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394" r:id="rId3"/>
    <p:sldId id="312" r:id="rId4"/>
    <p:sldId id="311" r:id="rId6"/>
    <p:sldId id="259" r:id="rId7"/>
    <p:sldId id="258" r:id="rId8"/>
    <p:sldId id="260" r:id="rId9"/>
    <p:sldId id="261" r:id="rId10"/>
    <p:sldId id="313" r:id="rId11"/>
    <p:sldId id="314" r:id="rId12"/>
    <p:sldId id="320" r:id="rId13"/>
    <p:sldId id="262" r:id="rId14"/>
    <p:sldId id="264" r:id="rId15"/>
    <p:sldId id="263" r:id="rId16"/>
    <p:sldId id="265" r:id="rId17"/>
    <p:sldId id="315" r:id="rId18"/>
    <p:sldId id="316" r:id="rId19"/>
    <p:sldId id="270" r:id="rId20"/>
    <p:sldId id="266" r:id="rId21"/>
    <p:sldId id="317" r:id="rId22"/>
    <p:sldId id="318" r:id="rId23"/>
    <p:sldId id="319" r:id="rId24"/>
    <p:sldId id="321" r:id="rId25"/>
    <p:sldId id="267" r:id="rId26"/>
    <p:sldId id="268" r:id="rId27"/>
    <p:sldId id="322" r:id="rId28"/>
    <p:sldId id="269" r:id="rId29"/>
    <p:sldId id="323" r:id="rId30"/>
    <p:sldId id="291" r:id="rId31"/>
    <p:sldId id="361" r:id="rId32"/>
  </p:sldIdLst>
  <p:sldSz cx="9144000" cy="5143500" type="screen16x9"/>
  <p:notesSz cx="6858000" cy="9144000"/>
  <p:embeddedFontLst>
    <p:embeddedFont>
      <p:font typeface="Londrina Solid" panose="00000500000000000000"/>
      <p:regular r:id="rId37"/>
    </p:embeddedFont>
    <p:embeddedFont>
      <p:font typeface="Roboto" panose="02000000000000000000"/>
      <p:regular r:id="rId38"/>
    </p:embeddedFont>
    <p:embeddedFont>
      <p:font typeface="Nunito Light"/>
      <p:regular r:id="rId39"/>
    </p:embeddedFont>
    <p:embeddedFont>
      <p:font typeface="Bebas Neue" panose="020B0606020202050201"/>
      <p:regular r:id="rId40"/>
    </p:embeddedFont>
    <p:embeddedFont>
      <p:font typeface="PT Sans" panose="020B0503020203020204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Calibri" panose="020F0502020204030204"/>
      <p:regular r:id="rId47"/>
      <p:bold r:id="rId48"/>
      <p:italic r:id="rId49"/>
      <p:boldItalic r:id="rId50"/>
    </p:embeddedFont>
    <p:embeddedFont>
      <p:font typeface="DM Serif Display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/>
  <p:cmAuthor id="2" name="Admin" initials="A" lastIdx="1" clrIdx="1"/>
  <p:cmAuthor id="0" name="Anh V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D55"/>
    <a:srgbClr val="FADA8A"/>
    <a:srgbClr val="000000"/>
    <a:srgbClr val="DDF6FF"/>
    <a:srgbClr val="DFF3C9"/>
    <a:srgbClr val="E5F8FF"/>
    <a:srgbClr val="E1F7FF"/>
    <a:srgbClr val="C5F0FF"/>
    <a:srgbClr val="FDF0CF"/>
    <a:srgbClr val="B57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09" autoAdjust="0"/>
  </p:normalViewPr>
  <p:slideViewPr>
    <p:cSldViewPr snapToGrid="0">
      <p:cViewPr varScale="1">
        <p:scale>
          <a:sx n="56" d="100"/>
          <a:sy n="56" d="100"/>
        </p:scale>
        <p:origin x="9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font" Target="fonts/font15.fntdata"/><Relationship Id="rId50" Type="http://schemas.openxmlformats.org/officeDocument/2006/relationships/font" Target="fonts/font14.fntdata"/><Relationship Id="rId5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48" Type="http://schemas.openxmlformats.org/officeDocument/2006/relationships/font" Target="fonts/font12.fntdata"/><Relationship Id="rId47" Type="http://schemas.openxmlformats.org/officeDocument/2006/relationships/font" Target="fonts/font11.fntdata"/><Relationship Id="rId46" Type="http://schemas.openxmlformats.org/officeDocument/2006/relationships/font" Target="fonts/font10.fntdata"/><Relationship Id="rId45" Type="http://schemas.openxmlformats.org/officeDocument/2006/relationships/font" Target="fonts/font9.fntdata"/><Relationship Id="rId44" Type="http://schemas.openxmlformats.org/officeDocument/2006/relationships/font" Target="fonts/font8.fntdata"/><Relationship Id="rId43" Type="http://schemas.openxmlformats.org/officeDocument/2006/relationships/font" Target="fonts/font7.fntdata"/><Relationship Id="rId42" Type="http://schemas.openxmlformats.org/officeDocument/2006/relationships/font" Target="fonts/font6.fntdata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slide" Target="slides/slide2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51dc2f7ca7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251dc2f7ca7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5" name="Google Shape;226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250e33e2a1d_1_14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250e33e2a1d_1_14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50e33e2a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250e33e2a1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250e33e2a1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250e33e2a1d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250e33e2a1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250e33e2a1d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g25231c905fb_0_1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3" name="Google Shape;3213;g25231c905fb_0_1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250c6fed1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250c6fed1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200" i="1">
              <a:solidFill>
                <a:srgbClr val="595959"/>
              </a:solidFill>
              <a:latin typeface="Anaheim" panose="02000503000000000000"/>
              <a:ea typeface="Anaheim" panose="02000503000000000000"/>
              <a:cs typeface="Anaheim" panose="02000503000000000000"/>
              <a:sym typeface="Anaheim" panose="02000503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9" name="Google Shape;215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84742" y="-705986"/>
            <a:ext cx="11970364" cy="7679263"/>
            <a:chOff x="-1084742" y="-705986"/>
            <a:chExt cx="11970364" cy="7679263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084742" y="-705986"/>
              <a:ext cx="11970364" cy="7679263"/>
              <a:chOff x="-1084742" y="-705986"/>
              <a:chExt cx="11970364" cy="7679263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 rot="899916">
                <a:off x="-66920" y="4213149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3" name="Google Shape;1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4" name="Google Shape;1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5" name="Google Shape;1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6" name="Google Shape;1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7" name="Google Shape;1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" name="Google Shape;1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9" name="Google Shape;1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0" name="Google Shape;2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1" name="Google Shape;2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2" name="Google Shape;2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3" name="Google Shape;2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" name="Google Shape;2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5" name="Google Shape;2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6" name="Google Shape;2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7" name="Google Shape;2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8" name="Google Shape;2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9" name="Google Shape;2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0" name="Google Shape;3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31" name="Google Shape;31;p2"/>
              <p:cNvGrpSpPr/>
              <p:nvPr/>
            </p:nvGrpSpPr>
            <p:grpSpPr>
              <a:xfrm rot="-899916">
                <a:off x="8125494" y="-254293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32" name="Google Shape;3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33" name="Google Shape;3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34" name="Google Shape;3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" name="Google Shape;3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6" name="Google Shape;3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" name="Google Shape;3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" name="Google Shape;3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9" name="Google Shape;3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" name="Google Shape;4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1" name="Google Shape;4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2" name="Google Shape;4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3" name="Google Shape;4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4" name="Google Shape;4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" name="Google Shape;4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6" name="Google Shape;4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7" name="Google Shape;4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8" name="Google Shape;4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9" name="Google Shape;4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0" name="Google Shape;5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51" name="Google Shape;51;p2"/>
              <p:cNvGrpSpPr/>
              <p:nvPr/>
            </p:nvGrpSpPr>
            <p:grpSpPr>
              <a:xfrm rot="899916">
                <a:off x="-805932" y="-427176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52" name="Google Shape;5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53" name="Google Shape;5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54" name="Google Shape;5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5" name="Google Shape;5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6" name="Google Shape;5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7" name="Google Shape;5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8" name="Google Shape;5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" name="Google Shape;5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" name="Google Shape;6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1" name="Google Shape;6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2" name="Google Shape;6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3" name="Google Shape;6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" name="Google Shape;6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" name="Google Shape;6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" name="Google Shape;6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" name="Google Shape;6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8" name="Google Shape;6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" name="Google Shape;6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0" name="Google Shape;7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sp>
          <p:nvSpPr>
            <p:cNvPr id="71" name="Google Shape;71;p2"/>
            <p:cNvSpPr/>
            <p:nvPr/>
          </p:nvSpPr>
          <p:spPr>
            <a:xfrm rot="-9116763">
              <a:off x="7329845" y="3136919"/>
              <a:ext cx="1605366" cy="2558935"/>
            </a:xfrm>
            <a:custGeom>
              <a:avLst/>
              <a:gdLst/>
              <a:ahLst/>
              <a:cxnLst/>
              <a:rect l="l" t="t" r="r" b="b"/>
              <a:pathLst>
                <a:path w="64215" h="102358" extrusionOk="0">
                  <a:moveTo>
                    <a:pt x="0" y="100232"/>
                  </a:moveTo>
                  <a:cubicBezTo>
                    <a:pt x="3153" y="100505"/>
                    <a:pt x="13371" y="103476"/>
                    <a:pt x="18919" y="101869"/>
                  </a:cubicBezTo>
                  <a:cubicBezTo>
                    <a:pt x="24467" y="100262"/>
                    <a:pt x="31016" y="96048"/>
                    <a:pt x="33290" y="90591"/>
                  </a:cubicBezTo>
                  <a:cubicBezTo>
                    <a:pt x="35564" y="85134"/>
                    <a:pt x="32138" y="75037"/>
                    <a:pt x="32562" y="69125"/>
                  </a:cubicBezTo>
                  <a:cubicBezTo>
                    <a:pt x="32987" y="63213"/>
                    <a:pt x="32926" y="59908"/>
                    <a:pt x="35837" y="55118"/>
                  </a:cubicBezTo>
                  <a:cubicBezTo>
                    <a:pt x="38748" y="50328"/>
                    <a:pt x="45660" y="47206"/>
                    <a:pt x="50026" y="40384"/>
                  </a:cubicBezTo>
                  <a:cubicBezTo>
                    <a:pt x="54392" y="33563"/>
                    <a:pt x="59667" y="20920"/>
                    <a:pt x="62032" y="14189"/>
                  </a:cubicBezTo>
                  <a:cubicBezTo>
                    <a:pt x="64397" y="7458"/>
                    <a:pt x="63851" y="2365"/>
                    <a:pt x="64215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2197040" y="1609688"/>
            <a:ext cx="47499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2197060" y="3058013"/>
            <a:ext cx="4749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74" name="Google Shape;74;p2"/>
          <p:cNvGrpSpPr/>
          <p:nvPr/>
        </p:nvGrpSpPr>
        <p:grpSpPr>
          <a:xfrm>
            <a:off x="1587836" y="190427"/>
            <a:ext cx="7315677" cy="4837499"/>
            <a:chOff x="1587836" y="190427"/>
            <a:chExt cx="7315677" cy="4837499"/>
          </a:xfrm>
        </p:grpSpPr>
        <p:sp>
          <p:nvSpPr>
            <p:cNvPr id="75" name="Google Shape;75;p2"/>
            <p:cNvSpPr/>
            <p:nvPr/>
          </p:nvSpPr>
          <p:spPr>
            <a:xfrm>
              <a:off x="8518611" y="585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587836" y="190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076036" y="4678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226403" y="109123"/>
            <a:ext cx="8606183" cy="4878872"/>
            <a:chOff x="226403" y="109123"/>
            <a:chExt cx="8606183" cy="4878872"/>
          </a:xfrm>
        </p:grpSpPr>
        <p:sp>
          <p:nvSpPr>
            <p:cNvPr id="79" name="Google Shape;79;p2"/>
            <p:cNvSpPr/>
            <p:nvPr/>
          </p:nvSpPr>
          <p:spPr>
            <a:xfrm>
              <a:off x="8205074" y="20617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518598" y="1745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26403" y="1955501"/>
              <a:ext cx="145673" cy="120525"/>
            </a:xfrm>
            <a:custGeom>
              <a:avLst/>
              <a:gdLst/>
              <a:ahLst/>
              <a:cxnLst/>
              <a:rect l="l" t="t" r="r" b="b"/>
              <a:pathLst>
                <a:path w="1037" h="858" extrusionOk="0">
                  <a:moveTo>
                    <a:pt x="477" y="1"/>
                  </a:moveTo>
                  <a:cubicBezTo>
                    <a:pt x="334" y="1"/>
                    <a:pt x="215" y="48"/>
                    <a:pt x="108" y="132"/>
                  </a:cubicBezTo>
                  <a:cubicBezTo>
                    <a:pt x="48" y="191"/>
                    <a:pt x="1" y="263"/>
                    <a:pt x="1" y="358"/>
                  </a:cubicBezTo>
                  <a:cubicBezTo>
                    <a:pt x="1" y="453"/>
                    <a:pt x="36" y="537"/>
                    <a:pt x="96" y="608"/>
                  </a:cubicBezTo>
                  <a:cubicBezTo>
                    <a:pt x="132" y="656"/>
                    <a:pt x="203" y="703"/>
                    <a:pt x="274" y="727"/>
                  </a:cubicBezTo>
                  <a:cubicBezTo>
                    <a:pt x="274" y="727"/>
                    <a:pt x="274" y="739"/>
                    <a:pt x="274" y="739"/>
                  </a:cubicBezTo>
                  <a:cubicBezTo>
                    <a:pt x="322" y="810"/>
                    <a:pt x="405" y="858"/>
                    <a:pt x="489" y="858"/>
                  </a:cubicBezTo>
                  <a:cubicBezTo>
                    <a:pt x="572" y="858"/>
                    <a:pt x="655" y="822"/>
                    <a:pt x="703" y="751"/>
                  </a:cubicBezTo>
                  <a:cubicBezTo>
                    <a:pt x="763" y="727"/>
                    <a:pt x="822" y="691"/>
                    <a:pt x="882" y="667"/>
                  </a:cubicBezTo>
                  <a:cubicBezTo>
                    <a:pt x="929" y="656"/>
                    <a:pt x="965" y="632"/>
                    <a:pt x="989" y="596"/>
                  </a:cubicBezTo>
                  <a:cubicBezTo>
                    <a:pt x="1013" y="572"/>
                    <a:pt x="1036" y="513"/>
                    <a:pt x="1036" y="477"/>
                  </a:cubicBezTo>
                  <a:cubicBezTo>
                    <a:pt x="1024" y="394"/>
                    <a:pt x="1001" y="322"/>
                    <a:pt x="965" y="263"/>
                  </a:cubicBezTo>
                  <a:cubicBezTo>
                    <a:pt x="929" y="203"/>
                    <a:pt x="870" y="144"/>
                    <a:pt x="810" y="108"/>
                  </a:cubicBezTo>
                  <a:cubicBezTo>
                    <a:pt x="715" y="36"/>
                    <a:pt x="584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55217" y="1655048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4227" y="1863054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1301787" y="109123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1231417" y="317129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8685369" y="47772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8550419" y="4518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89887" y="4902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084223" y="47537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13"/>
          <p:cNvGrpSpPr/>
          <p:nvPr/>
        </p:nvGrpSpPr>
        <p:grpSpPr>
          <a:xfrm>
            <a:off x="-857778" y="-2021309"/>
            <a:ext cx="12107713" cy="9118710"/>
            <a:chOff x="-857778" y="-2021309"/>
            <a:chExt cx="12107713" cy="9118710"/>
          </a:xfrm>
        </p:grpSpPr>
        <p:grpSp>
          <p:nvGrpSpPr>
            <p:cNvPr id="579" name="Google Shape;579;p13"/>
            <p:cNvGrpSpPr/>
            <p:nvPr/>
          </p:nvGrpSpPr>
          <p:grpSpPr>
            <a:xfrm rot="-641899">
              <a:off x="-649014" y="-1812545"/>
              <a:ext cx="2481509" cy="2481509"/>
              <a:chOff x="2530475" y="1998650"/>
              <a:chExt cx="2100600" cy="2100600"/>
            </a:xfrm>
          </p:grpSpPr>
          <p:cxnSp>
            <p:nvCxnSpPr>
              <p:cNvPr id="580" name="Google Shape;580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81" name="Google Shape;581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582" name="Google Shape;582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3" name="Google Shape;583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4" name="Google Shape;584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5" name="Google Shape;585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6" name="Google Shape;586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7" name="Google Shape;587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8" name="Google Shape;588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9" name="Google Shape;589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0" name="Google Shape;590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1" name="Google Shape;591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2" name="Google Shape;592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3" name="Google Shape;593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4" name="Google Shape;594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5" name="Google Shape;595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6" name="Google Shape;596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7" name="Google Shape;597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8" name="Google Shape;598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99" name="Google Shape;599;p13"/>
            <p:cNvGrpSpPr/>
            <p:nvPr/>
          </p:nvGrpSpPr>
          <p:grpSpPr>
            <a:xfrm rot="-641899">
              <a:off x="8559661" y="-321395"/>
              <a:ext cx="2481509" cy="2481509"/>
              <a:chOff x="2530475" y="1998650"/>
              <a:chExt cx="2100600" cy="2100600"/>
            </a:xfrm>
          </p:grpSpPr>
          <p:cxnSp>
            <p:nvCxnSpPr>
              <p:cNvPr id="600" name="Google Shape;600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01" name="Google Shape;601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02" name="Google Shape;602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3" name="Google Shape;603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4" name="Google Shape;604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5" name="Google Shape;605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6" name="Google Shape;606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7" name="Google Shape;607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8" name="Google Shape;608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9" name="Google Shape;609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0" name="Google Shape;610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1" name="Google Shape;611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2" name="Google Shape;612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3" name="Google Shape;613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4" name="Google Shape;614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5" name="Google Shape;615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6" name="Google Shape;616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7" name="Google Shape;617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8" name="Google Shape;618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19" name="Google Shape;619;p13"/>
            <p:cNvGrpSpPr/>
            <p:nvPr/>
          </p:nvGrpSpPr>
          <p:grpSpPr>
            <a:xfrm rot="-484102">
              <a:off x="-417667" y="4035481"/>
              <a:ext cx="2481425" cy="2481425"/>
              <a:chOff x="2530475" y="1998650"/>
              <a:chExt cx="2100600" cy="2100600"/>
            </a:xfrm>
          </p:grpSpPr>
          <p:cxnSp>
            <p:nvCxnSpPr>
              <p:cNvPr id="620" name="Google Shape;620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21" name="Google Shape;621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22" name="Google Shape;622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3" name="Google Shape;623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4" name="Google Shape;624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5" name="Google Shape;625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6" name="Google Shape;626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7" name="Google Shape;627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8" name="Google Shape;628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9" name="Google Shape;629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0" name="Google Shape;630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1" name="Google Shape;631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2" name="Google Shape;632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3" name="Google Shape;633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4" name="Google Shape;634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5" name="Google Shape;635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6" name="Google Shape;636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7" name="Google Shape;637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8" name="Google Shape;638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639" name="Google Shape;639;p13"/>
            <p:cNvSpPr/>
            <p:nvPr/>
          </p:nvSpPr>
          <p:spPr>
            <a:xfrm>
              <a:off x="2642850" y="-106250"/>
              <a:ext cx="5191775" cy="614789"/>
            </a:xfrm>
            <a:custGeom>
              <a:avLst/>
              <a:gdLst/>
              <a:ahLst/>
              <a:cxnLst/>
              <a:rect l="l" t="t" r="r" b="b"/>
              <a:pathLst>
                <a:path w="207671" h="20265" extrusionOk="0">
                  <a:moveTo>
                    <a:pt x="0" y="0"/>
                  </a:moveTo>
                  <a:cubicBezTo>
                    <a:pt x="2352" y="1875"/>
                    <a:pt x="4354" y="8868"/>
                    <a:pt x="14111" y="11252"/>
                  </a:cubicBezTo>
                  <a:cubicBezTo>
                    <a:pt x="23868" y="13636"/>
                    <a:pt x="43225" y="15320"/>
                    <a:pt x="58544" y="14303"/>
                  </a:cubicBezTo>
                  <a:cubicBezTo>
                    <a:pt x="73864" y="13286"/>
                    <a:pt x="91217" y="4164"/>
                    <a:pt x="106028" y="5149"/>
                  </a:cubicBezTo>
                  <a:cubicBezTo>
                    <a:pt x="120839" y="6134"/>
                    <a:pt x="130470" y="21010"/>
                    <a:pt x="147410" y="20215"/>
                  </a:cubicBezTo>
                  <a:cubicBezTo>
                    <a:pt x="164351" y="19421"/>
                    <a:pt x="197628" y="3688"/>
                    <a:pt x="207671" y="38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640" name="Google Shape;640;p13"/>
            <p:cNvGrpSpPr/>
            <p:nvPr/>
          </p:nvGrpSpPr>
          <p:grpSpPr>
            <a:xfrm rot="899559">
              <a:off x="6461207" y="4337199"/>
              <a:ext cx="2481466" cy="2481466"/>
              <a:chOff x="2530475" y="1998650"/>
              <a:chExt cx="2100600" cy="2100600"/>
            </a:xfrm>
          </p:grpSpPr>
          <p:cxnSp>
            <p:nvCxnSpPr>
              <p:cNvPr id="641" name="Google Shape;641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42" name="Google Shape;642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43" name="Google Shape;643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4" name="Google Shape;644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5" name="Google Shape;645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6" name="Google Shape;646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7" name="Google Shape;647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8" name="Google Shape;648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9" name="Google Shape;649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0" name="Google Shape;650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1" name="Google Shape;651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2" name="Google Shape;652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3" name="Google Shape;653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4" name="Google Shape;654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5" name="Google Shape;655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6" name="Google Shape;656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7" name="Google Shape;657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8" name="Google Shape;658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9" name="Google Shape;659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660" name="Google Shape;660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61" name="Google Shape;661;p13"/>
          <p:cNvSpPr txBox="1">
            <a:spLocks noGrp="1"/>
          </p:cNvSpPr>
          <p:nvPr>
            <p:ph type="subTitle" idx="1"/>
          </p:nvPr>
        </p:nvSpPr>
        <p:spPr>
          <a:xfrm>
            <a:off x="789425" y="2517825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13"/>
          <p:cNvSpPr txBox="1">
            <a:spLocks noGrp="1"/>
          </p:cNvSpPr>
          <p:nvPr>
            <p:ph type="subTitle" idx="2"/>
          </p:nvPr>
        </p:nvSpPr>
        <p:spPr>
          <a:xfrm>
            <a:off x="3383246" y="2517825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13"/>
          <p:cNvSpPr txBox="1">
            <a:spLocks noGrp="1"/>
          </p:cNvSpPr>
          <p:nvPr>
            <p:ph type="subTitle" idx="3"/>
          </p:nvPr>
        </p:nvSpPr>
        <p:spPr>
          <a:xfrm>
            <a:off x="5977067" y="2517825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13"/>
          <p:cNvSpPr txBox="1">
            <a:spLocks noGrp="1"/>
          </p:cNvSpPr>
          <p:nvPr>
            <p:ph type="title" idx="4" hasCustomPrompt="1"/>
          </p:nvPr>
        </p:nvSpPr>
        <p:spPr>
          <a:xfrm>
            <a:off x="1599470" y="1684100"/>
            <a:ext cx="757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5" hasCustomPrompt="1"/>
          </p:nvPr>
        </p:nvSpPr>
        <p:spPr>
          <a:xfrm>
            <a:off x="4193291" y="1684100"/>
            <a:ext cx="757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6" name="Google Shape;666;p13"/>
          <p:cNvSpPr txBox="1">
            <a:spLocks noGrp="1"/>
          </p:cNvSpPr>
          <p:nvPr>
            <p:ph type="title" idx="6" hasCustomPrompt="1"/>
          </p:nvPr>
        </p:nvSpPr>
        <p:spPr>
          <a:xfrm>
            <a:off x="6787112" y="1684100"/>
            <a:ext cx="757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7" name="Google Shape;667;p13"/>
          <p:cNvSpPr txBox="1">
            <a:spLocks noGrp="1"/>
          </p:cNvSpPr>
          <p:nvPr>
            <p:ph type="subTitle" idx="7"/>
          </p:nvPr>
        </p:nvSpPr>
        <p:spPr>
          <a:xfrm>
            <a:off x="789425" y="220059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668" name="Google Shape;668;p13"/>
          <p:cNvSpPr txBox="1">
            <a:spLocks noGrp="1"/>
          </p:cNvSpPr>
          <p:nvPr>
            <p:ph type="subTitle" idx="8"/>
          </p:nvPr>
        </p:nvSpPr>
        <p:spPr>
          <a:xfrm>
            <a:off x="3383246" y="220059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669" name="Google Shape;669;p13"/>
          <p:cNvSpPr txBox="1">
            <a:spLocks noGrp="1"/>
          </p:cNvSpPr>
          <p:nvPr>
            <p:ph type="subTitle" idx="9"/>
          </p:nvPr>
        </p:nvSpPr>
        <p:spPr>
          <a:xfrm>
            <a:off x="5977067" y="220059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670" name="Google Shape;670;p13"/>
          <p:cNvGrpSpPr/>
          <p:nvPr/>
        </p:nvGrpSpPr>
        <p:grpSpPr>
          <a:xfrm>
            <a:off x="104552" y="153363"/>
            <a:ext cx="8798397" cy="4753387"/>
            <a:chOff x="104552" y="153363"/>
            <a:chExt cx="8798397" cy="4753387"/>
          </a:xfrm>
        </p:grpSpPr>
        <p:sp>
          <p:nvSpPr>
            <p:cNvPr id="671" name="Google Shape;671;p13"/>
            <p:cNvSpPr/>
            <p:nvPr/>
          </p:nvSpPr>
          <p:spPr>
            <a:xfrm>
              <a:off x="320612" y="475447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60312" y="35688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472461" y="34201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74928" y="164451"/>
              <a:ext cx="145673" cy="120525"/>
            </a:xfrm>
            <a:custGeom>
              <a:avLst/>
              <a:gdLst/>
              <a:ahLst/>
              <a:cxnLst/>
              <a:rect l="l" t="t" r="r" b="b"/>
              <a:pathLst>
                <a:path w="1037" h="858" extrusionOk="0">
                  <a:moveTo>
                    <a:pt x="477" y="1"/>
                  </a:moveTo>
                  <a:cubicBezTo>
                    <a:pt x="334" y="1"/>
                    <a:pt x="215" y="48"/>
                    <a:pt x="108" y="132"/>
                  </a:cubicBezTo>
                  <a:cubicBezTo>
                    <a:pt x="48" y="191"/>
                    <a:pt x="1" y="263"/>
                    <a:pt x="1" y="358"/>
                  </a:cubicBezTo>
                  <a:cubicBezTo>
                    <a:pt x="1" y="453"/>
                    <a:pt x="36" y="537"/>
                    <a:pt x="96" y="608"/>
                  </a:cubicBezTo>
                  <a:cubicBezTo>
                    <a:pt x="132" y="656"/>
                    <a:pt x="203" y="703"/>
                    <a:pt x="274" y="727"/>
                  </a:cubicBezTo>
                  <a:cubicBezTo>
                    <a:pt x="274" y="727"/>
                    <a:pt x="274" y="739"/>
                    <a:pt x="274" y="739"/>
                  </a:cubicBezTo>
                  <a:cubicBezTo>
                    <a:pt x="322" y="810"/>
                    <a:pt x="405" y="858"/>
                    <a:pt x="489" y="858"/>
                  </a:cubicBezTo>
                  <a:cubicBezTo>
                    <a:pt x="572" y="858"/>
                    <a:pt x="655" y="822"/>
                    <a:pt x="703" y="751"/>
                  </a:cubicBezTo>
                  <a:cubicBezTo>
                    <a:pt x="763" y="727"/>
                    <a:pt x="822" y="691"/>
                    <a:pt x="882" y="667"/>
                  </a:cubicBezTo>
                  <a:cubicBezTo>
                    <a:pt x="929" y="656"/>
                    <a:pt x="965" y="632"/>
                    <a:pt x="989" y="596"/>
                  </a:cubicBezTo>
                  <a:cubicBezTo>
                    <a:pt x="1013" y="572"/>
                    <a:pt x="1036" y="513"/>
                    <a:pt x="1036" y="477"/>
                  </a:cubicBezTo>
                  <a:cubicBezTo>
                    <a:pt x="1024" y="394"/>
                    <a:pt x="1001" y="322"/>
                    <a:pt x="965" y="263"/>
                  </a:cubicBezTo>
                  <a:cubicBezTo>
                    <a:pt x="929" y="203"/>
                    <a:pt x="870" y="144"/>
                    <a:pt x="810" y="108"/>
                  </a:cubicBezTo>
                  <a:cubicBezTo>
                    <a:pt x="715" y="36"/>
                    <a:pt x="584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369267" y="1905298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04552" y="403204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13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13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13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80" name="Google Shape;680;p13"/>
          <p:cNvGrpSpPr/>
          <p:nvPr/>
        </p:nvGrpSpPr>
        <p:grpSpPr>
          <a:xfrm>
            <a:off x="143386" y="709115"/>
            <a:ext cx="8835064" cy="3773037"/>
            <a:chOff x="143386" y="709115"/>
            <a:chExt cx="8835064" cy="3773037"/>
          </a:xfrm>
        </p:grpSpPr>
        <p:sp>
          <p:nvSpPr>
            <p:cNvPr id="681" name="Google Shape;681;p13"/>
            <p:cNvSpPr/>
            <p:nvPr/>
          </p:nvSpPr>
          <p:spPr>
            <a:xfrm>
              <a:off x="335111" y="4133077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13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143386" y="135080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4"/>
          <p:cNvSpPr txBox="1">
            <a:spLocks noGrp="1"/>
          </p:cNvSpPr>
          <p:nvPr>
            <p:ph type="title"/>
          </p:nvPr>
        </p:nvSpPr>
        <p:spPr>
          <a:xfrm flipH="1">
            <a:off x="857129" y="2373175"/>
            <a:ext cx="41883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6" name="Google Shape;686;p1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268479" y="1573600"/>
            <a:ext cx="13656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7" name="Google Shape;687;p14"/>
          <p:cNvSpPr txBox="1">
            <a:spLocks noGrp="1"/>
          </p:cNvSpPr>
          <p:nvPr>
            <p:ph type="subTitle" idx="1"/>
          </p:nvPr>
        </p:nvSpPr>
        <p:spPr>
          <a:xfrm flipH="1">
            <a:off x="857129" y="3194900"/>
            <a:ext cx="4188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88" name="Google Shape;688;p14"/>
          <p:cNvGrpSpPr/>
          <p:nvPr/>
        </p:nvGrpSpPr>
        <p:grpSpPr>
          <a:xfrm>
            <a:off x="-1497787" y="-1201359"/>
            <a:ext cx="11156047" cy="8165115"/>
            <a:chOff x="-1497787" y="-1201359"/>
            <a:chExt cx="11156047" cy="8165115"/>
          </a:xfrm>
        </p:grpSpPr>
        <p:grpSp>
          <p:nvGrpSpPr>
            <p:cNvPr id="689" name="Google Shape;689;p14"/>
            <p:cNvGrpSpPr/>
            <p:nvPr/>
          </p:nvGrpSpPr>
          <p:grpSpPr>
            <a:xfrm rot="459698">
              <a:off x="6633886" y="4327875"/>
              <a:ext cx="2481536" cy="2481536"/>
              <a:chOff x="2530475" y="1998650"/>
              <a:chExt cx="2100600" cy="2100600"/>
            </a:xfrm>
          </p:grpSpPr>
          <p:cxnSp>
            <p:nvCxnSpPr>
              <p:cNvPr id="690" name="Google Shape;690;p1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91" name="Google Shape;691;p1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92" name="Google Shape;692;p1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Google Shape;693;p1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1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5" name="Google Shape;695;p1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Google Shape;696;p1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Google Shape;697;p1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8" name="Google Shape;698;p1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Google Shape;699;p1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0" name="Google Shape;700;p1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1" name="Google Shape;701;p1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2" name="Google Shape;702;p1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3" name="Google Shape;703;p1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4" name="Google Shape;704;p1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5" name="Google Shape;705;p1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6" name="Google Shape;706;p1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7" name="Google Shape;707;p1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8" name="Google Shape;708;p1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09" name="Google Shape;709;p14"/>
            <p:cNvGrpSpPr/>
            <p:nvPr/>
          </p:nvGrpSpPr>
          <p:grpSpPr>
            <a:xfrm rot="-641899">
              <a:off x="6967986" y="-992595"/>
              <a:ext cx="2481509" cy="2481509"/>
              <a:chOff x="2530475" y="1998650"/>
              <a:chExt cx="2100600" cy="2100600"/>
            </a:xfrm>
          </p:grpSpPr>
          <p:cxnSp>
            <p:nvCxnSpPr>
              <p:cNvPr id="710" name="Google Shape;710;p1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11" name="Google Shape;711;p1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712" name="Google Shape;712;p1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3" name="Google Shape;713;p1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4" name="Google Shape;714;p1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5" name="Google Shape;715;p1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6" name="Google Shape;716;p1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7" name="Google Shape;717;p1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8" name="Google Shape;718;p1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9" name="Google Shape;719;p1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0" name="Google Shape;720;p1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1" name="Google Shape;721;p1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2" name="Google Shape;722;p1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3" name="Google Shape;723;p1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4" name="Google Shape;724;p1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5" name="Google Shape;725;p1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6" name="Google Shape;726;p1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7" name="Google Shape;727;p1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8" name="Google Shape;728;p1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29" name="Google Shape;729;p14"/>
            <p:cNvGrpSpPr/>
            <p:nvPr/>
          </p:nvGrpSpPr>
          <p:grpSpPr>
            <a:xfrm rot="-484102">
              <a:off x="-1335929" y="-573444"/>
              <a:ext cx="2481425" cy="2481425"/>
              <a:chOff x="2530475" y="1998650"/>
              <a:chExt cx="2100600" cy="2100600"/>
            </a:xfrm>
          </p:grpSpPr>
          <p:cxnSp>
            <p:nvCxnSpPr>
              <p:cNvPr id="730" name="Google Shape;730;p1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31" name="Google Shape;731;p1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732" name="Google Shape;732;p1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Google Shape;733;p1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Google Shape;734;p1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Google Shape;735;p1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6" name="Google Shape;736;p1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7" name="Google Shape;737;p1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8" name="Google Shape;738;p1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9" name="Google Shape;739;p1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0" name="Google Shape;740;p1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1" name="Google Shape;741;p1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Google Shape;742;p1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3" name="Google Shape;743;p1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4" name="Google Shape;744;p1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5" name="Google Shape;745;p1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6" name="Google Shape;746;p1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7" name="Google Shape;747;p1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8" name="Google Shape;748;p1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749" name="Google Shape;749;p14"/>
          <p:cNvGrpSpPr/>
          <p:nvPr/>
        </p:nvGrpSpPr>
        <p:grpSpPr>
          <a:xfrm>
            <a:off x="503601" y="286775"/>
            <a:ext cx="8450790" cy="4732020"/>
            <a:chOff x="503601" y="286775"/>
            <a:chExt cx="8450790" cy="4732020"/>
          </a:xfrm>
        </p:grpSpPr>
        <p:sp>
          <p:nvSpPr>
            <p:cNvPr id="750" name="Google Shape;750;p14"/>
            <p:cNvSpPr/>
            <p:nvPr/>
          </p:nvSpPr>
          <p:spPr>
            <a:xfrm flipH="1">
              <a:off x="503601" y="49332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51" name="Google Shape;751;p14"/>
            <p:cNvGrpSpPr/>
            <p:nvPr/>
          </p:nvGrpSpPr>
          <p:grpSpPr>
            <a:xfrm>
              <a:off x="1257737" y="286775"/>
              <a:ext cx="7696654" cy="3366585"/>
              <a:chOff x="1257737" y="286775"/>
              <a:chExt cx="7696654" cy="3366585"/>
            </a:xfrm>
          </p:grpSpPr>
          <p:sp>
            <p:nvSpPr>
              <p:cNvPr id="752" name="Google Shape;752;p14"/>
              <p:cNvSpPr/>
              <p:nvPr/>
            </p:nvSpPr>
            <p:spPr>
              <a:xfrm flipH="1">
                <a:off x="8622610" y="877975"/>
                <a:ext cx="155646" cy="14876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3" name="Google Shape;753;p14"/>
              <p:cNvSpPr/>
              <p:nvPr/>
            </p:nvSpPr>
            <p:spPr>
              <a:xfrm flipH="1">
                <a:off x="8549860" y="286775"/>
                <a:ext cx="155646" cy="14876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4" name="Google Shape;754;p14"/>
              <p:cNvSpPr/>
              <p:nvPr/>
            </p:nvSpPr>
            <p:spPr>
              <a:xfrm flipH="1">
                <a:off x="8864873" y="496740"/>
                <a:ext cx="89518" cy="85551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5" name="Google Shape;755;p14"/>
              <p:cNvSpPr/>
              <p:nvPr/>
            </p:nvSpPr>
            <p:spPr>
              <a:xfrm flipH="1">
                <a:off x="8445260" y="3504600"/>
                <a:ext cx="155646" cy="14876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6" name="Google Shape;756;p14"/>
              <p:cNvSpPr/>
              <p:nvPr/>
            </p:nvSpPr>
            <p:spPr>
              <a:xfrm>
                <a:off x="1257737" y="347803"/>
                <a:ext cx="147218" cy="152272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84" extrusionOk="0">
                    <a:moveTo>
                      <a:pt x="498" y="0"/>
                    </a:moveTo>
                    <a:cubicBezTo>
                      <a:pt x="375" y="0"/>
                      <a:pt x="244" y="50"/>
                      <a:pt x="155" y="149"/>
                    </a:cubicBezTo>
                    <a:cubicBezTo>
                      <a:pt x="60" y="244"/>
                      <a:pt x="24" y="375"/>
                      <a:pt x="24" y="506"/>
                    </a:cubicBezTo>
                    <a:cubicBezTo>
                      <a:pt x="24" y="530"/>
                      <a:pt x="24" y="554"/>
                      <a:pt x="36" y="577"/>
                    </a:cubicBezTo>
                    <a:cubicBezTo>
                      <a:pt x="12" y="637"/>
                      <a:pt x="0" y="708"/>
                      <a:pt x="24" y="780"/>
                    </a:cubicBezTo>
                    <a:cubicBezTo>
                      <a:pt x="60" y="875"/>
                      <a:pt x="131" y="970"/>
                      <a:pt x="226" y="1018"/>
                    </a:cubicBezTo>
                    <a:cubicBezTo>
                      <a:pt x="304" y="1063"/>
                      <a:pt x="393" y="1084"/>
                      <a:pt x="484" y="1084"/>
                    </a:cubicBezTo>
                    <a:cubicBezTo>
                      <a:pt x="586" y="1084"/>
                      <a:pt x="691" y="1057"/>
                      <a:pt x="786" y="1006"/>
                    </a:cubicBezTo>
                    <a:cubicBezTo>
                      <a:pt x="929" y="923"/>
                      <a:pt x="1024" y="780"/>
                      <a:pt x="1036" y="601"/>
                    </a:cubicBezTo>
                    <a:cubicBezTo>
                      <a:pt x="1048" y="458"/>
                      <a:pt x="976" y="316"/>
                      <a:pt x="893" y="208"/>
                    </a:cubicBezTo>
                    <a:cubicBezTo>
                      <a:pt x="822" y="113"/>
                      <a:pt x="702" y="30"/>
                      <a:pt x="572" y="6"/>
                    </a:cubicBezTo>
                    <a:cubicBezTo>
                      <a:pt x="548" y="2"/>
                      <a:pt x="523" y="0"/>
                      <a:pt x="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757" name="Google Shape;757;p14"/>
          <p:cNvGrpSpPr/>
          <p:nvPr/>
        </p:nvGrpSpPr>
        <p:grpSpPr>
          <a:xfrm>
            <a:off x="179093" y="4388915"/>
            <a:ext cx="8733977" cy="652637"/>
            <a:chOff x="179093" y="4388915"/>
            <a:chExt cx="8733977" cy="652637"/>
          </a:xfrm>
        </p:grpSpPr>
        <p:sp>
          <p:nvSpPr>
            <p:cNvPr id="758" name="Google Shape;758;p14"/>
            <p:cNvSpPr/>
            <p:nvPr/>
          </p:nvSpPr>
          <p:spPr>
            <a:xfrm flipH="1">
              <a:off x="179093" y="4388915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8528168" y="469247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62" name="Google Shape;762;p15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763" name="Google Shape;763;p15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15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65" name="Google Shape;765;p15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766" name="Google Shape;766;p15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770;p15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771;p15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772;p15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74" name="Google Shape;774;p15"/>
          <p:cNvGrpSpPr/>
          <p:nvPr/>
        </p:nvGrpSpPr>
        <p:grpSpPr>
          <a:xfrm>
            <a:off x="-2085137" y="-158825"/>
            <a:ext cx="10819504" cy="7680171"/>
            <a:chOff x="-2085137" y="-158825"/>
            <a:chExt cx="10819504" cy="7680171"/>
          </a:xfrm>
        </p:grpSpPr>
        <p:sp>
          <p:nvSpPr>
            <p:cNvPr id="775" name="Google Shape;775;p15"/>
            <p:cNvSpPr/>
            <p:nvPr/>
          </p:nvSpPr>
          <p:spPr>
            <a:xfrm>
              <a:off x="-189100" y="-158825"/>
              <a:ext cx="7480150" cy="914325"/>
            </a:xfrm>
            <a:custGeom>
              <a:avLst/>
              <a:gdLst/>
              <a:ahLst/>
              <a:cxnLst/>
              <a:rect l="l" t="t" r="r" b="b"/>
              <a:pathLst>
                <a:path w="299206" h="36573" extrusionOk="0">
                  <a:moveTo>
                    <a:pt x="0" y="33563"/>
                  </a:moveTo>
                  <a:cubicBezTo>
                    <a:pt x="2288" y="33976"/>
                    <a:pt x="6897" y="37949"/>
                    <a:pt x="13730" y="36042"/>
                  </a:cubicBezTo>
                  <a:cubicBezTo>
                    <a:pt x="20563" y="34135"/>
                    <a:pt x="30861" y="25236"/>
                    <a:pt x="41000" y="22121"/>
                  </a:cubicBezTo>
                  <a:cubicBezTo>
                    <a:pt x="51139" y="19006"/>
                    <a:pt x="64456" y="17162"/>
                    <a:pt x="74563" y="17353"/>
                  </a:cubicBezTo>
                  <a:cubicBezTo>
                    <a:pt x="84670" y="17544"/>
                    <a:pt x="90454" y="23964"/>
                    <a:pt x="101642" y="23265"/>
                  </a:cubicBezTo>
                  <a:cubicBezTo>
                    <a:pt x="112830" y="22566"/>
                    <a:pt x="128690" y="14461"/>
                    <a:pt x="141689" y="13158"/>
                  </a:cubicBezTo>
                  <a:cubicBezTo>
                    <a:pt x="154688" y="11855"/>
                    <a:pt x="163047" y="15065"/>
                    <a:pt x="179638" y="15446"/>
                  </a:cubicBezTo>
                  <a:cubicBezTo>
                    <a:pt x="196229" y="15827"/>
                    <a:pt x="221305" y="18020"/>
                    <a:pt x="241233" y="15446"/>
                  </a:cubicBezTo>
                  <a:cubicBezTo>
                    <a:pt x="261161" y="12872"/>
                    <a:pt x="289544" y="2574"/>
                    <a:pt x="299206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776" name="Google Shape;776;p15"/>
            <p:cNvGrpSpPr/>
            <p:nvPr/>
          </p:nvGrpSpPr>
          <p:grpSpPr>
            <a:xfrm rot="900121">
              <a:off x="5973900" y="4760880"/>
              <a:ext cx="2481575" cy="2481575"/>
              <a:chOff x="2530475" y="1998650"/>
              <a:chExt cx="2100600" cy="2100600"/>
            </a:xfrm>
          </p:grpSpPr>
          <p:cxnSp>
            <p:nvCxnSpPr>
              <p:cNvPr id="777" name="Google Shape;777;p15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78" name="Google Shape;778;p15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779" name="Google Shape;779;p15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0" name="Google Shape;780;p15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1" name="Google Shape;781;p15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2" name="Google Shape;782;p15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3" name="Google Shape;783;p15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4" name="Google Shape;784;p15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5" name="Google Shape;785;p15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6" name="Google Shape;786;p15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7" name="Google Shape;787;p15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8" name="Google Shape;788;p15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9" name="Google Shape;789;p15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0" name="Google Shape;790;p15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1" name="Google Shape;791;p15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2" name="Google Shape;792;p15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3" name="Google Shape;793;p15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4" name="Google Shape;794;p15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5" name="Google Shape;795;p15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96" name="Google Shape;796;p15"/>
            <p:cNvGrpSpPr/>
            <p:nvPr/>
          </p:nvGrpSpPr>
          <p:grpSpPr>
            <a:xfrm rot="-484102">
              <a:off x="-1923279" y="1408231"/>
              <a:ext cx="2481425" cy="2481425"/>
              <a:chOff x="2530475" y="1998650"/>
              <a:chExt cx="2100600" cy="2100600"/>
            </a:xfrm>
          </p:grpSpPr>
          <p:cxnSp>
            <p:nvCxnSpPr>
              <p:cNvPr id="797" name="Google Shape;797;p15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98" name="Google Shape;798;p15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799" name="Google Shape;799;p15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0" name="Google Shape;800;p15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1" name="Google Shape;801;p15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2" name="Google Shape;802;p15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3" name="Google Shape;803;p15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4" name="Google Shape;804;p15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5" name="Google Shape;805;p15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6" name="Google Shape;806;p15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7" name="Google Shape;807;p15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8" name="Google Shape;808;p15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9" name="Google Shape;809;p15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0" name="Google Shape;810;p15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1" name="Google Shape;811;p15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2" name="Google Shape;812;p15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3" name="Google Shape;813;p15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4" name="Google Shape;814;p15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5" name="Google Shape;815;p15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18" name="Google Shape;818;p16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819" name="Google Shape;819;p16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16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16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16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16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16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16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16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27" name="Google Shape;827;p16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828" name="Google Shape;828;p16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30" name="Google Shape;830;p16"/>
          <p:cNvGrpSpPr/>
          <p:nvPr/>
        </p:nvGrpSpPr>
        <p:grpSpPr>
          <a:xfrm>
            <a:off x="-2092891" y="454088"/>
            <a:ext cx="13423843" cy="4850427"/>
            <a:chOff x="-2092891" y="454088"/>
            <a:chExt cx="13423843" cy="4850427"/>
          </a:xfrm>
        </p:grpSpPr>
        <p:sp>
          <p:nvSpPr>
            <p:cNvPr id="831" name="Google Shape;831;p16"/>
            <p:cNvSpPr/>
            <p:nvPr/>
          </p:nvSpPr>
          <p:spPr>
            <a:xfrm>
              <a:off x="788225" y="4739765"/>
              <a:ext cx="7933050" cy="564750"/>
            </a:xfrm>
            <a:custGeom>
              <a:avLst/>
              <a:gdLst/>
              <a:ahLst/>
              <a:cxnLst/>
              <a:rect l="l" t="t" r="r" b="b"/>
              <a:pathLst>
                <a:path w="317322" h="22590" extrusionOk="0">
                  <a:moveTo>
                    <a:pt x="0" y="22590"/>
                  </a:moveTo>
                  <a:cubicBezTo>
                    <a:pt x="4481" y="20620"/>
                    <a:pt x="11314" y="12356"/>
                    <a:pt x="26888" y="10767"/>
                  </a:cubicBezTo>
                  <a:cubicBezTo>
                    <a:pt x="42462" y="9178"/>
                    <a:pt x="73196" y="14835"/>
                    <a:pt x="93442" y="13055"/>
                  </a:cubicBezTo>
                  <a:cubicBezTo>
                    <a:pt x="113688" y="11275"/>
                    <a:pt x="127704" y="786"/>
                    <a:pt x="148363" y="87"/>
                  </a:cubicBezTo>
                  <a:cubicBezTo>
                    <a:pt x="169022" y="-612"/>
                    <a:pt x="196991" y="8542"/>
                    <a:pt x="217396" y="8860"/>
                  </a:cubicBezTo>
                  <a:cubicBezTo>
                    <a:pt x="237801" y="9178"/>
                    <a:pt x="254138" y="-199"/>
                    <a:pt x="270792" y="1994"/>
                  </a:cubicBezTo>
                  <a:cubicBezTo>
                    <a:pt x="287446" y="4187"/>
                    <a:pt x="309567" y="18681"/>
                    <a:pt x="317322" y="22018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832" name="Google Shape;832;p16"/>
            <p:cNvGrpSpPr/>
            <p:nvPr/>
          </p:nvGrpSpPr>
          <p:grpSpPr>
            <a:xfrm rot="531761">
              <a:off x="-1916551" y="1746839"/>
              <a:ext cx="2481448" cy="2481448"/>
              <a:chOff x="2530475" y="1998650"/>
              <a:chExt cx="2100600" cy="2100600"/>
            </a:xfrm>
          </p:grpSpPr>
          <p:cxnSp>
            <p:nvCxnSpPr>
              <p:cNvPr id="833" name="Google Shape;833;p1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834" name="Google Shape;834;p1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835" name="Google Shape;835;p1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6" name="Google Shape;836;p1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7" name="Google Shape;837;p1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8" name="Google Shape;838;p1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9" name="Google Shape;839;p1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0" name="Google Shape;840;p1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1" name="Google Shape;841;p1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2" name="Google Shape;842;p1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3" name="Google Shape;843;p1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4" name="Google Shape;844;p1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5" name="Google Shape;845;p1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6" name="Google Shape;846;p1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7" name="Google Shape;847;p1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8" name="Google Shape;848;p1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9" name="Google Shape;849;p1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0" name="Google Shape;850;p1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1" name="Google Shape;851;p1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52" name="Google Shape;852;p16"/>
            <p:cNvGrpSpPr/>
            <p:nvPr/>
          </p:nvGrpSpPr>
          <p:grpSpPr>
            <a:xfrm rot="-680479">
              <a:off x="8629825" y="673846"/>
              <a:ext cx="2481368" cy="2481368"/>
              <a:chOff x="2530475" y="1998650"/>
              <a:chExt cx="2100600" cy="2100600"/>
            </a:xfrm>
          </p:grpSpPr>
          <p:cxnSp>
            <p:nvCxnSpPr>
              <p:cNvPr id="853" name="Google Shape;853;p1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854" name="Google Shape;854;p1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855" name="Google Shape;855;p1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6" name="Google Shape;856;p1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7" name="Google Shape;857;p1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8" name="Google Shape;858;p1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9" name="Google Shape;859;p1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0" name="Google Shape;860;p1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1" name="Google Shape;861;p1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2" name="Google Shape;862;p1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3" name="Google Shape;863;p1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4" name="Google Shape;864;p1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5" name="Google Shape;865;p1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6" name="Google Shape;866;p1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7" name="Google Shape;867;p1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8" name="Google Shape;868;p1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9" name="Google Shape;869;p1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0" name="Google Shape;870;p1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1" name="Google Shape;871;p1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1_1_1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74" name="Google Shape;874;p17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875" name="Google Shape;875;p17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876;p17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77" name="Google Shape;877;p17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878" name="Google Shape;878;p17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17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17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17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4" name="Google Shape;884;p17"/>
          <p:cNvGrpSpPr/>
          <p:nvPr/>
        </p:nvGrpSpPr>
        <p:grpSpPr>
          <a:xfrm>
            <a:off x="-2004421" y="-1162384"/>
            <a:ext cx="13117750" cy="7167046"/>
            <a:chOff x="-2004421" y="-1162384"/>
            <a:chExt cx="13117750" cy="7167046"/>
          </a:xfrm>
        </p:grpSpPr>
        <p:sp>
          <p:nvSpPr>
            <p:cNvPr id="885" name="Google Shape;885;p17"/>
            <p:cNvSpPr/>
            <p:nvPr/>
          </p:nvSpPr>
          <p:spPr>
            <a:xfrm>
              <a:off x="1377567" y="-154266"/>
              <a:ext cx="6328400" cy="518175"/>
            </a:xfrm>
            <a:custGeom>
              <a:avLst/>
              <a:gdLst/>
              <a:ahLst/>
              <a:cxnLst/>
              <a:rect l="l" t="t" r="r" b="b"/>
              <a:pathLst>
                <a:path w="253136" h="20727" extrusionOk="0">
                  <a:moveTo>
                    <a:pt x="253136" y="199"/>
                  </a:moveTo>
                  <a:cubicBezTo>
                    <a:pt x="251007" y="1979"/>
                    <a:pt x="245349" y="8145"/>
                    <a:pt x="240359" y="10878"/>
                  </a:cubicBezTo>
                  <a:cubicBezTo>
                    <a:pt x="235369" y="13611"/>
                    <a:pt x="233081" y="16631"/>
                    <a:pt x="223196" y="16599"/>
                  </a:cubicBezTo>
                  <a:cubicBezTo>
                    <a:pt x="213312" y="16567"/>
                    <a:pt x="199613" y="10020"/>
                    <a:pt x="181052" y="10687"/>
                  </a:cubicBezTo>
                  <a:cubicBezTo>
                    <a:pt x="162491" y="11355"/>
                    <a:pt x="138876" y="21589"/>
                    <a:pt x="111828" y="20604"/>
                  </a:cubicBezTo>
                  <a:cubicBezTo>
                    <a:pt x="84781" y="19619"/>
                    <a:pt x="37042" y="8177"/>
                    <a:pt x="18767" y="4776"/>
                  </a:cubicBezTo>
                  <a:cubicBezTo>
                    <a:pt x="492" y="1375"/>
                    <a:pt x="5292" y="835"/>
                    <a:pt x="2177" y="199"/>
                  </a:cubicBezTo>
                  <a:cubicBezTo>
                    <a:pt x="-938" y="-437"/>
                    <a:pt x="429" y="835"/>
                    <a:pt x="79" y="96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886" name="Google Shape;886;p17"/>
            <p:cNvGrpSpPr/>
            <p:nvPr/>
          </p:nvGrpSpPr>
          <p:grpSpPr>
            <a:xfrm rot="899916">
              <a:off x="8353201" y="3244535"/>
              <a:ext cx="2481318" cy="2481318"/>
              <a:chOff x="2530475" y="1998650"/>
              <a:chExt cx="2100600" cy="2100600"/>
            </a:xfrm>
          </p:grpSpPr>
          <p:cxnSp>
            <p:nvCxnSpPr>
              <p:cNvPr id="887" name="Google Shape;887;p1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888" name="Google Shape;888;p1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889" name="Google Shape;889;p1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0" name="Google Shape;890;p1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1" name="Google Shape;891;p1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2" name="Google Shape;892;p1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3" name="Google Shape;893;p1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4" name="Google Shape;894;p1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5" name="Google Shape;895;p1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6" name="Google Shape;896;p1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7" name="Google Shape;897;p1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8" name="Google Shape;898;p1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9" name="Google Shape;899;p1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0" name="Google Shape;900;p1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1" name="Google Shape;901;p1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06" name="Google Shape;906;p17"/>
            <p:cNvGrpSpPr/>
            <p:nvPr/>
          </p:nvGrpSpPr>
          <p:grpSpPr>
            <a:xfrm rot="900121">
              <a:off x="-1725529" y="-883492"/>
              <a:ext cx="2481575" cy="2481575"/>
              <a:chOff x="2530475" y="1998650"/>
              <a:chExt cx="2100600" cy="2100600"/>
            </a:xfrm>
          </p:grpSpPr>
          <p:cxnSp>
            <p:nvCxnSpPr>
              <p:cNvPr id="907" name="Google Shape;907;p1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908" name="Google Shape;908;p1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909" name="Google Shape;909;p1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0" name="Google Shape;910;p1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1" name="Google Shape;911;p1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9" name="Google Shape;919;p1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0" name="Google Shape;920;p1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1" name="Google Shape;921;p1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8"/>
          <p:cNvSpPr txBox="1">
            <a:spLocks noGrp="1"/>
          </p:cNvSpPr>
          <p:nvPr>
            <p:ph type="title"/>
          </p:nvPr>
        </p:nvSpPr>
        <p:spPr>
          <a:xfrm>
            <a:off x="1882813" y="3141275"/>
            <a:ext cx="5378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8" name="Google Shape;928;p18"/>
          <p:cNvSpPr txBox="1">
            <a:spLocks noGrp="1"/>
          </p:cNvSpPr>
          <p:nvPr>
            <p:ph type="subTitle" idx="1"/>
          </p:nvPr>
        </p:nvSpPr>
        <p:spPr>
          <a:xfrm>
            <a:off x="1226388" y="1453525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929" name="Google Shape;929;p18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930" name="Google Shape;930;p18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931;p18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32" name="Google Shape;932;p18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933" name="Google Shape;933;p18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934;p18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935;p18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18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937;p18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938;p18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939;p18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18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41" name="Google Shape;941;p18"/>
          <p:cNvGrpSpPr/>
          <p:nvPr/>
        </p:nvGrpSpPr>
        <p:grpSpPr>
          <a:xfrm>
            <a:off x="-2295984" y="771087"/>
            <a:ext cx="13582563" cy="4447685"/>
            <a:chOff x="-2295984" y="771087"/>
            <a:chExt cx="13582563" cy="4447685"/>
          </a:xfrm>
        </p:grpSpPr>
        <p:sp>
          <p:nvSpPr>
            <p:cNvPr id="942" name="Google Shape;942;p18"/>
            <p:cNvSpPr/>
            <p:nvPr/>
          </p:nvSpPr>
          <p:spPr>
            <a:xfrm>
              <a:off x="850200" y="4262522"/>
              <a:ext cx="7832950" cy="956250"/>
            </a:xfrm>
            <a:custGeom>
              <a:avLst/>
              <a:gdLst/>
              <a:ahLst/>
              <a:cxnLst/>
              <a:rect l="l" t="t" r="r" b="b"/>
              <a:pathLst>
                <a:path w="313318" h="38250" extrusionOk="0">
                  <a:moveTo>
                    <a:pt x="0" y="38250"/>
                  </a:moveTo>
                  <a:cubicBezTo>
                    <a:pt x="8931" y="34786"/>
                    <a:pt x="34866" y="19435"/>
                    <a:pt x="53586" y="17464"/>
                  </a:cubicBezTo>
                  <a:cubicBezTo>
                    <a:pt x="72306" y="15494"/>
                    <a:pt x="89374" y="29319"/>
                    <a:pt x="112321" y="26427"/>
                  </a:cubicBezTo>
                  <a:cubicBezTo>
                    <a:pt x="135269" y="23535"/>
                    <a:pt x="166830" y="1541"/>
                    <a:pt x="191271" y="111"/>
                  </a:cubicBezTo>
                  <a:cubicBezTo>
                    <a:pt x="215712" y="-1319"/>
                    <a:pt x="243840" y="14572"/>
                    <a:pt x="258969" y="17846"/>
                  </a:cubicBezTo>
                  <a:cubicBezTo>
                    <a:pt x="274098" y="21120"/>
                    <a:pt x="272985" y="16479"/>
                    <a:pt x="282043" y="19753"/>
                  </a:cubicBezTo>
                  <a:cubicBezTo>
                    <a:pt x="291101" y="23027"/>
                    <a:pt x="308106" y="34532"/>
                    <a:pt x="313318" y="37488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943" name="Google Shape;943;p18"/>
            <p:cNvGrpSpPr/>
            <p:nvPr/>
          </p:nvGrpSpPr>
          <p:grpSpPr>
            <a:xfrm rot="1800033">
              <a:off x="-1841814" y="1225257"/>
              <a:ext cx="2481608" cy="2481608"/>
              <a:chOff x="2530475" y="1998650"/>
              <a:chExt cx="2100600" cy="2100600"/>
            </a:xfrm>
          </p:grpSpPr>
          <p:cxnSp>
            <p:nvCxnSpPr>
              <p:cNvPr id="944" name="Google Shape;944;p1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945" name="Google Shape;945;p1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946" name="Google Shape;946;p1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0" name="Google Shape;950;p1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1" name="Google Shape;951;p1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9" name="Google Shape;959;p1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0" name="Google Shape;960;p1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1" name="Google Shape;961;p1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63" name="Google Shape;963;p18"/>
            <p:cNvGrpSpPr/>
            <p:nvPr/>
          </p:nvGrpSpPr>
          <p:grpSpPr>
            <a:xfrm rot="899916">
              <a:off x="8526451" y="1455610"/>
              <a:ext cx="2481318" cy="2481318"/>
              <a:chOff x="2530475" y="1998650"/>
              <a:chExt cx="2100600" cy="2100600"/>
            </a:xfrm>
          </p:grpSpPr>
          <p:cxnSp>
            <p:nvCxnSpPr>
              <p:cNvPr id="964" name="Google Shape;964;p1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965" name="Google Shape;965;p1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966" name="Google Shape;966;p1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0" name="Google Shape;970;p1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1" name="Google Shape;971;p1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9" name="Google Shape;979;p1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0" name="Google Shape;980;p1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1" name="Google Shape;981;p1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2" name="Google Shape;982;p1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9"/>
          <p:cNvSpPr txBox="1">
            <a:spLocks noGrp="1"/>
          </p:cNvSpPr>
          <p:nvPr>
            <p:ph type="title"/>
          </p:nvPr>
        </p:nvSpPr>
        <p:spPr>
          <a:xfrm>
            <a:off x="819450" y="1544621"/>
            <a:ext cx="4168200" cy="12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85" name="Google Shape;985;p19"/>
          <p:cNvSpPr txBox="1">
            <a:spLocks noGrp="1"/>
          </p:cNvSpPr>
          <p:nvPr>
            <p:ph type="subTitle" idx="1"/>
          </p:nvPr>
        </p:nvSpPr>
        <p:spPr>
          <a:xfrm>
            <a:off x="819450" y="2775963"/>
            <a:ext cx="41682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86" name="Google Shape;986;p19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987" name="Google Shape;987;p19"/>
            <p:cNvSpPr/>
            <p:nvPr/>
          </p:nvSpPr>
          <p:spPr>
            <a:xfrm rot="10800000" flipH="1">
              <a:off x="320612" y="15336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988;p19"/>
            <p:cNvSpPr/>
            <p:nvPr/>
          </p:nvSpPr>
          <p:spPr>
            <a:xfrm rot="10800000" flipH="1">
              <a:off x="467837" y="105439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" name="Google Shape;989;p19"/>
            <p:cNvSpPr/>
            <p:nvPr/>
          </p:nvSpPr>
          <p:spPr>
            <a:xfrm rot="10800000" flipH="1">
              <a:off x="713236" y="305627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" name="Google Shape;990;p19"/>
            <p:cNvSpPr/>
            <p:nvPr/>
          </p:nvSpPr>
          <p:spPr>
            <a:xfrm rot="10800000">
              <a:off x="8755731" y="4773375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" name="Google Shape;991;p19"/>
            <p:cNvSpPr/>
            <p:nvPr/>
          </p:nvSpPr>
          <p:spPr>
            <a:xfrm rot="10800000">
              <a:off x="8290507" y="4722480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992;p19"/>
            <p:cNvSpPr/>
            <p:nvPr/>
          </p:nvSpPr>
          <p:spPr>
            <a:xfrm rot="10800000">
              <a:off x="7883116" y="4808014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93" name="Google Shape;993;p19"/>
          <p:cNvGrpSpPr/>
          <p:nvPr/>
        </p:nvGrpSpPr>
        <p:grpSpPr>
          <a:xfrm>
            <a:off x="104561" y="705311"/>
            <a:ext cx="8873889" cy="3695712"/>
            <a:chOff x="104561" y="705311"/>
            <a:chExt cx="8873889" cy="3695712"/>
          </a:xfrm>
        </p:grpSpPr>
        <p:sp>
          <p:nvSpPr>
            <p:cNvPr id="994" name="Google Shape;994;p19"/>
            <p:cNvSpPr/>
            <p:nvPr/>
          </p:nvSpPr>
          <p:spPr>
            <a:xfrm rot="10800000" flipH="1">
              <a:off x="104561" y="705311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" name="Google Shape;995;p19"/>
            <p:cNvSpPr/>
            <p:nvPr/>
          </p:nvSpPr>
          <p:spPr>
            <a:xfrm rot="10800000">
              <a:off x="8593548" y="4051949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96" name="Google Shape;996;p19"/>
          <p:cNvSpPr>
            <a:spLocks noGrp="1"/>
          </p:cNvSpPr>
          <p:nvPr>
            <p:ph type="pic" idx="2"/>
          </p:nvPr>
        </p:nvSpPr>
        <p:spPr>
          <a:xfrm>
            <a:off x="5214625" y="1284925"/>
            <a:ext cx="2573700" cy="2573700"/>
          </a:xfrm>
          <a:prstGeom prst="ellipse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grpSp>
        <p:nvGrpSpPr>
          <p:cNvPr id="997" name="Google Shape;997;p19"/>
          <p:cNvGrpSpPr/>
          <p:nvPr/>
        </p:nvGrpSpPr>
        <p:grpSpPr>
          <a:xfrm>
            <a:off x="-1960612" y="-744284"/>
            <a:ext cx="14711612" cy="6597323"/>
            <a:chOff x="-1960612" y="-744284"/>
            <a:chExt cx="14711612" cy="6597323"/>
          </a:xfrm>
        </p:grpSpPr>
        <p:sp>
          <p:nvSpPr>
            <p:cNvPr id="998" name="Google Shape;998;p19"/>
            <p:cNvSpPr/>
            <p:nvPr/>
          </p:nvSpPr>
          <p:spPr>
            <a:xfrm>
              <a:off x="4493750" y="-83625"/>
              <a:ext cx="8257250" cy="3303850"/>
            </a:xfrm>
            <a:custGeom>
              <a:avLst/>
              <a:gdLst/>
              <a:ahLst/>
              <a:cxnLst/>
              <a:rect l="l" t="t" r="r" b="b"/>
              <a:pathLst>
                <a:path w="330290" h="132154" extrusionOk="0">
                  <a:moveTo>
                    <a:pt x="0" y="0"/>
                  </a:moveTo>
                  <a:cubicBezTo>
                    <a:pt x="6134" y="5499"/>
                    <a:pt x="19992" y="27779"/>
                    <a:pt x="36805" y="32991"/>
                  </a:cubicBezTo>
                  <a:cubicBezTo>
                    <a:pt x="53618" y="38203"/>
                    <a:pt x="82604" y="28096"/>
                    <a:pt x="100879" y="31274"/>
                  </a:cubicBezTo>
                  <a:cubicBezTo>
                    <a:pt x="119154" y="34452"/>
                    <a:pt x="136762" y="43416"/>
                    <a:pt x="146456" y="52061"/>
                  </a:cubicBezTo>
                  <a:cubicBezTo>
                    <a:pt x="156150" y="60706"/>
                    <a:pt x="148363" y="75707"/>
                    <a:pt x="159042" y="83144"/>
                  </a:cubicBezTo>
                  <a:cubicBezTo>
                    <a:pt x="169721" y="90581"/>
                    <a:pt x="189808" y="94555"/>
                    <a:pt x="210531" y="96684"/>
                  </a:cubicBezTo>
                  <a:cubicBezTo>
                    <a:pt x="231254" y="98814"/>
                    <a:pt x="263418" y="90009"/>
                    <a:pt x="283378" y="95921"/>
                  </a:cubicBezTo>
                  <a:cubicBezTo>
                    <a:pt x="303338" y="101833"/>
                    <a:pt x="322471" y="126115"/>
                    <a:pt x="330290" y="132154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999" name="Google Shape;999;p19"/>
            <p:cNvGrpSpPr/>
            <p:nvPr/>
          </p:nvGrpSpPr>
          <p:grpSpPr>
            <a:xfrm rot="-641899">
              <a:off x="8346861" y="-535520"/>
              <a:ext cx="2481509" cy="2481509"/>
              <a:chOff x="2530475" y="1998650"/>
              <a:chExt cx="2100600" cy="2100600"/>
            </a:xfrm>
          </p:grpSpPr>
          <p:cxnSp>
            <p:nvCxnSpPr>
              <p:cNvPr id="1000" name="Google Shape;1000;p1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01" name="Google Shape;1001;p1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002" name="Google Shape;1002;p1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3" name="Google Shape;1003;p1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4" name="Google Shape;1004;p1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5" name="Google Shape;1005;p1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6" name="Google Shape;1006;p1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7" name="Google Shape;1007;p1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8" name="Google Shape;1008;p1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9" name="Google Shape;1009;p1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0" name="Google Shape;1010;p1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1" name="Google Shape;1011;p1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2" name="Google Shape;1012;p1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3" name="Google Shape;1013;p1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4" name="Google Shape;1014;p1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5" name="Google Shape;1015;p1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6" name="Google Shape;1016;p1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7" name="Google Shape;1017;p1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8" name="Google Shape;1018;p1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019" name="Google Shape;1019;p19"/>
            <p:cNvGrpSpPr/>
            <p:nvPr/>
          </p:nvGrpSpPr>
          <p:grpSpPr>
            <a:xfrm rot="-484102">
              <a:off x="-1798754" y="3209756"/>
              <a:ext cx="2481425" cy="2481425"/>
              <a:chOff x="2530475" y="1998650"/>
              <a:chExt cx="2100600" cy="2100600"/>
            </a:xfrm>
          </p:grpSpPr>
          <p:cxnSp>
            <p:nvCxnSpPr>
              <p:cNvPr id="1020" name="Google Shape;1020;p1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21" name="Google Shape;1021;p1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022" name="Google Shape;1022;p1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3" name="Google Shape;1023;p1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4" name="Google Shape;1024;p1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5" name="Google Shape;1025;p1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6" name="Google Shape;1026;p1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7" name="Google Shape;1027;p1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8" name="Google Shape;1028;p1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9" name="Google Shape;1029;p1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0" name="Google Shape;1030;p1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1" name="Google Shape;1031;p1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2" name="Google Shape;1032;p1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3" name="Google Shape;1033;p1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4" name="Google Shape;1034;p1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5" name="Google Shape;1035;p1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6" name="Google Shape;1036;p1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7" name="Google Shape;1037;p1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8" name="Google Shape;1038;p1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0"/>
          <p:cNvSpPr txBox="1">
            <a:spLocks noGrp="1"/>
          </p:cNvSpPr>
          <p:nvPr>
            <p:ph type="title"/>
          </p:nvPr>
        </p:nvSpPr>
        <p:spPr>
          <a:xfrm>
            <a:off x="843725" y="1871225"/>
            <a:ext cx="35661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41" name="Google Shape;1041;p20"/>
          <p:cNvSpPr txBox="1">
            <a:spLocks noGrp="1"/>
          </p:cNvSpPr>
          <p:nvPr>
            <p:ph type="subTitle" idx="1"/>
          </p:nvPr>
        </p:nvSpPr>
        <p:spPr>
          <a:xfrm>
            <a:off x="843725" y="2467075"/>
            <a:ext cx="35661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42" name="Google Shape;1042;p20"/>
          <p:cNvGrpSpPr/>
          <p:nvPr/>
        </p:nvGrpSpPr>
        <p:grpSpPr>
          <a:xfrm>
            <a:off x="104561" y="705311"/>
            <a:ext cx="8873889" cy="3695712"/>
            <a:chOff x="104561" y="705311"/>
            <a:chExt cx="8873889" cy="3695712"/>
          </a:xfrm>
        </p:grpSpPr>
        <p:sp>
          <p:nvSpPr>
            <p:cNvPr id="1043" name="Google Shape;1043;p20"/>
            <p:cNvSpPr/>
            <p:nvPr/>
          </p:nvSpPr>
          <p:spPr>
            <a:xfrm rot="10800000">
              <a:off x="8593548" y="4051949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044;p20"/>
            <p:cNvSpPr/>
            <p:nvPr/>
          </p:nvSpPr>
          <p:spPr>
            <a:xfrm rot="10800000" flipH="1">
              <a:off x="104561" y="705311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45" name="Google Shape;1045;p20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046" name="Google Shape;1046;p20"/>
            <p:cNvSpPr/>
            <p:nvPr/>
          </p:nvSpPr>
          <p:spPr>
            <a:xfrm rot="10800000">
              <a:off x="8755731" y="4773375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047;p20"/>
            <p:cNvSpPr/>
            <p:nvPr/>
          </p:nvSpPr>
          <p:spPr>
            <a:xfrm rot="10800000">
              <a:off x="8290507" y="4722480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1048;p20"/>
            <p:cNvSpPr/>
            <p:nvPr/>
          </p:nvSpPr>
          <p:spPr>
            <a:xfrm rot="10800000">
              <a:off x="7883116" y="4808014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1049;p20"/>
            <p:cNvSpPr/>
            <p:nvPr/>
          </p:nvSpPr>
          <p:spPr>
            <a:xfrm rot="10800000" flipH="1">
              <a:off x="320612" y="15336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0" name="Google Shape;1050;p20"/>
            <p:cNvSpPr/>
            <p:nvPr/>
          </p:nvSpPr>
          <p:spPr>
            <a:xfrm rot="10800000" flipH="1">
              <a:off x="467837" y="105439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1051;p20"/>
            <p:cNvSpPr/>
            <p:nvPr/>
          </p:nvSpPr>
          <p:spPr>
            <a:xfrm rot="10800000" flipH="1">
              <a:off x="713236" y="305627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52" name="Google Shape;1052;p20"/>
          <p:cNvGrpSpPr/>
          <p:nvPr/>
        </p:nvGrpSpPr>
        <p:grpSpPr>
          <a:xfrm>
            <a:off x="-1960612" y="-744284"/>
            <a:ext cx="12997747" cy="6597323"/>
            <a:chOff x="-1960612" y="-744284"/>
            <a:chExt cx="12997747" cy="6597323"/>
          </a:xfrm>
        </p:grpSpPr>
        <p:grpSp>
          <p:nvGrpSpPr>
            <p:cNvPr id="1053" name="Google Shape;1053;p20"/>
            <p:cNvGrpSpPr/>
            <p:nvPr/>
          </p:nvGrpSpPr>
          <p:grpSpPr>
            <a:xfrm rot="-641899">
              <a:off x="8346861" y="-535520"/>
              <a:ext cx="2481509" cy="2481509"/>
              <a:chOff x="2530475" y="1998650"/>
              <a:chExt cx="2100600" cy="2100600"/>
            </a:xfrm>
          </p:grpSpPr>
          <p:cxnSp>
            <p:nvCxnSpPr>
              <p:cNvPr id="1054" name="Google Shape;1054;p20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55" name="Google Shape;1055;p20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056" name="Google Shape;1056;p20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7" name="Google Shape;1057;p20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8" name="Google Shape;1058;p20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9" name="Google Shape;1059;p20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0" name="Google Shape;1060;p20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1" name="Google Shape;1061;p20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2" name="Google Shape;1062;p20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3" name="Google Shape;1063;p20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4" name="Google Shape;1064;p20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5" name="Google Shape;1065;p20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6" name="Google Shape;1066;p20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7" name="Google Shape;1067;p20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8" name="Google Shape;1068;p20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9" name="Google Shape;1069;p20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0" name="Google Shape;1070;p20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1" name="Google Shape;1071;p20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2" name="Google Shape;1072;p20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073" name="Google Shape;1073;p20"/>
            <p:cNvGrpSpPr/>
            <p:nvPr/>
          </p:nvGrpSpPr>
          <p:grpSpPr>
            <a:xfrm rot="-484102">
              <a:off x="-1798754" y="3209756"/>
              <a:ext cx="2481425" cy="2481425"/>
              <a:chOff x="2530475" y="1998650"/>
              <a:chExt cx="2100600" cy="2100600"/>
            </a:xfrm>
          </p:grpSpPr>
          <p:cxnSp>
            <p:nvCxnSpPr>
              <p:cNvPr id="1074" name="Google Shape;1074;p20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75" name="Google Shape;1075;p20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076" name="Google Shape;1076;p20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7" name="Google Shape;1077;p20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8" name="Google Shape;1078;p20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9" name="Google Shape;1079;p20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0" name="Google Shape;1080;p20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1" name="Google Shape;1081;p20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2" name="Google Shape;1082;p20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3" name="Google Shape;1083;p20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4" name="Google Shape;1084;p20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5" name="Google Shape;1085;p20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6" name="Google Shape;1086;p20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7" name="Google Shape;1087;p20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8" name="Google Shape;1088;p20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9" name="Google Shape;1089;p20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0" name="Google Shape;1090;p20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1" name="Google Shape;1091;p20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2" name="Google Shape;1092;p20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093" name="Google Shape;1093;p20"/>
            <p:cNvSpPr/>
            <p:nvPr/>
          </p:nvSpPr>
          <p:spPr>
            <a:xfrm>
              <a:off x="1174300" y="4025506"/>
              <a:ext cx="6483775" cy="1259525"/>
            </a:xfrm>
            <a:custGeom>
              <a:avLst/>
              <a:gdLst/>
              <a:ahLst/>
              <a:cxnLst/>
              <a:rect l="l" t="t" r="r" b="b"/>
              <a:pathLst>
                <a:path w="259351" h="50381" extrusionOk="0">
                  <a:moveTo>
                    <a:pt x="259351" y="49046"/>
                  </a:moveTo>
                  <a:cubicBezTo>
                    <a:pt x="255410" y="46694"/>
                    <a:pt x="244540" y="37254"/>
                    <a:pt x="235704" y="34934"/>
                  </a:cubicBezTo>
                  <a:cubicBezTo>
                    <a:pt x="226868" y="32614"/>
                    <a:pt x="215807" y="33854"/>
                    <a:pt x="206336" y="35125"/>
                  </a:cubicBezTo>
                  <a:cubicBezTo>
                    <a:pt x="196865" y="36396"/>
                    <a:pt x="189206" y="44628"/>
                    <a:pt x="178876" y="42562"/>
                  </a:cubicBezTo>
                  <a:cubicBezTo>
                    <a:pt x="168547" y="40496"/>
                    <a:pt x="155769" y="29722"/>
                    <a:pt x="144359" y="22730"/>
                  </a:cubicBezTo>
                  <a:cubicBezTo>
                    <a:pt x="132949" y="15738"/>
                    <a:pt x="121444" y="3056"/>
                    <a:pt x="110415" y="609"/>
                  </a:cubicBezTo>
                  <a:cubicBezTo>
                    <a:pt x="99386" y="-1838"/>
                    <a:pt x="86959" y="4105"/>
                    <a:pt x="78187" y="8046"/>
                  </a:cubicBezTo>
                  <a:cubicBezTo>
                    <a:pt x="69415" y="11987"/>
                    <a:pt x="66332" y="19392"/>
                    <a:pt x="57782" y="24255"/>
                  </a:cubicBezTo>
                  <a:cubicBezTo>
                    <a:pt x="49232" y="29118"/>
                    <a:pt x="36519" y="32869"/>
                    <a:pt x="26889" y="37223"/>
                  </a:cubicBezTo>
                  <a:cubicBezTo>
                    <a:pt x="17259" y="41577"/>
                    <a:pt x="4482" y="48188"/>
                    <a:pt x="0" y="50381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21"/>
          <p:cNvGrpSpPr/>
          <p:nvPr/>
        </p:nvGrpSpPr>
        <p:grpSpPr>
          <a:xfrm>
            <a:off x="-1989334" y="-222175"/>
            <a:ext cx="12773593" cy="6699754"/>
            <a:chOff x="-1989334" y="-222175"/>
            <a:chExt cx="12773593" cy="6699754"/>
          </a:xfrm>
        </p:grpSpPr>
        <p:sp>
          <p:nvSpPr>
            <p:cNvPr id="1096" name="Google Shape;1096;p21"/>
            <p:cNvSpPr/>
            <p:nvPr/>
          </p:nvSpPr>
          <p:spPr>
            <a:xfrm>
              <a:off x="1294000" y="-222175"/>
              <a:ext cx="8057025" cy="1082850"/>
            </a:xfrm>
            <a:custGeom>
              <a:avLst/>
              <a:gdLst/>
              <a:ahLst/>
              <a:cxnLst/>
              <a:rect l="l" t="t" r="r" b="b"/>
              <a:pathLst>
                <a:path w="322281" h="43314" extrusionOk="0">
                  <a:moveTo>
                    <a:pt x="0" y="0"/>
                  </a:moveTo>
                  <a:cubicBezTo>
                    <a:pt x="3941" y="2320"/>
                    <a:pt x="9535" y="11537"/>
                    <a:pt x="23647" y="13921"/>
                  </a:cubicBezTo>
                  <a:cubicBezTo>
                    <a:pt x="37759" y="16305"/>
                    <a:pt x="69828" y="13221"/>
                    <a:pt x="84671" y="14302"/>
                  </a:cubicBezTo>
                  <a:cubicBezTo>
                    <a:pt x="99514" y="15383"/>
                    <a:pt x="103486" y="16051"/>
                    <a:pt x="112703" y="20405"/>
                  </a:cubicBezTo>
                  <a:cubicBezTo>
                    <a:pt x="121920" y="24759"/>
                    <a:pt x="126274" y="36805"/>
                    <a:pt x="139973" y="40428"/>
                  </a:cubicBezTo>
                  <a:cubicBezTo>
                    <a:pt x="153672" y="44051"/>
                    <a:pt x="181324" y="43701"/>
                    <a:pt x="194895" y="42144"/>
                  </a:cubicBezTo>
                  <a:cubicBezTo>
                    <a:pt x="208467" y="40587"/>
                    <a:pt x="211899" y="36201"/>
                    <a:pt x="221402" y="31084"/>
                  </a:cubicBezTo>
                  <a:cubicBezTo>
                    <a:pt x="230905" y="25967"/>
                    <a:pt x="240344" y="13444"/>
                    <a:pt x="251913" y="11442"/>
                  </a:cubicBezTo>
                  <a:cubicBezTo>
                    <a:pt x="263482" y="9440"/>
                    <a:pt x="279088" y="18053"/>
                    <a:pt x="290816" y="19070"/>
                  </a:cubicBezTo>
                  <a:cubicBezTo>
                    <a:pt x="302544" y="20087"/>
                    <a:pt x="317037" y="17798"/>
                    <a:pt x="322281" y="17544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097" name="Google Shape;1097;p21"/>
            <p:cNvGrpSpPr/>
            <p:nvPr/>
          </p:nvGrpSpPr>
          <p:grpSpPr>
            <a:xfrm>
              <a:off x="-1989334" y="1025052"/>
              <a:ext cx="12773593" cy="5452527"/>
              <a:chOff x="-1989334" y="1025052"/>
              <a:chExt cx="12773593" cy="5452527"/>
            </a:xfrm>
          </p:grpSpPr>
          <p:grpSp>
            <p:nvGrpSpPr>
              <p:cNvPr id="1098" name="Google Shape;1098;p21"/>
              <p:cNvGrpSpPr/>
              <p:nvPr/>
            </p:nvGrpSpPr>
            <p:grpSpPr>
              <a:xfrm rot="-641899">
                <a:off x="8093986" y="3787305"/>
                <a:ext cx="2481509" cy="2481509"/>
                <a:chOff x="2530475" y="1998650"/>
                <a:chExt cx="2100600" cy="2100600"/>
              </a:xfrm>
            </p:grpSpPr>
            <p:cxnSp>
              <p:nvCxnSpPr>
                <p:cNvPr id="1099" name="Google Shape;1099;p21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100" name="Google Shape;1100;p21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101" name="Google Shape;1101;p21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2" name="Google Shape;1102;p21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3" name="Google Shape;1103;p21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4" name="Google Shape;1104;p21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5" name="Google Shape;1105;p21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6" name="Google Shape;1106;p21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7" name="Google Shape;1107;p21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8" name="Google Shape;1108;p21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9" name="Google Shape;1109;p21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0" name="Google Shape;1110;p21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1" name="Google Shape;1111;p21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2" name="Google Shape;1112;p21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3" name="Google Shape;1113;p21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4" name="Google Shape;1114;p21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5" name="Google Shape;1115;p21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6" name="Google Shape;1116;p21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7" name="Google Shape;1117;p21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1118" name="Google Shape;1118;p21"/>
              <p:cNvGrpSpPr/>
              <p:nvPr/>
            </p:nvGrpSpPr>
            <p:grpSpPr>
              <a:xfrm rot="-529704">
                <a:off x="-1813614" y="1200772"/>
                <a:ext cx="2481429" cy="2481429"/>
                <a:chOff x="2530475" y="1998650"/>
                <a:chExt cx="2100600" cy="2100600"/>
              </a:xfrm>
            </p:grpSpPr>
            <p:cxnSp>
              <p:nvCxnSpPr>
                <p:cNvPr id="1119" name="Google Shape;1119;p21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120" name="Google Shape;1120;p21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121" name="Google Shape;1121;p21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2" name="Google Shape;1122;p21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3" name="Google Shape;1123;p21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4" name="Google Shape;1124;p21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5" name="Google Shape;1125;p21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6" name="Google Shape;1126;p21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7" name="Google Shape;1127;p21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8" name="Google Shape;1128;p21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9" name="Google Shape;1129;p21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0" name="Google Shape;1130;p21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1" name="Google Shape;1131;p21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2" name="Google Shape;1132;p21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3" name="Google Shape;1133;p21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4" name="Google Shape;1134;p21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5" name="Google Shape;1135;p21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6" name="Google Shape;1136;p21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7" name="Google Shape;1137;p21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</p:grpSp>
      <p:sp>
        <p:nvSpPr>
          <p:cNvPr id="1138" name="Google Shape;1138;p21"/>
          <p:cNvSpPr txBox="1">
            <a:spLocks noGrp="1"/>
          </p:cNvSpPr>
          <p:nvPr>
            <p:ph type="title"/>
          </p:nvPr>
        </p:nvSpPr>
        <p:spPr>
          <a:xfrm>
            <a:off x="4718313" y="1734888"/>
            <a:ext cx="35661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39" name="Google Shape;1139;p21"/>
          <p:cNvSpPr txBox="1">
            <a:spLocks noGrp="1"/>
          </p:cNvSpPr>
          <p:nvPr>
            <p:ph type="subTitle" idx="1"/>
          </p:nvPr>
        </p:nvSpPr>
        <p:spPr>
          <a:xfrm>
            <a:off x="4718482" y="2328313"/>
            <a:ext cx="35661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40" name="Google Shape;1140;p21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1141" name="Google Shape;1141;p21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1142;p21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3" name="Google Shape;1143;p21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1144" name="Google Shape;1144;p21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9" name="Google Shape;1149;p21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1150;p21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1151;p21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3"/>
          <p:cNvGrpSpPr/>
          <p:nvPr/>
        </p:nvGrpSpPr>
        <p:grpSpPr>
          <a:xfrm>
            <a:off x="-744643" y="-1427242"/>
            <a:ext cx="11716677" cy="8363361"/>
            <a:chOff x="-744643" y="-1427242"/>
            <a:chExt cx="11716677" cy="8363361"/>
          </a:xfrm>
        </p:grpSpPr>
        <p:grpSp>
          <p:nvGrpSpPr>
            <p:cNvPr id="92" name="Google Shape;92;p3"/>
            <p:cNvGrpSpPr/>
            <p:nvPr/>
          </p:nvGrpSpPr>
          <p:grpSpPr>
            <a:xfrm rot="-520522">
              <a:off x="326" y="4281468"/>
              <a:ext cx="2481684" cy="2481684"/>
              <a:chOff x="2530475" y="1998650"/>
              <a:chExt cx="2100600" cy="2100600"/>
            </a:xfrm>
          </p:grpSpPr>
          <p:cxnSp>
            <p:nvCxnSpPr>
              <p:cNvPr id="93" name="Google Shape;93;p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94" name="Google Shape;94;p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95" name="Google Shape;95;p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" name="Google Shape;96;p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" name="Google Shape;97;p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" name="Google Shape;98;p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" name="Google Shape;99;p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" name="Google Shape;100;p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" name="Google Shape;101;p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" name="Google Shape;102;p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" name="Google Shape;103;p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" name="Google Shape;104;p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" name="Google Shape;105;p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" name="Google Shape;106;p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" name="Google Shape;107;p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" name="Google Shape;108;p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" name="Google Shape;109;p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" name="Google Shape;110;p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1" name="Google Shape;111;p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12" name="Google Shape;112;p3"/>
            <p:cNvGrpSpPr/>
            <p:nvPr/>
          </p:nvGrpSpPr>
          <p:grpSpPr>
            <a:xfrm rot="899916">
              <a:off x="-465833" y="-1148432"/>
              <a:ext cx="2481318" cy="2481318"/>
              <a:chOff x="2530475" y="1998650"/>
              <a:chExt cx="2100600" cy="2100600"/>
            </a:xfrm>
          </p:grpSpPr>
          <p:cxnSp>
            <p:nvCxnSpPr>
              <p:cNvPr id="113" name="Google Shape;113;p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14" name="Google Shape;114;p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15" name="Google Shape;115;p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" name="Google Shape;116;p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" name="Google Shape;117;p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" name="Google Shape;118;p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9" name="Google Shape;119;p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0" name="Google Shape;120;p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" name="Google Shape;121;p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" name="Google Shape;122;p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" name="Google Shape;131;p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2" name="Google Shape;132;p3"/>
            <p:cNvGrpSpPr/>
            <p:nvPr/>
          </p:nvGrpSpPr>
          <p:grpSpPr>
            <a:xfrm rot="900121">
              <a:off x="8211567" y="-581675"/>
              <a:ext cx="2481575" cy="2481575"/>
              <a:chOff x="2530475" y="1998650"/>
              <a:chExt cx="2100600" cy="2100600"/>
            </a:xfrm>
          </p:grpSpPr>
          <p:cxnSp>
            <p:nvCxnSpPr>
              <p:cNvPr id="133" name="Google Shape;133;p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34" name="Google Shape;134;p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35" name="Google Shape;135;p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" name="Google Shape;140;p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" name="Google Shape;141;p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" name="Google Shape;142;p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" name="Google Shape;151;p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3818650" y="2335075"/>
            <a:ext cx="41883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3" name="Google Shape;153;p3"/>
          <p:cNvSpPr txBox="1">
            <a:spLocks noGrp="1"/>
          </p:cNvSpPr>
          <p:nvPr>
            <p:ph type="title" idx="2" hasCustomPrompt="1"/>
          </p:nvPr>
        </p:nvSpPr>
        <p:spPr>
          <a:xfrm>
            <a:off x="5230000" y="1611700"/>
            <a:ext cx="13656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3"/>
          <p:cNvSpPr txBox="1">
            <a:spLocks noGrp="1"/>
          </p:cNvSpPr>
          <p:nvPr>
            <p:ph type="subTitle" idx="1"/>
          </p:nvPr>
        </p:nvSpPr>
        <p:spPr>
          <a:xfrm>
            <a:off x="3818650" y="3156800"/>
            <a:ext cx="4188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5" name="Google Shape;155;p3"/>
          <p:cNvGrpSpPr/>
          <p:nvPr/>
        </p:nvGrpSpPr>
        <p:grpSpPr>
          <a:xfrm>
            <a:off x="173689" y="286775"/>
            <a:ext cx="8450790" cy="4732020"/>
            <a:chOff x="173689" y="286775"/>
            <a:chExt cx="8450790" cy="4732020"/>
          </a:xfrm>
        </p:grpSpPr>
        <p:sp>
          <p:nvSpPr>
            <p:cNvPr id="156" name="Google Shape;156;p3"/>
            <p:cNvSpPr/>
            <p:nvPr/>
          </p:nvSpPr>
          <p:spPr>
            <a:xfrm>
              <a:off x="349823" y="8779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22573" y="2867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73689" y="496740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564074" y="49332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527173" y="35046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215011" y="4388915"/>
            <a:ext cx="8733977" cy="652637"/>
            <a:chOff x="215011" y="4388915"/>
            <a:chExt cx="8733977" cy="652637"/>
          </a:xfrm>
        </p:grpSpPr>
        <p:sp>
          <p:nvSpPr>
            <p:cNvPr id="162" name="Google Shape;162;p3"/>
            <p:cNvSpPr/>
            <p:nvPr/>
          </p:nvSpPr>
          <p:spPr>
            <a:xfrm>
              <a:off x="8564086" y="43889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3"/>
            <p:cNvSpPr/>
            <p:nvPr/>
          </p:nvSpPr>
          <p:spPr>
            <a:xfrm flipH="1">
              <a:off x="215011" y="4692477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22"/>
          <p:cNvSpPr txBox="1">
            <a:spLocks noGrp="1"/>
          </p:cNvSpPr>
          <p:nvPr>
            <p:ph type="subTitle" idx="1"/>
          </p:nvPr>
        </p:nvSpPr>
        <p:spPr>
          <a:xfrm>
            <a:off x="2788950" y="3665322"/>
            <a:ext cx="3566100" cy="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54" name="Google Shape;1154;p22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1155" name="Google Shape;1155;p22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1156;p22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57" name="Google Shape;1157;p22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1158" name="Google Shape;1158;p22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1163;p22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1164;p22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1165;p22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66" name="Google Shape;1166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167" name="Google Shape;1167;p22"/>
          <p:cNvGrpSpPr/>
          <p:nvPr/>
        </p:nvGrpSpPr>
        <p:grpSpPr>
          <a:xfrm>
            <a:off x="-1989334" y="-806525"/>
            <a:ext cx="12773593" cy="7444625"/>
            <a:chOff x="-1989334" y="-806525"/>
            <a:chExt cx="12773593" cy="7444625"/>
          </a:xfrm>
        </p:grpSpPr>
        <p:grpSp>
          <p:nvGrpSpPr>
            <p:cNvPr id="1168" name="Google Shape;1168;p22"/>
            <p:cNvGrpSpPr/>
            <p:nvPr/>
          </p:nvGrpSpPr>
          <p:grpSpPr>
            <a:xfrm rot="-641899">
              <a:off x="8093986" y="3787305"/>
              <a:ext cx="2481509" cy="2481509"/>
              <a:chOff x="2530475" y="1998650"/>
              <a:chExt cx="2100600" cy="2100600"/>
            </a:xfrm>
          </p:grpSpPr>
          <p:cxnSp>
            <p:nvCxnSpPr>
              <p:cNvPr id="1169" name="Google Shape;1169;p22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170" name="Google Shape;1170;p22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171" name="Google Shape;1171;p22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2" name="Google Shape;1172;p22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3" name="Google Shape;1173;p22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4" name="Google Shape;1174;p22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5" name="Google Shape;1175;p22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6" name="Google Shape;1176;p22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7" name="Google Shape;1177;p22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8" name="Google Shape;1178;p22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9" name="Google Shape;1179;p22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0" name="Google Shape;1180;p22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1" name="Google Shape;1181;p22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2" name="Google Shape;1182;p22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3" name="Google Shape;1183;p22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4" name="Google Shape;1184;p22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5" name="Google Shape;1185;p22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6" name="Google Shape;1186;p22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7" name="Google Shape;1187;p22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188" name="Google Shape;1188;p22"/>
            <p:cNvGrpSpPr/>
            <p:nvPr/>
          </p:nvGrpSpPr>
          <p:grpSpPr>
            <a:xfrm>
              <a:off x="-1989334" y="-806525"/>
              <a:ext cx="8170384" cy="7444625"/>
              <a:chOff x="-1989334" y="-806525"/>
              <a:chExt cx="8170384" cy="7444625"/>
            </a:xfrm>
          </p:grpSpPr>
          <p:grpSp>
            <p:nvGrpSpPr>
              <p:cNvPr id="1189" name="Google Shape;1189;p22"/>
              <p:cNvGrpSpPr/>
              <p:nvPr/>
            </p:nvGrpSpPr>
            <p:grpSpPr>
              <a:xfrm rot="-529704">
                <a:off x="-1813614" y="1200772"/>
                <a:ext cx="2481429" cy="2481429"/>
                <a:chOff x="2530475" y="1998650"/>
                <a:chExt cx="2100600" cy="2100600"/>
              </a:xfrm>
            </p:grpSpPr>
            <p:cxnSp>
              <p:nvCxnSpPr>
                <p:cNvPr id="1190" name="Google Shape;1190;p2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191" name="Google Shape;1191;p2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192" name="Google Shape;1192;p2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3" name="Google Shape;1193;p2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4" name="Google Shape;1194;p2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5" name="Google Shape;1195;p2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6" name="Google Shape;1196;p2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7" name="Google Shape;1197;p2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8" name="Google Shape;1198;p2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9" name="Google Shape;1199;p2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0" name="Google Shape;1200;p2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1" name="Google Shape;1201;p2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2" name="Google Shape;1202;p2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3" name="Google Shape;1203;p2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4" name="Google Shape;1204;p2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5" name="Google Shape;1205;p2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6" name="Google Shape;1206;p2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7" name="Google Shape;1207;p2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8" name="Google Shape;1208;p2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1209" name="Google Shape;1209;p22"/>
              <p:cNvSpPr/>
              <p:nvPr/>
            </p:nvSpPr>
            <p:spPr>
              <a:xfrm rot="-779471">
                <a:off x="-448726" y="4469030"/>
                <a:ext cx="6550469" cy="1451368"/>
              </a:xfrm>
              <a:custGeom>
                <a:avLst/>
                <a:gdLst/>
                <a:ahLst/>
                <a:cxnLst/>
                <a:rect l="l" t="t" r="r" b="b"/>
                <a:pathLst>
                  <a:path w="262020" h="58055" extrusionOk="0">
                    <a:moveTo>
                      <a:pt x="262020" y="58055"/>
                    </a:moveTo>
                    <a:cubicBezTo>
                      <a:pt x="258143" y="54623"/>
                      <a:pt x="246892" y="40034"/>
                      <a:pt x="238755" y="37460"/>
                    </a:cubicBezTo>
                    <a:cubicBezTo>
                      <a:pt x="230619" y="34886"/>
                      <a:pt x="219113" y="43944"/>
                      <a:pt x="213201" y="42609"/>
                    </a:cubicBezTo>
                    <a:cubicBezTo>
                      <a:pt x="207289" y="41274"/>
                      <a:pt x="208275" y="31452"/>
                      <a:pt x="203285" y="29450"/>
                    </a:cubicBezTo>
                    <a:cubicBezTo>
                      <a:pt x="198295" y="27448"/>
                      <a:pt x="193368" y="34409"/>
                      <a:pt x="183261" y="30595"/>
                    </a:cubicBezTo>
                    <a:cubicBezTo>
                      <a:pt x="173154" y="26781"/>
                      <a:pt x="156469" y="11270"/>
                      <a:pt x="142643" y="6566"/>
                    </a:cubicBezTo>
                    <a:cubicBezTo>
                      <a:pt x="128818" y="1862"/>
                      <a:pt x="117153" y="-2969"/>
                      <a:pt x="100308" y="2371"/>
                    </a:cubicBezTo>
                    <a:cubicBezTo>
                      <a:pt x="83463" y="7711"/>
                      <a:pt x="58290" y="29451"/>
                      <a:pt x="41572" y="38604"/>
                    </a:cubicBezTo>
                    <a:cubicBezTo>
                      <a:pt x="24854" y="47758"/>
                      <a:pt x="6929" y="54177"/>
                      <a:pt x="0" y="57292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10" name="Google Shape;1210;p22"/>
              <p:cNvSpPr/>
              <p:nvPr/>
            </p:nvSpPr>
            <p:spPr>
              <a:xfrm>
                <a:off x="-1146550" y="-806525"/>
                <a:ext cx="7327600" cy="1648750"/>
              </a:xfrm>
              <a:custGeom>
                <a:avLst/>
                <a:gdLst/>
                <a:ahLst/>
                <a:cxnLst/>
                <a:rect l="l" t="t" r="r" b="b"/>
                <a:pathLst>
                  <a:path w="293104" h="65950" extrusionOk="0">
                    <a:moveTo>
                      <a:pt x="0" y="50535"/>
                    </a:moveTo>
                    <a:cubicBezTo>
                      <a:pt x="3592" y="52855"/>
                      <a:pt x="8359" y="62390"/>
                      <a:pt x="21549" y="64456"/>
                    </a:cubicBezTo>
                    <a:cubicBezTo>
                      <a:pt x="34739" y="66522"/>
                      <a:pt x="62867" y="66649"/>
                      <a:pt x="79140" y="62930"/>
                    </a:cubicBezTo>
                    <a:cubicBezTo>
                      <a:pt x="95413" y="59211"/>
                      <a:pt x="103645" y="45481"/>
                      <a:pt x="119187" y="42144"/>
                    </a:cubicBezTo>
                    <a:cubicBezTo>
                      <a:pt x="134729" y="38807"/>
                      <a:pt x="153195" y="43956"/>
                      <a:pt x="172392" y="42907"/>
                    </a:cubicBezTo>
                    <a:cubicBezTo>
                      <a:pt x="191589" y="41858"/>
                      <a:pt x="218922" y="41540"/>
                      <a:pt x="234369" y="35851"/>
                    </a:cubicBezTo>
                    <a:cubicBezTo>
                      <a:pt x="249816" y="30162"/>
                      <a:pt x="255283" y="14747"/>
                      <a:pt x="265072" y="8772"/>
                    </a:cubicBezTo>
                    <a:cubicBezTo>
                      <a:pt x="274861" y="2797"/>
                      <a:pt x="288432" y="1462"/>
                      <a:pt x="293104" y="0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2" name="Google Shape;1212;p23"/>
          <p:cNvGrpSpPr/>
          <p:nvPr/>
        </p:nvGrpSpPr>
        <p:grpSpPr>
          <a:xfrm>
            <a:off x="-1294384" y="-2175966"/>
            <a:ext cx="12617418" cy="6185608"/>
            <a:chOff x="-1294384" y="-2175966"/>
            <a:chExt cx="12617418" cy="6185608"/>
          </a:xfrm>
        </p:grpSpPr>
        <p:grpSp>
          <p:nvGrpSpPr>
            <p:cNvPr id="1213" name="Google Shape;1213;p23"/>
            <p:cNvGrpSpPr/>
            <p:nvPr/>
          </p:nvGrpSpPr>
          <p:grpSpPr>
            <a:xfrm rot="-1123673">
              <a:off x="-961698" y="-1843281"/>
              <a:ext cx="2481539" cy="2481539"/>
              <a:chOff x="2530475" y="1998650"/>
              <a:chExt cx="2100600" cy="2100600"/>
            </a:xfrm>
          </p:grpSpPr>
          <p:cxnSp>
            <p:nvCxnSpPr>
              <p:cNvPr id="1214" name="Google Shape;1214;p2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15" name="Google Shape;1215;p2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216" name="Google Shape;1216;p2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7" name="Google Shape;1217;p2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8" name="Google Shape;1218;p2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9" name="Google Shape;1219;p2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0" name="Google Shape;1220;p2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1" name="Google Shape;1221;p2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2" name="Google Shape;1222;p2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3" name="Google Shape;1223;p2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4" name="Google Shape;1224;p2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5" name="Google Shape;1225;p2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6" name="Google Shape;1226;p2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7" name="Google Shape;1227;p2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8" name="Google Shape;1228;p2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9" name="Google Shape;1229;p2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0" name="Google Shape;1230;p2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1" name="Google Shape;1231;p2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2" name="Google Shape;1232;p2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233" name="Google Shape;1233;p23"/>
            <p:cNvGrpSpPr/>
            <p:nvPr/>
          </p:nvGrpSpPr>
          <p:grpSpPr>
            <a:xfrm rot="-641899">
              <a:off x="8632761" y="1319368"/>
              <a:ext cx="2481509" cy="2481509"/>
              <a:chOff x="2530475" y="1998650"/>
              <a:chExt cx="2100600" cy="2100600"/>
            </a:xfrm>
          </p:grpSpPr>
          <p:cxnSp>
            <p:nvCxnSpPr>
              <p:cNvPr id="1234" name="Google Shape;1234;p2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35" name="Google Shape;1235;p2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236" name="Google Shape;1236;p2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7" name="Google Shape;1237;p2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8" name="Google Shape;1238;p2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9" name="Google Shape;1239;p2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0" name="Google Shape;1240;p2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1" name="Google Shape;1241;p2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2" name="Google Shape;1242;p2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3" name="Google Shape;1243;p2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4" name="Google Shape;1244;p2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5" name="Google Shape;1245;p2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6" name="Google Shape;1246;p2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7" name="Google Shape;1247;p2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8" name="Google Shape;1248;p2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9" name="Google Shape;1249;p2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0" name="Google Shape;1250;p2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1" name="Google Shape;1251;p2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2" name="Google Shape;1252;p2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253" name="Google Shape;1253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4" name="Google Shape;1254;p23"/>
          <p:cNvSpPr txBox="1">
            <a:spLocks noGrp="1"/>
          </p:cNvSpPr>
          <p:nvPr>
            <p:ph type="subTitle" idx="1"/>
          </p:nvPr>
        </p:nvSpPr>
        <p:spPr>
          <a:xfrm>
            <a:off x="713224" y="3216106"/>
            <a:ext cx="26400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5" name="Google Shape;1255;p23"/>
          <p:cNvSpPr txBox="1">
            <a:spLocks noGrp="1"/>
          </p:cNvSpPr>
          <p:nvPr>
            <p:ph type="subTitle" idx="2"/>
          </p:nvPr>
        </p:nvSpPr>
        <p:spPr>
          <a:xfrm>
            <a:off x="5790773" y="2288606"/>
            <a:ext cx="26400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6" name="Google Shape;1256;p23"/>
          <p:cNvSpPr txBox="1">
            <a:spLocks noGrp="1"/>
          </p:cNvSpPr>
          <p:nvPr>
            <p:ph type="subTitle" idx="3"/>
          </p:nvPr>
        </p:nvSpPr>
        <p:spPr>
          <a:xfrm>
            <a:off x="5790773" y="1972925"/>
            <a:ext cx="2640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257" name="Google Shape;1257;p23"/>
          <p:cNvSpPr txBox="1">
            <a:spLocks noGrp="1"/>
          </p:cNvSpPr>
          <p:nvPr>
            <p:ph type="subTitle" idx="4"/>
          </p:nvPr>
        </p:nvSpPr>
        <p:spPr>
          <a:xfrm>
            <a:off x="713227" y="2900425"/>
            <a:ext cx="2640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1258" name="Google Shape;1258;p23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1259" name="Google Shape;1259;p23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1263;p23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1264;p23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1265;p23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67" name="Google Shape;1267;p23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1268" name="Google Shape;1268;p23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1269;p23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72" name="Google Shape;1272;p24"/>
          <p:cNvSpPr txBox="1">
            <a:spLocks noGrp="1"/>
          </p:cNvSpPr>
          <p:nvPr>
            <p:ph type="subTitle" idx="1"/>
          </p:nvPr>
        </p:nvSpPr>
        <p:spPr>
          <a:xfrm>
            <a:off x="4663975" y="1759275"/>
            <a:ext cx="3766800" cy="16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3" name="Google Shape;1273;p24"/>
          <p:cNvSpPr txBox="1">
            <a:spLocks noGrp="1"/>
          </p:cNvSpPr>
          <p:nvPr>
            <p:ph type="subTitle" idx="2"/>
          </p:nvPr>
        </p:nvSpPr>
        <p:spPr>
          <a:xfrm>
            <a:off x="720000" y="1759275"/>
            <a:ext cx="3766800" cy="16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74" name="Google Shape;1274;p24"/>
          <p:cNvGrpSpPr/>
          <p:nvPr/>
        </p:nvGrpSpPr>
        <p:grpSpPr>
          <a:xfrm>
            <a:off x="-155650" y="-1567724"/>
            <a:ext cx="11215933" cy="8228339"/>
            <a:chOff x="-155650" y="-1567724"/>
            <a:chExt cx="11215933" cy="8228339"/>
          </a:xfrm>
        </p:grpSpPr>
        <p:sp>
          <p:nvSpPr>
            <p:cNvPr id="1275" name="Google Shape;1275;p24"/>
            <p:cNvSpPr/>
            <p:nvPr/>
          </p:nvSpPr>
          <p:spPr>
            <a:xfrm>
              <a:off x="-155650" y="-63575"/>
              <a:ext cx="7227475" cy="1244325"/>
            </a:xfrm>
            <a:custGeom>
              <a:avLst/>
              <a:gdLst/>
              <a:ahLst/>
              <a:cxnLst/>
              <a:rect l="l" t="t" r="r" b="b"/>
              <a:pathLst>
                <a:path w="289099" h="49773" extrusionOk="0">
                  <a:moveTo>
                    <a:pt x="289099" y="0"/>
                  </a:moveTo>
                  <a:cubicBezTo>
                    <a:pt x="286302" y="2098"/>
                    <a:pt x="285952" y="10743"/>
                    <a:pt x="272317" y="12586"/>
                  </a:cubicBezTo>
                  <a:cubicBezTo>
                    <a:pt x="258682" y="14430"/>
                    <a:pt x="224643" y="10203"/>
                    <a:pt x="207289" y="11061"/>
                  </a:cubicBezTo>
                  <a:cubicBezTo>
                    <a:pt x="189936" y="11919"/>
                    <a:pt x="184628" y="18307"/>
                    <a:pt x="168196" y="17735"/>
                  </a:cubicBezTo>
                  <a:cubicBezTo>
                    <a:pt x="151764" y="17163"/>
                    <a:pt x="130183" y="7946"/>
                    <a:pt x="108698" y="7628"/>
                  </a:cubicBezTo>
                  <a:cubicBezTo>
                    <a:pt x="87213" y="7310"/>
                    <a:pt x="54127" y="9916"/>
                    <a:pt x="39284" y="15828"/>
                  </a:cubicBezTo>
                  <a:cubicBezTo>
                    <a:pt x="24441" y="21740"/>
                    <a:pt x="26189" y="37441"/>
                    <a:pt x="19642" y="43098"/>
                  </a:cubicBezTo>
                  <a:cubicBezTo>
                    <a:pt x="13095" y="48756"/>
                    <a:pt x="3274" y="48661"/>
                    <a:pt x="0" y="49773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276" name="Google Shape;1276;p24"/>
            <p:cNvGrpSpPr/>
            <p:nvPr/>
          </p:nvGrpSpPr>
          <p:grpSpPr>
            <a:xfrm>
              <a:off x="6655181" y="-1567724"/>
              <a:ext cx="4405102" cy="8228339"/>
              <a:chOff x="6655181" y="-1567724"/>
              <a:chExt cx="4405102" cy="8228339"/>
            </a:xfrm>
          </p:grpSpPr>
          <p:grpSp>
            <p:nvGrpSpPr>
              <p:cNvPr id="1277" name="Google Shape;1277;p24"/>
              <p:cNvGrpSpPr/>
              <p:nvPr/>
            </p:nvGrpSpPr>
            <p:grpSpPr>
              <a:xfrm rot="-1192522">
                <a:off x="8231024" y="-1219826"/>
                <a:ext cx="2481360" cy="2481360"/>
                <a:chOff x="2530475" y="1998650"/>
                <a:chExt cx="2100600" cy="2100600"/>
              </a:xfrm>
            </p:grpSpPr>
            <p:cxnSp>
              <p:nvCxnSpPr>
                <p:cNvPr id="1278" name="Google Shape;1278;p24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279" name="Google Shape;1279;p24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280" name="Google Shape;1280;p24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1" name="Google Shape;1281;p24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2" name="Google Shape;1282;p24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3" name="Google Shape;1283;p24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4" name="Google Shape;1284;p24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5" name="Google Shape;1285;p24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6" name="Google Shape;1286;p24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7" name="Google Shape;1287;p24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8" name="Google Shape;1288;p24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9" name="Google Shape;1289;p24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0" name="Google Shape;1290;p24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1" name="Google Shape;1291;p24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2" name="Google Shape;1292;p24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3" name="Google Shape;1293;p24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4" name="Google Shape;1294;p24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5" name="Google Shape;1295;p24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6" name="Google Shape;1296;p24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1297" name="Google Shape;1297;p24"/>
              <p:cNvGrpSpPr/>
              <p:nvPr/>
            </p:nvGrpSpPr>
            <p:grpSpPr>
              <a:xfrm rot="-641899">
                <a:off x="6863946" y="3970341"/>
                <a:ext cx="2481509" cy="2481509"/>
                <a:chOff x="2530475" y="1998650"/>
                <a:chExt cx="2100600" cy="2100600"/>
              </a:xfrm>
            </p:grpSpPr>
            <p:cxnSp>
              <p:nvCxnSpPr>
                <p:cNvPr id="1298" name="Google Shape;1298;p24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299" name="Google Shape;1299;p24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300" name="Google Shape;1300;p24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1" name="Google Shape;1301;p24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2" name="Google Shape;1302;p24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3" name="Google Shape;1303;p24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4" name="Google Shape;1304;p24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5" name="Google Shape;1305;p24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6" name="Google Shape;1306;p24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7" name="Google Shape;1307;p24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8" name="Google Shape;1308;p24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9" name="Google Shape;1309;p24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0" name="Google Shape;1310;p24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1" name="Google Shape;1311;p24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2" name="Google Shape;1312;p24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3" name="Google Shape;1313;p24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4" name="Google Shape;1314;p24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5" name="Google Shape;1315;p24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6" name="Google Shape;1316;p24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</p:grpSp>
      <p:grpSp>
        <p:nvGrpSpPr>
          <p:cNvPr id="1317" name="Google Shape;1317;p24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318" name="Google Shape;1318;p24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1" name="Google Shape;1321;p24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2" name="Google Shape;1322;p24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1323;p24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24" name="Google Shape;1324;p24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325" name="Google Shape;1325;p24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1326;p24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2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82" name="Google Shape;1382;p26"/>
          <p:cNvSpPr txBox="1">
            <a:spLocks noGrp="1"/>
          </p:cNvSpPr>
          <p:nvPr>
            <p:ph type="subTitle" idx="1"/>
          </p:nvPr>
        </p:nvSpPr>
        <p:spPr>
          <a:xfrm>
            <a:off x="713125" y="2920524"/>
            <a:ext cx="24891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3" name="Google Shape;1383;p26"/>
          <p:cNvSpPr txBox="1">
            <a:spLocks noGrp="1"/>
          </p:cNvSpPr>
          <p:nvPr>
            <p:ph type="subTitle" idx="2"/>
          </p:nvPr>
        </p:nvSpPr>
        <p:spPr>
          <a:xfrm>
            <a:off x="3327402" y="2920524"/>
            <a:ext cx="24891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4" name="Google Shape;1384;p26"/>
          <p:cNvSpPr txBox="1">
            <a:spLocks noGrp="1"/>
          </p:cNvSpPr>
          <p:nvPr>
            <p:ph type="subTitle" idx="3"/>
          </p:nvPr>
        </p:nvSpPr>
        <p:spPr>
          <a:xfrm>
            <a:off x="5941679" y="2920524"/>
            <a:ext cx="24891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5" name="Google Shape;1385;p26"/>
          <p:cNvSpPr txBox="1">
            <a:spLocks noGrp="1"/>
          </p:cNvSpPr>
          <p:nvPr>
            <p:ph type="subTitle" idx="4"/>
          </p:nvPr>
        </p:nvSpPr>
        <p:spPr>
          <a:xfrm>
            <a:off x="713125" y="2603850"/>
            <a:ext cx="2489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386" name="Google Shape;1386;p26"/>
          <p:cNvSpPr txBox="1">
            <a:spLocks noGrp="1"/>
          </p:cNvSpPr>
          <p:nvPr>
            <p:ph type="subTitle" idx="5"/>
          </p:nvPr>
        </p:nvSpPr>
        <p:spPr>
          <a:xfrm>
            <a:off x="3327393" y="2603850"/>
            <a:ext cx="2489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387" name="Google Shape;1387;p26"/>
          <p:cNvSpPr txBox="1">
            <a:spLocks noGrp="1"/>
          </p:cNvSpPr>
          <p:nvPr>
            <p:ph type="subTitle" idx="6"/>
          </p:nvPr>
        </p:nvSpPr>
        <p:spPr>
          <a:xfrm>
            <a:off x="5941687" y="2603850"/>
            <a:ext cx="2489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1388" name="Google Shape;1388;p26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1389" name="Google Shape;1389;p26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1390;p26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1391;p26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1392;p26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1393;p26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1394;p26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1395;p26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1396;p26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97" name="Google Shape;1397;p26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1398" name="Google Shape;1398;p26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00" name="Google Shape;1400;p26"/>
          <p:cNvGrpSpPr/>
          <p:nvPr/>
        </p:nvGrpSpPr>
        <p:grpSpPr>
          <a:xfrm>
            <a:off x="-1950984" y="1176800"/>
            <a:ext cx="13389963" cy="4175325"/>
            <a:chOff x="-1950984" y="1176800"/>
            <a:chExt cx="13389963" cy="4175325"/>
          </a:xfrm>
        </p:grpSpPr>
        <p:sp>
          <p:nvSpPr>
            <p:cNvPr id="1401" name="Google Shape;1401;p26"/>
            <p:cNvSpPr/>
            <p:nvPr/>
          </p:nvSpPr>
          <p:spPr>
            <a:xfrm>
              <a:off x="1026600" y="4107800"/>
              <a:ext cx="8567125" cy="1244325"/>
            </a:xfrm>
            <a:custGeom>
              <a:avLst/>
              <a:gdLst/>
              <a:ahLst/>
              <a:cxnLst/>
              <a:rect l="l" t="t" r="r" b="b"/>
              <a:pathLst>
                <a:path w="342685" h="49773" extrusionOk="0">
                  <a:moveTo>
                    <a:pt x="0" y="49773"/>
                  </a:moveTo>
                  <a:cubicBezTo>
                    <a:pt x="5848" y="47103"/>
                    <a:pt x="21707" y="36170"/>
                    <a:pt x="35088" y="33754"/>
                  </a:cubicBezTo>
                  <a:cubicBezTo>
                    <a:pt x="48469" y="31339"/>
                    <a:pt x="61882" y="40048"/>
                    <a:pt x="80284" y="35280"/>
                  </a:cubicBezTo>
                  <a:cubicBezTo>
                    <a:pt x="98687" y="30513"/>
                    <a:pt x="119505" y="5213"/>
                    <a:pt x="145503" y="5149"/>
                  </a:cubicBezTo>
                  <a:cubicBezTo>
                    <a:pt x="171502" y="5085"/>
                    <a:pt x="212406" y="34517"/>
                    <a:pt x="236275" y="34898"/>
                  </a:cubicBezTo>
                  <a:cubicBezTo>
                    <a:pt x="260144" y="35280"/>
                    <a:pt x="270983" y="13254"/>
                    <a:pt x="288718" y="7438"/>
                  </a:cubicBezTo>
                  <a:cubicBezTo>
                    <a:pt x="306453" y="1622"/>
                    <a:pt x="333691" y="1240"/>
                    <a:pt x="342685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402" name="Google Shape;1402;p26"/>
            <p:cNvGrpSpPr/>
            <p:nvPr/>
          </p:nvGrpSpPr>
          <p:grpSpPr>
            <a:xfrm rot="307108">
              <a:off x="-1845230" y="1330979"/>
              <a:ext cx="2481672" cy="2481672"/>
              <a:chOff x="2530475" y="1998650"/>
              <a:chExt cx="2100600" cy="2100600"/>
            </a:xfrm>
          </p:grpSpPr>
          <p:cxnSp>
            <p:nvCxnSpPr>
              <p:cNvPr id="1403" name="Google Shape;1403;p2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04" name="Google Shape;1404;p2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405" name="Google Shape;1405;p2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1" name="Google Shape;1411;p2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2" name="Google Shape;1412;p2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3" name="Google Shape;1413;p2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22" name="Google Shape;1422;p26"/>
            <p:cNvGrpSpPr/>
            <p:nvPr/>
          </p:nvGrpSpPr>
          <p:grpSpPr>
            <a:xfrm rot="899916">
              <a:off x="8678851" y="1455610"/>
              <a:ext cx="2481318" cy="2481318"/>
              <a:chOff x="2530475" y="1998650"/>
              <a:chExt cx="2100600" cy="2100600"/>
            </a:xfrm>
          </p:grpSpPr>
          <p:cxnSp>
            <p:nvCxnSpPr>
              <p:cNvPr id="1423" name="Google Shape;1423;p2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24" name="Google Shape;1424;p2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425" name="Google Shape;1425;p2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1" name="Google Shape;1431;p2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2" name="Google Shape;1432;p2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3" name="Google Shape;1433;p2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4" name="Google Shape;1434;p2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5" name="Google Shape;1435;p2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6" name="Google Shape;1436;p2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7" name="Google Shape;1437;p2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8" name="Google Shape;1438;p2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9" name="Google Shape;1439;p2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0" name="Google Shape;1440;p2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1" name="Google Shape;1441;p2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44" name="Google Shape;1444;p27"/>
          <p:cNvSpPr txBox="1">
            <a:spLocks noGrp="1"/>
          </p:cNvSpPr>
          <p:nvPr>
            <p:ph type="subTitle" idx="1"/>
          </p:nvPr>
        </p:nvSpPr>
        <p:spPr>
          <a:xfrm>
            <a:off x="713125" y="13177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5" name="Google Shape;1445;p27"/>
          <p:cNvSpPr txBox="1">
            <a:spLocks noGrp="1"/>
          </p:cNvSpPr>
          <p:nvPr>
            <p:ph type="subTitle" idx="2"/>
          </p:nvPr>
        </p:nvSpPr>
        <p:spPr>
          <a:xfrm>
            <a:off x="1989150" y="2115100"/>
            <a:ext cx="2465700" cy="2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6" name="Google Shape;1446;p27"/>
          <p:cNvSpPr txBox="1">
            <a:spLocks noGrp="1"/>
          </p:cNvSpPr>
          <p:nvPr>
            <p:ph type="subTitle" idx="3"/>
          </p:nvPr>
        </p:nvSpPr>
        <p:spPr>
          <a:xfrm>
            <a:off x="4689097" y="2115100"/>
            <a:ext cx="2465700" cy="2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47" name="Google Shape;1447;p27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448" name="Google Shape;1448;p27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1449;p27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50" name="Google Shape;1450;p27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451" name="Google Shape;1451;p27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1452;p27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1453;p27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27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27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27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57" name="Google Shape;1457;p27"/>
          <p:cNvGrpSpPr/>
          <p:nvPr/>
        </p:nvGrpSpPr>
        <p:grpSpPr>
          <a:xfrm>
            <a:off x="-2081234" y="-1667063"/>
            <a:ext cx="13143688" cy="7790526"/>
            <a:chOff x="-2081234" y="-1667063"/>
            <a:chExt cx="13143688" cy="7790526"/>
          </a:xfrm>
        </p:grpSpPr>
        <p:sp>
          <p:nvSpPr>
            <p:cNvPr id="1458" name="Google Shape;1458;p27"/>
            <p:cNvSpPr/>
            <p:nvPr/>
          </p:nvSpPr>
          <p:spPr>
            <a:xfrm>
              <a:off x="1377567" y="-154266"/>
              <a:ext cx="6328400" cy="518175"/>
            </a:xfrm>
            <a:custGeom>
              <a:avLst/>
              <a:gdLst/>
              <a:ahLst/>
              <a:cxnLst/>
              <a:rect l="l" t="t" r="r" b="b"/>
              <a:pathLst>
                <a:path w="253136" h="20727" extrusionOk="0">
                  <a:moveTo>
                    <a:pt x="253136" y="199"/>
                  </a:moveTo>
                  <a:cubicBezTo>
                    <a:pt x="251007" y="1979"/>
                    <a:pt x="245349" y="8145"/>
                    <a:pt x="240359" y="10878"/>
                  </a:cubicBezTo>
                  <a:cubicBezTo>
                    <a:pt x="235369" y="13611"/>
                    <a:pt x="233081" y="16631"/>
                    <a:pt x="223196" y="16599"/>
                  </a:cubicBezTo>
                  <a:cubicBezTo>
                    <a:pt x="213312" y="16567"/>
                    <a:pt x="199613" y="10020"/>
                    <a:pt x="181052" y="10687"/>
                  </a:cubicBezTo>
                  <a:cubicBezTo>
                    <a:pt x="162491" y="11355"/>
                    <a:pt x="138876" y="21589"/>
                    <a:pt x="111828" y="20604"/>
                  </a:cubicBezTo>
                  <a:cubicBezTo>
                    <a:pt x="84781" y="19619"/>
                    <a:pt x="37042" y="8177"/>
                    <a:pt x="18767" y="4776"/>
                  </a:cubicBezTo>
                  <a:cubicBezTo>
                    <a:pt x="492" y="1375"/>
                    <a:pt x="5292" y="835"/>
                    <a:pt x="2177" y="199"/>
                  </a:cubicBezTo>
                  <a:cubicBezTo>
                    <a:pt x="-938" y="-437"/>
                    <a:pt x="429" y="835"/>
                    <a:pt x="79" y="96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459" name="Google Shape;1459;p27"/>
            <p:cNvGrpSpPr/>
            <p:nvPr/>
          </p:nvGrpSpPr>
          <p:grpSpPr>
            <a:xfrm rot="1800033">
              <a:off x="-1627064" y="-1212893"/>
              <a:ext cx="2481608" cy="2481608"/>
              <a:chOff x="2530475" y="1998650"/>
              <a:chExt cx="2100600" cy="2100600"/>
            </a:xfrm>
          </p:grpSpPr>
          <p:cxnSp>
            <p:nvCxnSpPr>
              <p:cNvPr id="1460" name="Google Shape;1460;p2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61" name="Google Shape;1461;p2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462" name="Google Shape;1462;p2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3" name="Google Shape;1463;p2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4" name="Google Shape;1464;p2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5" name="Google Shape;1465;p2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6" name="Google Shape;1466;p2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7" name="Google Shape;1467;p2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8" name="Google Shape;1468;p2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9" name="Google Shape;1469;p2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0" name="Google Shape;1470;p2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1" name="Google Shape;1471;p2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2" name="Google Shape;1472;p2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3" name="Google Shape;1473;p2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4" name="Google Shape;1474;p2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5" name="Google Shape;1475;p2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6" name="Google Shape;1476;p2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7" name="Google Shape;1477;p2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8" name="Google Shape;1478;p2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79" name="Google Shape;1479;p27"/>
            <p:cNvGrpSpPr/>
            <p:nvPr/>
          </p:nvGrpSpPr>
          <p:grpSpPr>
            <a:xfrm rot="899916">
              <a:off x="8302326" y="3363335"/>
              <a:ext cx="2481318" cy="2481318"/>
              <a:chOff x="2530475" y="1998650"/>
              <a:chExt cx="2100600" cy="2100600"/>
            </a:xfrm>
          </p:grpSpPr>
          <p:cxnSp>
            <p:nvCxnSpPr>
              <p:cNvPr id="1480" name="Google Shape;1480;p2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81" name="Google Shape;1481;p2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482" name="Google Shape;1482;p2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3" name="Google Shape;1483;p2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4" name="Google Shape;1484;p2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5" name="Google Shape;1485;p2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6" name="Google Shape;1486;p2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7" name="Google Shape;1487;p2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8" name="Google Shape;1488;p2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9" name="Google Shape;1489;p2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0" name="Google Shape;1490;p2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1" name="Google Shape;1491;p2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2" name="Google Shape;1492;p2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3" name="Google Shape;1493;p2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4" name="Google Shape;1494;p2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5" name="Google Shape;1495;p2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6" name="Google Shape;1496;p2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7" name="Google Shape;1497;p2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8" name="Google Shape;1498;p2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01" name="Google Shape;1501;p28"/>
          <p:cNvSpPr txBox="1">
            <a:spLocks noGrp="1"/>
          </p:cNvSpPr>
          <p:nvPr>
            <p:ph type="subTitle" idx="1"/>
          </p:nvPr>
        </p:nvSpPr>
        <p:spPr>
          <a:xfrm>
            <a:off x="1136998" y="197174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2" name="Google Shape;1502;p28"/>
          <p:cNvSpPr txBox="1">
            <a:spLocks noGrp="1"/>
          </p:cNvSpPr>
          <p:nvPr>
            <p:ph type="subTitle" idx="2"/>
          </p:nvPr>
        </p:nvSpPr>
        <p:spPr>
          <a:xfrm>
            <a:off x="6028802" y="197174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3" name="Google Shape;1503;p28"/>
          <p:cNvSpPr txBox="1">
            <a:spLocks noGrp="1"/>
          </p:cNvSpPr>
          <p:nvPr>
            <p:ph type="subTitle" idx="3"/>
          </p:nvPr>
        </p:nvSpPr>
        <p:spPr>
          <a:xfrm>
            <a:off x="1136998" y="324944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4" name="Google Shape;1504;p28"/>
          <p:cNvSpPr txBox="1">
            <a:spLocks noGrp="1"/>
          </p:cNvSpPr>
          <p:nvPr>
            <p:ph type="subTitle" idx="4"/>
          </p:nvPr>
        </p:nvSpPr>
        <p:spPr>
          <a:xfrm>
            <a:off x="6028802" y="324944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5" name="Google Shape;1505;p28"/>
          <p:cNvSpPr txBox="1">
            <a:spLocks noGrp="1"/>
          </p:cNvSpPr>
          <p:nvPr>
            <p:ph type="subTitle" idx="5"/>
          </p:nvPr>
        </p:nvSpPr>
        <p:spPr>
          <a:xfrm>
            <a:off x="1136998" y="1656600"/>
            <a:ext cx="1978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06" name="Google Shape;1506;p28"/>
          <p:cNvSpPr txBox="1">
            <a:spLocks noGrp="1"/>
          </p:cNvSpPr>
          <p:nvPr>
            <p:ph type="subTitle" idx="6"/>
          </p:nvPr>
        </p:nvSpPr>
        <p:spPr>
          <a:xfrm>
            <a:off x="1136998" y="2934400"/>
            <a:ext cx="1978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07" name="Google Shape;1507;p28"/>
          <p:cNvSpPr txBox="1">
            <a:spLocks noGrp="1"/>
          </p:cNvSpPr>
          <p:nvPr>
            <p:ph type="subTitle" idx="7"/>
          </p:nvPr>
        </p:nvSpPr>
        <p:spPr>
          <a:xfrm>
            <a:off x="6028798" y="1656600"/>
            <a:ext cx="1978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08" name="Google Shape;1508;p28"/>
          <p:cNvSpPr txBox="1">
            <a:spLocks noGrp="1"/>
          </p:cNvSpPr>
          <p:nvPr>
            <p:ph type="subTitle" idx="8"/>
          </p:nvPr>
        </p:nvSpPr>
        <p:spPr>
          <a:xfrm>
            <a:off x="6028798" y="2934400"/>
            <a:ext cx="1978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1509" name="Google Shape;1509;p28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510" name="Google Shape;1510;p28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28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12" name="Google Shape;1512;p28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513" name="Google Shape;1513;p28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28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28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1517;p28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8" name="Google Shape;1518;p28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19" name="Google Shape;1519;p28"/>
          <p:cNvGrpSpPr/>
          <p:nvPr/>
        </p:nvGrpSpPr>
        <p:grpSpPr>
          <a:xfrm>
            <a:off x="-2081234" y="-1667063"/>
            <a:ext cx="13143688" cy="7790526"/>
            <a:chOff x="-2081234" y="-1667063"/>
            <a:chExt cx="13143688" cy="7790526"/>
          </a:xfrm>
        </p:grpSpPr>
        <p:grpSp>
          <p:nvGrpSpPr>
            <p:cNvPr id="1520" name="Google Shape;1520;p28"/>
            <p:cNvGrpSpPr/>
            <p:nvPr/>
          </p:nvGrpSpPr>
          <p:grpSpPr>
            <a:xfrm rot="1800033">
              <a:off x="-1627064" y="-1212893"/>
              <a:ext cx="2481608" cy="2481608"/>
              <a:chOff x="2530475" y="1998650"/>
              <a:chExt cx="2100600" cy="2100600"/>
            </a:xfrm>
          </p:grpSpPr>
          <p:cxnSp>
            <p:nvCxnSpPr>
              <p:cNvPr id="1521" name="Google Shape;1521;p2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22" name="Google Shape;1522;p2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523" name="Google Shape;1523;p2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4" name="Google Shape;1524;p2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5" name="Google Shape;1525;p2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6" name="Google Shape;1526;p2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7" name="Google Shape;1527;p2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8" name="Google Shape;1528;p2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9" name="Google Shape;1529;p2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0" name="Google Shape;1530;p2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1" name="Google Shape;1531;p2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2" name="Google Shape;1532;p2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3" name="Google Shape;1533;p2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4" name="Google Shape;1534;p2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5" name="Google Shape;1535;p2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6" name="Google Shape;1536;p2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7" name="Google Shape;1537;p2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8" name="Google Shape;1538;p2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9" name="Google Shape;1539;p2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540" name="Google Shape;1540;p28"/>
            <p:cNvGrpSpPr/>
            <p:nvPr/>
          </p:nvGrpSpPr>
          <p:grpSpPr>
            <a:xfrm rot="899916">
              <a:off x="8302326" y="3363335"/>
              <a:ext cx="2481318" cy="2481318"/>
              <a:chOff x="2530475" y="1998650"/>
              <a:chExt cx="2100600" cy="2100600"/>
            </a:xfrm>
          </p:grpSpPr>
          <p:cxnSp>
            <p:nvCxnSpPr>
              <p:cNvPr id="1541" name="Google Shape;1541;p2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42" name="Google Shape;1542;p2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543" name="Google Shape;1543;p2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4" name="Google Shape;1544;p2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5" name="Google Shape;1545;p2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6" name="Google Shape;1546;p2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7" name="Google Shape;1547;p2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8" name="Google Shape;1548;p2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9" name="Google Shape;1549;p2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0" name="Google Shape;1550;p2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1" name="Google Shape;1551;p2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2" name="Google Shape;1552;p2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3" name="Google Shape;1553;p2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4" name="Google Shape;1554;p2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5" name="Google Shape;1555;p2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6" name="Google Shape;1556;p2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7" name="Google Shape;1557;p2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8" name="Google Shape;1558;p2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9" name="Google Shape;1559;p2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62" name="Google Shape;1562;p29"/>
          <p:cNvSpPr txBox="1">
            <a:spLocks noGrp="1"/>
          </p:cNvSpPr>
          <p:nvPr>
            <p:ph type="subTitle" idx="1"/>
          </p:nvPr>
        </p:nvSpPr>
        <p:spPr>
          <a:xfrm>
            <a:off x="1132789" y="2053931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3" name="Google Shape;1563;p29"/>
          <p:cNvSpPr txBox="1">
            <a:spLocks noGrp="1"/>
          </p:cNvSpPr>
          <p:nvPr>
            <p:ph type="subTitle" idx="2"/>
          </p:nvPr>
        </p:nvSpPr>
        <p:spPr>
          <a:xfrm>
            <a:off x="3520200" y="2053931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4" name="Google Shape;1564;p29"/>
          <p:cNvSpPr txBox="1">
            <a:spLocks noGrp="1"/>
          </p:cNvSpPr>
          <p:nvPr>
            <p:ph type="subTitle" idx="3"/>
          </p:nvPr>
        </p:nvSpPr>
        <p:spPr>
          <a:xfrm>
            <a:off x="1132789" y="3331755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p29"/>
          <p:cNvSpPr txBox="1">
            <a:spLocks noGrp="1"/>
          </p:cNvSpPr>
          <p:nvPr>
            <p:ph type="subTitle" idx="4"/>
          </p:nvPr>
        </p:nvSpPr>
        <p:spPr>
          <a:xfrm>
            <a:off x="3520200" y="3331755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6" name="Google Shape;1566;p29"/>
          <p:cNvSpPr txBox="1">
            <a:spLocks noGrp="1"/>
          </p:cNvSpPr>
          <p:nvPr>
            <p:ph type="subTitle" idx="5"/>
          </p:nvPr>
        </p:nvSpPr>
        <p:spPr>
          <a:xfrm>
            <a:off x="5907611" y="2053931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7" name="Google Shape;1567;p29"/>
          <p:cNvSpPr txBox="1">
            <a:spLocks noGrp="1"/>
          </p:cNvSpPr>
          <p:nvPr>
            <p:ph type="subTitle" idx="6"/>
          </p:nvPr>
        </p:nvSpPr>
        <p:spPr>
          <a:xfrm>
            <a:off x="5907611" y="3331755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8" name="Google Shape;1568;p29"/>
          <p:cNvSpPr txBox="1">
            <a:spLocks noGrp="1"/>
          </p:cNvSpPr>
          <p:nvPr>
            <p:ph type="subTitle" idx="7"/>
          </p:nvPr>
        </p:nvSpPr>
        <p:spPr>
          <a:xfrm>
            <a:off x="1136920" y="17328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69" name="Google Shape;1569;p29"/>
          <p:cNvSpPr txBox="1">
            <a:spLocks noGrp="1"/>
          </p:cNvSpPr>
          <p:nvPr>
            <p:ph type="subTitle" idx="8"/>
          </p:nvPr>
        </p:nvSpPr>
        <p:spPr>
          <a:xfrm>
            <a:off x="3524331" y="17328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70" name="Google Shape;1570;p29"/>
          <p:cNvSpPr txBox="1">
            <a:spLocks noGrp="1"/>
          </p:cNvSpPr>
          <p:nvPr>
            <p:ph type="subTitle" idx="9"/>
          </p:nvPr>
        </p:nvSpPr>
        <p:spPr>
          <a:xfrm>
            <a:off x="5911741" y="17328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71" name="Google Shape;1571;p29"/>
          <p:cNvSpPr txBox="1">
            <a:spLocks noGrp="1"/>
          </p:cNvSpPr>
          <p:nvPr>
            <p:ph type="subTitle" idx="13"/>
          </p:nvPr>
        </p:nvSpPr>
        <p:spPr>
          <a:xfrm>
            <a:off x="1136920" y="30106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72" name="Google Shape;1572;p29"/>
          <p:cNvSpPr txBox="1">
            <a:spLocks noGrp="1"/>
          </p:cNvSpPr>
          <p:nvPr>
            <p:ph type="subTitle" idx="14"/>
          </p:nvPr>
        </p:nvSpPr>
        <p:spPr>
          <a:xfrm>
            <a:off x="3524331" y="30106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73" name="Google Shape;1573;p29"/>
          <p:cNvSpPr txBox="1">
            <a:spLocks noGrp="1"/>
          </p:cNvSpPr>
          <p:nvPr>
            <p:ph type="subTitle" idx="15"/>
          </p:nvPr>
        </p:nvSpPr>
        <p:spPr>
          <a:xfrm>
            <a:off x="5911741" y="30106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1574" name="Google Shape;1574;p29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575" name="Google Shape;1575;p29"/>
            <p:cNvSpPr/>
            <p:nvPr/>
          </p:nvSpPr>
          <p:spPr>
            <a:xfrm rot="10800000" flipH="1">
              <a:off x="320612" y="15336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6" name="Google Shape;1576;p29"/>
            <p:cNvSpPr/>
            <p:nvPr/>
          </p:nvSpPr>
          <p:spPr>
            <a:xfrm rot="10800000" flipH="1">
              <a:off x="467837" y="105439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1577;p29"/>
            <p:cNvSpPr/>
            <p:nvPr/>
          </p:nvSpPr>
          <p:spPr>
            <a:xfrm rot="10800000" flipH="1">
              <a:off x="713236" y="305627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1578;p29"/>
            <p:cNvSpPr/>
            <p:nvPr/>
          </p:nvSpPr>
          <p:spPr>
            <a:xfrm rot="10800000">
              <a:off x="8755731" y="4773375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1579;p29"/>
            <p:cNvSpPr/>
            <p:nvPr/>
          </p:nvSpPr>
          <p:spPr>
            <a:xfrm rot="10800000">
              <a:off x="8290507" y="4722480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1580;p29"/>
            <p:cNvSpPr/>
            <p:nvPr/>
          </p:nvSpPr>
          <p:spPr>
            <a:xfrm rot="10800000">
              <a:off x="7883116" y="4808014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1" name="Google Shape;1581;p29"/>
          <p:cNvGrpSpPr/>
          <p:nvPr/>
        </p:nvGrpSpPr>
        <p:grpSpPr>
          <a:xfrm>
            <a:off x="104561" y="705311"/>
            <a:ext cx="8873889" cy="3543312"/>
            <a:chOff x="104561" y="705311"/>
            <a:chExt cx="8873889" cy="3543312"/>
          </a:xfrm>
        </p:grpSpPr>
        <p:sp>
          <p:nvSpPr>
            <p:cNvPr id="1582" name="Google Shape;1582;p29"/>
            <p:cNvSpPr/>
            <p:nvPr/>
          </p:nvSpPr>
          <p:spPr>
            <a:xfrm rot="10800000" flipH="1">
              <a:off x="104561" y="705311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1583;p29"/>
            <p:cNvSpPr/>
            <p:nvPr/>
          </p:nvSpPr>
          <p:spPr>
            <a:xfrm rot="10800000">
              <a:off x="8593548" y="3899549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4" name="Google Shape;1584;p29"/>
          <p:cNvGrpSpPr/>
          <p:nvPr/>
        </p:nvGrpSpPr>
        <p:grpSpPr>
          <a:xfrm>
            <a:off x="-1846480" y="-1538038"/>
            <a:ext cx="12879536" cy="8253287"/>
            <a:chOff x="-1846480" y="-1538038"/>
            <a:chExt cx="12879536" cy="8253287"/>
          </a:xfrm>
        </p:grpSpPr>
        <p:sp>
          <p:nvSpPr>
            <p:cNvPr id="1585" name="Google Shape;1585;p29"/>
            <p:cNvSpPr/>
            <p:nvPr/>
          </p:nvSpPr>
          <p:spPr>
            <a:xfrm>
              <a:off x="2022450" y="4216036"/>
              <a:ext cx="8052250" cy="1193225"/>
            </a:xfrm>
            <a:custGeom>
              <a:avLst/>
              <a:gdLst/>
              <a:ahLst/>
              <a:cxnLst/>
              <a:rect l="l" t="t" r="r" b="b"/>
              <a:pathLst>
                <a:path w="322090" h="47729" extrusionOk="0">
                  <a:moveTo>
                    <a:pt x="322090" y="31329"/>
                  </a:moveTo>
                  <a:cubicBezTo>
                    <a:pt x="317418" y="30344"/>
                    <a:pt x="301844" y="27547"/>
                    <a:pt x="294057" y="25417"/>
                  </a:cubicBezTo>
                  <a:cubicBezTo>
                    <a:pt x="286270" y="23288"/>
                    <a:pt x="281439" y="22430"/>
                    <a:pt x="275368" y="18552"/>
                  </a:cubicBezTo>
                  <a:cubicBezTo>
                    <a:pt x="269297" y="14675"/>
                    <a:pt x="268725" y="4917"/>
                    <a:pt x="257633" y="2152"/>
                  </a:cubicBezTo>
                  <a:cubicBezTo>
                    <a:pt x="246541" y="-613"/>
                    <a:pt x="223117" y="-709"/>
                    <a:pt x="208815" y="1961"/>
                  </a:cubicBezTo>
                  <a:cubicBezTo>
                    <a:pt x="194513" y="4631"/>
                    <a:pt x="185581" y="14389"/>
                    <a:pt x="171819" y="18171"/>
                  </a:cubicBezTo>
                  <a:cubicBezTo>
                    <a:pt x="158057" y="21953"/>
                    <a:pt x="145121" y="23923"/>
                    <a:pt x="126242" y="24654"/>
                  </a:cubicBezTo>
                  <a:cubicBezTo>
                    <a:pt x="107363" y="25385"/>
                    <a:pt x="79584" y="18711"/>
                    <a:pt x="58544" y="22557"/>
                  </a:cubicBezTo>
                  <a:cubicBezTo>
                    <a:pt x="37504" y="26403"/>
                    <a:pt x="9757" y="43534"/>
                    <a:pt x="0" y="47729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586" name="Google Shape;1586;p29"/>
            <p:cNvGrpSpPr/>
            <p:nvPr/>
          </p:nvGrpSpPr>
          <p:grpSpPr>
            <a:xfrm rot="-1198589">
              <a:off x="8202203" y="-1188793"/>
              <a:ext cx="2481607" cy="2481607"/>
              <a:chOff x="2530475" y="1998650"/>
              <a:chExt cx="2100600" cy="2100600"/>
            </a:xfrm>
          </p:grpSpPr>
          <p:cxnSp>
            <p:nvCxnSpPr>
              <p:cNvPr id="1587" name="Google Shape;1587;p2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88" name="Google Shape;1588;p2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589" name="Google Shape;1589;p2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0" name="Google Shape;1590;p2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1" name="Google Shape;1591;p2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2" name="Google Shape;1592;p2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3" name="Google Shape;1593;p2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4" name="Google Shape;1594;p2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5" name="Google Shape;1595;p2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6" name="Google Shape;1596;p2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7" name="Google Shape;1597;p2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8" name="Google Shape;1598;p2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9" name="Google Shape;1599;p2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0" name="Google Shape;1600;p2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1" name="Google Shape;1601;p2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2" name="Google Shape;1602;p2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3" name="Google Shape;1603;p2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4" name="Google Shape;1604;p2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5" name="Google Shape;1605;p2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6" name="Google Shape;1606;p29"/>
            <p:cNvGrpSpPr/>
            <p:nvPr/>
          </p:nvGrpSpPr>
          <p:grpSpPr>
            <a:xfrm rot="-899916">
              <a:off x="-1567670" y="3955120"/>
              <a:ext cx="2481318" cy="2481318"/>
              <a:chOff x="2530475" y="1998650"/>
              <a:chExt cx="2100600" cy="2100600"/>
            </a:xfrm>
          </p:grpSpPr>
          <p:cxnSp>
            <p:nvCxnSpPr>
              <p:cNvPr id="1607" name="Google Shape;1607;p2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608" name="Google Shape;1608;p2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609" name="Google Shape;1609;p2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0" name="Google Shape;1610;p2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1" name="Google Shape;1611;p2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2" name="Google Shape;1612;p2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3" name="Google Shape;1613;p2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4" name="Google Shape;1614;p2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5" name="Google Shape;1615;p2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6" name="Google Shape;1616;p2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7" name="Google Shape;1617;p2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8" name="Google Shape;1618;p2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2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2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2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2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2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2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2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0"/>
          <p:cNvGrpSpPr/>
          <p:nvPr/>
        </p:nvGrpSpPr>
        <p:grpSpPr>
          <a:xfrm>
            <a:off x="-2081234" y="-316913"/>
            <a:ext cx="13143688" cy="5362051"/>
            <a:chOff x="-2081234" y="-316913"/>
            <a:chExt cx="13143688" cy="5362051"/>
          </a:xfrm>
        </p:grpSpPr>
        <p:grpSp>
          <p:nvGrpSpPr>
            <p:cNvPr id="1628" name="Google Shape;1628;p30"/>
            <p:cNvGrpSpPr/>
            <p:nvPr/>
          </p:nvGrpSpPr>
          <p:grpSpPr>
            <a:xfrm rot="1800033">
              <a:off x="-1627064" y="137257"/>
              <a:ext cx="2481608" cy="2481608"/>
              <a:chOff x="2530475" y="1998650"/>
              <a:chExt cx="2100600" cy="2100600"/>
            </a:xfrm>
          </p:grpSpPr>
          <p:cxnSp>
            <p:nvCxnSpPr>
              <p:cNvPr id="1629" name="Google Shape;1629;p30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630" name="Google Shape;1630;p30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631" name="Google Shape;1631;p30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30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30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30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5" name="Google Shape;1635;p30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6" name="Google Shape;1636;p30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7" name="Google Shape;1637;p30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8" name="Google Shape;1638;p30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9" name="Google Shape;1639;p30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0" name="Google Shape;1640;p30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1" name="Google Shape;1641;p30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2" name="Google Shape;1642;p30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3" name="Google Shape;1643;p30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4" name="Google Shape;1644;p30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5" name="Google Shape;1645;p30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6" name="Google Shape;1646;p30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7" name="Google Shape;1647;p30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48" name="Google Shape;1648;p30"/>
            <p:cNvGrpSpPr/>
            <p:nvPr/>
          </p:nvGrpSpPr>
          <p:grpSpPr>
            <a:xfrm rot="899916">
              <a:off x="8302326" y="2285010"/>
              <a:ext cx="2481318" cy="2481318"/>
              <a:chOff x="2530475" y="1998650"/>
              <a:chExt cx="2100600" cy="2100600"/>
            </a:xfrm>
          </p:grpSpPr>
          <p:cxnSp>
            <p:nvCxnSpPr>
              <p:cNvPr id="1649" name="Google Shape;1649;p30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650" name="Google Shape;1650;p30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651" name="Google Shape;1651;p30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2" name="Google Shape;1652;p30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3" name="Google Shape;1653;p30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4" name="Google Shape;1654;p30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5" name="Google Shape;1655;p30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6" name="Google Shape;1656;p30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7" name="Google Shape;1657;p30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8" name="Google Shape;1658;p30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9" name="Google Shape;1659;p30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0" name="Google Shape;1660;p30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1" name="Google Shape;1661;p30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2" name="Google Shape;1662;p30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3" name="Google Shape;1663;p30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4" name="Google Shape;1664;p30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5" name="Google Shape;1665;p30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6" name="Google Shape;1666;p30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7" name="Google Shape;1667;p30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668" name="Google Shape;1668;p30"/>
          <p:cNvSpPr txBox="1">
            <a:spLocks noGrp="1"/>
          </p:cNvSpPr>
          <p:nvPr>
            <p:ph type="title" hasCustomPrompt="1"/>
          </p:nvPr>
        </p:nvSpPr>
        <p:spPr>
          <a:xfrm>
            <a:off x="1120575" y="844575"/>
            <a:ext cx="3858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9" name="Google Shape;1669;p30"/>
          <p:cNvSpPr txBox="1">
            <a:spLocks noGrp="1"/>
          </p:cNvSpPr>
          <p:nvPr>
            <p:ph type="subTitle" idx="1"/>
          </p:nvPr>
        </p:nvSpPr>
        <p:spPr>
          <a:xfrm>
            <a:off x="1120575" y="1533499"/>
            <a:ext cx="385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670" name="Google Shape;1670;p30"/>
          <p:cNvSpPr txBox="1">
            <a:spLocks noGrp="1"/>
          </p:cNvSpPr>
          <p:nvPr>
            <p:ph type="title" idx="2" hasCustomPrompt="1"/>
          </p:nvPr>
        </p:nvSpPr>
        <p:spPr>
          <a:xfrm>
            <a:off x="1120575" y="2044438"/>
            <a:ext cx="3858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1" name="Google Shape;1671;p30"/>
          <p:cNvSpPr txBox="1">
            <a:spLocks noGrp="1"/>
          </p:cNvSpPr>
          <p:nvPr>
            <p:ph type="subTitle" idx="3"/>
          </p:nvPr>
        </p:nvSpPr>
        <p:spPr>
          <a:xfrm>
            <a:off x="1120575" y="2733362"/>
            <a:ext cx="385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672" name="Google Shape;1672;p30"/>
          <p:cNvSpPr txBox="1">
            <a:spLocks noGrp="1"/>
          </p:cNvSpPr>
          <p:nvPr>
            <p:ph type="title" idx="4" hasCustomPrompt="1"/>
          </p:nvPr>
        </p:nvSpPr>
        <p:spPr>
          <a:xfrm>
            <a:off x="1120575" y="3244301"/>
            <a:ext cx="3858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3" name="Google Shape;1673;p30"/>
          <p:cNvSpPr txBox="1">
            <a:spLocks noGrp="1"/>
          </p:cNvSpPr>
          <p:nvPr>
            <p:ph type="subTitle" idx="5"/>
          </p:nvPr>
        </p:nvSpPr>
        <p:spPr>
          <a:xfrm>
            <a:off x="1120575" y="3933225"/>
            <a:ext cx="385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grpSp>
        <p:nvGrpSpPr>
          <p:cNvPr id="1674" name="Google Shape;1674;p30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1675" name="Google Shape;1675;p30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6" name="Google Shape;1676;p30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7" name="Google Shape;1677;p30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8" name="Google Shape;1678;p30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9" name="Google Shape;1679;p30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0" name="Google Shape;1680;p30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1" name="Google Shape;1681;p30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2" name="Google Shape;1682;p30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83" name="Google Shape;1683;p30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1684" name="Google Shape;1684;p30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5" name="Google Shape;1685;p30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1"/>
          <p:cNvSpPr txBox="1">
            <a:spLocks noGrp="1"/>
          </p:cNvSpPr>
          <p:nvPr>
            <p:ph type="title" hasCustomPrompt="1"/>
          </p:nvPr>
        </p:nvSpPr>
        <p:spPr>
          <a:xfrm>
            <a:off x="1478050" y="1619913"/>
            <a:ext cx="1398900" cy="62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8" name="Google Shape;1688;p31"/>
          <p:cNvSpPr txBox="1">
            <a:spLocks noGrp="1"/>
          </p:cNvSpPr>
          <p:nvPr>
            <p:ph type="subTitle" idx="1"/>
          </p:nvPr>
        </p:nvSpPr>
        <p:spPr>
          <a:xfrm>
            <a:off x="1090900" y="2927983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 panose="020B0503020203020204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689" name="Google Shape;1689;p31"/>
          <p:cNvSpPr txBox="1">
            <a:spLocks noGrp="1"/>
          </p:cNvSpPr>
          <p:nvPr>
            <p:ph type="subTitle" idx="2"/>
          </p:nvPr>
        </p:nvSpPr>
        <p:spPr>
          <a:xfrm>
            <a:off x="1090900" y="2612200"/>
            <a:ext cx="217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690" name="Google Shape;1690;p31"/>
          <p:cNvSpPr txBox="1">
            <a:spLocks noGrp="1"/>
          </p:cNvSpPr>
          <p:nvPr>
            <p:ph type="title" idx="3" hasCustomPrompt="1"/>
          </p:nvPr>
        </p:nvSpPr>
        <p:spPr>
          <a:xfrm>
            <a:off x="3873100" y="1619913"/>
            <a:ext cx="1397700" cy="62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1" name="Google Shape;1691;p31"/>
          <p:cNvSpPr txBox="1">
            <a:spLocks noGrp="1"/>
          </p:cNvSpPr>
          <p:nvPr>
            <p:ph type="subTitle" idx="4"/>
          </p:nvPr>
        </p:nvSpPr>
        <p:spPr>
          <a:xfrm>
            <a:off x="3485400" y="2927983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 panose="020B0503020203020204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692" name="Google Shape;1692;p31"/>
          <p:cNvSpPr txBox="1">
            <a:spLocks noGrp="1"/>
          </p:cNvSpPr>
          <p:nvPr>
            <p:ph type="subTitle" idx="5"/>
          </p:nvPr>
        </p:nvSpPr>
        <p:spPr>
          <a:xfrm>
            <a:off x="3485400" y="2612200"/>
            <a:ext cx="217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693" name="Google Shape;1693;p31"/>
          <p:cNvSpPr txBox="1">
            <a:spLocks noGrp="1"/>
          </p:cNvSpPr>
          <p:nvPr>
            <p:ph type="title" idx="6" hasCustomPrompt="1"/>
          </p:nvPr>
        </p:nvSpPr>
        <p:spPr>
          <a:xfrm>
            <a:off x="6267650" y="1619913"/>
            <a:ext cx="1397700" cy="62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4" name="Google Shape;1694;p31"/>
          <p:cNvSpPr txBox="1">
            <a:spLocks noGrp="1"/>
          </p:cNvSpPr>
          <p:nvPr>
            <p:ph type="subTitle" idx="7"/>
          </p:nvPr>
        </p:nvSpPr>
        <p:spPr>
          <a:xfrm>
            <a:off x="5879900" y="2927983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 panose="020B0503020203020204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695" name="Google Shape;1695;p31"/>
          <p:cNvSpPr txBox="1">
            <a:spLocks noGrp="1"/>
          </p:cNvSpPr>
          <p:nvPr>
            <p:ph type="subTitle" idx="8"/>
          </p:nvPr>
        </p:nvSpPr>
        <p:spPr>
          <a:xfrm>
            <a:off x="5879900" y="2612200"/>
            <a:ext cx="217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696" name="Google Shape;1696;p31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697" name="Google Shape;1697;p31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698" name="Google Shape;1698;p31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9" name="Google Shape;1699;p31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0" name="Google Shape;1700;p31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1" name="Google Shape;1701;p31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2" name="Google Shape;1702;p31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3" name="Google Shape;1703;p31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04" name="Google Shape;1704;p31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705" name="Google Shape;1705;p31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6" name="Google Shape;1706;p31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07" name="Google Shape;1707;p31"/>
          <p:cNvGrpSpPr/>
          <p:nvPr/>
        </p:nvGrpSpPr>
        <p:grpSpPr>
          <a:xfrm>
            <a:off x="-2081234" y="-1667063"/>
            <a:ext cx="13143688" cy="7790526"/>
            <a:chOff x="-2081234" y="-1667063"/>
            <a:chExt cx="13143688" cy="7790526"/>
          </a:xfrm>
        </p:grpSpPr>
        <p:sp>
          <p:nvSpPr>
            <p:cNvPr id="1708" name="Google Shape;1708;p31"/>
            <p:cNvSpPr/>
            <p:nvPr/>
          </p:nvSpPr>
          <p:spPr>
            <a:xfrm>
              <a:off x="1860750" y="-144525"/>
              <a:ext cx="6245375" cy="416150"/>
            </a:xfrm>
            <a:custGeom>
              <a:avLst/>
              <a:gdLst/>
              <a:ahLst/>
              <a:cxnLst/>
              <a:rect l="l" t="t" r="r" b="b"/>
              <a:pathLst>
                <a:path w="249815" h="16646" extrusionOk="0">
                  <a:moveTo>
                    <a:pt x="249815" y="0"/>
                  </a:moveTo>
                  <a:cubicBezTo>
                    <a:pt x="246923" y="1335"/>
                    <a:pt x="241932" y="6611"/>
                    <a:pt x="232461" y="8009"/>
                  </a:cubicBezTo>
                  <a:cubicBezTo>
                    <a:pt x="222990" y="9407"/>
                    <a:pt x="204111" y="7151"/>
                    <a:pt x="192987" y="8390"/>
                  </a:cubicBezTo>
                  <a:cubicBezTo>
                    <a:pt x="181863" y="9630"/>
                    <a:pt x="178621" y="14206"/>
                    <a:pt x="165717" y="15446"/>
                  </a:cubicBezTo>
                  <a:cubicBezTo>
                    <a:pt x="152813" y="16686"/>
                    <a:pt x="128531" y="16940"/>
                    <a:pt x="115563" y="15828"/>
                  </a:cubicBezTo>
                  <a:cubicBezTo>
                    <a:pt x="102596" y="14716"/>
                    <a:pt x="98559" y="8645"/>
                    <a:pt x="87912" y="8772"/>
                  </a:cubicBezTo>
                  <a:cubicBezTo>
                    <a:pt x="77265" y="8899"/>
                    <a:pt x="63630" y="16145"/>
                    <a:pt x="51679" y="16590"/>
                  </a:cubicBezTo>
                  <a:cubicBezTo>
                    <a:pt x="39729" y="17035"/>
                    <a:pt x="24822" y="13921"/>
                    <a:pt x="16209" y="11442"/>
                  </a:cubicBezTo>
                  <a:cubicBezTo>
                    <a:pt x="7596" y="8963"/>
                    <a:pt x="2702" y="3337"/>
                    <a:pt x="0" y="1716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709" name="Google Shape;1709;p31"/>
            <p:cNvSpPr/>
            <p:nvPr/>
          </p:nvSpPr>
          <p:spPr>
            <a:xfrm>
              <a:off x="-270075" y="3665576"/>
              <a:ext cx="7842475" cy="1580500"/>
            </a:xfrm>
            <a:custGeom>
              <a:avLst/>
              <a:gdLst/>
              <a:ahLst/>
              <a:cxnLst/>
              <a:rect l="l" t="t" r="r" b="b"/>
              <a:pathLst>
                <a:path w="313699" h="63220" extrusionOk="0">
                  <a:moveTo>
                    <a:pt x="0" y="5110"/>
                  </a:moveTo>
                  <a:cubicBezTo>
                    <a:pt x="3941" y="4379"/>
                    <a:pt x="13349" y="-2042"/>
                    <a:pt x="23647" y="723"/>
                  </a:cubicBezTo>
                  <a:cubicBezTo>
                    <a:pt x="33945" y="3488"/>
                    <a:pt x="48723" y="18681"/>
                    <a:pt x="61786" y="21700"/>
                  </a:cubicBezTo>
                  <a:cubicBezTo>
                    <a:pt x="74849" y="24720"/>
                    <a:pt x="85815" y="15503"/>
                    <a:pt x="102024" y="18840"/>
                  </a:cubicBezTo>
                  <a:cubicBezTo>
                    <a:pt x="118234" y="22177"/>
                    <a:pt x="138702" y="39436"/>
                    <a:pt x="159043" y="41724"/>
                  </a:cubicBezTo>
                  <a:cubicBezTo>
                    <a:pt x="179384" y="44012"/>
                    <a:pt x="202745" y="29296"/>
                    <a:pt x="224071" y="32570"/>
                  </a:cubicBezTo>
                  <a:cubicBezTo>
                    <a:pt x="245397" y="35844"/>
                    <a:pt x="272063" y="56758"/>
                    <a:pt x="287001" y="61366"/>
                  </a:cubicBezTo>
                  <a:cubicBezTo>
                    <a:pt x="301939" y="65975"/>
                    <a:pt x="309249" y="60412"/>
                    <a:pt x="313699" y="60221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710" name="Google Shape;1710;p31"/>
            <p:cNvGrpSpPr/>
            <p:nvPr/>
          </p:nvGrpSpPr>
          <p:grpSpPr>
            <a:xfrm rot="1800033">
              <a:off x="-1627064" y="-1212893"/>
              <a:ext cx="2481608" cy="2481608"/>
              <a:chOff x="2530475" y="1998650"/>
              <a:chExt cx="2100600" cy="2100600"/>
            </a:xfrm>
          </p:grpSpPr>
          <p:cxnSp>
            <p:nvCxnSpPr>
              <p:cNvPr id="1711" name="Google Shape;1711;p31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712" name="Google Shape;1712;p31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713" name="Google Shape;1713;p31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4" name="Google Shape;1714;p31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5" name="Google Shape;1715;p31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6" name="Google Shape;1716;p31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7" name="Google Shape;1717;p31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8" name="Google Shape;1718;p31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9" name="Google Shape;1719;p31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0" name="Google Shape;1720;p31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1" name="Google Shape;1721;p31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2" name="Google Shape;1722;p31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3" name="Google Shape;1723;p31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4" name="Google Shape;1724;p31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5" name="Google Shape;1725;p31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6" name="Google Shape;1726;p31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7" name="Google Shape;1727;p31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8" name="Google Shape;1728;p31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9" name="Google Shape;1729;p31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730" name="Google Shape;1730;p31"/>
            <p:cNvGrpSpPr/>
            <p:nvPr/>
          </p:nvGrpSpPr>
          <p:grpSpPr>
            <a:xfrm rot="899916">
              <a:off x="8302326" y="3363335"/>
              <a:ext cx="2481318" cy="2481318"/>
              <a:chOff x="2530475" y="1998650"/>
              <a:chExt cx="2100600" cy="2100600"/>
            </a:xfrm>
          </p:grpSpPr>
          <p:cxnSp>
            <p:nvCxnSpPr>
              <p:cNvPr id="1731" name="Google Shape;1731;p31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732" name="Google Shape;1732;p31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733" name="Google Shape;1733;p31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4" name="Google Shape;1734;p31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5" name="Google Shape;1735;p31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6" name="Google Shape;1736;p31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7" name="Google Shape;1737;p31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8" name="Google Shape;1738;p31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9" name="Google Shape;1739;p31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0" name="Google Shape;1740;p31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1" name="Google Shape;1741;p31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2" name="Google Shape;1742;p31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3" name="Google Shape;1743;p31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4" name="Google Shape;1744;p31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5" name="Google Shape;1745;p31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6" name="Google Shape;1746;p31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7" name="Google Shape;1747;p31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8" name="Google Shape;1748;p31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9" name="Google Shape;1749;p31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32"/>
          <p:cNvSpPr txBox="1">
            <a:spLocks noGrp="1"/>
          </p:cNvSpPr>
          <p:nvPr>
            <p:ph type="title"/>
          </p:nvPr>
        </p:nvSpPr>
        <p:spPr>
          <a:xfrm>
            <a:off x="3484953" y="739146"/>
            <a:ext cx="33390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52" name="Google Shape;1752;p32"/>
          <p:cNvSpPr txBox="1">
            <a:spLocks noGrp="1"/>
          </p:cNvSpPr>
          <p:nvPr>
            <p:ph type="subTitle" idx="1"/>
          </p:nvPr>
        </p:nvSpPr>
        <p:spPr>
          <a:xfrm>
            <a:off x="3484925" y="1636026"/>
            <a:ext cx="3339000" cy="12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3" name="Google Shape;1753;p32"/>
          <p:cNvSpPr txBox="1"/>
          <p:nvPr/>
        </p:nvSpPr>
        <p:spPr>
          <a:xfrm>
            <a:off x="3484925" y="3592625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CREDITS:</a:t>
            </a:r>
            <a:r>
              <a:rPr lang="en-GB" sz="12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This presentation template was created by </a:t>
            </a:r>
            <a:r>
              <a:rPr lang="en-GB" sz="1200" b="1" u="sng">
                <a:solidFill>
                  <a:schemeClr val="hlink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, and includes icons by </a:t>
            </a:r>
            <a:r>
              <a:rPr lang="en-GB" sz="1200" b="1" u="sng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, and infographics &amp; images by </a:t>
            </a:r>
            <a:r>
              <a:rPr lang="en-GB" sz="1200" b="1" u="sng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  <a:hlinkClick r:id="rId4"/>
              </a:rPr>
              <a:t>Freepik</a:t>
            </a:r>
            <a:r>
              <a:rPr lang="en-GB" sz="1200" u="sng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endParaRPr sz="1200" b="1" u="sng">
              <a:solidFill>
                <a:schemeClr val="dk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grpSp>
        <p:nvGrpSpPr>
          <p:cNvPr id="1754" name="Google Shape;1754;p32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1755" name="Google Shape;1755;p32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9" name="Google Shape;1759;p32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0" name="Google Shape;1760;p32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1" name="Google Shape;1761;p32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2" name="Google Shape;1762;p32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3" name="Google Shape;1763;p32"/>
          <p:cNvGrpSpPr/>
          <p:nvPr/>
        </p:nvGrpSpPr>
        <p:grpSpPr>
          <a:xfrm>
            <a:off x="-1280522" y="-144525"/>
            <a:ext cx="12280867" cy="4507073"/>
            <a:chOff x="-1280522" y="-144525"/>
            <a:chExt cx="12280867" cy="4507073"/>
          </a:xfrm>
        </p:grpSpPr>
        <p:sp>
          <p:nvSpPr>
            <p:cNvPr id="1764" name="Google Shape;1764;p32"/>
            <p:cNvSpPr/>
            <p:nvPr/>
          </p:nvSpPr>
          <p:spPr>
            <a:xfrm>
              <a:off x="1245900" y="-144525"/>
              <a:ext cx="8228650" cy="1174850"/>
            </a:xfrm>
            <a:custGeom>
              <a:avLst/>
              <a:gdLst/>
              <a:ahLst/>
              <a:cxnLst/>
              <a:rect l="l" t="t" r="r" b="b"/>
              <a:pathLst>
                <a:path w="329146" h="46994" extrusionOk="0">
                  <a:moveTo>
                    <a:pt x="0" y="0"/>
                  </a:moveTo>
                  <a:cubicBezTo>
                    <a:pt x="3147" y="2161"/>
                    <a:pt x="11919" y="10711"/>
                    <a:pt x="18879" y="12967"/>
                  </a:cubicBezTo>
                  <a:cubicBezTo>
                    <a:pt x="25840" y="15224"/>
                    <a:pt x="34707" y="13952"/>
                    <a:pt x="41763" y="13539"/>
                  </a:cubicBezTo>
                  <a:cubicBezTo>
                    <a:pt x="48819" y="13126"/>
                    <a:pt x="53745" y="10234"/>
                    <a:pt x="61214" y="10488"/>
                  </a:cubicBezTo>
                  <a:cubicBezTo>
                    <a:pt x="68683" y="10742"/>
                    <a:pt x="75993" y="15542"/>
                    <a:pt x="86577" y="15065"/>
                  </a:cubicBezTo>
                  <a:cubicBezTo>
                    <a:pt x="97161" y="14588"/>
                    <a:pt x="111177" y="7247"/>
                    <a:pt x="124717" y="7628"/>
                  </a:cubicBezTo>
                  <a:cubicBezTo>
                    <a:pt x="138257" y="8009"/>
                    <a:pt x="155896" y="12236"/>
                    <a:pt x="167815" y="17353"/>
                  </a:cubicBezTo>
                  <a:cubicBezTo>
                    <a:pt x="179734" y="22470"/>
                    <a:pt x="186503" y="33404"/>
                    <a:pt x="196229" y="38330"/>
                  </a:cubicBezTo>
                  <a:cubicBezTo>
                    <a:pt x="205955" y="43257"/>
                    <a:pt x="214346" y="47548"/>
                    <a:pt x="226169" y="46912"/>
                  </a:cubicBezTo>
                  <a:cubicBezTo>
                    <a:pt x="237992" y="46276"/>
                    <a:pt x="256426" y="38489"/>
                    <a:pt x="267169" y="34516"/>
                  </a:cubicBezTo>
                  <a:cubicBezTo>
                    <a:pt x="277912" y="30543"/>
                    <a:pt x="280296" y="25172"/>
                    <a:pt x="290625" y="23074"/>
                  </a:cubicBezTo>
                  <a:cubicBezTo>
                    <a:pt x="300955" y="20976"/>
                    <a:pt x="322726" y="22121"/>
                    <a:pt x="329146" y="2193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765" name="Google Shape;1765;p32"/>
            <p:cNvGrpSpPr/>
            <p:nvPr/>
          </p:nvGrpSpPr>
          <p:grpSpPr>
            <a:xfrm rot="-900121">
              <a:off x="-1001630" y="1353340"/>
              <a:ext cx="2481575" cy="2481575"/>
              <a:chOff x="2530475" y="1998650"/>
              <a:chExt cx="2100600" cy="2100600"/>
            </a:xfrm>
          </p:grpSpPr>
          <p:cxnSp>
            <p:nvCxnSpPr>
              <p:cNvPr id="1766" name="Google Shape;1766;p32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767" name="Google Shape;1767;p32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768" name="Google Shape;1768;p32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9" name="Google Shape;1769;p32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0" name="Google Shape;1770;p32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1" name="Google Shape;1771;p32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2" name="Google Shape;1772;p32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3" name="Google Shape;1773;p32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4" name="Google Shape;1774;p32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5" name="Google Shape;1775;p32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6" name="Google Shape;1776;p32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7" name="Google Shape;1777;p32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8" name="Google Shape;1778;p32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9" name="Google Shape;1779;p32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0" name="Google Shape;1780;p32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1" name="Google Shape;1781;p32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2" name="Google Shape;1782;p32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3" name="Google Shape;1783;p32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4" name="Google Shape;1784;p32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785" name="Google Shape;1785;p32"/>
            <p:cNvGrpSpPr/>
            <p:nvPr/>
          </p:nvGrpSpPr>
          <p:grpSpPr>
            <a:xfrm rot="-899916">
              <a:off x="8240217" y="1602420"/>
              <a:ext cx="2481318" cy="2481318"/>
              <a:chOff x="2530475" y="1998650"/>
              <a:chExt cx="2100600" cy="2100600"/>
            </a:xfrm>
          </p:grpSpPr>
          <p:cxnSp>
            <p:nvCxnSpPr>
              <p:cNvPr id="1786" name="Google Shape;1786;p32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787" name="Google Shape;1787;p32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788" name="Google Shape;1788;p32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9" name="Google Shape;1789;p32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0" name="Google Shape;1790;p32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1" name="Google Shape;1791;p32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2" name="Google Shape;1792;p32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3" name="Google Shape;1793;p32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4" name="Google Shape;1794;p32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5" name="Google Shape;1795;p32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6" name="Google Shape;1796;p32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7" name="Google Shape;1797;p32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8" name="Google Shape;1798;p32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9" name="Google Shape;1799;p32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0" name="Google Shape;1800;p32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1" name="Google Shape;1801;p32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2" name="Google Shape;1802;p32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3" name="Google Shape;1803;p32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4" name="Google Shape;1804;p32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805" name="Google Shape;1805;p32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1806" name="Google Shape;1806;p32"/>
            <p:cNvSpPr/>
            <p:nvPr/>
          </p:nvSpPr>
          <p:spPr>
            <a:xfrm>
              <a:off x="186986" y="761490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7" name="Google Shape;1807;p32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8" name="Google Shape;1808;p32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713225" y="1317725"/>
            <a:ext cx="7710900" cy="18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67" name="Google Shape;167;p4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68" name="Google Shape;168;p4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4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71" name="Google Shape;171;p4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4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4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7" name="Google Shape;177;p4"/>
          <p:cNvGrpSpPr/>
          <p:nvPr/>
        </p:nvGrpSpPr>
        <p:grpSpPr>
          <a:xfrm>
            <a:off x="-1881067" y="-1519935"/>
            <a:ext cx="12972985" cy="7674455"/>
            <a:chOff x="-1881067" y="-1519935"/>
            <a:chExt cx="12972985" cy="7674455"/>
          </a:xfrm>
        </p:grpSpPr>
        <p:sp>
          <p:nvSpPr>
            <p:cNvPr id="178" name="Google Shape;178;p4"/>
            <p:cNvSpPr/>
            <p:nvPr/>
          </p:nvSpPr>
          <p:spPr>
            <a:xfrm>
              <a:off x="1751650" y="-77875"/>
              <a:ext cx="6064225" cy="444325"/>
            </a:xfrm>
            <a:custGeom>
              <a:avLst/>
              <a:gdLst/>
              <a:ahLst/>
              <a:cxnLst/>
              <a:rect l="l" t="t" r="r" b="b"/>
              <a:pathLst>
                <a:path w="242569" h="17773" extrusionOk="0">
                  <a:moveTo>
                    <a:pt x="0" y="382"/>
                  </a:moveTo>
                  <a:cubicBezTo>
                    <a:pt x="3687" y="2607"/>
                    <a:pt x="9344" y="11475"/>
                    <a:pt x="22121" y="13731"/>
                  </a:cubicBezTo>
                  <a:cubicBezTo>
                    <a:pt x="34898" y="15988"/>
                    <a:pt x="59689" y="13285"/>
                    <a:pt x="76661" y="13921"/>
                  </a:cubicBezTo>
                  <a:cubicBezTo>
                    <a:pt x="93633" y="14557"/>
                    <a:pt x="109525" y="18785"/>
                    <a:pt x="123954" y="17545"/>
                  </a:cubicBezTo>
                  <a:cubicBezTo>
                    <a:pt x="138384" y="16306"/>
                    <a:pt x="151097" y="6611"/>
                    <a:pt x="163238" y="6484"/>
                  </a:cubicBezTo>
                  <a:cubicBezTo>
                    <a:pt x="175379" y="6357"/>
                    <a:pt x="183579" y="17863"/>
                    <a:pt x="196801" y="16782"/>
                  </a:cubicBezTo>
                  <a:cubicBezTo>
                    <a:pt x="210023" y="15701"/>
                    <a:pt x="234941" y="2797"/>
                    <a:pt x="242569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79" name="Google Shape;179;p4"/>
            <p:cNvGrpSpPr/>
            <p:nvPr/>
          </p:nvGrpSpPr>
          <p:grpSpPr>
            <a:xfrm rot="900121">
              <a:off x="8331452" y="3394054"/>
              <a:ext cx="2481575" cy="2481575"/>
              <a:chOff x="2530475" y="1998650"/>
              <a:chExt cx="2100600" cy="2100600"/>
            </a:xfrm>
          </p:grpSpPr>
          <p:cxnSp>
            <p:nvCxnSpPr>
              <p:cNvPr id="180" name="Google Shape;180;p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81" name="Google Shape;181;p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" name="Google Shape;191;p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" name="Google Shape;192;p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" name="Google Shape;199;p4"/>
            <p:cNvGrpSpPr/>
            <p:nvPr/>
          </p:nvGrpSpPr>
          <p:grpSpPr>
            <a:xfrm rot="1193168">
              <a:off x="-1533036" y="-1171904"/>
              <a:ext cx="2481306" cy="2481306"/>
              <a:chOff x="2530475" y="1998650"/>
              <a:chExt cx="2100600" cy="2100600"/>
            </a:xfrm>
          </p:grpSpPr>
          <p:cxnSp>
            <p:nvCxnSpPr>
              <p:cNvPr id="200" name="Google Shape;200;p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01" name="Google Shape;201;p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202" name="Google Shape;202;p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" name="Google Shape;203;p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4" name="Google Shape;204;p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5" name="Google Shape;205;p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" name="Google Shape;206;p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" name="Google Shape;207;p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" name="Google Shape;208;p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9" name="Google Shape;209;p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" name="Google Shape;210;p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" name="Google Shape;211;p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" name="Google Shape;212;p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3" name="Google Shape;213;p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4" name="Google Shape;214;p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5" name="Google Shape;215;p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6" name="Google Shape;216;p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7" name="Google Shape;217;p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8" name="Google Shape;218;p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0" name="Google Shape;1810;p33"/>
          <p:cNvGrpSpPr/>
          <p:nvPr/>
        </p:nvGrpSpPr>
        <p:grpSpPr>
          <a:xfrm>
            <a:off x="-1418182" y="-2610468"/>
            <a:ext cx="11397599" cy="9785111"/>
            <a:chOff x="-1418182" y="-2610468"/>
            <a:chExt cx="11397599" cy="9785111"/>
          </a:xfrm>
        </p:grpSpPr>
        <p:grpSp>
          <p:nvGrpSpPr>
            <p:cNvPr id="1811" name="Google Shape;1811;p33"/>
            <p:cNvGrpSpPr/>
            <p:nvPr/>
          </p:nvGrpSpPr>
          <p:grpSpPr>
            <a:xfrm>
              <a:off x="-1418182" y="-2610468"/>
              <a:ext cx="11397599" cy="8533495"/>
              <a:chOff x="-1418182" y="-2610468"/>
              <a:chExt cx="11397599" cy="8533495"/>
            </a:xfrm>
          </p:grpSpPr>
          <p:grpSp>
            <p:nvGrpSpPr>
              <p:cNvPr id="1812" name="Google Shape;1812;p33"/>
              <p:cNvGrpSpPr/>
              <p:nvPr/>
            </p:nvGrpSpPr>
            <p:grpSpPr>
              <a:xfrm rot="487353">
                <a:off x="-1255333" y="-534814"/>
                <a:ext cx="2481334" cy="2481334"/>
                <a:chOff x="2530475" y="1998650"/>
                <a:chExt cx="2100600" cy="2100600"/>
              </a:xfrm>
            </p:grpSpPr>
            <p:cxnSp>
              <p:nvCxnSpPr>
                <p:cNvPr id="1813" name="Google Shape;1813;p33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814" name="Google Shape;1814;p33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815" name="Google Shape;1815;p33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6" name="Google Shape;1816;p33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7" name="Google Shape;1817;p33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8" name="Google Shape;1818;p33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9" name="Google Shape;1819;p33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0" name="Google Shape;1820;p33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1" name="Google Shape;1821;p33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2" name="Google Shape;1822;p33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3" name="Google Shape;1823;p33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4" name="Google Shape;1824;p33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5" name="Google Shape;1825;p33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6" name="Google Shape;1826;p33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7" name="Google Shape;1827;p33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8" name="Google Shape;1828;p33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9" name="Google Shape;1829;p33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0" name="Google Shape;1830;p33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1" name="Google Shape;1831;p33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1832" name="Google Shape;1832;p33"/>
              <p:cNvGrpSpPr/>
              <p:nvPr/>
            </p:nvGrpSpPr>
            <p:grpSpPr>
              <a:xfrm rot="1146498">
                <a:off x="7160216" y="-1681430"/>
                <a:ext cx="2481412" cy="2481412"/>
                <a:chOff x="2530475" y="1998650"/>
                <a:chExt cx="2100600" cy="2100600"/>
              </a:xfrm>
            </p:grpSpPr>
            <p:cxnSp>
              <p:nvCxnSpPr>
                <p:cNvPr id="1833" name="Google Shape;1833;p33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834" name="Google Shape;1834;p33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835" name="Google Shape;1835;p33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6" name="Google Shape;1836;p33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7" name="Google Shape;1837;p33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8" name="Google Shape;1838;p33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9" name="Google Shape;1839;p33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0" name="Google Shape;1840;p33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1" name="Google Shape;1841;p33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2" name="Google Shape;1842;p33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3" name="Google Shape;1843;p33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4" name="Google Shape;1844;p33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5" name="Google Shape;1845;p33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6" name="Google Shape;1846;p33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7" name="Google Shape;1847;p33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8" name="Google Shape;1848;p33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9" name="Google Shape;1849;p33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50" name="Google Shape;1850;p33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51" name="Google Shape;1851;p33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1852" name="Google Shape;1852;p33"/>
              <p:cNvSpPr/>
              <p:nvPr/>
            </p:nvSpPr>
            <p:spPr>
              <a:xfrm rot="-9116763">
                <a:off x="7329845" y="3136919"/>
                <a:ext cx="1605366" cy="2558935"/>
              </a:xfrm>
              <a:custGeom>
                <a:avLst/>
                <a:gdLst/>
                <a:ahLst/>
                <a:cxnLst/>
                <a:rect l="l" t="t" r="r" b="b"/>
                <a:pathLst>
                  <a:path w="64215" h="102358" extrusionOk="0">
                    <a:moveTo>
                      <a:pt x="0" y="100232"/>
                    </a:moveTo>
                    <a:cubicBezTo>
                      <a:pt x="3153" y="100505"/>
                      <a:pt x="13371" y="103476"/>
                      <a:pt x="18919" y="101869"/>
                    </a:cubicBezTo>
                    <a:cubicBezTo>
                      <a:pt x="24467" y="100262"/>
                      <a:pt x="31016" y="96048"/>
                      <a:pt x="33290" y="90591"/>
                    </a:cubicBezTo>
                    <a:cubicBezTo>
                      <a:pt x="35564" y="85134"/>
                      <a:pt x="32138" y="75037"/>
                      <a:pt x="32562" y="69125"/>
                    </a:cubicBezTo>
                    <a:cubicBezTo>
                      <a:pt x="32987" y="63213"/>
                      <a:pt x="32926" y="59908"/>
                      <a:pt x="35837" y="55118"/>
                    </a:cubicBezTo>
                    <a:cubicBezTo>
                      <a:pt x="38748" y="50328"/>
                      <a:pt x="45660" y="47206"/>
                      <a:pt x="50026" y="40384"/>
                    </a:cubicBezTo>
                    <a:cubicBezTo>
                      <a:pt x="54392" y="33563"/>
                      <a:pt x="59667" y="20920"/>
                      <a:pt x="62032" y="14189"/>
                    </a:cubicBezTo>
                    <a:cubicBezTo>
                      <a:pt x="64397" y="7458"/>
                      <a:pt x="63851" y="2365"/>
                      <a:pt x="64215" y="0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53" name="Google Shape;1853;p33"/>
              <p:cNvSpPr/>
              <p:nvPr/>
            </p:nvSpPr>
            <p:spPr>
              <a:xfrm rot="2402816">
                <a:off x="3496348" y="-889049"/>
                <a:ext cx="6116559" cy="2101001"/>
              </a:xfrm>
              <a:custGeom>
                <a:avLst/>
                <a:gdLst/>
                <a:ahLst/>
                <a:cxnLst/>
                <a:rect l="l" t="t" r="r" b="b"/>
                <a:pathLst>
                  <a:path w="244668" h="84042" extrusionOk="0">
                    <a:moveTo>
                      <a:pt x="244668" y="0"/>
                    </a:moveTo>
                    <a:cubicBezTo>
                      <a:pt x="243213" y="3092"/>
                      <a:pt x="243395" y="13794"/>
                      <a:pt x="235937" y="18554"/>
                    </a:cubicBezTo>
                    <a:cubicBezTo>
                      <a:pt x="228479" y="23314"/>
                      <a:pt x="212198" y="22890"/>
                      <a:pt x="199919" y="28559"/>
                    </a:cubicBezTo>
                    <a:cubicBezTo>
                      <a:pt x="187640" y="34229"/>
                      <a:pt x="178817" y="47387"/>
                      <a:pt x="162263" y="52571"/>
                    </a:cubicBezTo>
                    <a:cubicBezTo>
                      <a:pt x="145709" y="57756"/>
                      <a:pt x="115331" y="56301"/>
                      <a:pt x="100596" y="59666"/>
                    </a:cubicBezTo>
                    <a:cubicBezTo>
                      <a:pt x="85861" y="63031"/>
                      <a:pt x="85406" y="71187"/>
                      <a:pt x="73855" y="72763"/>
                    </a:cubicBezTo>
                    <a:cubicBezTo>
                      <a:pt x="62304" y="74340"/>
                      <a:pt x="43597" y="67245"/>
                      <a:pt x="31288" y="69125"/>
                    </a:cubicBezTo>
                    <a:cubicBezTo>
                      <a:pt x="18979" y="71005"/>
                      <a:pt x="5215" y="81556"/>
                      <a:pt x="0" y="84042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854" name="Google Shape;1854;p33"/>
            <p:cNvGrpSpPr/>
            <p:nvPr/>
          </p:nvGrpSpPr>
          <p:grpSpPr>
            <a:xfrm rot="290483">
              <a:off x="1273110" y="4592886"/>
              <a:ext cx="2481470" cy="2481470"/>
              <a:chOff x="2530475" y="1998650"/>
              <a:chExt cx="2100600" cy="2100600"/>
            </a:xfrm>
          </p:grpSpPr>
          <p:cxnSp>
            <p:nvCxnSpPr>
              <p:cNvPr id="1855" name="Google Shape;1855;p3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856" name="Google Shape;1856;p3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857" name="Google Shape;1857;p3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8" name="Google Shape;1858;p3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9" name="Google Shape;1859;p3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0" name="Google Shape;1860;p3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1" name="Google Shape;1861;p3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2" name="Google Shape;1862;p3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3" name="Google Shape;1863;p3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4" name="Google Shape;1864;p3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5" name="Google Shape;1865;p3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6" name="Google Shape;1866;p3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7" name="Google Shape;1867;p3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8" name="Google Shape;1868;p3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9" name="Google Shape;1869;p3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0" name="Google Shape;1870;p3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1" name="Google Shape;1871;p3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2" name="Google Shape;1872;p3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3" name="Google Shape;1873;p3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874" name="Google Shape;1874;p33"/>
          <p:cNvGrpSpPr/>
          <p:nvPr/>
        </p:nvGrpSpPr>
        <p:grpSpPr>
          <a:xfrm>
            <a:off x="1587836" y="190427"/>
            <a:ext cx="7315677" cy="4837499"/>
            <a:chOff x="1587836" y="190427"/>
            <a:chExt cx="7315677" cy="4837499"/>
          </a:xfrm>
        </p:grpSpPr>
        <p:sp>
          <p:nvSpPr>
            <p:cNvPr id="1875" name="Google Shape;1875;p33"/>
            <p:cNvSpPr/>
            <p:nvPr/>
          </p:nvSpPr>
          <p:spPr>
            <a:xfrm>
              <a:off x="8518611" y="585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1587836" y="190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7" name="Google Shape;1877;p33"/>
            <p:cNvSpPr/>
            <p:nvPr/>
          </p:nvSpPr>
          <p:spPr>
            <a:xfrm flipH="1">
              <a:off x="8076036" y="4678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78" name="Google Shape;1878;p33"/>
          <p:cNvGrpSpPr/>
          <p:nvPr/>
        </p:nvGrpSpPr>
        <p:grpSpPr>
          <a:xfrm>
            <a:off x="226403" y="109123"/>
            <a:ext cx="8606183" cy="4878872"/>
            <a:chOff x="226403" y="109123"/>
            <a:chExt cx="8606183" cy="4878872"/>
          </a:xfrm>
        </p:grpSpPr>
        <p:sp>
          <p:nvSpPr>
            <p:cNvPr id="1879" name="Google Shape;1879;p33"/>
            <p:cNvSpPr/>
            <p:nvPr/>
          </p:nvSpPr>
          <p:spPr>
            <a:xfrm>
              <a:off x="8205074" y="20617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8518598" y="1745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226403" y="1955501"/>
              <a:ext cx="145673" cy="120525"/>
            </a:xfrm>
            <a:custGeom>
              <a:avLst/>
              <a:gdLst/>
              <a:ahLst/>
              <a:cxnLst/>
              <a:rect l="l" t="t" r="r" b="b"/>
              <a:pathLst>
                <a:path w="1037" h="858" extrusionOk="0">
                  <a:moveTo>
                    <a:pt x="477" y="1"/>
                  </a:moveTo>
                  <a:cubicBezTo>
                    <a:pt x="334" y="1"/>
                    <a:pt x="215" y="48"/>
                    <a:pt x="108" y="132"/>
                  </a:cubicBezTo>
                  <a:cubicBezTo>
                    <a:pt x="48" y="191"/>
                    <a:pt x="1" y="263"/>
                    <a:pt x="1" y="358"/>
                  </a:cubicBezTo>
                  <a:cubicBezTo>
                    <a:pt x="1" y="453"/>
                    <a:pt x="36" y="537"/>
                    <a:pt x="96" y="608"/>
                  </a:cubicBezTo>
                  <a:cubicBezTo>
                    <a:pt x="132" y="656"/>
                    <a:pt x="203" y="703"/>
                    <a:pt x="274" y="727"/>
                  </a:cubicBezTo>
                  <a:cubicBezTo>
                    <a:pt x="274" y="727"/>
                    <a:pt x="274" y="739"/>
                    <a:pt x="274" y="739"/>
                  </a:cubicBezTo>
                  <a:cubicBezTo>
                    <a:pt x="322" y="810"/>
                    <a:pt x="405" y="858"/>
                    <a:pt x="489" y="858"/>
                  </a:cubicBezTo>
                  <a:cubicBezTo>
                    <a:pt x="572" y="858"/>
                    <a:pt x="655" y="822"/>
                    <a:pt x="703" y="751"/>
                  </a:cubicBezTo>
                  <a:cubicBezTo>
                    <a:pt x="763" y="727"/>
                    <a:pt x="822" y="691"/>
                    <a:pt x="882" y="667"/>
                  </a:cubicBezTo>
                  <a:cubicBezTo>
                    <a:pt x="929" y="656"/>
                    <a:pt x="965" y="632"/>
                    <a:pt x="989" y="596"/>
                  </a:cubicBezTo>
                  <a:cubicBezTo>
                    <a:pt x="1013" y="572"/>
                    <a:pt x="1036" y="513"/>
                    <a:pt x="1036" y="477"/>
                  </a:cubicBezTo>
                  <a:cubicBezTo>
                    <a:pt x="1024" y="394"/>
                    <a:pt x="1001" y="322"/>
                    <a:pt x="965" y="263"/>
                  </a:cubicBezTo>
                  <a:cubicBezTo>
                    <a:pt x="929" y="203"/>
                    <a:pt x="870" y="144"/>
                    <a:pt x="810" y="108"/>
                  </a:cubicBezTo>
                  <a:cubicBezTo>
                    <a:pt x="715" y="36"/>
                    <a:pt x="584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355217" y="1655048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514227" y="1863054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4" name="Google Shape;1884;p33"/>
            <p:cNvSpPr/>
            <p:nvPr/>
          </p:nvSpPr>
          <p:spPr>
            <a:xfrm flipH="1">
              <a:off x="1301787" y="109123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5" name="Google Shape;1885;p33"/>
            <p:cNvSpPr/>
            <p:nvPr/>
          </p:nvSpPr>
          <p:spPr>
            <a:xfrm flipH="1">
              <a:off x="1231417" y="317129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6" name="Google Shape;1886;p33"/>
            <p:cNvSpPr/>
            <p:nvPr/>
          </p:nvSpPr>
          <p:spPr>
            <a:xfrm flipH="1">
              <a:off x="8685369" y="47772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7" name="Google Shape;1887;p33"/>
            <p:cNvSpPr/>
            <p:nvPr/>
          </p:nvSpPr>
          <p:spPr>
            <a:xfrm flipH="1">
              <a:off x="8550419" y="4518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7589887" y="4902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7084223" y="47537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1" name="Google Shape;1891;p34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892" name="Google Shape;1892;p34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3" name="Google Shape;1893;p34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94" name="Google Shape;1894;p34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895" name="Google Shape;1895;p34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6" name="Google Shape;1896;p34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7" name="Google Shape;1897;p34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8" name="Google Shape;1898;p34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9" name="Google Shape;1899;p34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0" name="Google Shape;1900;p34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01" name="Google Shape;1901;p34"/>
          <p:cNvGrpSpPr/>
          <p:nvPr/>
        </p:nvGrpSpPr>
        <p:grpSpPr>
          <a:xfrm>
            <a:off x="-2081234" y="-1667063"/>
            <a:ext cx="13143688" cy="7790526"/>
            <a:chOff x="-2081234" y="-1667063"/>
            <a:chExt cx="13143688" cy="7790526"/>
          </a:xfrm>
        </p:grpSpPr>
        <p:sp>
          <p:nvSpPr>
            <p:cNvPr id="1902" name="Google Shape;1902;p34"/>
            <p:cNvSpPr/>
            <p:nvPr/>
          </p:nvSpPr>
          <p:spPr>
            <a:xfrm>
              <a:off x="1377567" y="-154266"/>
              <a:ext cx="6328400" cy="518175"/>
            </a:xfrm>
            <a:custGeom>
              <a:avLst/>
              <a:gdLst/>
              <a:ahLst/>
              <a:cxnLst/>
              <a:rect l="l" t="t" r="r" b="b"/>
              <a:pathLst>
                <a:path w="253136" h="20727" extrusionOk="0">
                  <a:moveTo>
                    <a:pt x="253136" y="199"/>
                  </a:moveTo>
                  <a:cubicBezTo>
                    <a:pt x="251007" y="1979"/>
                    <a:pt x="245349" y="8145"/>
                    <a:pt x="240359" y="10878"/>
                  </a:cubicBezTo>
                  <a:cubicBezTo>
                    <a:pt x="235369" y="13611"/>
                    <a:pt x="233081" y="16631"/>
                    <a:pt x="223196" y="16599"/>
                  </a:cubicBezTo>
                  <a:cubicBezTo>
                    <a:pt x="213312" y="16567"/>
                    <a:pt x="199613" y="10020"/>
                    <a:pt x="181052" y="10687"/>
                  </a:cubicBezTo>
                  <a:cubicBezTo>
                    <a:pt x="162491" y="11355"/>
                    <a:pt x="138876" y="21589"/>
                    <a:pt x="111828" y="20604"/>
                  </a:cubicBezTo>
                  <a:cubicBezTo>
                    <a:pt x="84781" y="19619"/>
                    <a:pt x="37042" y="8177"/>
                    <a:pt x="18767" y="4776"/>
                  </a:cubicBezTo>
                  <a:cubicBezTo>
                    <a:pt x="492" y="1375"/>
                    <a:pt x="5292" y="835"/>
                    <a:pt x="2177" y="199"/>
                  </a:cubicBezTo>
                  <a:cubicBezTo>
                    <a:pt x="-938" y="-437"/>
                    <a:pt x="429" y="835"/>
                    <a:pt x="79" y="96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903" name="Google Shape;1903;p34"/>
            <p:cNvGrpSpPr/>
            <p:nvPr/>
          </p:nvGrpSpPr>
          <p:grpSpPr>
            <a:xfrm rot="1800033">
              <a:off x="-1627064" y="-1212893"/>
              <a:ext cx="2481608" cy="2481608"/>
              <a:chOff x="2530475" y="1998650"/>
              <a:chExt cx="2100600" cy="2100600"/>
            </a:xfrm>
          </p:grpSpPr>
          <p:cxnSp>
            <p:nvCxnSpPr>
              <p:cNvPr id="1904" name="Google Shape;1904;p3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905" name="Google Shape;1905;p3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906" name="Google Shape;1906;p3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7" name="Google Shape;1907;p3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8" name="Google Shape;1908;p3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9" name="Google Shape;1909;p3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0" name="Google Shape;1910;p3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1" name="Google Shape;1911;p3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2" name="Google Shape;1912;p3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3" name="Google Shape;1913;p3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4" name="Google Shape;1914;p3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5" name="Google Shape;1915;p3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6" name="Google Shape;1916;p3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7" name="Google Shape;1917;p3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8" name="Google Shape;1918;p3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9" name="Google Shape;1919;p3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0" name="Google Shape;1920;p3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1" name="Google Shape;1921;p3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2" name="Google Shape;1922;p3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23" name="Google Shape;1923;p34"/>
            <p:cNvGrpSpPr/>
            <p:nvPr/>
          </p:nvGrpSpPr>
          <p:grpSpPr>
            <a:xfrm rot="899916">
              <a:off x="8302326" y="3363335"/>
              <a:ext cx="2481318" cy="2481318"/>
              <a:chOff x="2530475" y="1998650"/>
              <a:chExt cx="2100600" cy="2100600"/>
            </a:xfrm>
          </p:grpSpPr>
          <p:cxnSp>
            <p:nvCxnSpPr>
              <p:cNvPr id="1924" name="Google Shape;1924;p3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925" name="Google Shape;1925;p3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926" name="Google Shape;1926;p3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7" name="Google Shape;1927;p3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8" name="Google Shape;1928;p3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9" name="Google Shape;1929;p3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0" name="Google Shape;1930;p3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1" name="Google Shape;1931;p3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2" name="Google Shape;1932;p3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3" name="Google Shape;1933;p3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4" name="Google Shape;1934;p3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5" name="Google Shape;1935;p3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6" name="Google Shape;1936;p3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7" name="Google Shape;1937;p3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8" name="Google Shape;1938;p3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9" name="Google Shape;1939;p3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0" name="Google Shape;1940;p3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1" name="Google Shape;1941;p3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2" name="Google Shape;1942;p3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1" name="Google Shape;221;p5"/>
          <p:cNvSpPr txBox="1">
            <a:spLocks noGrp="1"/>
          </p:cNvSpPr>
          <p:nvPr>
            <p:ph type="subTitle" idx="1"/>
          </p:nvPr>
        </p:nvSpPr>
        <p:spPr>
          <a:xfrm>
            <a:off x="5055284" y="3630627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2" name="Google Shape;222;p5"/>
          <p:cNvSpPr txBox="1">
            <a:spLocks noGrp="1"/>
          </p:cNvSpPr>
          <p:nvPr>
            <p:ph type="subTitle" idx="2"/>
          </p:nvPr>
        </p:nvSpPr>
        <p:spPr>
          <a:xfrm>
            <a:off x="1583300" y="3630627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3" name="Google Shape;223;p5"/>
          <p:cNvSpPr txBox="1">
            <a:spLocks noGrp="1"/>
          </p:cNvSpPr>
          <p:nvPr>
            <p:ph type="subTitle" idx="3"/>
          </p:nvPr>
        </p:nvSpPr>
        <p:spPr>
          <a:xfrm>
            <a:off x="5055275" y="3327525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24" name="Google Shape;224;p5"/>
          <p:cNvSpPr txBox="1">
            <a:spLocks noGrp="1"/>
          </p:cNvSpPr>
          <p:nvPr>
            <p:ph type="subTitle" idx="4"/>
          </p:nvPr>
        </p:nvSpPr>
        <p:spPr>
          <a:xfrm>
            <a:off x="1583075" y="3327525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225" name="Google Shape;225;p5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226" name="Google Shape;226;p5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5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8" name="Google Shape;228;p5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229" name="Google Shape;229;p5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5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5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5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5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5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5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7" name="Google Shape;237;p5"/>
          <p:cNvGrpSpPr/>
          <p:nvPr/>
        </p:nvGrpSpPr>
        <p:grpSpPr>
          <a:xfrm>
            <a:off x="-2179793" y="1148903"/>
            <a:ext cx="13389725" cy="3268031"/>
            <a:chOff x="-2179793" y="1148903"/>
            <a:chExt cx="13389725" cy="3268031"/>
          </a:xfrm>
        </p:grpSpPr>
        <p:grpSp>
          <p:nvGrpSpPr>
            <p:cNvPr id="238" name="Google Shape;238;p5"/>
            <p:cNvGrpSpPr/>
            <p:nvPr/>
          </p:nvGrpSpPr>
          <p:grpSpPr>
            <a:xfrm rot="711011">
              <a:off x="8499971" y="1377261"/>
              <a:ext cx="2481602" cy="2481602"/>
              <a:chOff x="2530475" y="1998650"/>
              <a:chExt cx="2100600" cy="2100600"/>
            </a:xfrm>
          </p:grpSpPr>
          <p:cxnSp>
            <p:nvCxnSpPr>
              <p:cNvPr id="239" name="Google Shape;239;p5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40" name="Google Shape;240;p5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241" name="Google Shape;241;p5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2" name="Google Shape;242;p5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Google Shape;243;p5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Google Shape;244;p5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Google Shape;245;p5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Google Shape;246;p5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Google Shape;247;p5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Google Shape;248;p5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9" name="Google Shape;249;p5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0" name="Google Shape;250;p5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1" name="Google Shape;251;p5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Google Shape;252;p5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Google Shape;253;p5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" name="Google Shape;254;p5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" name="Google Shape;255;p5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" name="Google Shape;256;p5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" name="Google Shape;257;p5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58" name="Google Shape;258;p5"/>
            <p:cNvGrpSpPr/>
            <p:nvPr/>
          </p:nvGrpSpPr>
          <p:grpSpPr>
            <a:xfrm rot="899916">
              <a:off x="-1900983" y="1656806"/>
              <a:ext cx="2481318" cy="2481318"/>
              <a:chOff x="2530475" y="1998650"/>
              <a:chExt cx="2100600" cy="2100600"/>
            </a:xfrm>
          </p:grpSpPr>
          <p:cxnSp>
            <p:nvCxnSpPr>
              <p:cNvPr id="259" name="Google Shape;259;p5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60" name="Google Shape;260;p5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261" name="Google Shape;261;p5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2" name="Google Shape;262;p5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3" name="Google Shape;263;p5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4" name="Google Shape;264;p5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5" name="Google Shape;265;p5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6" name="Google Shape;266;p5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7" name="Google Shape;267;p5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8" name="Google Shape;268;p5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9" name="Google Shape;269;p5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0" name="Google Shape;270;p5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1" name="Google Shape;271;p5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2" name="Google Shape;272;p5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3" name="Google Shape;273;p5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4" name="Google Shape;274;p5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" name="Google Shape;275;p5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" name="Google Shape;276;p5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" name="Google Shape;277;p5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80" name="Google Shape;280;p6"/>
          <p:cNvGrpSpPr/>
          <p:nvPr/>
        </p:nvGrpSpPr>
        <p:grpSpPr>
          <a:xfrm>
            <a:off x="104561" y="705311"/>
            <a:ext cx="8873889" cy="3695712"/>
            <a:chOff x="104561" y="705311"/>
            <a:chExt cx="8873889" cy="3695712"/>
          </a:xfrm>
        </p:grpSpPr>
        <p:sp>
          <p:nvSpPr>
            <p:cNvPr id="281" name="Google Shape;281;p6"/>
            <p:cNvSpPr/>
            <p:nvPr/>
          </p:nvSpPr>
          <p:spPr>
            <a:xfrm rot="10800000">
              <a:off x="8593548" y="4051949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6"/>
            <p:cNvSpPr/>
            <p:nvPr/>
          </p:nvSpPr>
          <p:spPr>
            <a:xfrm rot="10800000" flipH="1">
              <a:off x="104561" y="705311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3" name="Google Shape;283;p6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284" name="Google Shape;284;p6"/>
            <p:cNvSpPr/>
            <p:nvPr/>
          </p:nvSpPr>
          <p:spPr>
            <a:xfrm rot="10800000">
              <a:off x="8755731" y="4773375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6"/>
            <p:cNvSpPr/>
            <p:nvPr/>
          </p:nvSpPr>
          <p:spPr>
            <a:xfrm rot="10800000">
              <a:off x="8290507" y="4722480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6"/>
            <p:cNvSpPr/>
            <p:nvPr/>
          </p:nvSpPr>
          <p:spPr>
            <a:xfrm rot="10800000">
              <a:off x="7883116" y="4808014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6"/>
            <p:cNvSpPr/>
            <p:nvPr/>
          </p:nvSpPr>
          <p:spPr>
            <a:xfrm rot="10800000" flipH="1">
              <a:off x="320612" y="15336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6"/>
            <p:cNvSpPr/>
            <p:nvPr/>
          </p:nvSpPr>
          <p:spPr>
            <a:xfrm rot="10800000" flipH="1">
              <a:off x="467837" y="105439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6"/>
            <p:cNvSpPr/>
            <p:nvPr/>
          </p:nvSpPr>
          <p:spPr>
            <a:xfrm rot="10800000" flipH="1">
              <a:off x="713236" y="305627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0" name="Google Shape;290;p6"/>
          <p:cNvGrpSpPr/>
          <p:nvPr/>
        </p:nvGrpSpPr>
        <p:grpSpPr>
          <a:xfrm>
            <a:off x="-1960612" y="-744284"/>
            <a:ext cx="12997747" cy="6597323"/>
            <a:chOff x="-1960612" y="-744284"/>
            <a:chExt cx="12997747" cy="6597323"/>
          </a:xfrm>
        </p:grpSpPr>
        <p:sp>
          <p:nvSpPr>
            <p:cNvPr id="291" name="Google Shape;291;p6"/>
            <p:cNvSpPr/>
            <p:nvPr/>
          </p:nvSpPr>
          <p:spPr>
            <a:xfrm>
              <a:off x="1446125" y="4754860"/>
              <a:ext cx="6302600" cy="483000"/>
            </a:xfrm>
            <a:custGeom>
              <a:avLst/>
              <a:gdLst/>
              <a:ahLst/>
              <a:cxnLst/>
              <a:rect l="l" t="t" r="r" b="b"/>
              <a:pathLst>
                <a:path w="252104" h="19320" extrusionOk="0">
                  <a:moveTo>
                    <a:pt x="0" y="19320"/>
                  </a:moveTo>
                  <a:cubicBezTo>
                    <a:pt x="2543" y="17636"/>
                    <a:pt x="5848" y="11279"/>
                    <a:pt x="15256" y="9213"/>
                  </a:cubicBezTo>
                  <a:cubicBezTo>
                    <a:pt x="24664" y="7147"/>
                    <a:pt x="46245" y="8451"/>
                    <a:pt x="56447" y="6925"/>
                  </a:cubicBezTo>
                  <a:cubicBezTo>
                    <a:pt x="66649" y="5400"/>
                    <a:pt x="66840" y="-417"/>
                    <a:pt x="76470" y="60"/>
                  </a:cubicBezTo>
                  <a:cubicBezTo>
                    <a:pt x="86100" y="537"/>
                    <a:pt x="102628" y="9308"/>
                    <a:pt x="114229" y="9785"/>
                  </a:cubicBezTo>
                  <a:cubicBezTo>
                    <a:pt x="125830" y="10262"/>
                    <a:pt x="135809" y="3651"/>
                    <a:pt x="146075" y="2920"/>
                  </a:cubicBezTo>
                  <a:cubicBezTo>
                    <a:pt x="156341" y="2189"/>
                    <a:pt x="168133" y="3873"/>
                    <a:pt x="175824" y="5399"/>
                  </a:cubicBezTo>
                  <a:cubicBezTo>
                    <a:pt x="183516" y="6925"/>
                    <a:pt x="185073" y="11025"/>
                    <a:pt x="192224" y="12074"/>
                  </a:cubicBezTo>
                  <a:cubicBezTo>
                    <a:pt x="199375" y="13123"/>
                    <a:pt x="210723" y="11533"/>
                    <a:pt x="218732" y="11692"/>
                  </a:cubicBezTo>
                  <a:cubicBezTo>
                    <a:pt x="226742" y="11851"/>
                    <a:pt x="234719" y="11946"/>
                    <a:pt x="240281" y="13027"/>
                  </a:cubicBezTo>
                  <a:cubicBezTo>
                    <a:pt x="245843" y="14108"/>
                    <a:pt x="250134" y="17318"/>
                    <a:pt x="252104" y="18176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292" name="Google Shape;292;p6"/>
            <p:cNvGrpSpPr/>
            <p:nvPr/>
          </p:nvGrpSpPr>
          <p:grpSpPr>
            <a:xfrm rot="-641899">
              <a:off x="8346861" y="-535520"/>
              <a:ext cx="2481509" cy="2481509"/>
              <a:chOff x="2530475" y="1998650"/>
              <a:chExt cx="2100600" cy="2100600"/>
            </a:xfrm>
          </p:grpSpPr>
          <p:cxnSp>
            <p:nvCxnSpPr>
              <p:cNvPr id="293" name="Google Shape;293;p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94" name="Google Shape;294;p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295" name="Google Shape;295;p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" name="Google Shape;296;p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" name="Google Shape;297;p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8" name="Google Shape;298;p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9" name="Google Shape;299;p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0" name="Google Shape;300;p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1" name="Google Shape;301;p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2" name="Google Shape;302;p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3" name="Google Shape;303;p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4" name="Google Shape;304;p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5" name="Google Shape;305;p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6" name="Google Shape;306;p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7" name="Google Shape;307;p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8" name="Google Shape;308;p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9" name="Google Shape;309;p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0" name="Google Shape;310;p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1" name="Google Shape;311;p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12" name="Google Shape;312;p6"/>
            <p:cNvGrpSpPr/>
            <p:nvPr/>
          </p:nvGrpSpPr>
          <p:grpSpPr>
            <a:xfrm rot="-484102">
              <a:off x="-1798754" y="3209756"/>
              <a:ext cx="2481425" cy="2481425"/>
              <a:chOff x="2530475" y="1998650"/>
              <a:chExt cx="2100600" cy="2100600"/>
            </a:xfrm>
          </p:grpSpPr>
          <p:cxnSp>
            <p:nvCxnSpPr>
              <p:cNvPr id="313" name="Google Shape;313;p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14" name="Google Shape;314;p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315" name="Google Shape;315;p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" name="Google Shape;316;p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7" name="Google Shape;317;p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8" name="Google Shape;318;p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9" name="Google Shape;319;p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0" name="Google Shape;320;p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1" name="Google Shape;321;p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2" name="Google Shape;322;p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3" name="Google Shape;323;p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4" name="Google Shape;324;p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" name="Google Shape;325;p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" name="Google Shape;326;p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7" name="Google Shape;327;p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8" name="Google Shape;328;p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9" name="Google Shape;329;p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0" name="Google Shape;330;p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1" name="Google Shape;331;p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7"/>
          <p:cNvSpPr txBox="1">
            <a:spLocks noGrp="1"/>
          </p:cNvSpPr>
          <p:nvPr>
            <p:ph type="subTitle" idx="1"/>
          </p:nvPr>
        </p:nvSpPr>
        <p:spPr>
          <a:xfrm>
            <a:off x="1097875" y="1860700"/>
            <a:ext cx="3858900" cy="22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35" name="Google Shape;335;p7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336" name="Google Shape;336;p7"/>
            <p:cNvSpPr/>
            <p:nvPr/>
          </p:nvSpPr>
          <p:spPr>
            <a:xfrm rot="10800000" flipH="1">
              <a:off x="320612" y="15336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7"/>
            <p:cNvSpPr/>
            <p:nvPr/>
          </p:nvSpPr>
          <p:spPr>
            <a:xfrm rot="10800000" flipH="1">
              <a:off x="467837" y="105439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7"/>
            <p:cNvSpPr/>
            <p:nvPr/>
          </p:nvSpPr>
          <p:spPr>
            <a:xfrm rot="10800000" flipH="1">
              <a:off x="713236" y="305627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7"/>
            <p:cNvSpPr/>
            <p:nvPr/>
          </p:nvSpPr>
          <p:spPr>
            <a:xfrm rot="10800000">
              <a:off x="8755731" y="4773375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7"/>
            <p:cNvSpPr/>
            <p:nvPr/>
          </p:nvSpPr>
          <p:spPr>
            <a:xfrm rot="10800000">
              <a:off x="8290507" y="4722480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7"/>
            <p:cNvSpPr/>
            <p:nvPr/>
          </p:nvSpPr>
          <p:spPr>
            <a:xfrm rot="10800000">
              <a:off x="7883116" y="4808014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2" name="Google Shape;342;p7"/>
          <p:cNvGrpSpPr/>
          <p:nvPr/>
        </p:nvGrpSpPr>
        <p:grpSpPr>
          <a:xfrm>
            <a:off x="104561" y="705311"/>
            <a:ext cx="8873889" cy="3695712"/>
            <a:chOff x="104561" y="705311"/>
            <a:chExt cx="8873889" cy="3695712"/>
          </a:xfrm>
        </p:grpSpPr>
        <p:sp>
          <p:nvSpPr>
            <p:cNvPr id="343" name="Google Shape;343;p7"/>
            <p:cNvSpPr/>
            <p:nvPr/>
          </p:nvSpPr>
          <p:spPr>
            <a:xfrm rot="10800000" flipH="1">
              <a:off x="104561" y="705311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7"/>
            <p:cNvSpPr/>
            <p:nvPr/>
          </p:nvSpPr>
          <p:spPr>
            <a:xfrm rot="10800000">
              <a:off x="8593548" y="4051949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5" name="Google Shape;345;p7"/>
          <p:cNvGrpSpPr/>
          <p:nvPr/>
        </p:nvGrpSpPr>
        <p:grpSpPr>
          <a:xfrm>
            <a:off x="-1960612" y="-744284"/>
            <a:ext cx="12997747" cy="6597323"/>
            <a:chOff x="-1960612" y="-744284"/>
            <a:chExt cx="12997747" cy="6597323"/>
          </a:xfrm>
        </p:grpSpPr>
        <p:grpSp>
          <p:nvGrpSpPr>
            <p:cNvPr id="346" name="Google Shape;346;p7"/>
            <p:cNvGrpSpPr/>
            <p:nvPr/>
          </p:nvGrpSpPr>
          <p:grpSpPr>
            <a:xfrm rot="-641899">
              <a:off x="8346861" y="-535520"/>
              <a:ext cx="2481509" cy="2481509"/>
              <a:chOff x="2530475" y="1998650"/>
              <a:chExt cx="2100600" cy="2100600"/>
            </a:xfrm>
          </p:grpSpPr>
          <p:cxnSp>
            <p:nvCxnSpPr>
              <p:cNvPr id="347" name="Google Shape;347;p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48" name="Google Shape;348;p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349" name="Google Shape;349;p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7" name="Google Shape;357;p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" name="Google Shape;359;p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" name="Google Shape;360;p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" name="Google Shape;361;p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2" name="Google Shape;362;p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3" name="Google Shape;363;p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4" name="Google Shape;364;p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5" name="Google Shape;365;p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66" name="Google Shape;366;p7"/>
            <p:cNvGrpSpPr/>
            <p:nvPr/>
          </p:nvGrpSpPr>
          <p:grpSpPr>
            <a:xfrm rot="-484102">
              <a:off x="-1798754" y="3209756"/>
              <a:ext cx="2481425" cy="2481425"/>
              <a:chOff x="2530475" y="1998650"/>
              <a:chExt cx="2100600" cy="2100600"/>
            </a:xfrm>
          </p:grpSpPr>
          <p:cxnSp>
            <p:nvCxnSpPr>
              <p:cNvPr id="367" name="Google Shape;367;p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68" name="Google Shape;368;p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369" name="Google Shape;369;p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0" name="Google Shape;370;p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1" name="Google Shape;371;p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2" name="Google Shape;372;p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3" name="Google Shape;373;p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" name="Google Shape;374;p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" name="Google Shape;375;p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" name="Google Shape;376;p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7" name="Google Shape;377;p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8" name="Google Shape;378;p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9" name="Google Shape;379;p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0" name="Google Shape;380;p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1" name="Google Shape;381;p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2" name="Google Shape;382;p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3" name="Google Shape;383;p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" name="Google Shape;384;p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" name="Google Shape;385;p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"/>
          <p:cNvSpPr txBox="1">
            <a:spLocks noGrp="1"/>
          </p:cNvSpPr>
          <p:nvPr>
            <p:ph type="title"/>
          </p:nvPr>
        </p:nvSpPr>
        <p:spPr>
          <a:xfrm>
            <a:off x="4108535" y="1732650"/>
            <a:ext cx="3858900" cy="16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88" name="Google Shape;388;p8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389" name="Google Shape;389;p8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8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1" name="Google Shape;391;p8"/>
          <p:cNvGrpSpPr/>
          <p:nvPr/>
        </p:nvGrpSpPr>
        <p:grpSpPr>
          <a:xfrm>
            <a:off x="-1142726" y="-117525"/>
            <a:ext cx="11528932" cy="6545247"/>
            <a:chOff x="-1142726" y="-117525"/>
            <a:chExt cx="11528932" cy="6545247"/>
          </a:xfrm>
        </p:grpSpPr>
        <p:grpSp>
          <p:nvGrpSpPr>
            <p:cNvPr id="392" name="Google Shape;392;p8"/>
            <p:cNvGrpSpPr/>
            <p:nvPr/>
          </p:nvGrpSpPr>
          <p:grpSpPr>
            <a:xfrm rot="-1198589">
              <a:off x="7555353" y="3596870"/>
              <a:ext cx="2481607" cy="2481607"/>
              <a:chOff x="2530475" y="1998650"/>
              <a:chExt cx="2100600" cy="2100600"/>
            </a:xfrm>
          </p:grpSpPr>
          <p:cxnSp>
            <p:nvCxnSpPr>
              <p:cNvPr id="393" name="Google Shape;393;p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94" name="Google Shape;394;p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395" name="Google Shape;395;p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12" name="Google Shape;412;p8"/>
            <p:cNvGrpSpPr/>
            <p:nvPr/>
          </p:nvGrpSpPr>
          <p:grpSpPr>
            <a:xfrm rot="-578074">
              <a:off x="-952582" y="1130534"/>
              <a:ext cx="2481358" cy="2481358"/>
              <a:chOff x="2530475" y="1998650"/>
              <a:chExt cx="2100600" cy="2100600"/>
            </a:xfrm>
          </p:grpSpPr>
          <p:cxnSp>
            <p:nvCxnSpPr>
              <p:cNvPr id="413" name="Google Shape;413;p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14" name="Google Shape;414;p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15" name="Google Shape;415;p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3" name="Google Shape;423;p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4" name="Google Shape;424;p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5" name="Google Shape;425;p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432" name="Google Shape;432;p8"/>
            <p:cNvSpPr/>
            <p:nvPr/>
          </p:nvSpPr>
          <p:spPr>
            <a:xfrm>
              <a:off x="3767875" y="-117525"/>
              <a:ext cx="5516022" cy="967800"/>
            </a:xfrm>
            <a:custGeom>
              <a:avLst/>
              <a:gdLst/>
              <a:ahLst/>
              <a:cxnLst/>
              <a:rect l="l" t="t" r="r" b="b"/>
              <a:pathLst>
                <a:path w="233606" h="38712" extrusionOk="0">
                  <a:moveTo>
                    <a:pt x="233606" y="38712"/>
                  </a:moveTo>
                  <a:cubicBezTo>
                    <a:pt x="232017" y="36742"/>
                    <a:pt x="229633" y="29527"/>
                    <a:pt x="224071" y="26889"/>
                  </a:cubicBezTo>
                  <a:cubicBezTo>
                    <a:pt x="218509" y="24251"/>
                    <a:pt x="208402" y="22789"/>
                    <a:pt x="200234" y="22884"/>
                  </a:cubicBezTo>
                  <a:cubicBezTo>
                    <a:pt x="192066" y="22979"/>
                    <a:pt x="184692" y="25204"/>
                    <a:pt x="175062" y="27461"/>
                  </a:cubicBezTo>
                  <a:cubicBezTo>
                    <a:pt x="165432" y="29718"/>
                    <a:pt x="153862" y="36361"/>
                    <a:pt x="142452" y="36424"/>
                  </a:cubicBezTo>
                  <a:cubicBezTo>
                    <a:pt x="131042" y="36488"/>
                    <a:pt x="119918" y="31624"/>
                    <a:pt x="106601" y="27842"/>
                  </a:cubicBezTo>
                  <a:cubicBezTo>
                    <a:pt x="93284" y="24060"/>
                    <a:pt x="74087" y="15257"/>
                    <a:pt x="62550" y="13731"/>
                  </a:cubicBezTo>
                  <a:cubicBezTo>
                    <a:pt x="51013" y="12206"/>
                    <a:pt x="47802" y="20978"/>
                    <a:pt x="37377" y="18689"/>
                  </a:cubicBezTo>
                  <a:cubicBezTo>
                    <a:pt x="26952" y="16401"/>
                    <a:pt x="6230" y="311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33" name="Google Shape;433;p8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434" name="Google Shape;434;p8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8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8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8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9"/>
          <p:cNvGrpSpPr/>
          <p:nvPr/>
        </p:nvGrpSpPr>
        <p:grpSpPr>
          <a:xfrm>
            <a:off x="-577305" y="-1566838"/>
            <a:ext cx="10283500" cy="8262987"/>
            <a:chOff x="-577305" y="-1566838"/>
            <a:chExt cx="10283500" cy="8262987"/>
          </a:xfrm>
        </p:grpSpPr>
        <p:grpSp>
          <p:nvGrpSpPr>
            <p:cNvPr id="444" name="Google Shape;444;p9"/>
            <p:cNvGrpSpPr/>
            <p:nvPr/>
          </p:nvGrpSpPr>
          <p:grpSpPr>
            <a:xfrm rot="-1198589">
              <a:off x="6545203" y="-1217593"/>
              <a:ext cx="2481607" cy="2481607"/>
              <a:chOff x="2530475" y="1998650"/>
              <a:chExt cx="2100600" cy="2100600"/>
            </a:xfrm>
          </p:grpSpPr>
          <p:cxnSp>
            <p:nvCxnSpPr>
              <p:cNvPr id="445" name="Google Shape;445;p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46" name="Google Shape;446;p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47" name="Google Shape;447;p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4" name="Google Shape;454;p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64" name="Google Shape;464;p9"/>
            <p:cNvGrpSpPr/>
            <p:nvPr/>
          </p:nvGrpSpPr>
          <p:grpSpPr>
            <a:xfrm rot="-899916">
              <a:off x="-298495" y="3936020"/>
              <a:ext cx="2481318" cy="2481318"/>
              <a:chOff x="2530475" y="1998650"/>
              <a:chExt cx="2100600" cy="2100600"/>
            </a:xfrm>
          </p:grpSpPr>
          <p:cxnSp>
            <p:nvCxnSpPr>
              <p:cNvPr id="465" name="Google Shape;465;p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66" name="Google Shape;466;p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67" name="Google Shape;467;p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0" name="Google Shape;470;p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1" name="Google Shape;471;p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2" name="Google Shape;472;p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3" name="Google Shape;473;p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4" name="Google Shape;474;p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6" name="Google Shape;476;p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7" name="Google Shape;477;p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8" name="Google Shape;478;p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9" name="Google Shape;479;p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0" name="Google Shape;480;p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1" name="Google Shape;481;p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2" name="Google Shape;482;p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3" name="Google Shape;483;p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84" name="Google Shape;484;p9"/>
            <p:cNvGrpSpPr/>
            <p:nvPr/>
          </p:nvGrpSpPr>
          <p:grpSpPr>
            <a:xfrm rot="-741944">
              <a:off x="6987590" y="3548820"/>
              <a:ext cx="2481666" cy="2481666"/>
              <a:chOff x="2530475" y="1998650"/>
              <a:chExt cx="2100600" cy="2100600"/>
            </a:xfrm>
          </p:grpSpPr>
          <p:cxnSp>
            <p:nvCxnSpPr>
              <p:cNvPr id="485" name="Google Shape;485;p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86" name="Google Shape;486;p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87" name="Google Shape;487;p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8" name="Google Shape;488;p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9" name="Google Shape;489;p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0" name="Google Shape;490;p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1" name="Google Shape;491;p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2" name="Google Shape;492;p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3" name="Google Shape;493;p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4" name="Google Shape;494;p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5" name="Google Shape;495;p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6" name="Google Shape;496;p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7" name="Google Shape;497;p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8" name="Google Shape;498;p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9" name="Google Shape;499;p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0" name="Google Shape;500;p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1" name="Google Shape;501;p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2" name="Google Shape;502;p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3" name="Google Shape;503;p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504" name="Google Shape;504;p9"/>
          <p:cNvSpPr txBox="1">
            <a:spLocks noGrp="1"/>
          </p:cNvSpPr>
          <p:nvPr>
            <p:ph type="title"/>
          </p:nvPr>
        </p:nvSpPr>
        <p:spPr>
          <a:xfrm>
            <a:off x="703650" y="1722450"/>
            <a:ext cx="5247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5" name="Google Shape;505;p9"/>
          <p:cNvSpPr txBox="1">
            <a:spLocks noGrp="1"/>
          </p:cNvSpPr>
          <p:nvPr>
            <p:ph type="subTitle" idx="1"/>
          </p:nvPr>
        </p:nvSpPr>
        <p:spPr>
          <a:xfrm>
            <a:off x="703650" y="2749950"/>
            <a:ext cx="5247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06" name="Google Shape;506;p9"/>
          <p:cNvGrpSpPr/>
          <p:nvPr/>
        </p:nvGrpSpPr>
        <p:grpSpPr>
          <a:xfrm>
            <a:off x="885436" y="64216"/>
            <a:ext cx="494877" cy="5028783"/>
            <a:chOff x="885436" y="64216"/>
            <a:chExt cx="494877" cy="5028783"/>
          </a:xfrm>
        </p:grpSpPr>
        <p:sp>
          <p:nvSpPr>
            <p:cNvPr id="507" name="Google Shape;507;p9"/>
            <p:cNvSpPr/>
            <p:nvPr/>
          </p:nvSpPr>
          <p:spPr>
            <a:xfrm rot="1332272" flipH="1">
              <a:off x="943725" y="4684140"/>
              <a:ext cx="384902" cy="349072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885436" y="64216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09" name="Google Shape;509;p9"/>
          <p:cNvGrpSpPr/>
          <p:nvPr/>
        </p:nvGrpSpPr>
        <p:grpSpPr>
          <a:xfrm>
            <a:off x="412962" y="225675"/>
            <a:ext cx="7524557" cy="4098000"/>
            <a:chOff x="412962" y="225675"/>
            <a:chExt cx="7524557" cy="4098000"/>
          </a:xfrm>
        </p:grpSpPr>
        <p:sp>
          <p:nvSpPr>
            <p:cNvPr id="510" name="Google Shape;510;p9"/>
            <p:cNvSpPr/>
            <p:nvPr/>
          </p:nvSpPr>
          <p:spPr>
            <a:xfrm>
              <a:off x="7469724" y="3744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7781873" y="2256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12" name="Google Shape;512;p9"/>
            <p:cNvGrpSpPr/>
            <p:nvPr/>
          </p:nvGrpSpPr>
          <p:grpSpPr>
            <a:xfrm>
              <a:off x="412962" y="394811"/>
              <a:ext cx="306224" cy="3928864"/>
              <a:chOff x="412962" y="394811"/>
              <a:chExt cx="306224" cy="3928864"/>
            </a:xfrm>
          </p:grpSpPr>
          <p:sp>
            <p:nvSpPr>
              <p:cNvPr id="513" name="Google Shape;513;p9"/>
              <p:cNvSpPr/>
              <p:nvPr/>
            </p:nvSpPr>
            <p:spPr>
              <a:xfrm flipH="1">
                <a:off x="571969" y="4171403"/>
                <a:ext cx="147218" cy="152272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84" extrusionOk="0">
                    <a:moveTo>
                      <a:pt x="498" y="0"/>
                    </a:moveTo>
                    <a:cubicBezTo>
                      <a:pt x="375" y="0"/>
                      <a:pt x="244" y="50"/>
                      <a:pt x="155" y="149"/>
                    </a:cubicBezTo>
                    <a:cubicBezTo>
                      <a:pt x="60" y="244"/>
                      <a:pt x="24" y="375"/>
                      <a:pt x="24" y="506"/>
                    </a:cubicBezTo>
                    <a:cubicBezTo>
                      <a:pt x="24" y="530"/>
                      <a:pt x="24" y="554"/>
                      <a:pt x="36" y="577"/>
                    </a:cubicBezTo>
                    <a:cubicBezTo>
                      <a:pt x="12" y="637"/>
                      <a:pt x="0" y="708"/>
                      <a:pt x="24" y="780"/>
                    </a:cubicBezTo>
                    <a:cubicBezTo>
                      <a:pt x="60" y="875"/>
                      <a:pt x="131" y="970"/>
                      <a:pt x="226" y="1018"/>
                    </a:cubicBezTo>
                    <a:cubicBezTo>
                      <a:pt x="304" y="1063"/>
                      <a:pt x="393" y="1084"/>
                      <a:pt x="484" y="1084"/>
                    </a:cubicBezTo>
                    <a:cubicBezTo>
                      <a:pt x="586" y="1084"/>
                      <a:pt x="691" y="1057"/>
                      <a:pt x="786" y="1006"/>
                    </a:cubicBezTo>
                    <a:cubicBezTo>
                      <a:pt x="929" y="923"/>
                      <a:pt x="1024" y="780"/>
                      <a:pt x="1036" y="601"/>
                    </a:cubicBezTo>
                    <a:cubicBezTo>
                      <a:pt x="1048" y="458"/>
                      <a:pt x="976" y="316"/>
                      <a:pt x="893" y="208"/>
                    </a:cubicBezTo>
                    <a:cubicBezTo>
                      <a:pt x="822" y="113"/>
                      <a:pt x="702" y="30"/>
                      <a:pt x="572" y="6"/>
                    </a:cubicBezTo>
                    <a:cubicBezTo>
                      <a:pt x="548" y="2"/>
                      <a:pt x="523" y="0"/>
                      <a:pt x="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 flipH="1">
                <a:off x="452544" y="3810222"/>
                <a:ext cx="60404" cy="8554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09" extrusionOk="0">
                    <a:moveTo>
                      <a:pt x="215" y="1"/>
                    </a:moveTo>
                    <a:cubicBezTo>
                      <a:pt x="191" y="1"/>
                      <a:pt x="179" y="1"/>
                      <a:pt x="155" y="13"/>
                    </a:cubicBezTo>
                    <a:cubicBezTo>
                      <a:pt x="120" y="25"/>
                      <a:pt x="96" y="37"/>
                      <a:pt x="60" y="61"/>
                    </a:cubicBezTo>
                    <a:cubicBezTo>
                      <a:pt x="48" y="84"/>
                      <a:pt x="36" y="96"/>
                      <a:pt x="24" y="108"/>
                    </a:cubicBezTo>
                    <a:cubicBezTo>
                      <a:pt x="12" y="144"/>
                      <a:pt x="1" y="180"/>
                      <a:pt x="1" y="215"/>
                    </a:cubicBezTo>
                    <a:cubicBezTo>
                      <a:pt x="1" y="251"/>
                      <a:pt x="1" y="275"/>
                      <a:pt x="1" y="311"/>
                    </a:cubicBezTo>
                    <a:cubicBezTo>
                      <a:pt x="1" y="334"/>
                      <a:pt x="1" y="346"/>
                      <a:pt x="1" y="370"/>
                    </a:cubicBezTo>
                    <a:cubicBezTo>
                      <a:pt x="1" y="382"/>
                      <a:pt x="12" y="382"/>
                      <a:pt x="12" y="382"/>
                    </a:cubicBezTo>
                    <a:lnTo>
                      <a:pt x="12" y="406"/>
                    </a:lnTo>
                    <a:cubicBezTo>
                      <a:pt x="12" y="430"/>
                      <a:pt x="12" y="442"/>
                      <a:pt x="12" y="453"/>
                    </a:cubicBezTo>
                    <a:cubicBezTo>
                      <a:pt x="24" y="477"/>
                      <a:pt x="36" y="489"/>
                      <a:pt x="36" y="501"/>
                    </a:cubicBezTo>
                    <a:cubicBezTo>
                      <a:pt x="48" y="525"/>
                      <a:pt x="72" y="549"/>
                      <a:pt x="96" y="561"/>
                    </a:cubicBezTo>
                    <a:cubicBezTo>
                      <a:pt x="108" y="572"/>
                      <a:pt x="120" y="584"/>
                      <a:pt x="132" y="584"/>
                    </a:cubicBezTo>
                    <a:cubicBezTo>
                      <a:pt x="155" y="596"/>
                      <a:pt x="191" y="608"/>
                      <a:pt x="215" y="608"/>
                    </a:cubicBezTo>
                    <a:lnTo>
                      <a:pt x="263" y="596"/>
                    </a:lnTo>
                    <a:cubicBezTo>
                      <a:pt x="286" y="596"/>
                      <a:pt x="298" y="584"/>
                      <a:pt x="322" y="584"/>
                    </a:cubicBezTo>
                    <a:cubicBezTo>
                      <a:pt x="346" y="561"/>
                      <a:pt x="358" y="549"/>
                      <a:pt x="370" y="525"/>
                    </a:cubicBezTo>
                    <a:cubicBezTo>
                      <a:pt x="393" y="501"/>
                      <a:pt x="405" y="489"/>
                      <a:pt x="405" y="453"/>
                    </a:cubicBezTo>
                    <a:cubicBezTo>
                      <a:pt x="417" y="442"/>
                      <a:pt x="417" y="430"/>
                      <a:pt x="417" y="406"/>
                    </a:cubicBezTo>
                    <a:cubicBezTo>
                      <a:pt x="417" y="382"/>
                      <a:pt x="429" y="346"/>
                      <a:pt x="429" y="311"/>
                    </a:cubicBezTo>
                    <a:cubicBezTo>
                      <a:pt x="429" y="275"/>
                      <a:pt x="429" y="251"/>
                      <a:pt x="429" y="215"/>
                    </a:cubicBezTo>
                    <a:cubicBezTo>
                      <a:pt x="429" y="180"/>
                      <a:pt x="429" y="156"/>
                      <a:pt x="405" y="132"/>
                    </a:cubicBezTo>
                    <a:cubicBezTo>
                      <a:pt x="405" y="108"/>
                      <a:pt x="382" y="84"/>
                      <a:pt x="370" y="61"/>
                    </a:cubicBezTo>
                    <a:cubicBezTo>
                      <a:pt x="346" y="49"/>
                      <a:pt x="322" y="25"/>
                      <a:pt x="298" y="25"/>
                    </a:cubicBezTo>
                    <a:cubicBezTo>
                      <a:pt x="274" y="1"/>
                      <a:pt x="239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9"/>
              <p:cNvSpPr/>
              <p:nvPr/>
            </p:nvSpPr>
            <p:spPr>
              <a:xfrm flipH="1">
                <a:off x="412962" y="394811"/>
                <a:ext cx="159018" cy="15761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2" extrusionOk="0">
                    <a:moveTo>
                      <a:pt x="567" y="1"/>
                    </a:moveTo>
                    <a:cubicBezTo>
                      <a:pt x="534" y="1"/>
                      <a:pt x="499" y="7"/>
                      <a:pt x="464" y="21"/>
                    </a:cubicBezTo>
                    <a:cubicBezTo>
                      <a:pt x="405" y="32"/>
                      <a:pt x="345" y="68"/>
                      <a:pt x="286" y="104"/>
                    </a:cubicBezTo>
                    <a:cubicBezTo>
                      <a:pt x="167" y="187"/>
                      <a:pt x="72" y="318"/>
                      <a:pt x="48" y="461"/>
                    </a:cubicBezTo>
                    <a:cubicBezTo>
                      <a:pt x="0" y="640"/>
                      <a:pt x="48" y="806"/>
                      <a:pt x="155" y="949"/>
                    </a:cubicBezTo>
                    <a:cubicBezTo>
                      <a:pt x="202" y="997"/>
                      <a:pt x="262" y="1044"/>
                      <a:pt x="322" y="1080"/>
                    </a:cubicBezTo>
                    <a:cubicBezTo>
                      <a:pt x="369" y="1104"/>
                      <a:pt x="417" y="1116"/>
                      <a:pt x="476" y="1116"/>
                    </a:cubicBezTo>
                    <a:cubicBezTo>
                      <a:pt x="476" y="1116"/>
                      <a:pt x="482" y="1121"/>
                      <a:pt x="485" y="1121"/>
                    </a:cubicBezTo>
                    <a:cubicBezTo>
                      <a:pt x="487" y="1121"/>
                      <a:pt x="488" y="1120"/>
                      <a:pt x="488" y="1116"/>
                    </a:cubicBezTo>
                    <a:lnTo>
                      <a:pt x="572" y="1116"/>
                    </a:lnTo>
                    <a:cubicBezTo>
                      <a:pt x="619" y="1116"/>
                      <a:pt x="667" y="1080"/>
                      <a:pt x="691" y="1033"/>
                    </a:cubicBezTo>
                    <a:cubicBezTo>
                      <a:pt x="798" y="985"/>
                      <a:pt x="905" y="902"/>
                      <a:pt x="976" y="794"/>
                    </a:cubicBezTo>
                    <a:cubicBezTo>
                      <a:pt x="1131" y="544"/>
                      <a:pt x="1012" y="187"/>
                      <a:pt x="750" y="56"/>
                    </a:cubicBezTo>
                    <a:cubicBezTo>
                      <a:pt x="714" y="32"/>
                      <a:pt x="667" y="21"/>
                      <a:pt x="631" y="9"/>
                    </a:cubicBezTo>
                    <a:cubicBezTo>
                      <a:pt x="611" y="4"/>
                      <a:pt x="590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6" name="Google Shape;516;p9"/>
              <p:cNvSpPr/>
              <p:nvPr/>
            </p:nvSpPr>
            <p:spPr>
              <a:xfrm>
                <a:off x="501602" y="682454"/>
                <a:ext cx="70378" cy="7164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10" extrusionOk="0">
                    <a:moveTo>
                      <a:pt x="179" y="0"/>
                    </a:moveTo>
                    <a:cubicBezTo>
                      <a:pt x="155" y="0"/>
                      <a:pt x="143" y="12"/>
                      <a:pt x="119" y="24"/>
                    </a:cubicBezTo>
                    <a:cubicBezTo>
                      <a:pt x="95" y="24"/>
                      <a:pt x="72" y="36"/>
                      <a:pt x="60" y="60"/>
                    </a:cubicBezTo>
                    <a:cubicBezTo>
                      <a:pt x="48" y="72"/>
                      <a:pt x="36" y="84"/>
                      <a:pt x="24" y="107"/>
                    </a:cubicBezTo>
                    <a:cubicBezTo>
                      <a:pt x="24" y="119"/>
                      <a:pt x="12" y="131"/>
                      <a:pt x="12" y="155"/>
                    </a:cubicBezTo>
                    <a:cubicBezTo>
                      <a:pt x="0" y="179"/>
                      <a:pt x="0" y="203"/>
                      <a:pt x="0" y="226"/>
                    </a:cubicBezTo>
                    <a:cubicBezTo>
                      <a:pt x="0" y="250"/>
                      <a:pt x="12" y="274"/>
                      <a:pt x="24" y="298"/>
                    </a:cubicBezTo>
                    <a:cubicBezTo>
                      <a:pt x="24" y="310"/>
                      <a:pt x="24" y="322"/>
                      <a:pt x="24" y="322"/>
                    </a:cubicBezTo>
                    <a:cubicBezTo>
                      <a:pt x="36" y="357"/>
                      <a:pt x="48" y="381"/>
                      <a:pt x="72" y="405"/>
                    </a:cubicBezTo>
                    <a:cubicBezTo>
                      <a:pt x="84" y="429"/>
                      <a:pt x="95" y="441"/>
                      <a:pt x="107" y="453"/>
                    </a:cubicBezTo>
                    <a:cubicBezTo>
                      <a:pt x="131" y="465"/>
                      <a:pt x="143" y="476"/>
                      <a:pt x="167" y="488"/>
                    </a:cubicBezTo>
                    <a:cubicBezTo>
                      <a:pt x="191" y="500"/>
                      <a:pt x="203" y="500"/>
                      <a:pt x="226" y="500"/>
                    </a:cubicBezTo>
                    <a:cubicBezTo>
                      <a:pt x="244" y="506"/>
                      <a:pt x="259" y="509"/>
                      <a:pt x="274" y="509"/>
                    </a:cubicBezTo>
                    <a:cubicBezTo>
                      <a:pt x="289" y="509"/>
                      <a:pt x="304" y="506"/>
                      <a:pt x="322" y="500"/>
                    </a:cubicBezTo>
                    <a:cubicBezTo>
                      <a:pt x="334" y="488"/>
                      <a:pt x="345" y="488"/>
                      <a:pt x="357" y="488"/>
                    </a:cubicBezTo>
                    <a:cubicBezTo>
                      <a:pt x="381" y="476"/>
                      <a:pt x="405" y="453"/>
                      <a:pt x="429" y="441"/>
                    </a:cubicBezTo>
                    <a:cubicBezTo>
                      <a:pt x="441" y="417"/>
                      <a:pt x="453" y="405"/>
                      <a:pt x="465" y="381"/>
                    </a:cubicBezTo>
                    <a:cubicBezTo>
                      <a:pt x="476" y="369"/>
                      <a:pt x="488" y="345"/>
                      <a:pt x="488" y="334"/>
                    </a:cubicBezTo>
                    <a:cubicBezTo>
                      <a:pt x="500" y="310"/>
                      <a:pt x="500" y="286"/>
                      <a:pt x="500" y="262"/>
                    </a:cubicBezTo>
                    <a:cubicBezTo>
                      <a:pt x="500" y="238"/>
                      <a:pt x="500" y="215"/>
                      <a:pt x="500" y="203"/>
                    </a:cubicBezTo>
                    <a:cubicBezTo>
                      <a:pt x="488" y="179"/>
                      <a:pt x="476" y="155"/>
                      <a:pt x="476" y="143"/>
                    </a:cubicBezTo>
                    <a:cubicBezTo>
                      <a:pt x="453" y="107"/>
                      <a:pt x="441" y="84"/>
                      <a:pt x="405" y="72"/>
                    </a:cubicBezTo>
                    <a:cubicBezTo>
                      <a:pt x="393" y="60"/>
                      <a:pt x="381" y="48"/>
                      <a:pt x="357" y="36"/>
                    </a:cubicBezTo>
                    <a:cubicBezTo>
                      <a:pt x="334" y="24"/>
                      <a:pt x="322" y="24"/>
                      <a:pt x="298" y="24"/>
                    </a:cubicBezTo>
                    <a:cubicBezTo>
                      <a:pt x="286" y="24"/>
                      <a:pt x="274" y="12"/>
                      <a:pt x="262" y="12"/>
                    </a:cubicBezTo>
                    <a:cubicBezTo>
                      <a:pt x="226" y="0"/>
                      <a:pt x="20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11"/>
          <p:cNvGrpSpPr/>
          <p:nvPr/>
        </p:nvGrpSpPr>
        <p:grpSpPr>
          <a:xfrm>
            <a:off x="-1197212" y="-292175"/>
            <a:ext cx="11475697" cy="5906267"/>
            <a:chOff x="-1197212" y="-292175"/>
            <a:chExt cx="11475697" cy="5906267"/>
          </a:xfrm>
        </p:grpSpPr>
        <p:grpSp>
          <p:nvGrpSpPr>
            <p:cNvPr id="522" name="Google Shape;522;p11"/>
            <p:cNvGrpSpPr/>
            <p:nvPr/>
          </p:nvGrpSpPr>
          <p:grpSpPr>
            <a:xfrm rot="-641899">
              <a:off x="7588211" y="2799655"/>
              <a:ext cx="2481509" cy="2481509"/>
              <a:chOff x="2530475" y="1998650"/>
              <a:chExt cx="2100600" cy="2100600"/>
            </a:xfrm>
          </p:grpSpPr>
          <p:cxnSp>
            <p:nvCxnSpPr>
              <p:cNvPr id="523" name="Google Shape;523;p11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24" name="Google Shape;524;p11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525" name="Google Shape;525;p11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6" name="Google Shape;526;p11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7" name="Google Shape;527;p11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8" name="Google Shape;528;p11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9" name="Google Shape;529;p11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0" name="Google Shape;530;p11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1" name="Google Shape;531;p11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2" name="Google Shape;532;p11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3" name="Google Shape;533;p11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4" name="Google Shape;534;p11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5" name="Google Shape;535;p11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6" name="Google Shape;536;p11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7" name="Google Shape;537;p11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8" name="Google Shape;538;p11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9" name="Google Shape;539;p11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0" name="Google Shape;540;p11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1" name="Google Shape;541;p11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42" name="Google Shape;542;p11"/>
            <p:cNvGrpSpPr/>
            <p:nvPr/>
          </p:nvGrpSpPr>
          <p:grpSpPr>
            <a:xfrm rot="-484102">
              <a:off x="-1035354" y="-92019"/>
              <a:ext cx="2481425" cy="2481425"/>
              <a:chOff x="2530475" y="1998650"/>
              <a:chExt cx="2100600" cy="2100600"/>
            </a:xfrm>
          </p:grpSpPr>
          <p:cxnSp>
            <p:nvCxnSpPr>
              <p:cNvPr id="543" name="Google Shape;543;p11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44" name="Google Shape;544;p11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545" name="Google Shape;545;p11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6" name="Google Shape;546;p11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7" name="Google Shape;547;p11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8" name="Google Shape;548;p11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9" name="Google Shape;549;p11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0" name="Google Shape;550;p11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1" name="Google Shape;551;p11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2" name="Google Shape;552;p11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3" name="Google Shape;553;p11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4" name="Google Shape;554;p11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5" name="Google Shape;555;p11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6" name="Google Shape;556;p11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7" name="Google Shape;557;p11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8" name="Google Shape;558;p11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9" name="Google Shape;559;p11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0" name="Google Shape;560;p11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1" name="Google Shape;561;p11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562" name="Google Shape;562;p11"/>
            <p:cNvSpPr/>
            <p:nvPr/>
          </p:nvSpPr>
          <p:spPr>
            <a:xfrm>
              <a:off x="-375050" y="3947767"/>
              <a:ext cx="8061800" cy="1666325"/>
            </a:xfrm>
            <a:custGeom>
              <a:avLst/>
              <a:gdLst/>
              <a:ahLst/>
              <a:cxnLst/>
              <a:rect l="l" t="t" r="r" b="b"/>
              <a:pathLst>
                <a:path w="322472" h="66653" extrusionOk="0">
                  <a:moveTo>
                    <a:pt x="0" y="17452"/>
                  </a:moveTo>
                  <a:cubicBezTo>
                    <a:pt x="6802" y="14560"/>
                    <a:pt x="23456" y="894"/>
                    <a:pt x="40810" y="99"/>
                  </a:cubicBezTo>
                  <a:cubicBezTo>
                    <a:pt x="58164" y="-695"/>
                    <a:pt x="87786" y="6170"/>
                    <a:pt x="104122" y="12685"/>
                  </a:cubicBezTo>
                  <a:cubicBezTo>
                    <a:pt x="120459" y="19201"/>
                    <a:pt x="124145" y="39764"/>
                    <a:pt x="138829" y="39192"/>
                  </a:cubicBezTo>
                  <a:cubicBezTo>
                    <a:pt x="153513" y="38620"/>
                    <a:pt x="174649" y="12716"/>
                    <a:pt x="192225" y="9252"/>
                  </a:cubicBezTo>
                  <a:cubicBezTo>
                    <a:pt x="209801" y="5788"/>
                    <a:pt x="227949" y="10746"/>
                    <a:pt x="244285" y="18406"/>
                  </a:cubicBezTo>
                  <a:cubicBezTo>
                    <a:pt x="260622" y="26066"/>
                    <a:pt x="277213" y="47170"/>
                    <a:pt x="290244" y="55211"/>
                  </a:cubicBezTo>
                  <a:cubicBezTo>
                    <a:pt x="303275" y="63252"/>
                    <a:pt x="317101" y="64746"/>
                    <a:pt x="322472" y="66653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63" name="Google Shape;563;p11"/>
            <p:cNvSpPr/>
            <p:nvPr/>
          </p:nvSpPr>
          <p:spPr>
            <a:xfrm>
              <a:off x="1708350" y="-292175"/>
              <a:ext cx="7813875" cy="1515600"/>
            </a:xfrm>
            <a:custGeom>
              <a:avLst/>
              <a:gdLst/>
              <a:ahLst/>
              <a:cxnLst/>
              <a:rect l="l" t="t" r="r" b="b"/>
              <a:pathLst>
                <a:path w="312555" h="60624" extrusionOk="0">
                  <a:moveTo>
                    <a:pt x="0" y="0"/>
                  </a:moveTo>
                  <a:cubicBezTo>
                    <a:pt x="5276" y="6198"/>
                    <a:pt x="16972" y="30608"/>
                    <a:pt x="31656" y="37187"/>
                  </a:cubicBezTo>
                  <a:cubicBezTo>
                    <a:pt x="46340" y="43766"/>
                    <a:pt x="71797" y="42431"/>
                    <a:pt x="88102" y="39475"/>
                  </a:cubicBezTo>
                  <a:cubicBezTo>
                    <a:pt x="104407" y="36519"/>
                    <a:pt x="113275" y="18276"/>
                    <a:pt x="129484" y="19452"/>
                  </a:cubicBezTo>
                  <a:cubicBezTo>
                    <a:pt x="145694" y="20628"/>
                    <a:pt x="168673" y="39793"/>
                    <a:pt x="185359" y="46531"/>
                  </a:cubicBezTo>
                  <a:cubicBezTo>
                    <a:pt x="202045" y="53269"/>
                    <a:pt x="212152" y="57973"/>
                    <a:pt x="229601" y="59880"/>
                  </a:cubicBezTo>
                  <a:cubicBezTo>
                    <a:pt x="247050" y="61787"/>
                    <a:pt x="276226" y="59467"/>
                    <a:pt x="290052" y="57973"/>
                  </a:cubicBezTo>
                  <a:cubicBezTo>
                    <a:pt x="303878" y="56479"/>
                    <a:pt x="308805" y="52093"/>
                    <a:pt x="312555" y="50917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564" name="Google Shape;564;p11"/>
          <p:cNvSpPr txBox="1">
            <a:spLocks noGrp="1"/>
          </p:cNvSpPr>
          <p:nvPr>
            <p:ph type="title" hasCustomPrompt="1"/>
          </p:nvPr>
        </p:nvSpPr>
        <p:spPr>
          <a:xfrm>
            <a:off x="1931425" y="1856125"/>
            <a:ext cx="5281200" cy="10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65" name="Google Shape;565;p11"/>
          <p:cNvSpPr txBox="1">
            <a:spLocks noGrp="1"/>
          </p:cNvSpPr>
          <p:nvPr>
            <p:ph type="subTitle" idx="1"/>
          </p:nvPr>
        </p:nvSpPr>
        <p:spPr>
          <a:xfrm>
            <a:off x="1931425" y="2790275"/>
            <a:ext cx="52812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566" name="Google Shape;566;p11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567" name="Google Shape;567;p11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571;p11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572;p11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573;p11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5" name="Google Shape;575;p11"/>
          <p:cNvSpPr/>
          <p:nvPr/>
        </p:nvSpPr>
        <p:spPr>
          <a:xfrm flipH="1">
            <a:off x="186983" y="4663124"/>
            <a:ext cx="384902" cy="349074"/>
          </a:xfrm>
          <a:custGeom>
            <a:avLst/>
            <a:gdLst/>
            <a:ahLst/>
            <a:cxnLst/>
            <a:rect l="l" t="t" r="r" b="b"/>
            <a:pathLst>
              <a:path w="2740" h="2485" extrusionOk="0">
                <a:moveTo>
                  <a:pt x="1491" y="0"/>
                </a:moveTo>
                <a:cubicBezTo>
                  <a:pt x="1445" y="0"/>
                  <a:pt x="1402" y="16"/>
                  <a:pt x="1382" y="51"/>
                </a:cubicBezTo>
                <a:cubicBezTo>
                  <a:pt x="1239" y="301"/>
                  <a:pt x="1108" y="551"/>
                  <a:pt x="977" y="801"/>
                </a:cubicBezTo>
                <a:cubicBezTo>
                  <a:pt x="977" y="801"/>
                  <a:pt x="977" y="801"/>
                  <a:pt x="977" y="813"/>
                </a:cubicBezTo>
                <a:cubicBezTo>
                  <a:pt x="727" y="765"/>
                  <a:pt x="477" y="718"/>
                  <a:pt x="239" y="658"/>
                </a:cubicBezTo>
                <a:cubicBezTo>
                  <a:pt x="220" y="654"/>
                  <a:pt x="202" y="653"/>
                  <a:pt x="185" y="653"/>
                </a:cubicBezTo>
                <a:cubicBezTo>
                  <a:pt x="47" y="653"/>
                  <a:pt x="1" y="776"/>
                  <a:pt x="96" y="861"/>
                </a:cubicBezTo>
                <a:cubicBezTo>
                  <a:pt x="275" y="1039"/>
                  <a:pt x="465" y="1194"/>
                  <a:pt x="656" y="1361"/>
                </a:cubicBezTo>
                <a:cubicBezTo>
                  <a:pt x="525" y="1646"/>
                  <a:pt x="430" y="1956"/>
                  <a:pt x="382" y="2278"/>
                </a:cubicBezTo>
                <a:cubicBezTo>
                  <a:pt x="372" y="2350"/>
                  <a:pt x="462" y="2451"/>
                  <a:pt x="564" y="2451"/>
                </a:cubicBezTo>
                <a:cubicBezTo>
                  <a:pt x="579" y="2451"/>
                  <a:pt x="593" y="2449"/>
                  <a:pt x="608" y="2444"/>
                </a:cubicBezTo>
                <a:cubicBezTo>
                  <a:pt x="954" y="2349"/>
                  <a:pt x="1263" y="2218"/>
                  <a:pt x="1549" y="2063"/>
                </a:cubicBezTo>
                <a:cubicBezTo>
                  <a:pt x="1727" y="2194"/>
                  <a:pt x="1918" y="2325"/>
                  <a:pt x="2108" y="2444"/>
                </a:cubicBezTo>
                <a:cubicBezTo>
                  <a:pt x="2144" y="2471"/>
                  <a:pt x="2193" y="2484"/>
                  <a:pt x="2239" y="2484"/>
                </a:cubicBezTo>
                <a:cubicBezTo>
                  <a:pt x="2316" y="2484"/>
                  <a:pt x="2385" y="2447"/>
                  <a:pt x="2370" y="2373"/>
                </a:cubicBezTo>
                <a:cubicBezTo>
                  <a:pt x="2311" y="2123"/>
                  <a:pt x="2239" y="1885"/>
                  <a:pt x="2168" y="1646"/>
                </a:cubicBezTo>
                <a:cubicBezTo>
                  <a:pt x="2359" y="1492"/>
                  <a:pt x="2525" y="1325"/>
                  <a:pt x="2680" y="1135"/>
                </a:cubicBezTo>
                <a:cubicBezTo>
                  <a:pt x="2740" y="1063"/>
                  <a:pt x="2632" y="932"/>
                  <a:pt x="2513" y="932"/>
                </a:cubicBezTo>
                <a:cubicBezTo>
                  <a:pt x="2323" y="932"/>
                  <a:pt x="2132" y="932"/>
                  <a:pt x="1942" y="920"/>
                </a:cubicBezTo>
                <a:cubicBezTo>
                  <a:pt x="1847" y="634"/>
                  <a:pt x="1751" y="361"/>
                  <a:pt x="1644" y="87"/>
                </a:cubicBezTo>
                <a:cubicBezTo>
                  <a:pt x="1623" y="31"/>
                  <a:pt x="1554" y="0"/>
                  <a:pt x="14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23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5.png"/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25.xml"/><Relationship Id="rId5" Type="http://schemas.openxmlformats.org/officeDocument/2006/relationships/image" Target="../media/image30.png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7.png"/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9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8013" y="1185379"/>
            <a:ext cx="612457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vi-VN" altLang="en-US" sz="18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8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80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5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Tiết </a:t>
            </a:r>
            <a:r>
              <a:rPr lang="vi-VN" alt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</a:t>
            </a:r>
            <a:endParaRPr lang="en-US" altLang="en-US" sz="2400" b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250" b="1" ker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PHÉP TÍNH </a:t>
            </a:r>
            <a:r>
              <a:rPr lang="vi-VN" sz="2250" b="1" ker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 ĐA THỨC NHIỀU BIẾN</a:t>
            </a:r>
            <a:endParaRPr kumimoji="0" lang="en-US" sz="22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5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5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23" t="7012" r="8375" b="3760"/>
          <a:stretch>
            <a:fillRect/>
          </a:stretch>
        </p:blipFill>
        <p:spPr>
          <a:xfrm>
            <a:off x="284991" y="179652"/>
            <a:ext cx="770866" cy="776475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3793" y="2670798"/>
            <a:ext cx="313436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altLang="en-US" sz="21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Thị Thanh Chà</a:t>
            </a:r>
            <a:endParaRPr lang="en-US" sz="2100" b="1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Tự nhiên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1371" y="462352"/>
            <a:ext cx="3990975" cy="43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46"/>
          <p:cNvSpPr/>
          <p:nvPr/>
        </p:nvSpPr>
        <p:spPr>
          <a:xfrm>
            <a:off x="-222475" y="3710249"/>
            <a:ext cx="6064200" cy="1585650"/>
          </a:xfrm>
          <a:custGeom>
            <a:avLst/>
            <a:gdLst/>
            <a:ahLst/>
            <a:cxnLst/>
            <a:rect l="l" t="t" r="r" b="b"/>
            <a:pathLst>
              <a:path w="242568" h="63426" extrusionOk="0">
                <a:moveTo>
                  <a:pt x="242568" y="63426"/>
                </a:moveTo>
                <a:cubicBezTo>
                  <a:pt x="238881" y="60407"/>
                  <a:pt x="227344" y="50140"/>
                  <a:pt x="220447" y="45309"/>
                </a:cubicBezTo>
                <a:cubicBezTo>
                  <a:pt x="213550" y="40478"/>
                  <a:pt x="212406" y="35934"/>
                  <a:pt x="201187" y="34440"/>
                </a:cubicBezTo>
                <a:cubicBezTo>
                  <a:pt x="189968" y="32946"/>
                  <a:pt x="166639" y="40034"/>
                  <a:pt x="153131" y="36347"/>
                </a:cubicBezTo>
                <a:cubicBezTo>
                  <a:pt x="139623" y="32660"/>
                  <a:pt x="133584" y="16260"/>
                  <a:pt x="120140" y="12319"/>
                </a:cubicBezTo>
                <a:cubicBezTo>
                  <a:pt x="106696" y="8378"/>
                  <a:pt x="87530" y="14702"/>
                  <a:pt x="72465" y="12700"/>
                </a:cubicBezTo>
                <a:cubicBezTo>
                  <a:pt x="57400" y="10698"/>
                  <a:pt x="41827" y="1767"/>
                  <a:pt x="29749" y="305"/>
                </a:cubicBezTo>
                <a:cubicBezTo>
                  <a:pt x="17672" y="-1157"/>
                  <a:pt x="4958" y="3324"/>
                  <a:pt x="0" y="3928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" name="Rectangle 7"/>
          <p:cNvSpPr/>
          <p:nvPr/>
        </p:nvSpPr>
        <p:spPr>
          <a:xfrm>
            <a:off x="364357" y="1128094"/>
            <a:ext cx="9060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HĐ 1.</a:t>
            </a:r>
            <a:endParaRPr lang="en-US" sz="2200" b="1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03467" y="255926"/>
            <a:ext cx="6031643" cy="521131"/>
            <a:chOff x="4328566" y="978669"/>
            <a:chExt cx="6031643" cy="521131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5134098" y="1068913"/>
              <a:ext cx="522611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rPr>
                <a:t> 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bốn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b="1" i="1" kern="1200" dirty="0">
                  <a:latin typeface="+mj-lt"/>
                  <a:ea typeface="+mn-ea"/>
                  <a:cs typeface="Arial" panose="020B0604020202020204" pitchFamily="34" charset="0"/>
                </a:rPr>
                <a:t>HĐ1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1" y="3416960"/>
            <a:ext cx="2880360" cy="16202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hought Bubble: Cloud 9"/>
              <p:cNvSpPr/>
              <p:nvPr/>
            </p:nvSpPr>
            <p:spPr>
              <a:xfrm>
                <a:off x="645795" y="1337311"/>
                <a:ext cx="7852409" cy="2529954"/>
              </a:xfrm>
              <a:prstGeom prst="cloudCallout">
                <a:avLst>
                  <a:gd name="adj1" fmla="val 42267"/>
                  <a:gd name="adj2" fmla="val 47773"/>
                </a:avLst>
              </a:prstGeom>
              <a:solidFill>
                <a:srgbClr val="E5F8FF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20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Ta </a:t>
                </a:r>
                <a:r>
                  <a:rPr lang="en-US" sz="1600" dirty="0" err="1">
                    <a:solidFill>
                      <a:srgbClr val="000000"/>
                    </a:solidFill>
                    <a:latin typeface="+mj-lt"/>
                  </a:rPr>
                  <a:t>có</a:t>
                </a: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b="0" dirty="0">
                  <a:solidFill>
                    <a:srgbClr val="000000"/>
                  </a:solidFill>
                  <a:latin typeface="+mj-lt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0" dirty="0">
                  <a:solidFill>
                    <a:srgbClr val="000000"/>
                  </a:solidFill>
                  <a:latin typeface="+mj-lt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     	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rgbClr val="000000"/>
                  </a:solidFill>
                  <a:latin typeface="+mj-lt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0" name="Thought Bubble: 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" y="1337311"/>
                <a:ext cx="7852409" cy="2529954"/>
              </a:xfrm>
              <a:prstGeom prst="cloudCallout">
                <a:avLst>
                  <a:gd name="adj1" fmla="val 42267"/>
                  <a:gd name="adj2" fmla="val 47773"/>
                </a:avLst>
              </a:prstGeom>
              <a:blipFill rotWithShape="1">
                <a:blip r:embed="rId3"/>
                <a:stretch>
                  <a:fillRect l="-760" t="-979" r="-720" b="-3409"/>
                </a:stretch>
              </a:blip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47"/>
          <p:cNvSpPr/>
          <p:nvPr/>
        </p:nvSpPr>
        <p:spPr>
          <a:xfrm>
            <a:off x="1636825" y="2713353"/>
            <a:ext cx="7933075" cy="2514975"/>
          </a:xfrm>
          <a:custGeom>
            <a:avLst/>
            <a:gdLst/>
            <a:ahLst/>
            <a:cxnLst/>
            <a:rect l="l" t="t" r="r" b="b"/>
            <a:pathLst>
              <a:path w="317323" h="100599" extrusionOk="0">
                <a:moveTo>
                  <a:pt x="0" y="100599"/>
                </a:moveTo>
                <a:cubicBezTo>
                  <a:pt x="4291" y="99010"/>
                  <a:pt x="15225" y="92526"/>
                  <a:pt x="25745" y="91064"/>
                </a:cubicBezTo>
                <a:cubicBezTo>
                  <a:pt x="36265" y="89602"/>
                  <a:pt x="50758" y="96277"/>
                  <a:pt x="63121" y="91827"/>
                </a:cubicBezTo>
                <a:cubicBezTo>
                  <a:pt x="75485" y="87377"/>
                  <a:pt x="85592" y="67926"/>
                  <a:pt x="99926" y="64366"/>
                </a:cubicBezTo>
                <a:cubicBezTo>
                  <a:pt x="114260" y="60806"/>
                  <a:pt x="133363" y="75363"/>
                  <a:pt x="149127" y="70468"/>
                </a:cubicBezTo>
                <a:cubicBezTo>
                  <a:pt x="164892" y="65574"/>
                  <a:pt x="181291" y="40116"/>
                  <a:pt x="194513" y="34999"/>
                </a:cubicBezTo>
                <a:cubicBezTo>
                  <a:pt x="207735" y="29882"/>
                  <a:pt x="215299" y="45138"/>
                  <a:pt x="228457" y="39766"/>
                </a:cubicBezTo>
                <a:cubicBezTo>
                  <a:pt x="241615" y="34395"/>
                  <a:pt x="258651" y="8936"/>
                  <a:pt x="273462" y="2770"/>
                </a:cubicBezTo>
                <a:cubicBezTo>
                  <a:pt x="288273" y="-3396"/>
                  <a:pt x="310013" y="2770"/>
                  <a:pt x="317323" y="277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28" name="Google Shape;2228;p47"/>
          <p:cNvGrpSpPr/>
          <p:nvPr/>
        </p:nvGrpSpPr>
        <p:grpSpPr>
          <a:xfrm flipH="1">
            <a:off x="7406641" y="134347"/>
            <a:ext cx="1541360" cy="1439233"/>
            <a:chOff x="5401583" y="1479357"/>
            <a:chExt cx="2800400" cy="2978495"/>
          </a:xfrm>
        </p:grpSpPr>
        <p:grpSp>
          <p:nvGrpSpPr>
            <p:cNvPr id="2229" name="Google Shape;2229;p47"/>
            <p:cNvGrpSpPr/>
            <p:nvPr/>
          </p:nvGrpSpPr>
          <p:grpSpPr>
            <a:xfrm rot="215619">
              <a:off x="5491858" y="1511059"/>
              <a:ext cx="1102988" cy="2915092"/>
              <a:chOff x="2247744" y="4236538"/>
              <a:chExt cx="261975" cy="692375"/>
            </a:xfrm>
          </p:grpSpPr>
          <p:sp>
            <p:nvSpPr>
              <p:cNvPr id="2230" name="Google Shape;2230;p47"/>
              <p:cNvSpPr/>
              <p:nvPr/>
            </p:nvSpPr>
            <p:spPr>
              <a:xfrm>
                <a:off x="2247744" y="4236538"/>
                <a:ext cx="261975" cy="69237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27695" extrusionOk="0">
                    <a:moveTo>
                      <a:pt x="6169" y="18188"/>
                    </a:moveTo>
                    <a:cubicBezTo>
                      <a:pt x="6305" y="18188"/>
                      <a:pt x="6433" y="18217"/>
                      <a:pt x="6537" y="18288"/>
                    </a:cubicBezTo>
                    <a:cubicBezTo>
                      <a:pt x="6632" y="18348"/>
                      <a:pt x="6692" y="18443"/>
                      <a:pt x="6704" y="18562"/>
                    </a:cubicBezTo>
                    <a:cubicBezTo>
                      <a:pt x="6740" y="18681"/>
                      <a:pt x="6716" y="18800"/>
                      <a:pt x="6680" y="18907"/>
                    </a:cubicBezTo>
                    <a:cubicBezTo>
                      <a:pt x="6597" y="19074"/>
                      <a:pt x="6442" y="19193"/>
                      <a:pt x="6251" y="19264"/>
                    </a:cubicBezTo>
                    <a:lnTo>
                      <a:pt x="6263" y="19241"/>
                    </a:lnTo>
                    <a:lnTo>
                      <a:pt x="6228" y="19276"/>
                    </a:lnTo>
                    <a:cubicBezTo>
                      <a:pt x="6180" y="19288"/>
                      <a:pt x="6132" y="19312"/>
                      <a:pt x="6085" y="19324"/>
                    </a:cubicBezTo>
                    <a:cubicBezTo>
                      <a:pt x="5891" y="19370"/>
                      <a:pt x="5683" y="19388"/>
                      <a:pt x="5471" y="19388"/>
                    </a:cubicBezTo>
                    <a:cubicBezTo>
                      <a:pt x="5410" y="19388"/>
                      <a:pt x="5348" y="19386"/>
                      <a:pt x="5287" y="19383"/>
                    </a:cubicBezTo>
                    <a:cubicBezTo>
                      <a:pt x="5013" y="19360"/>
                      <a:pt x="4751" y="19312"/>
                      <a:pt x="4477" y="19229"/>
                    </a:cubicBezTo>
                    <a:cubicBezTo>
                      <a:pt x="4454" y="19229"/>
                      <a:pt x="4430" y="19217"/>
                      <a:pt x="4406" y="19205"/>
                    </a:cubicBezTo>
                    <a:cubicBezTo>
                      <a:pt x="4608" y="18967"/>
                      <a:pt x="4835" y="18752"/>
                      <a:pt x="5096" y="18574"/>
                    </a:cubicBezTo>
                    <a:cubicBezTo>
                      <a:pt x="5323" y="18431"/>
                      <a:pt x="5561" y="18300"/>
                      <a:pt x="5823" y="18240"/>
                    </a:cubicBezTo>
                    <a:cubicBezTo>
                      <a:pt x="5936" y="18208"/>
                      <a:pt x="6055" y="18188"/>
                      <a:pt x="6169" y="18188"/>
                    </a:cubicBezTo>
                    <a:close/>
                    <a:moveTo>
                      <a:pt x="5811" y="0"/>
                    </a:moveTo>
                    <a:cubicBezTo>
                      <a:pt x="5811" y="0"/>
                      <a:pt x="5787" y="36"/>
                      <a:pt x="5763" y="84"/>
                    </a:cubicBezTo>
                    <a:lnTo>
                      <a:pt x="251" y="3155"/>
                    </a:lnTo>
                    <a:cubicBezTo>
                      <a:pt x="227" y="3143"/>
                      <a:pt x="215" y="3131"/>
                      <a:pt x="215" y="3131"/>
                    </a:cubicBezTo>
                    <a:lnTo>
                      <a:pt x="179" y="3191"/>
                    </a:lnTo>
                    <a:lnTo>
                      <a:pt x="143" y="3251"/>
                    </a:lnTo>
                    <a:cubicBezTo>
                      <a:pt x="143" y="3251"/>
                      <a:pt x="167" y="3262"/>
                      <a:pt x="191" y="3274"/>
                    </a:cubicBezTo>
                    <a:lnTo>
                      <a:pt x="1727" y="12145"/>
                    </a:lnTo>
                    <a:cubicBezTo>
                      <a:pt x="1727" y="12168"/>
                      <a:pt x="1715" y="12180"/>
                      <a:pt x="1715" y="12204"/>
                    </a:cubicBezTo>
                    <a:lnTo>
                      <a:pt x="1739" y="12204"/>
                    </a:lnTo>
                    <a:lnTo>
                      <a:pt x="1739" y="12216"/>
                    </a:lnTo>
                    <a:cubicBezTo>
                      <a:pt x="1703" y="12216"/>
                      <a:pt x="1679" y="12252"/>
                      <a:pt x="1667" y="12287"/>
                    </a:cubicBezTo>
                    <a:cubicBezTo>
                      <a:pt x="1548" y="12692"/>
                      <a:pt x="1477" y="13097"/>
                      <a:pt x="1417" y="13514"/>
                    </a:cubicBezTo>
                    <a:lnTo>
                      <a:pt x="1" y="16026"/>
                    </a:lnTo>
                    <a:lnTo>
                      <a:pt x="1013" y="16824"/>
                    </a:lnTo>
                    <a:lnTo>
                      <a:pt x="1334" y="14716"/>
                    </a:lnTo>
                    <a:cubicBezTo>
                      <a:pt x="1334" y="15026"/>
                      <a:pt x="1346" y="15347"/>
                      <a:pt x="1382" y="15657"/>
                    </a:cubicBezTo>
                    <a:cubicBezTo>
                      <a:pt x="1406" y="15871"/>
                      <a:pt x="1441" y="16074"/>
                      <a:pt x="1489" y="16276"/>
                    </a:cubicBezTo>
                    <a:lnTo>
                      <a:pt x="751" y="19241"/>
                    </a:lnTo>
                    <a:lnTo>
                      <a:pt x="1917" y="19741"/>
                    </a:lnTo>
                    <a:lnTo>
                      <a:pt x="1560" y="16526"/>
                    </a:lnTo>
                    <a:lnTo>
                      <a:pt x="1560" y="16526"/>
                    </a:lnTo>
                    <a:cubicBezTo>
                      <a:pt x="1632" y="16800"/>
                      <a:pt x="1727" y="17062"/>
                      <a:pt x="1834" y="17312"/>
                    </a:cubicBezTo>
                    <a:cubicBezTo>
                      <a:pt x="2072" y="17836"/>
                      <a:pt x="2441" y="18300"/>
                      <a:pt x="2894" y="18657"/>
                    </a:cubicBezTo>
                    <a:cubicBezTo>
                      <a:pt x="3239" y="18931"/>
                      <a:pt x="3620" y="19145"/>
                      <a:pt x="4037" y="19312"/>
                    </a:cubicBezTo>
                    <a:cubicBezTo>
                      <a:pt x="3953" y="19419"/>
                      <a:pt x="3870" y="19538"/>
                      <a:pt x="3799" y="19657"/>
                    </a:cubicBezTo>
                    <a:cubicBezTo>
                      <a:pt x="3561" y="20074"/>
                      <a:pt x="3406" y="20526"/>
                      <a:pt x="3299" y="20991"/>
                    </a:cubicBezTo>
                    <a:lnTo>
                      <a:pt x="3227" y="21098"/>
                    </a:lnTo>
                    <a:lnTo>
                      <a:pt x="3215" y="21074"/>
                    </a:lnTo>
                    <a:lnTo>
                      <a:pt x="3215" y="21098"/>
                    </a:lnTo>
                    <a:lnTo>
                      <a:pt x="1525" y="23503"/>
                    </a:lnTo>
                    <a:lnTo>
                      <a:pt x="2441" y="24384"/>
                    </a:lnTo>
                    <a:lnTo>
                      <a:pt x="3239" y="21360"/>
                    </a:lnTo>
                    <a:lnTo>
                      <a:pt x="3239" y="21360"/>
                    </a:lnTo>
                    <a:cubicBezTo>
                      <a:pt x="3215" y="21479"/>
                      <a:pt x="3203" y="21598"/>
                      <a:pt x="3191" y="21717"/>
                    </a:cubicBezTo>
                    <a:lnTo>
                      <a:pt x="3180" y="21931"/>
                    </a:lnTo>
                    <a:lnTo>
                      <a:pt x="3180" y="22146"/>
                    </a:lnTo>
                    <a:cubicBezTo>
                      <a:pt x="3168" y="22431"/>
                      <a:pt x="3191" y="22717"/>
                      <a:pt x="3251" y="23003"/>
                    </a:cubicBezTo>
                    <a:cubicBezTo>
                      <a:pt x="3311" y="23313"/>
                      <a:pt x="3406" y="23610"/>
                      <a:pt x="3549" y="23896"/>
                    </a:cubicBezTo>
                    <a:lnTo>
                      <a:pt x="2941" y="26670"/>
                    </a:lnTo>
                    <a:lnTo>
                      <a:pt x="4132" y="27146"/>
                    </a:lnTo>
                    <a:lnTo>
                      <a:pt x="3692" y="24158"/>
                    </a:lnTo>
                    <a:lnTo>
                      <a:pt x="3692" y="24158"/>
                    </a:lnTo>
                    <a:cubicBezTo>
                      <a:pt x="3787" y="24301"/>
                      <a:pt x="3882" y="24432"/>
                      <a:pt x="4001" y="24563"/>
                    </a:cubicBezTo>
                    <a:cubicBezTo>
                      <a:pt x="4311" y="24932"/>
                      <a:pt x="4692" y="25229"/>
                      <a:pt x="5096" y="25468"/>
                    </a:cubicBezTo>
                    <a:lnTo>
                      <a:pt x="6942" y="27694"/>
                    </a:lnTo>
                    <a:lnTo>
                      <a:pt x="8049" y="27039"/>
                    </a:lnTo>
                    <a:lnTo>
                      <a:pt x="6120" y="25944"/>
                    </a:lnTo>
                    <a:lnTo>
                      <a:pt x="6120" y="25944"/>
                    </a:lnTo>
                    <a:cubicBezTo>
                      <a:pt x="6406" y="26051"/>
                      <a:pt x="6680" y="26134"/>
                      <a:pt x="6966" y="26206"/>
                    </a:cubicBezTo>
                    <a:cubicBezTo>
                      <a:pt x="8061" y="26503"/>
                      <a:pt x="9192" y="26634"/>
                      <a:pt x="10323" y="26694"/>
                    </a:cubicBezTo>
                    <a:cubicBezTo>
                      <a:pt x="10329" y="26695"/>
                      <a:pt x="10336" y="26695"/>
                      <a:pt x="10342" y="26695"/>
                    </a:cubicBezTo>
                    <a:cubicBezTo>
                      <a:pt x="10406" y="26695"/>
                      <a:pt x="10466" y="26639"/>
                      <a:pt x="10466" y="26563"/>
                    </a:cubicBezTo>
                    <a:cubicBezTo>
                      <a:pt x="10478" y="26492"/>
                      <a:pt x="10419" y="26420"/>
                      <a:pt x="10335" y="26420"/>
                    </a:cubicBezTo>
                    <a:cubicBezTo>
                      <a:pt x="9228" y="26361"/>
                      <a:pt x="8109" y="26230"/>
                      <a:pt x="7037" y="25956"/>
                    </a:cubicBezTo>
                    <a:cubicBezTo>
                      <a:pt x="6823" y="25896"/>
                      <a:pt x="6609" y="25825"/>
                      <a:pt x="6394" y="25753"/>
                    </a:cubicBezTo>
                    <a:lnTo>
                      <a:pt x="6394" y="25753"/>
                    </a:lnTo>
                    <a:lnTo>
                      <a:pt x="8609" y="26146"/>
                    </a:lnTo>
                    <a:lnTo>
                      <a:pt x="8942" y="25158"/>
                    </a:lnTo>
                    <a:lnTo>
                      <a:pt x="6180" y="25682"/>
                    </a:lnTo>
                    <a:cubicBezTo>
                      <a:pt x="5942" y="25599"/>
                      <a:pt x="5704" y="25491"/>
                      <a:pt x="5477" y="25384"/>
                    </a:cubicBezTo>
                    <a:cubicBezTo>
                      <a:pt x="5001" y="25134"/>
                      <a:pt x="4537" y="24813"/>
                      <a:pt x="4192" y="24396"/>
                    </a:cubicBezTo>
                    <a:lnTo>
                      <a:pt x="4192" y="24396"/>
                    </a:lnTo>
                    <a:lnTo>
                      <a:pt x="5954" y="25384"/>
                    </a:lnTo>
                    <a:lnTo>
                      <a:pt x="6597" y="24563"/>
                    </a:lnTo>
                    <a:lnTo>
                      <a:pt x="4013" y="24182"/>
                    </a:lnTo>
                    <a:cubicBezTo>
                      <a:pt x="3751" y="23813"/>
                      <a:pt x="3572" y="23396"/>
                      <a:pt x="3489" y="22955"/>
                    </a:cubicBezTo>
                    <a:cubicBezTo>
                      <a:pt x="3441" y="22693"/>
                      <a:pt x="3418" y="22420"/>
                      <a:pt x="3418" y="22146"/>
                    </a:cubicBezTo>
                    <a:lnTo>
                      <a:pt x="3418" y="22027"/>
                    </a:lnTo>
                    <a:lnTo>
                      <a:pt x="3763" y="23586"/>
                    </a:lnTo>
                    <a:lnTo>
                      <a:pt x="4811" y="23527"/>
                    </a:lnTo>
                    <a:lnTo>
                      <a:pt x="3465" y="21467"/>
                    </a:lnTo>
                    <a:cubicBezTo>
                      <a:pt x="3465" y="21419"/>
                      <a:pt x="3477" y="21372"/>
                      <a:pt x="3477" y="21324"/>
                    </a:cubicBezTo>
                    <a:cubicBezTo>
                      <a:pt x="3572" y="20777"/>
                      <a:pt x="3739" y="20253"/>
                      <a:pt x="4013" y="19776"/>
                    </a:cubicBezTo>
                    <a:cubicBezTo>
                      <a:pt x="4084" y="19645"/>
                      <a:pt x="4168" y="19514"/>
                      <a:pt x="4263" y="19395"/>
                    </a:cubicBezTo>
                    <a:cubicBezTo>
                      <a:pt x="4311" y="19407"/>
                      <a:pt x="4370" y="19431"/>
                      <a:pt x="4418" y="19443"/>
                    </a:cubicBezTo>
                    <a:cubicBezTo>
                      <a:pt x="4704" y="19526"/>
                      <a:pt x="4977" y="19574"/>
                      <a:pt x="5275" y="19598"/>
                    </a:cubicBezTo>
                    <a:cubicBezTo>
                      <a:pt x="5359" y="19603"/>
                      <a:pt x="5443" y="19606"/>
                      <a:pt x="5527" y="19606"/>
                    </a:cubicBezTo>
                    <a:cubicBezTo>
                      <a:pt x="5645" y="19606"/>
                      <a:pt x="5764" y="19600"/>
                      <a:pt x="5882" y="19586"/>
                    </a:cubicBezTo>
                    <a:lnTo>
                      <a:pt x="5882" y="19586"/>
                    </a:lnTo>
                    <a:lnTo>
                      <a:pt x="4346" y="20955"/>
                    </a:lnTo>
                    <a:lnTo>
                      <a:pt x="4906" y="21836"/>
                    </a:lnTo>
                    <a:lnTo>
                      <a:pt x="6108" y="19538"/>
                    </a:lnTo>
                    <a:lnTo>
                      <a:pt x="6144" y="19538"/>
                    </a:lnTo>
                    <a:cubicBezTo>
                      <a:pt x="6287" y="19503"/>
                      <a:pt x="6430" y="19443"/>
                      <a:pt x="6561" y="19360"/>
                    </a:cubicBezTo>
                    <a:cubicBezTo>
                      <a:pt x="6692" y="19276"/>
                      <a:pt x="6811" y="19157"/>
                      <a:pt x="6882" y="19002"/>
                    </a:cubicBezTo>
                    <a:cubicBezTo>
                      <a:pt x="6954" y="18848"/>
                      <a:pt x="6966" y="18681"/>
                      <a:pt x="6930" y="18526"/>
                    </a:cubicBezTo>
                    <a:cubicBezTo>
                      <a:pt x="6906" y="18360"/>
                      <a:pt x="6811" y="18205"/>
                      <a:pt x="6668" y="18098"/>
                    </a:cubicBezTo>
                    <a:cubicBezTo>
                      <a:pt x="6537" y="18014"/>
                      <a:pt x="6394" y="17979"/>
                      <a:pt x="6251" y="17967"/>
                    </a:cubicBezTo>
                    <a:lnTo>
                      <a:pt x="4751" y="17228"/>
                    </a:lnTo>
                    <a:lnTo>
                      <a:pt x="4275" y="17895"/>
                    </a:lnTo>
                    <a:lnTo>
                      <a:pt x="5692" y="18038"/>
                    </a:lnTo>
                    <a:cubicBezTo>
                      <a:pt x="5430" y="18121"/>
                      <a:pt x="5180" y="18240"/>
                      <a:pt x="4965" y="18383"/>
                    </a:cubicBezTo>
                    <a:cubicBezTo>
                      <a:pt x="4656" y="18586"/>
                      <a:pt x="4394" y="18848"/>
                      <a:pt x="4168" y="19122"/>
                    </a:cubicBezTo>
                    <a:cubicBezTo>
                      <a:pt x="3751" y="18967"/>
                      <a:pt x="3370" y="18764"/>
                      <a:pt x="3025" y="18491"/>
                    </a:cubicBezTo>
                    <a:cubicBezTo>
                      <a:pt x="2596" y="18157"/>
                      <a:pt x="2251" y="17717"/>
                      <a:pt x="2025" y="17217"/>
                    </a:cubicBezTo>
                    <a:cubicBezTo>
                      <a:pt x="1787" y="16717"/>
                      <a:pt x="1656" y="16181"/>
                      <a:pt x="1584" y="15633"/>
                    </a:cubicBezTo>
                    <a:cubicBezTo>
                      <a:pt x="1525" y="15228"/>
                      <a:pt x="1513" y="14812"/>
                      <a:pt x="1536" y="14395"/>
                    </a:cubicBezTo>
                    <a:lnTo>
                      <a:pt x="1536" y="14395"/>
                    </a:lnTo>
                    <a:lnTo>
                      <a:pt x="2108" y="17050"/>
                    </a:lnTo>
                    <a:lnTo>
                      <a:pt x="3382" y="16978"/>
                    </a:lnTo>
                    <a:lnTo>
                      <a:pt x="1548" y="14145"/>
                    </a:lnTo>
                    <a:cubicBezTo>
                      <a:pt x="1548" y="14085"/>
                      <a:pt x="1548" y="14026"/>
                      <a:pt x="1560" y="13978"/>
                    </a:cubicBezTo>
                    <a:cubicBezTo>
                      <a:pt x="1608" y="13418"/>
                      <a:pt x="1703" y="12871"/>
                      <a:pt x="1846" y="12335"/>
                    </a:cubicBezTo>
                    <a:cubicBezTo>
                      <a:pt x="1858" y="12299"/>
                      <a:pt x="1846" y="12264"/>
                      <a:pt x="1822" y="12240"/>
                    </a:cubicBezTo>
                    <a:lnTo>
                      <a:pt x="1834" y="12228"/>
                    </a:lnTo>
                    <a:lnTo>
                      <a:pt x="1846" y="12228"/>
                    </a:lnTo>
                    <a:cubicBezTo>
                      <a:pt x="1846" y="12228"/>
                      <a:pt x="1858" y="12216"/>
                      <a:pt x="1858" y="12204"/>
                    </a:cubicBezTo>
                    <a:lnTo>
                      <a:pt x="7787" y="5751"/>
                    </a:lnTo>
                    <a:cubicBezTo>
                      <a:pt x="7811" y="5763"/>
                      <a:pt x="7823" y="5763"/>
                      <a:pt x="7847" y="5763"/>
                    </a:cubicBezTo>
                    <a:lnTo>
                      <a:pt x="7847" y="5691"/>
                    </a:lnTo>
                    <a:lnTo>
                      <a:pt x="7859" y="5620"/>
                    </a:lnTo>
                    <a:lnTo>
                      <a:pt x="7823" y="5620"/>
                    </a:lnTo>
                    <a:lnTo>
                      <a:pt x="7525" y="4751"/>
                    </a:lnTo>
                    <a:lnTo>
                      <a:pt x="7371" y="4310"/>
                    </a:lnTo>
                    <a:lnTo>
                      <a:pt x="7323" y="4191"/>
                    </a:lnTo>
                    <a:lnTo>
                      <a:pt x="7168" y="3739"/>
                    </a:lnTo>
                    <a:lnTo>
                      <a:pt x="7121" y="3608"/>
                    </a:lnTo>
                    <a:lnTo>
                      <a:pt x="7013" y="3298"/>
                    </a:lnTo>
                    <a:lnTo>
                      <a:pt x="6418" y="1584"/>
                    </a:lnTo>
                    <a:lnTo>
                      <a:pt x="6085" y="655"/>
                    </a:lnTo>
                    <a:lnTo>
                      <a:pt x="5906" y="119"/>
                    </a:lnTo>
                    <a:cubicBezTo>
                      <a:pt x="5918" y="84"/>
                      <a:pt x="5930" y="60"/>
                      <a:pt x="5930" y="60"/>
                    </a:cubicBezTo>
                    <a:lnTo>
                      <a:pt x="5870" y="2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231" name="Google Shape;2231;p47"/>
              <p:cNvGrpSpPr/>
              <p:nvPr/>
            </p:nvGrpSpPr>
            <p:grpSpPr>
              <a:xfrm>
                <a:off x="2247894" y="4236550"/>
                <a:ext cx="261675" cy="692350"/>
                <a:chOff x="2247894" y="4236550"/>
                <a:chExt cx="261675" cy="692350"/>
              </a:xfrm>
            </p:grpSpPr>
            <p:sp>
              <p:nvSpPr>
                <p:cNvPr id="2232" name="Google Shape;2232;p47"/>
                <p:cNvSpPr/>
                <p:nvPr/>
              </p:nvSpPr>
              <p:spPr>
                <a:xfrm>
                  <a:off x="2247894" y="4568725"/>
                  <a:ext cx="3842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537" extrusionOk="0">
                      <a:moveTo>
                        <a:pt x="1536" y="0"/>
                      </a:moveTo>
                      <a:lnTo>
                        <a:pt x="0" y="2751"/>
                      </a:lnTo>
                      <a:lnTo>
                        <a:pt x="1001" y="3537"/>
                      </a:lnTo>
                      <a:lnTo>
                        <a:pt x="15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33" name="Google Shape;2233;p47"/>
                <p:cNvSpPr/>
                <p:nvPr/>
              </p:nvSpPr>
              <p:spPr>
                <a:xfrm>
                  <a:off x="2266344" y="4641350"/>
                  <a:ext cx="29500" cy="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3549" extrusionOk="0">
                      <a:moveTo>
                        <a:pt x="763" y="1"/>
                      </a:moveTo>
                      <a:lnTo>
                        <a:pt x="1" y="3049"/>
                      </a:lnTo>
                      <a:lnTo>
                        <a:pt x="1179" y="3549"/>
                      </a:lnTo>
                      <a:lnTo>
                        <a:pt x="76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34" name="Google Shape;2234;p47"/>
                <p:cNvSpPr/>
                <p:nvPr/>
              </p:nvSpPr>
              <p:spPr>
                <a:xfrm>
                  <a:off x="2285694" y="4759825"/>
                  <a:ext cx="45575" cy="8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3465" extrusionOk="0">
                      <a:moveTo>
                        <a:pt x="1822" y="0"/>
                      </a:moveTo>
                      <a:lnTo>
                        <a:pt x="1" y="2572"/>
                      </a:lnTo>
                      <a:lnTo>
                        <a:pt x="917" y="3465"/>
                      </a:lnTo>
                      <a:lnTo>
                        <a:pt x="182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35" name="Google Shape;2235;p47"/>
                <p:cNvSpPr/>
                <p:nvPr/>
              </p:nvSpPr>
              <p:spPr>
                <a:xfrm>
                  <a:off x="2354444" y="4667250"/>
                  <a:ext cx="57475" cy="2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9" h="906" extrusionOk="0">
                      <a:moveTo>
                        <a:pt x="477" y="0"/>
                      </a:moveTo>
                      <a:lnTo>
                        <a:pt x="1" y="679"/>
                      </a:lnTo>
                      <a:lnTo>
                        <a:pt x="2299" y="905"/>
                      </a:lnTo>
                      <a:lnTo>
                        <a:pt x="2299" y="905"/>
                      </a:lnTo>
                      <a:lnTo>
                        <a:pt x="4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36" name="Google Shape;2236;p47"/>
                <p:cNvSpPr/>
                <p:nvPr/>
              </p:nvSpPr>
              <p:spPr>
                <a:xfrm>
                  <a:off x="2320819" y="4826500"/>
                  <a:ext cx="29800" cy="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3549" extrusionOk="0">
                      <a:moveTo>
                        <a:pt x="691" y="0"/>
                      </a:moveTo>
                      <a:lnTo>
                        <a:pt x="1" y="3084"/>
                      </a:lnTo>
                      <a:lnTo>
                        <a:pt x="1191" y="3548"/>
                      </a:lnTo>
                      <a:lnTo>
                        <a:pt x="69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37" name="Google Shape;2237;p47"/>
                <p:cNvSpPr/>
                <p:nvPr/>
              </p:nvSpPr>
              <p:spPr>
                <a:xfrm>
                  <a:off x="2371119" y="4868450"/>
                  <a:ext cx="77725" cy="6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" h="2418" extrusionOk="0">
                      <a:moveTo>
                        <a:pt x="1" y="1"/>
                      </a:moveTo>
                      <a:lnTo>
                        <a:pt x="2001" y="2418"/>
                      </a:lnTo>
                      <a:lnTo>
                        <a:pt x="3108" y="177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38" name="Google Shape;2238;p47"/>
                <p:cNvSpPr/>
                <p:nvPr/>
              </p:nvSpPr>
              <p:spPr>
                <a:xfrm>
                  <a:off x="2356244" y="4717850"/>
                  <a:ext cx="47950" cy="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2585" extrusionOk="0">
                      <a:moveTo>
                        <a:pt x="1917" y="0"/>
                      </a:moveTo>
                      <a:lnTo>
                        <a:pt x="0" y="1715"/>
                      </a:lnTo>
                      <a:lnTo>
                        <a:pt x="560" y="2584"/>
                      </a:lnTo>
                      <a:lnTo>
                        <a:pt x="191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39" name="Google Shape;2239;p47"/>
                <p:cNvSpPr/>
                <p:nvPr/>
              </p:nvSpPr>
              <p:spPr>
                <a:xfrm>
                  <a:off x="2340469" y="4839875"/>
                  <a:ext cx="7205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252" extrusionOk="0">
                      <a:moveTo>
                        <a:pt x="0" y="1"/>
                      </a:moveTo>
                      <a:lnTo>
                        <a:pt x="2239" y="1251"/>
                      </a:lnTo>
                      <a:lnTo>
                        <a:pt x="2882" y="43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40" name="Google Shape;2240;p47"/>
                <p:cNvSpPr/>
                <p:nvPr/>
              </p:nvSpPr>
              <p:spPr>
                <a:xfrm>
                  <a:off x="2399394" y="4865775"/>
                  <a:ext cx="71775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" h="990" extrusionOk="0">
                      <a:moveTo>
                        <a:pt x="2870" y="1"/>
                      </a:moveTo>
                      <a:lnTo>
                        <a:pt x="1" y="537"/>
                      </a:lnTo>
                      <a:lnTo>
                        <a:pt x="2537" y="989"/>
                      </a:lnTo>
                      <a:lnTo>
                        <a:pt x="28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41" name="Google Shape;2241;p47"/>
                <p:cNvSpPr/>
                <p:nvPr/>
              </p:nvSpPr>
              <p:spPr>
                <a:xfrm>
                  <a:off x="2283619" y="4585975"/>
                  <a:ext cx="48825" cy="7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3085" extrusionOk="0">
                      <a:moveTo>
                        <a:pt x="0" y="1"/>
                      </a:moveTo>
                      <a:lnTo>
                        <a:pt x="667" y="3085"/>
                      </a:lnTo>
                      <a:lnTo>
                        <a:pt x="1953" y="30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42" name="Google Shape;2242;p47"/>
                <p:cNvSpPr/>
                <p:nvPr/>
              </p:nvSpPr>
              <p:spPr>
                <a:xfrm>
                  <a:off x="2252069" y="4237125"/>
                  <a:ext cx="192000" cy="3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" h="12289" extrusionOk="0">
                      <a:moveTo>
                        <a:pt x="5691" y="1"/>
                      </a:moveTo>
                      <a:lnTo>
                        <a:pt x="0" y="3168"/>
                      </a:lnTo>
                      <a:lnTo>
                        <a:pt x="1584" y="12288"/>
                      </a:lnTo>
                      <a:lnTo>
                        <a:pt x="7680" y="5668"/>
                      </a:lnTo>
                      <a:lnTo>
                        <a:pt x="569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43" name="Google Shape;2243;p47"/>
                <p:cNvSpPr/>
                <p:nvPr/>
              </p:nvSpPr>
              <p:spPr>
                <a:xfrm>
                  <a:off x="2254144" y="4326725"/>
                  <a:ext cx="94225" cy="20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8159" extrusionOk="0">
                      <a:moveTo>
                        <a:pt x="1" y="1"/>
                      </a:moveTo>
                      <a:lnTo>
                        <a:pt x="36" y="215"/>
                      </a:lnTo>
                      <a:cubicBezTo>
                        <a:pt x="1001" y="655"/>
                        <a:pt x="1941" y="1167"/>
                        <a:pt x="2822" y="1763"/>
                      </a:cubicBezTo>
                      <a:cubicBezTo>
                        <a:pt x="2167" y="1548"/>
                        <a:pt x="1525" y="1287"/>
                        <a:pt x="905" y="977"/>
                      </a:cubicBezTo>
                      <a:cubicBezTo>
                        <a:pt x="632" y="822"/>
                        <a:pt x="358" y="667"/>
                        <a:pt x="84" y="513"/>
                      </a:cubicBezTo>
                      <a:lnTo>
                        <a:pt x="84" y="513"/>
                      </a:lnTo>
                      <a:lnTo>
                        <a:pt x="143" y="882"/>
                      </a:lnTo>
                      <a:cubicBezTo>
                        <a:pt x="358" y="1001"/>
                        <a:pt x="560" y="1108"/>
                        <a:pt x="774" y="1215"/>
                      </a:cubicBezTo>
                      <a:cubicBezTo>
                        <a:pt x="1036" y="1358"/>
                        <a:pt x="1286" y="1513"/>
                        <a:pt x="1548" y="1668"/>
                      </a:cubicBezTo>
                      <a:cubicBezTo>
                        <a:pt x="1096" y="1465"/>
                        <a:pt x="632" y="1263"/>
                        <a:pt x="179" y="1060"/>
                      </a:cubicBezTo>
                      <a:lnTo>
                        <a:pt x="179" y="1060"/>
                      </a:lnTo>
                      <a:lnTo>
                        <a:pt x="251" y="1489"/>
                      </a:lnTo>
                      <a:cubicBezTo>
                        <a:pt x="846" y="1834"/>
                        <a:pt x="1405" y="2215"/>
                        <a:pt x="1941" y="2620"/>
                      </a:cubicBezTo>
                      <a:cubicBezTo>
                        <a:pt x="1584" y="2501"/>
                        <a:pt x="1227" y="2358"/>
                        <a:pt x="870" y="2203"/>
                      </a:cubicBezTo>
                      <a:cubicBezTo>
                        <a:pt x="691" y="2096"/>
                        <a:pt x="512" y="2001"/>
                        <a:pt x="322" y="1906"/>
                      </a:cubicBezTo>
                      <a:lnTo>
                        <a:pt x="322" y="1906"/>
                      </a:lnTo>
                      <a:lnTo>
                        <a:pt x="393" y="2322"/>
                      </a:lnTo>
                      <a:cubicBezTo>
                        <a:pt x="512" y="2382"/>
                        <a:pt x="620" y="2430"/>
                        <a:pt x="739" y="2477"/>
                      </a:cubicBezTo>
                      <a:cubicBezTo>
                        <a:pt x="1072" y="2668"/>
                        <a:pt x="1382" y="2882"/>
                        <a:pt x="1691" y="3108"/>
                      </a:cubicBezTo>
                      <a:cubicBezTo>
                        <a:pt x="1596" y="3084"/>
                        <a:pt x="1501" y="3049"/>
                        <a:pt x="1405" y="3013"/>
                      </a:cubicBezTo>
                      <a:cubicBezTo>
                        <a:pt x="1096" y="2799"/>
                        <a:pt x="763" y="2608"/>
                        <a:pt x="417" y="2441"/>
                      </a:cubicBezTo>
                      <a:lnTo>
                        <a:pt x="417" y="2441"/>
                      </a:lnTo>
                      <a:lnTo>
                        <a:pt x="501" y="2941"/>
                      </a:lnTo>
                      <a:cubicBezTo>
                        <a:pt x="751" y="3072"/>
                        <a:pt x="1013" y="3192"/>
                        <a:pt x="1274" y="3299"/>
                      </a:cubicBezTo>
                      <a:cubicBezTo>
                        <a:pt x="1536" y="3477"/>
                        <a:pt x="1775" y="3668"/>
                        <a:pt x="2001" y="3882"/>
                      </a:cubicBezTo>
                      <a:cubicBezTo>
                        <a:pt x="1655" y="3763"/>
                        <a:pt x="1322" y="3632"/>
                        <a:pt x="989" y="3465"/>
                      </a:cubicBezTo>
                      <a:cubicBezTo>
                        <a:pt x="846" y="3358"/>
                        <a:pt x="691" y="3251"/>
                        <a:pt x="536" y="3156"/>
                      </a:cubicBezTo>
                      <a:lnTo>
                        <a:pt x="536" y="3156"/>
                      </a:lnTo>
                      <a:lnTo>
                        <a:pt x="620" y="3620"/>
                      </a:lnTo>
                      <a:cubicBezTo>
                        <a:pt x="703" y="3656"/>
                        <a:pt x="774" y="3703"/>
                        <a:pt x="846" y="3739"/>
                      </a:cubicBezTo>
                      <a:cubicBezTo>
                        <a:pt x="1001" y="3858"/>
                        <a:pt x="1144" y="4001"/>
                        <a:pt x="1274" y="4144"/>
                      </a:cubicBezTo>
                      <a:cubicBezTo>
                        <a:pt x="1191" y="4096"/>
                        <a:pt x="1108" y="4049"/>
                        <a:pt x="1024" y="4001"/>
                      </a:cubicBezTo>
                      <a:cubicBezTo>
                        <a:pt x="905" y="3882"/>
                        <a:pt x="774" y="3787"/>
                        <a:pt x="632" y="3692"/>
                      </a:cubicBezTo>
                      <a:lnTo>
                        <a:pt x="632" y="3692"/>
                      </a:lnTo>
                      <a:lnTo>
                        <a:pt x="727" y="4180"/>
                      </a:lnTo>
                      <a:cubicBezTo>
                        <a:pt x="810" y="4239"/>
                        <a:pt x="905" y="4287"/>
                        <a:pt x="989" y="4346"/>
                      </a:cubicBezTo>
                      <a:cubicBezTo>
                        <a:pt x="1239" y="4585"/>
                        <a:pt x="1477" y="4835"/>
                        <a:pt x="1679" y="5108"/>
                      </a:cubicBezTo>
                      <a:cubicBezTo>
                        <a:pt x="1489" y="5037"/>
                        <a:pt x="1310" y="4942"/>
                        <a:pt x="1132" y="4835"/>
                      </a:cubicBezTo>
                      <a:cubicBezTo>
                        <a:pt x="1024" y="4751"/>
                        <a:pt x="905" y="4680"/>
                        <a:pt x="798" y="4608"/>
                      </a:cubicBezTo>
                      <a:lnTo>
                        <a:pt x="798" y="4608"/>
                      </a:lnTo>
                      <a:lnTo>
                        <a:pt x="870" y="5037"/>
                      </a:lnTo>
                      <a:cubicBezTo>
                        <a:pt x="893" y="5061"/>
                        <a:pt x="917" y="5073"/>
                        <a:pt x="941" y="5085"/>
                      </a:cubicBezTo>
                      <a:cubicBezTo>
                        <a:pt x="917" y="5073"/>
                        <a:pt x="893" y="5061"/>
                        <a:pt x="870" y="5061"/>
                      </a:cubicBezTo>
                      <a:lnTo>
                        <a:pt x="941" y="5489"/>
                      </a:lnTo>
                      <a:cubicBezTo>
                        <a:pt x="1024" y="5525"/>
                        <a:pt x="1096" y="5549"/>
                        <a:pt x="1179" y="5573"/>
                      </a:cubicBezTo>
                      <a:cubicBezTo>
                        <a:pt x="1501" y="5823"/>
                        <a:pt x="1763" y="6156"/>
                        <a:pt x="1917" y="6537"/>
                      </a:cubicBezTo>
                      <a:cubicBezTo>
                        <a:pt x="1786" y="6525"/>
                        <a:pt x="1655" y="6490"/>
                        <a:pt x="1536" y="6454"/>
                      </a:cubicBezTo>
                      <a:cubicBezTo>
                        <a:pt x="1382" y="6275"/>
                        <a:pt x="1215" y="6132"/>
                        <a:pt x="1036" y="6001"/>
                      </a:cubicBezTo>
                      <a:lnTo>
                        <a:pt x="1036" y="6001"/>
                      </a:lnTo>
                      <a:lnTo>
                        <a:pt x="1203" y="7002"/>
                      </a:lnTo>
                      <a:cubicBezTo>
                        <a:pt x="1310" y="7144"/>
                        <a:pt x="1405" y="7287"/>
                        <a:pt x="1501" y="7442"/>
                      </a:cubicBezTo>
                      <a:cubicBezTo>
                        <a:pt x="1417" y="7406"/>
                        <a:pt x="1334" y="7359"/>
                        <a:pt x="1263" y="7311"/>
                      </a:cubicBezTo>
                      <a:lnTo>
                        <a:pt x="1263" y="7311"/>
                      </a:lnTo>
                      <a:lnTo>
                        <a:pt x="1394" y="8097"/>
                      </a:lnTo>
                      <a:cubicBezTo>
                        <a:pt x="1417" y="8109"/>
                        <a:pt x="1441" y="8121"/>
                        <a:pt x="1453" y="8133"/>
                      </a:cubicBezTo>
                      <a:cubicBezTo>
                        <a:pt x="1481" y="8151"/>
                        <a:pt x="1511" y="8159"/>
                        <a:pt x="1539" y="8159"/>
                      </a:cubicBezTo>
                      <a:cubicBezTo>
                        <a:pt x="1640" y="8159"/>
                        <a:pt x="1721" y="8054"/>
                        <a:pt x="1655" y="7942"/>
                      </a:cubicBezTo>
                      <a:cubicBezTo>
                        <a:pt x="1632" y="7894"/>
                        <a:pt x="1596" y="7847"/>
                        <a:pt x="1572" y="7811"/>
                      </a:cubicBezTo>
                      <a:lnTo>
                        <a:pt x="1572" y="7811"/>
                      </a:lnTo>
                      <a:cubicBezTo>
                        <a:pt x="1632" y="7835"/>
                        <a:pt x="1703" y="7871"/>
                        <a:pt x="1775" y="7894"/>
                      </a:cubicBezTo>
                      <a:cubicBezTo>
                        <a:pt x="1790" y="7900"/>
                        <a:pt x="1807" y="7902"/>
                        <a:pt x="1824" y="7902"/>
                      </a:cubicBezTo>
                      <a:cubicBezTo>
                        <a:pt x="1925" y="7902"/>
                        <a:pt x="2040" y="7816"/>
                        <a:pt x="1989" y="7704"/>
                      </a:cubicBezTo>
                      <a:cubicBezTo>
                        <a:pt x="1870" y="7466"/>
                        <a:pt x="1727" y="7228"/>
                        <a:pt x="1572" y="7002"/>
                      </a:cubicBezTo>
                      <a:lnTo>
                        <a:pt x="1584" y="7002"/>
                      </a:lnTo>
                      <a:cubicBezTo>
                        <a:pt x="1604" y="7009"/>
                        <a:pt x="1624" y="7013"/>
                        <a:pt x="1643" y="7013"/>
                      </a:cubicBezTo>
                      <a:cubicBezTo>
                        <a:pt x="1739" y="7013"/>
                        <a:pt x="1818" y="6922"/>
                        <a:pt x="1798" y="6823"/>
                      </a:cubicBezTo>
                      <a:lnTo>
                        <a:pt x="1798" y="6823"/>
                      </a:lnTo>
                      <a:cubicBezTo>
                        <a:pt x="1906" y="6847"/>
                        <a:pt x="2025" y="6859"/>
                        <a:pt x="2144" y="6859"/>
                      </a:cubicBezTo>
                      <a:cubicBezTo>
                        <a:pt x="2251" y="6859"/>
                        <a:pt x="2298" y="6740"/>
                        <a:pt x="2275" y="6644"/>
                      </a:cubicBezTo>
                      <a:cubicBezTo>
                        <a:pt x="2167" y="6275"/>
                        <a:pt x="1977" y="5942"/>
                        <a:pt x="1715" y="5668"/>
                      </a:cubicBezTo>
                      <a:cubicBezTo>
                        <a:pt x="1786" y="5632"/>
                        <a:pt x="1834" y="5561"/>
                        <a:pt x="1810" y="5501"/>
                      </a:cubicBezTo>
                      <a:lnTo>
                        <a:pt x="1810" y="5501"/>
                      </a:lnTo>
                      <a:cubicBezTo>
                        <a:pt x="1894" y="5525"/>
                        <a:pt x="1977" y="5549"/>
                        <a:pt x="2060" y="5573"/>
                      </a:cubicBezTo>
                      <a:cubicBezTo>
                        <a:pt x="2075" y="5578"/>
                        <a:pt x="2090" y="5581"/>
                        <a:pt x="2103" y="5581"/>
                      </a:cubicBezTo>
                      <a:cubicBezTo>
                        <a:pt x="2211" y="5581"/>
                        <a:pt x="2278" y="5430"/>
                        <a:pt x="2215" y="5335"/>
                      </a:cubicBezTo>
                      <a:cubicBezTo>
                        <a:pt x="2072" y="5120"/>
                        <a:pt x="1917" y="4918"/>
                        <a:pt x="1763" y="4727"/>
                      </a:cubicBezTo>
                      <a:lnTo>
                        <a:pt x="1763" y="4727"/>
                      </a:lnTo>
                      <a:cubicBezTo>
                        <a:pt x="1763" y="4727"/>
                        <a:pt x="1775" y="4727"/>
                        <a:pt x="1775" y="4739"/>
                      </a:cubicBezTo>
                      <a:cubicBezTo>
                        <a:pt x="1795" y="4748"/>
                        <a:pt x="1816" y="4752"/>
                        <a:pt x="1836" y="4752"/>
                      </a:cubicBezTo>
                      <a:cubicBezTo>
                        <a:pt x="1954" y="4752"/>
                        <a:pt x="2048" y="4615"/>
                        <a:pt x="1977" y="4513"/>
                      </a:cubicBezTo>
                      <a:cubicBezTo>
                        <a:pt x="1870" y="4358"/>
                        <a:pt x="1751" y="4215"/>
                        <a:pt x="1632" y="4084"/>
                      </a:cubicBezTo>
                      <a:lnTo>
                        <a:pt x="1632" y="4084"/>
                      </a:lnTo>
                      <a:cubicBezTo>
                        <a:pt x="1929" y="4192"/>
                        <a:pt x="2227" y="4287"/>
                        <a:pt x="2525" y="4382"/>
                      </a:cubicBezTo>
                      <a:cubicBezTo>
                        <a:pt x="2533" y="4384"/>
                        <a:pt x="2542" y="4384"/>
                        <a:pt x="2550" y="4384"/>
                      </a:cubicBezTo>
                      <a:cubicBezTo>
                        <a:pt x="2670" y="4384"/>
                        <a:pt x="2768" y="4232"/>
                        <a:pt x="2679" y="4132"/>
                      </a:cubicBezTo>
                      <a:cubicBezTo>
                        <a:pt x="2489" y="3930"/>
                        <a:pt x="2298" y="3727"/>
                        <a:pt x="2084" y="3537"/>
                      </a:cubicBezTo>
                      <a:lnTo>
                        <a:pt x="2084" y="3537"/>
                      </a:lnTo>
                      <a:cubicBezTo>
                        <a:pt x="2167" y="3561"/>
                        <a:pt x="2251" y="3584"/>
                        <a:pt x="2334" y="3596"/>
                      </a:cubicBezTo>
                      <a:cubicBezTo>
                        <a:pt x="2346" y="3599"/>
                        <a:pt x="2358" y="3601"/>
                        <a:pt x="2370" y="3601"/>
                      </a:cubicBezTo>
                      <a:cubicBezTo>
                        <a:pt x="2503" y="3601"/>
                        <a:pt x="2575" y="3422"/>
                        <a:pt x="2465" y="3334"/>
                      </a:cubicBezTo>
                      <a:cubicBezTo>
                        <a:pt x="2310" y="3203"/>
                        <a:pt x="2156" y="3072"/>
                        <a:pt x="1989" y="2953"/>
                      </a:cubicBezTo>
                      <a:lnTo>
                        <a:pt x="1989" y="2953"/>
                      </a:lnTo>
                      <a:cubicBezTo>
                        <a:pt x="2203" y="3025"/>
                        <a:pt x="2429" y="3096"/>
                        <a:pt x="2644" y="3156"/>
                      </a:cubicBezTo>
                      <a:cubicBezTo>
                        <a:pt x="2658" y="3160"/>
                        <a:pt x="2671" y="3163"/>
                        <a:pt x="2684" y="3163"/>
                      </a:cubicBezTo>
                      <a:cubicBezTo>
                        <a:pt x="2801" y="3163"/>
                        <a:pt x="2859" y="2981"/>
                        <a:pt x="2763" y="2906"/>
                      </a:cubicBezTo>
                      <a:cubicBezTo>
                        <a:pt x="2382" y="2584"/>
                        <a:pt x="1977" y="2275"/>
                        <a:pt x="1572" y="1989"/>
                      </a:cubicBezTo>
                      <a:lnTo>
                        <a:pt x="1572" y="1989"/>
                      </a:lnTo>
                      <a:cubicBezTo>
                        <a:pt x="2179" y="2263"/>
                        <a:pt x="2798" y="2537"/>
                        <a:pt x="3406" y="2799"/>
                      </a:cubicBezTo>
                      <a:cubicBezTo>
                        <a:pt x="3432" y="2811"/>
                        <a:pt x="3456" y="2816"/>
                        <a:pt x="3478" y="2816"/>
                      </a:cubicBezTo>
                      <a:cubicBezTo>
                        <a:pt x="3610" y="2816"/>
                        <a:pt x="3669" y="2630"/>
                        <a:pt x="3537" y="2549"/>
                      </a:cubicBezTo>
                      <a:cubicBezTo>
                        <a:pt x="3239" y="2358"/>
                        <a:pt x="2929" y="2168"/>
                        <a:pt x="2620" y="1989"/>
                      </a:cubicBezTo>
                      <a:lnTo>
                        <a:pt x="2620" y="1989"/>
                      </a:lnTo>
                      <a:cubicBezTo>
                        <a:pt x="2929" y="2096"/>
                        <a:pt x="3239" y="2191"/>
                        <a:pt x="3560" y="2275"/>
                      </a:cubicBezTo>
                      <a:cubicBezTo>
                        <a:pt x="3568" y="2276"/>
                        <a:pt x="3575" y="2277"/>
                        <a:pt x="3582" y="2277"/>
                      </a:cubicBezTo>
                      <a:cubicBezTo>
                        <a:pt x="3691" y="2277"/>
                        <a:pt x="3768" y="2116"/>
                        <a:pt x="3668" y="2049"/>
                      </a:cubicBezTo>
                      <a:cubicBezTo>
                        <a:pt x="2525" y="1227"/>
                        <a:pt x="1298" y="53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44" name="Google Shape;2244;p47"/>
                <p:cNvSpPr/>
                <p:nvPr/>
              </p:nvSpPr>
              <p:spPr>
                <a:xfrm>
                  <a:off x="2335119" y="4242775"/>
                  <a:ext cx="102725" cy="13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5315" extrusionOk="0">
                      <a:moveTo>
                        <a:pt x="674" y="4023"/>
                      </a:moveTo>
                      <a:cubicBezTo>
                        <a:pt x="727" y="4023"/>
                        <a:pt x="774" y="4025"/>
                        <a:pt x="798" y="4025"/>
                      </a:cubicBezTo>
                      <a:lnTo>
                        <a:pt x="857" y="4025"/>
                      </a:lnTo>
                      <a:cubicBezTo>
                        <a:pt x="941" y="4168"/>
                        <a:pt x="1083" y="4264"/>
                        <a:pt x="1238" y="4323"/>
                      </a:cubicBezTo>
                      <a:cubicBezTo>
                        <a:pt x="1488" y="4418"/>
                        <a:pt x="1750" y="4490"/>
                        <a:pt x="2000" y="4561"/>
                      </a:cubicBezTo>
                      <a:cubicBezTo>
                        <a:pt x="2119" y="4597"/>
                        <a:pt x="2226" y="4633"/>
                        <a:pt x="2346" y="4668"/>
                      </a:cubicBezTo>
                      <a:cubicBezTo>
                        <a:pt x="2250" y="4645"/>
                        <a:pt x="2155" y="4621"/>
                        <a:pt x="2060" y="4597"/>
                      </a:cubicBezTo>
                      <a:cubicBezTo>
                        <a:pt x="1738" y="4525"/>
                        <a:pt x="1429" y="4442"/>
                        <a:pt x="1107" y="4347"/>
                      </a:cubicBezTo>
                      <a:cubicBezTo>
                        <a:pt x="976" y="4311"/>
                        <a:pt x="845" y="4275"/>
                        <a:pt x="714" y="4216"/>
                      </a:cubicBezTo>
                      <a:cubicBezTo>
                        <a:pt x="667" y="4192"/>
                        <a:pt x="619" y="4168"/>
                        <a:pt x="572" y="4144"/>
                      </a:cubicBezTo>
                      <a:cubicBezTo>
                        <a:pt x="536" y="4121"/>
                        <a:pt x="500" y="4097"/>
                        <a:pt x="464" y="4073"/>
                      </a:cubicBezTo>
                      <a:cubicBezTo>
                        <a:pt x="452" y="4061"/>
                        <a:pt x="452" y="4049"/>
                        <a:pt x="441" y="4049"/>
                      </a:cubicBezTo>
                      <a:cubicBezTo>
                        <a:pt x="498" y="4028"/>
                        <a:pt x="593" y="4023"/>
                        <a:pt x="674" y="4023"/>
                      </a:cubicBezTo>
                      <a:close/>
                      <a:moveTo>
                        <a:pt x="2230" y="1"/>
                      </a:moveTo>
                      <a:cubicBezTo>
                        <a:pt x="2132" y="1"/>
                        <a:pt x="2050" y="146"/>
                        <a:pt x="2143" y="239"/>
                      </a:cubicBezTo>
                      <a:cubicBezTo>
                        <a:pt x="2191" y="299"/>
                        <a:pt x="2238" y="334"/>
                        <a:pt x="2286" y="382"/>
                      </a:cubicBezTo>
                      <a:cubicBezTo>
                        <a:pt x="2250" y="430"/>
                        <a:pt x="2238" y="501"/>
                        <a:pt x="2274" y="573"/>
                      </a:cubicBezTo>
                      <a:cubicBezTo>
                        <a:pt x="2346" y="680"/>
                        <a:pt x="2429" y="787"/>
                        <a:pt x="2500" y="882"/>
                      </a:cubicBezTo>
                      <a:cubicBezTo>
                        <a:pt x="2457" y="878"/>
                        <a:pt x="2413" y="875"/>
                        <a:pt x="2371" y="875"/>
                      </a:cubicBezTo>
                      <a:cubicBezTo>
                        <a:pt x="2180" y="875"/>
                        <a:pt x="1997" y="922"/>
                        <a:pt x="1822" y="1049"/>
                      </a:cubicBezTo>
                      <a:cubicBezTo>
                        <a:pt x="1726" y="1120"/>
                        <a:pt x="1738" y="1275"/>
                        <a:pt x="1845" y="1335"/>
                      </a:cubicBezTo>
                      <a:cubicBezTo>
                        <a:pt x="1917" y="1370"/>
                        <a:pt x="1988" y="1406"/>
                        <a:pt x="2060" y="1442"/>
                      </a:cubicBezTo>
                      <a:cubicBezTo>
                        <a:pt x="1905" y="1442"/>
                        <a:pt x="1750" y="1442"/>
                        <a:pt x="1595" y="1466"/>
                      </a:cubicBezTo>
                      <a:cubicBezTo>
                        <a:pt x="1441" y="1477"/>
                        <a:pt x="1393" y="1656"/>
                        <a:pt x="1500" y="1763"/>
                      </a:cubicBezTo>
                      <a:cubicBezTo>
                        <a:pt x="1524" y="1775"/>
                        <a:pt x="1536" y="1799"/>
                        <a:pt x="1560" y="1823"/>
                      </a:cubicBezTo>
                      <a:cubicBezTo>
                        <a:pt x="1540" y="1822"/>
                        <a:pt x="1520" y="1822"/>
                        <a:pt x="1500" y="1822"/>
                      </a:cubicBezTo>
                      <a:cubicBezTo>
                        <a:pt x="1224" y="1822"/>
                        <a:pt x="966" y="1904"/>
                        <a:pt x="988" y="2204"/>
                      </a:cubicBezTo>
                      <a:cubicBezTo>
                        <a:pt x="988" y="2251"/>
                        <a:pt x="1012" y="2299"/>
                        <a:pt x="1060" y="2323"/>
                      </a:cubicBezTo>
                      <a:lnTo>
                        <a:pt x="976" y="2323"/>
                      </a:lnTo>
                      <a:cubicBezTo>
                        <a:pt x="869" y="2323"/>
                        <a:pt x="786" y="2454"/>
                        <a:pt x="833" y="2549"/>
                      </a:cubicBezTo>
                      <a:cubicBezTo>
                        <a:pt x="964" y="2847"/>
                        <a:pt x="1238" y="3001"/>
                        <a:pt x="1548" y="3121"/>
                      </a:cubicBezTo>
                      <a:cubicBezTo>
                        <a:pt x="1381" y="3132"/>
                        <a:pt x="1214" y="3144"/>
                        <a:pt x="1060" y="3180"/>
                      </a:cubicBezTo>
                      <a:cubicBezTo>
                        <a:pt x="869" y="3216"/>
                        <a:pt x="691" y="3359"/>
                        <a:pt x="738" y="3573"/>
                      </a:cubicBezTo>
                      <a:cubicBezTo>
                        <a:pt x="750" y="3632"/>
                        <a:pt x="786" y="3680"/>
                        <a:pt x="822" y="3728"/>
                      </a:cubicBezTo>
                      <a:lnTo>
                        <a:pt x="774" y="3728"/>
                      </a:lnTo>
                      <a:cubicBezTo>
                        <a:pt x="749" y="3728"/>
                        <a:pt x="721" y="3728"/>
                        <a:pt x="693" y="3728"/>
                      </a:cubicBezTo>
                      <a:cubicBezTo>
                        <a:pt x="510" y="3728"/>
                        <a:pt x="280" y="3736"/>
                        <a:pt x="167" y="3871"/>
                      </a:cubicBezTo>
                      <a:cubicBezTo>
                        <a:pt x="0" y="4049"/>
                        <a:pt x="167" y="4228"/>
                        <a:pt x="321" y="4335"/>
                      </a:cubicBezTo>
                      <a:cubicBezTo>
                        <a:pt x="774" y="4633"/>
                        <a:pt x="1369" y="4728"/>
                        <a:pt x="1869" y="4847"/>
                      </a:cubicBezTo>
                      <a:cubicBezTo>
                        <a:pt x="2548" y="5014"/>
                        <a:pt x="3227" y="5168"/>
                        <a:pt x="3905" y="5311"/>
                      </a:cubicBezTo>
                      <a:cubicBezTo>
                        <a:pt x="3916" y="5314"/>
                        <a:pt x="3926" y="5315"/>
                        <a:pt x="3936" y="5315"/>
                      </a:cubicBezTo>
                      <a:cubicBezTo>
                        <a:pt x="4077" y="5315"/>
                        <a:pt x="4109" y="5083"/>
                        <a:pt x="3953" y="5049"/>
                      </a:cubicBezTo>
                      <a:cubicBezTo>
                        <a:pt x="3917" y="5037"/>
                        <a:pt x="3893" y="5026"/>
                        <a:pt x="3858" y="5026"/>
                      </a:cubicBezTo>
                      <a:cubicBezTo>
                        <a:pt x="3893" y="4954"/>
                        <a:pt x="3893" y="4835"/>
                        <a:pt x="3798" y="4787"/>
                      </a:cubicBezTo>
                      <a:cubicBezTo>
                        <a:pt x="3477" y="4597"/>
                        <a:pt x="3143" y="4406"/>
                        <a:pt x="2798" y="4252"/>
                      </a:cubicBezTo>
                      <a:lnTo>
                        <a:pt x="2798" y="4252"/>
                      </a:lnTo>
                      <a:cubicBezTo>
                        <a:pt x="2881" y="4264"/>
                        <a:pt x="2965" y="4287"/>
                        <a:pt x="3048" y="4299"/>
                      </a:cubicBezTo>
                      <a:cubicBezTo>
                        <a:pt x="3381" y="4371"/>
                        <a:pt x="3703" y="4442"/>
                        <a:pt x="4024" y="4502"/>
                      </a:cubicBezTo>
                      <a:lnTo>
                        <a:pt x="3870" y="4073"/>
                      </a:lnTo>
                      <a:cubicBezTo>
                        <a:pt x="3584" y="4002"/>
                        <a:pt x="3310" y="3930"/>
                        <a:pt x="3024" y="3871"/>
                      </a:cubicBezTo>
                      <a:cubicBezTo>
                        <a:pt x="2560" y="3763"/>
                        <a:pt x="2084" y="3656"/>
                        <a:pt x="1607" y="3644"/>
                      </a:cubicBezTo>
                      <a:lnTo>
                        <a:pt x="1393" y="3609"/>
                      </a:lnTo>
                      <a:cubicBezTo>
                        <a:pt x="1322" y="3597"/>
                        <a:pt x="1250" y="3585"/>
                        <a:pt x="1179" y="3561"/>
                      </a:cubicBezTo>
                      <a:cubicBezTo>
                        <a:pt x="1143" y="3549"/>
                        <a:pt x="1119" y="3537"/>
                        <a:pt x="1083" y="3513"/>
                      </a:cubicBezTo>
                      <a:cubicBezTo>
                        <a:pt x="1072" y="3513"/>
                        <a:pt x="1083" y="3502"/>
                        <a:pt x="1107" y="3502"/>
                      </a:cubicBezTo>
                      <a:cubicBezTo>
                        <a:pt x="1119" y="3478"/>
                        <a:pt x="1206" y="3472"/>
                        <a:pt x="1296" y="3472"/>
                      </a:cubicBezTo>
                      <a:cubicBezTo>
                        <a:pt x="1387" y="3472"/>
                        <a:pt x="1482" y="3478"/>
                        <a:pt x="1512" y="3478"/>
                      </a:cubicBezTo>
                      <a:cubicBezTo>
                        <a:pt x="1584" y="3475"/>
                        <a:pt x="1655" y="3473"/>
                        <a:pt x="1727" y="3473"/>
                      </a:cubicBezTo>
                      <a:cubicBezTo>
                        <a:pt x="1941" y="3473"/>
                        <a:pt x="2158" y="3487"/>
                        <a:pt x="2381" y="3513"/>
                      </a:cubicBezTo>
                      <a:cubicBezTo>
                        <a:pt x="2584" y="3549"/>
                        <a:pt x="2774" y="3585"/>
                        <a:pt x="2977" y="3632"/>
                      </a:cubicBezTo>
                      <a:cubicBezTo>
                        <a:pt x="3262" y="3740"/>
                        <a:pt x="3536" y="3835"/>
                        <a:pt x="3822" y="3942"/>
                      </a:cubicBezTo>
                      <a:lnTo>
                        <a:pt x="3667" y="3490"/>
                      </a:lnTo>
                      <a:cubicBezTo>
                        <a:pt x="3500" y="3430"/>
                        <a:pt x="3334" y="3382"/>
                        <a:pt x="3155" y="3335"/>
                      </a:cubicBezTo>
                      <a:cubicBezTo>
                        <a:pt x="2941" y="3251"/>
                        <a:pt x="2727" y="3180"/>
                        <a:pt x="2512" y="3097"/>
                      </a:cubicBezTo>
                      <a:cubicBezTo>
                        <a:pt x="2238" y="3001"/>
                        <a:pt x="1965" y="2906"/>
                        <a:pt x="1703" y="2799"/>
                      </a:cubicBezTo>
                      <a:cubicBezTo>
                        <a:pt x="1619" y="2775"/>
                        <a:pt x="1524" y="2740"/>
                        <a:pt x="1441" y="2692"/>
                      </a:cubicBezTo>
                      <a:lnTo>
                        <a:pt x="1441" y="2692"/>
                      </a:lnTo>
                      <a:cubicBezTo>
                        <a:pt x="1762" y="2728"/>
                        <a:pt x="2072" y="2799"/>
                        <a:pt x="2381" y="2894"/>
                      </a:cubicBezTo>
                      <a:cubicBezTo>
                        <a:pt x="2798" y="3049"/>
                        <a:pt x="3203" y="3204"/>
                        <a:pt x="3620" y="3359"/>
                      </a:cubicBezTo>
                      <a:lnTo>
                        <a:pt x="3465" y="2906"/>
                      </a:lnTo>
                      <a:cubicBezTo>
                        <a:pt x="3215" y="2811"/>
                        <a:pt x="2965" y="2716"/>
                        <a:pt x="2715" y="2644"/>
                      </a:cubicBezTo>
                      <a:cubicBezTo>
                        <a:pt x="2334" y="2489"/>
                        <a:pt x="1953" y="2335"/>
                        <a:pt x="1584" y="2168"/>
                      </a:cubicBezTo>
                      <a:lnTo>
                        <a:pt x="1584" y="2168"/>
                      </a:lnTo>
                      <a:cubicBezTo>
                        <a:pt x="1643" y="2180"/>
                        <a:pt x="1703" y="2180"/>
                        <a:pt x="1762" y="2192"/>
                      </a:cubicBezTo>
                      <a:cubicBezTo>
                        <a:pt x="1893" y="2204"/>
                        <a:pt x="2012" y="2228"/>
                        <a:pt x="2131" y="2251"/>
                      </a:cubicBezTo>
                      <a:cubicBezTo>
                        <a:pt x="2536" y="2501"/>
                        <a:pt x="2977" y="2692"/>
                        <a:pt x="3429" y="2811"/>
                      </a:cubicBezTo>
                      <a:lnTo>
                        <a:pt x="3250" y="2275"/>
                      </a:lnTo>
                      <a:cubicBezTo>
                        <a:pt x="2941" y="2120"/>
                        <a:pt x="2619" y="2001"/>
                        <a:pt x="2286" y="1930"/>
                      </a:cubicBezTo>
                      <a:cubicBezTo>
                        <a:pt x="2203" y="1870"/>
                        <a:pt x="2119" y="1811"/>
                        <a:pt x="2036" y="1763"/>
                      </a:cubicBezTo>
                      <a:cubicBezTo>
                        <a:pt x="2060" y="1762"/>
                        <a:pt x="2084" y="1762"/>
                        <a:pt x="2108" y="1762"/>
                      </a:cubicBezTo>
                      <a:cubicBezTo>
                        <a:pt x="2464" y="1762"/>
                        <a:pt x="2808" y="1843"/>
                        <a:pt x="3131" y="1966"/>
                      </a:cubicBezTo>
                      <a:lnTo>
                        <a:pt x="2977" y="1513"/>
                      </a:lnTo>
                      <a:lnTo>
                        <a:pt x="2346" y="1204"/>
                      </a:lnTo>
                      <a:cubicBezTo>
                        <a:pt x="2536" y="1204"/>
                        <a:pt x="2738" y="1263"/>
                        <a:pt x="2917" y="1335"/>
                      </a:cubicBezTo>
                      <a:lnTo>
                        <a:pt x="2524" y="215"/>
                      </a:lnTo>
                      <a:cubicBezTo>
                        <a:pt x="2453" y="168"/>
                        <a:pt x="2381" y="108"/>
                        <a:pt x="2310" y="37"/>
                      </a:cubicBezTo>
                      <a:cubicBezTo>
                        <a:pt x="2284" y="11"/>
                        <a:pt x="2257" y="1"/>
                        <a:pt x="22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45" name="Google Shape;2245;p47"/>
                <p:cNvSpPr/>
                <p:nvPr/>
              </p:nvSpPr>
              <p:spPr>
                <a:xfrm>
                  <a:off x="2290469" y="4236550"/>
                  <a:ext cx="105675" cy="3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12240" extrusionOk="0">
                      <a:moveTo>
                        <a:pt x="4096" y="0"/>
                      </a:moveTo>
                      <a:cubicBezTo>
                        <a:pt x="4072" y="60"/>
                        <a:pt x="1238" y="6191"/>
                        <a:pt x="0" y="12204"/>
                      </a:cubicBezTo>
                      <a:lnTo>
                        <a:pt x="143" y="12240"/>
                      </a:lnTo>
                      <a:cubicBezTo>
                        <a:pt x="1369" y="6239"/>
                        <a:pt x="4191" y="119"/>
                        <a:pt x="4227" y="60"/>
                      </a:cubicBezTo>
                      <a:lnTo>
                        <a:pt x="409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46" name="Google Shape;2246;p47"/>
                <p:cNvSpPr/>
                <p:nvPr/>
              </p:nvSpPr>
              <p:spPr>
                <a:xfrm>
                  <a:off x="2251169" y="4314825"/>
                  <a:ext cx="192900" cy="6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" h="2632" extrusionOk="0">
                      <a:moveTo>
                        <a:pt x="72" y="0"/>
                      </a:moveTo>
                      <a:lnTo>
                        <a:pt x="0" y="119"/>
                      </a:lnTo>
                      <a:cubicBezTo>
                        <a:pt x="36" y="143"/>
                        <a:pt x="3537" y="2239"/>
                        <a:pt x="7704" y="2632"/>
                      </a:cubicBezTo>
                      <a:lnTo>
                        <a:pt x="7716" y="2501"/>
                      </a:lnTo>
                      <a:cubicBezTo>
                        <a:pt x="3584" y="2108"/>
                        <a:pt x="108" y="24"/>
                        <a:pt x="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47" name="Google Shape;2247;p47"/>
                <p:cNvSpPr/>
                <p:nvPr/>
              </p:nvSpPr>
              <p:spPr>
                <a:xfrm>
                  <a:off x="2331541" y="4763675"/>
                  <a:ext cx="39900" cy="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2514" extrusionOk="0">
                      <a:moveTo>
                        <a:pt x="0" y="1"/>
                      </a:moveTo>
                      <a:lnTo>
                        <a:pt x="560" y="2513"/>
                      </a:lnTo>
                      <a:lnTo>
                        <a:pt x="1596" y="244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48" name="Google Shape;2248;p47"/>
                <p:cNvSpPr/>
                <p:nvPr/>
              </p:nvSpPr>
              <p:spPr>
                <a:xfrm>
                  <a:off x="2280644" y="4542050"/>
                  <a:ext cx="228925" cy="3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7" h="14486" extrusionOk="0">
                      <a:moveTo>
                        <a:pt x="4836" y="5978"/>
                      </a:moveTo>
                      <a:cubicBezTo>
                        <a:pt x="4979" y="5978"/>
                        <a:pt x="5114" y="6006"/>
                        <a:pt x="5215" y="6080"/>
                      </a:cubicBezTo>
                      <a:cubicBezTo>
                        <a:pt x="5310" y="6139"/>
                        <a:pt x="5370" y="6235"/>
                        <a:pt x="5394" y="6354"/>
                      </a:cubicBezTo>
                      <a:cubicBezTo>
                        <a:pt x="5418" y="6473"/>
                        <a:pt x="5406" y="6592"/>
                        <a:pt x="5358" y="6699"/>
                      </a:cubicBezTo>
                      <a:cubicBezTo>
                        <a:pt x="5263" y="6913"/>
                        <a:pt x="5025" y="7044"/>
                        <a:pt x="4775" y="7116"/>
                      </a:cubicBezTo>
                      <a:cubicBezTo>
                        <a:pt x="4596" y="7156"/>
                        <a:pt x="4411" y="7175"/>
                        <a:pt x="4225" y="7175"/>
                      </a:cubicBezTo>
                      <a:cubicBezTo>
                        <a:pt x="4138" y="7175"/>
                        <a:pt x="4052" y="7171"/>
                        <a:pt x="3965" y="7163"/>
                      </a:cubicBezTo>
                      <a:cubicBezTo>
                        <a:pt x="3691" y="7151"/>
                        <a:pt x="3429" y="7092"/>
                        <a:pt x="3167" y="7021"/>
                      </a:cubicBezTo>
                      <a:cubicBezTo>
                        <a:pt x="3140" y="7013"/>
                        <a:pt x="3113" y="7005"/>
                        <a:pt x="3087" y="6996"/>
                      </a:cubicBezTo>
                      <a:lnTo>
                        <a:pt x="3087" y="6996"/>
                      </a:lnTo>
                      <a:cubicBezTo>
                        <a:pt x="3286" y="6757"/>
                        <a:pt x="3514" y="6544"/>
                        <a:pt x="3774" y="6366"/>
                      </a:cubicBezTo>
                      <a:cubicBezTo>
                        <a:pt x="4001" y="6211"/>
                        <a:pt x="4239" y="6092"/>
                        <a:pt x="4501" y="6020"/>
                      </a:cubicBezTo>
                      <a:cubicBezTo>
                        <a:pt x="4610" y="5994"/>
                        <a:pt x="4725" y="5978"/>
                        <a:pt x="4836" y="5978"/>
                      </a:cubicBezTo>
                      <a:close/>
                      <a:moveTo>
                        <a:pt x="433" y="0"/>
                      </a:moveTo>
                      <a:cubicBezTo>
                        <a:pt x="397" y="0"/>
                        <a:pt x="364" y="30"/>
                        <a:pt x="345" y="67"/>
                      </a:cubicBezTo>
                      <a:cubicBezTo>
                        <a:pt x="191" y="627"/>
                        <a:pt x="95" y="1175"/>
                        <a:pt x="48" y="1746"/>
                      </a:cubicBezTo>
                      <a:cubicBezTo>
                        <a:pt x="0" y="2306"/>
                        <a:pt x="0" y="2877"/>
                        <a:pt x="60" y="3449"/>
                      </a:cubicBezTo>
                      <a:cubicBezTo>
                        <a:pt x="131" y="4008"/>
                        <a:pt x="274" y="4580"/>
                        <a:pt x="524" y="5092"/>
                      </a:cubicBezTo>
                      <a:cubicBezTo>
                        <a:pt x="750" y="5627"/>
                        <a:pt x="1131" y="6092"/>
                        <a:pt x="1584" y="6449"/>
                      </a:cubicBezTo>
                      <a:cubicBezTo>
                        <a:pt x="1927" y="6720"/>
                        <a:pt x="2305" y="6937"/>
                        <a:pt x="2713" y="7098"/>
                      </a:cubicBezTo>
                      <a:lnTo>
                        <a:pt x="2713" y="7098"/>
                      </a:lnTo>
                      <a:cubicBezTo>
                        <a:pt x="2632" y="7212"/>
                        <a:pt x="2557" y="7329"/>
                        <a:pt x="2489" y="7449"/>
                      </a:cubicBezTo>
                      <a:cubicBezTo>
                        <a:pt x="2191" y="7949"/>
                        <a:pt x="2012" y="8509"/>
                        <a:pt x="1929" y="9068"/>
                      </a:cubicBezTo>
                      <a:cubicBezTo>
                        <a:pt x="1905" y="9211"/>
                        <a:pt x="1881" y="9354"/>
                        <a:pt x="1869" y="9497"/>
                      </a:cubicBezTo>
                      <a:lnTo>
                        <a:pt x="1858" y="9711"/>
                      </a:lnTo>
                      <a:lnTo>
                        <a:pt x="1858" y="9926"/>
                      </a:lnTo>
                      <a:cubicBezTo>
                        <a:pt x="1846" y="10211"/>
                        <a:pt x="1869" y="10509"/>
                        <a:pt x="1929" y="10795"/>
                      </a:cubicBezTo>
                      <a:cubicBezTo>
                        <a:pt x="2036" y="11366"/>
                        <a:pt x="2298" y="11914"/>
                        <a:pt x="2679" y="12355"/>
                      </a:cubicBezTo>
                      <a:cubicBezTo>
                        <a:pt x="3060" y="12795"/>
                        <a:pt x="3536" y="13128"/>
                        <a:pt x="4048" y="13402"/>
                      </a:cubicBezTo>
                      <a:cubicBezTo>
                        <a:pt x="4560" y="13664"/>
                        <a:pt x="5096" y="13855"/>
                        <a:pt x="5644" y="13998"/>
                      </a:cubicBezTo>
                      <a:cubicBezTo>
                        <a:pt x="6751" y="14295"/>
                        <a:pt x="7882" y="14414"/>
                        <a:pt x="9001" y="14486"/>
                      </a:cubicBezTo>
                      <a:cubicBezTo>
                        <a:pt x="9085" y="14486"/>
                        <a:pt x="9144" y="14426"/>
                        <a:pt x="9156" y="14355"/>
                      </a:cubicBezTo>
                      <a:cubicBezTo>
                        <a:pt x="9156" y="14271"/>
                        <a:pt x="9097" y="14212"/>
                        <a:pt x="9025" y="14212"/>
                      </a:cubicBezTo>
                      <a:cubicBezTo>
                        <a:pt x="7906" y="14140"/>
                        <a:pt x="6787" y="14021"/>
                        <a:pt x="5715" y="13736"/>
                      </a:cubicBezTo>
                      <a:cubicBezTo>
                        <a:pt x="5179" y="13605"/>
                        <a:pt x="4656" y="13414"/>
                        <a:pt x="4167" y="13164"/>
                      </a:cubicBezTo>
                      <a:cubicBezTo>
                        <a:pt x="3679" y="12914"/>
                        <a:pt x="3227" y="12593"/>
                        <a:pt x="2870" y="12188"/>
                      </a:cubicBezTo>
                      <a:cubicBezTo>
                        <a:pt x="2512" y="11771"/>
                        <a:pt x="2274" y="11271"/>
                        <a:pt x="2167" y="10747"/>
                      </a:cubicBezTo>
                      <a:cubicBezTo>
                        <a:pt x="2119" y="10473"/>
                        <a:pt x="2096" y="10211"/>
                        <a:pt x="2096" y="9926"/>
                      </a:cubicBezTo>
                      <a:lnTo>
                        <a:pt x="2108" y="9723"/>
                      </a:lnTo>
                      <a:lnTo>
                        <a:pt x="2119" y="9521"/>
                      </a:lnTo>
                      <a:cubicBezTo>
                        <a:pt x="2119" y="9378"/>
                        <a:pt x="2143" y="9247"/>
                        <a:pt x="2167" y="9104"/>
                      </a:cubicBezTo>
                      <a:cubicBezTo>
                        <a:pt x="2250" y="8568"/>
                        <a:pt x="2417" y="8044"/>
                        <a:pt x="2691" y="7568"/>
                      </a:cubicBezTo>
                      <a:cubicBezTo>
                        <a:pt x="2768" y="7434"/>
                        <a:pt x="2851" y="7305"/>
                        <a:pt x="2942" y="7182"/>
                      </a:cubicBezTo>
                      <a:lnTo>
                        <a:pt x="2942" y="7182"/>
                      </a:lnTo>
                      <a:cubicBezTo>
                        <a:pt x="2997" y="7201"/>
                        <a:pt x="3052" y="7218"/>
                        <a:pt x="3108" y="7235"/>
                      </a:cubicBezTo>
                      <a:cubicBezTo>
                        <a:pt x="3382" y="7306"/>
                        <a:pt x="3667" y="7366"/>
                        <a:pt x="3953" y="7390"/>
                      </a:cubicBezTo>
                      <a:cubicBezTo>
                        <a:pt x="4040" y="7397"/>
                        <a:pt x="4127" y="7401"/>
                        <a:pt x="4215" y="7401"/>
                      </a:cubicBezTo>
                      <a:cubicBezTo>
                        <a:pt x="4418" y="7401"/>
                        <a:pt x="4623" y="7380"/>
                        <a:pt x="4822" y="7330"/>
                      </a:cubicBezTo>
                      <a:cubicBezTo>
                        <a:pt x="4977" y="7282"/>
                        <a:pt x="5120" y="7235"/>
                        <a:pt x="5251" y="7151"/>
                      </a:cubicBezTo>
                      <a:cubicBezTo>
                        <a:pt x="5382" y="7068"/>
                        <a:pt x="5501" y="6937"/>
                        <a:pt x="5560" y="6794"/>
                      </a:cubicBezTo>
                      <a:cubicBezTo>
                        <a:pt x="5632" y="6640"/>
                        <a:pt x="5644" y="6473"/>
                        <a:pt x="5620" y="6306"/>
                      </a:cubicBezTo>
                      <a:cubicBezTo>
                        <a:pt x="5584" y="6151"/>
                        <a:pt x="5489" y="5985"/>
                        <a:pt x="5346" y="5889"/>
                      </a:cubicBezTo>
                      <a:cubicBezTo>
                        <a:pt x="5215" y="5794"/>
                        <a:pt x="5048" y="5758"/>
                        <a:pt x="4894" y="5747"/>
                      </a:cubicBezTo>
                      <a:cubicBezTo>
                        <a:pt x="4739" y="5747"/>
                        <a:pt x="4584" y="5770"/>
                        <a:pt x="4441" y="5806"/>
                      </a:cubicBezTo>
                      <a:cubicBezTo>
                        <a:pt x="4155" y="5878"/>
                        <a:pt x="3894" y="6008"/>
                        <a:pt x="3643" y="6175"/>
                      </a:cubicBezTo>
                      <a:cubicBezTo>
                        <a:pt x="3344" y="6377"/>
                        <a:pt x="3078" y="6631"/>
                        <a:pt x="2850" y="6916"/>
                      </a:cubicBezTo>
                      <a:lnTo>
                        <a:pt x="2850" y="6916"/>
                      </a:lnTo>
                      <a:cubicBezTo>
                        <a:pt x="2434" y="6762"/>
                        <a:pt x="2046" y="6549"/>
                        <a:pt x="1703" y="6282"/>
                      </a:cubicBezTo>
                      <a:cubicBezTo>
                        <a:pt x="1274" y="5937"/>
                        <a:pt x="929" y="5508"/>
                        <a:pt x="703" y="5008"/>
                      </a:cubicBezTo>
                      <a:cubicBezTo>
                        <a:pt x="476" y="4508"/>
                        <a:pt x="334" y="3973"/>
                        <a:pt x="262" y="3425"/>
                      </a:cubicBezTo>
                      <a:cubicBezTo>
                        <a:pt x="191" y="2877"/>
                        <a:pt x="191" y="2318"/>
                        <a:pt x="238" y="1758"/>
                      </a:cubicBezTo>
                      <a:cubicBezTo>
                        <a:pt x="286" y="1210"/>
                        <a:pt x="381" y="651"/>
                        <a:pt x="524" y="127"/>
                      </a:cubicBezTo>
                      <a:lnTo>
                        <a:pt x="536" y="127"/>
                      </a:lnTo>
                      <a:cubicBezTo>
                        <a:pt x="548" y="67"/>
                        <a:pt x="512" y="20"/>
                        <a:pt x="465" y="8"/>
                      </a:cubicBezTo>
                      <a:cubicBezTo>
                        <a:pt x="454" y="3"/>
                        <a:pt x="444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249" name="Google Shape;2249;p47"/>
            <p:cNvGrpSpPr/>
            <p:nvPr/>
          </p:nvGrpSpPr>
          <p:grpSpPr>
            <a:xfrm>
              <a:off x="6603805" y="2466933"/>
              <a:ext cx="1598178" cy="1003335"/>
              <a:chOff x="7468063" y="708913"/>
              <a:chExt cx="562600" cy="353200"/>
            </a:xfrm>
          </p:grpSpPr>
          <p:sp>
            <p:nvSpPr>
              <p:cNvPr id="2250" name="Google Shape;2250;p47"/>
              <p:cNvSpPr/>
              <p:nvPr/>
            </p:nvSpPr>
            <p:spPr>
              <a:xfrm>
                <a:off x="7468063" y="708975"/>
                <a:ext cx="562600" cy="353075"/>
              </a:xfrm>
              <a:custGeom>
                <a:avLst/>
                <a:gdLst/>
                <a:ahLst/>
                <a:cxnLst/>
                <a:rect l="l" t="t" r="r" b="b"/>
                <a:pathLst>
                  <a:path w="22504" h="14123" extrusionOk="0">
                    <a:moveTo>
                      <a:pt x="11361" y="0"/>
                    </a:moveTo>
                    <a:cubicBezTo>
                      <a:pt x="9240" y="0"/>
                      <a:pt x="7544" y="621"/>
                      <a:pt x="6311" y="1845"/>
                    </a:cubicBezTo>
                    <a:cubicBezTo>
                      <a:pt x="5144" y="3012"/>
                      <a:pt x="4596" y="4536"/>
                      <a:pt x="4358" y="5893"/>
                    </a:cubicBezTo>
                    <a:cubicBezTo>
                      <a:pt x="4282" y="5884"/>
                      <a:pt x="4203" y="5878"/>
                      <a:pt x="4119" y="5878"/>
                    </a:cubicBezTo>
                    <a:cubicBezTo>
                      <a:pt x="3901" y="5878"/>
                      <a:pt x="3654" y="5914"/>
                      <a:pt x="3370" y="6001"/>
                    </a:cubicBezTo>
                    <a:cubicBezTo>
                      <a:pt x="1917" y="6441"/>
                      <a:pt x="2084" y="7477"/>
                      <a:pt x="2084" y="7477"/>
                    </a:cubicBezTo>
                    <a:cubicBezTo>
                      <a:pt x="584" y="7870"/>
                      <a:pt x="1393" y="9013"/>
                      <a:pt x="1393" y="9013"/>
                    </a:cubicBezTo>
                    <a:cubicBezTo>
                      <a:pt x="0" y="10192"/>
                      <a:pt x="1751" y="10549"/>
                      <a:pt x="1751" y="10549"/>
                    </a:cubicBezTo>
                    <a:cubicBezTo>
                      <a:pt x="1751" y="10549"/>
                      <a:pt x="1572" y="11132"/>
                      <a:pt x="2572" y="11537"/>
                    </a:cubicBezTo>
                    <a:cubicBezTo>
                      <a:pt x="2811" y="11633"/>
                      <a:pt x="3012" y="11669"/>
                      <a:pt x="3180" y="11669"/>
                    </a:cubicBezTo>
                    <a:cubicBezTo>
                      <a:pt x="3723" y="11669"/>
                      <a:pt x="3918" y="11287"/>
                      <a:pt x="3918" y="11287"/>
                    </a:cubicBezTo>
                    <a:cubicBezTo>
                      <a:pt x="3918" y="11287"/>
                      <a:pt x="4215" y="12061"/>
                      <a:pt x="5096" y="12144"/>
                    </a:cubicBezTo>
                    <a:cubicBezTo>
                      <a:pt x="5130" y="12147"/>
                      <a:pt x="5164" y="12149"/>
                      <a:pt x="5198" y="12149"/>
                    </a:cubicBezTo>
                    <a:cubicBezTo>
                      <a:pt x="6039" y="12149"/>
                      <a:pt x="6656" y="11180"/>
                      <a:pt x="6656" y="11180"/>
                    </a:cubicBezTo>
                    <a:cubicBezTo>
                      <a:pt x="6656" y="11180"/>
                      <a:pt x="7152" y="11731"/>
                      <a:pt x="7851" y="11731"/>
                    </a:cubicBezTo>
                    <a:cubicBezTo>
                      <a:pt x="8180" y="11731"/>
                      <a:pt x="8554" y="11609"/>
                      <a:pt x="8942" y="11251"/>
                    </a:cubicBezTo>
                    <a:cubicBezTo>
                      <a:pt x="10156" y="10132"/>
                      <a:pt x="9013" y="9251"/>
                      <a:pt x="9013" y="9251"/>
                    </a:cubicBezTo>
                    <a:cubicBezTo>
                      <a:pt x="9013" y="9251"/>
                      <a:pt x="10061" y="8060"/>
                      <a:pt x="8263" y="6917"/>
                    </a:cubicBezTo>
                    <a:cubicBezTo>
                      <a:pt x="8418" y="6417"/>
                      <a:pt x="8656" y="5917"/>
                      <a:pt x="9049" y="5512"/>
                    </a:cubicBezTo>
                    <a:cubicBezTo>
                      <a:pt x="9621" y="4950"/>
                      <a:pt x="10435" y="4666"/>
                      <a:pt x="11487" y="4666"/>
                    </a:cubicBezTo>
                    <a:cubicBezTo>
                      <a:pt x="11793" y="4666"/>
                      <a:pt x="12120" y="4690"/>
                      <a:pt x="12466" y="4738"/>
                    </a:cubicBezTo>
                    <a:cubicBezTo>
                      <a:pt x="13978" y="4953"/>
                      <a:pt x="14990" y="5500"/>
                      <a:pt x="15479" y="6382"/>
                    </a:cubicBezTo>
                    <a:cubicBezTo>
                      <a:pt x="15800" y="6977"/>
                      <a:pt x="15871" y="7656"/>
                      <a:pt x="15812" y="8287"/>
                    </a:cubicBezTo>
                    <a:cubicBezTo>
                      <a:pt x="15788" y="8298"/>
                      <a:pt x="15752" y="8298"/>
                      <a:pt x="15717" y="8310"/>
                    </a:cubicBezTo>
                    <a:cubicBezTo>
                      <a:pt x="13633" y="8894"/>
                      <a:pt x="14324" y="10299"/>
                      <a:pt x="14324" y="10299"/>
                    </a:cubicBezTo>
                    <a:cubicBezTo>
                      <a:pt x="14324" y="10299"/>
                      <a:pt x="13026" y="10823"/>
                      <a:pt x="13859" y="12180"/>
                    </a:cubicBezTo>
                    <a:cubicBezTo>
                      <a:pt x="14236" y="12794"/>
                      <a:pt x="14711" y="12962"/>
                      <a:pt x="15117" y="12962"/>
                    </a:cubicBezTo>
                    <a:cubicBezTo>
                      <a:pt x="15610" y="12962"/>
                      <a:pt x="16002" y="12716"/>
                      <a:pt x="16002" y="12716"/>
                    </a:cubicBezTo>
                    <a:cubicBezTo>
                      <a:pt x="16002" y="12716"/>
                      <a:pt x="16348" y="13859"/>
                      <a:pt x="17193" y="14013"/>
                    </a:cubicBezTo>
                    <a:cubicBezTo>
                      <a:pt x="17287" y="14030"/>
                      <a:pt x="17376" y="14038"/>
                      <a:pt x="17460" y="14038"/>
                    </a:cubicBezTo>
                    <a:cubicBezTo>
                      <a:pt x="18149" y="14038"/>
                      <a:pt x="18527" y="13537"/>
                      <a:pt x="18527" y="13537"/>
                    </a:cubicBezTo>
                    <a:cubicBezTo>
                      <a:pt x="18527" y="13537"/>
                      <a:pt x="18638" y="14122"/>
                      <a:pt x="19473" y="14122"/>
                    </a:cubicBezTo>
                    <a:cubicBezTo>
                      <a:pt x="19545" y="14122"/>
                      <a:pt x="19622" y="14118"/>
                      <a:pt x="19705" y="14109"/>
                    </a:cubicBezTo>
                    <a:cubicBezTo>
                      <a:pt x="20741" y="14002"/>
                      <a:pt x="20729" y="13418"/>
                      <a:pt x="20729" y="13418"/>
                    </a:cubicBezTo>
                    <a:lnTo>
                      <a:pt x="20729" y="13418"/>
                    </a:lnTo>
                    <a:cubicBezTo>
                      <a:pt x="20729" y="13418"/>
                      <a:pt x="20763" y="13420"/>
                      <a:pt x="20819" y="13420"/>
                    </a:cubicBezTo>
                    <a:cubicBezTo>
                      <a:pt x="21159" y="13420"/>
                      <a:pt x="22306" y="13333"/>
                      <a:pt x="21467" y="12085"/>
                    </a:cubicBezTo>
                    <a:cubicBezTo>
                      <a:pt x="21467" y="12073"/>
                      <a:pt x="22503" y="11227"/>
                      <a:pt x="21229" y="10465"/>
                    </a:cubicBezTo>
                    <a:cubicBezTo>
                      <a:pt x="21229" y="10465"/>
                      <a:pt x="21658" y="9561"/>
                      <a:pt x="20420" y="8763"/>
                    </a:cubicBezTo>
                    <a:cubicBezTo>
                      <a:pt x="20193" y="8620"/>
                      <a:pt x="19979" y="8525"/>
                      <a:pt x="19789" y="8465"/>
                    </a:cubicBezTo>
                    <a:cubicBezTo>
                      <a:pt x="20027" y="7013"/>
                      <a:pt x="20027" y="5203"/>
                      <a:pt x="19158" y="3607"/>
                    </a:cubicBezTo>
                    <a:cubicBezTo>
                      <a:pt x="18122" y="1714"/>
                      <a:pt x="16086" y="536"/>
                      <a:pt x="13133" y="131"/>
                    </a:cubicBezTo>
                    <a:cubicBezTo>
                      <a:pt x="12513" y="44"/>
                      <a:pt x="11922" y="0"/>
                      <a:pt x="11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251" name="Google Shape;2251;p47"/>
              <p:cNvGrpSpPr/>
              <p:nvPr/>
            </p:nvGrpSpPr>
            <p:grpSpPr>
              <a:xfrm>
                <a:off x="7468063" y="708913"/>
                <a:ext cx="562600" cy="353200"/>
                <a:chOff x="7700625" y="731675"/>
                <a:chExt cx="562600" cy="353200"/>
              </a:xfrm>
            </p:grpSpPr>
            <p:sp>
              <p:nvSpPr>
                <p:cNvPr id="2252" name="Google Shape;2252;p47"/>
                <p:cNvSpPr/>
                <p:nvPr/>
              </p:nvSpPr>
              <p:spPr>
                <a:xfrm>
                  <a:off x="7792000" y="731675"/>
                  <a:ext cx="432525" cy="2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11259" extrusionOk="0">
                      <a:moveTo>
                        <a:pt x="7723" y="1"/>
                      </a:moveTo>
                      <a:cubicBezTo>
                        <a:pt x="5594" y="1"/>
                        <a:pt x="3895" y="616"/>
                        <a:pt x="2668" y="1853"/>
                      </a:cubicBezTo>
                      <a:cubicBezTo>
                        <a:pt x="1" y="4508"/>
                        <a:pt x="572" y="9009"/>
                        <a:pt x="596" y="9199"/>
                      </a:cubicBezTo>
                      <a:lnTo>
                        <a:pt x="1965" y="9021"/>
                      </a:lnTo>
                      <a:cubicBezTo>
                        <a:pt x="1953" y="8973"/>
                        <a:pt x="1441" y="5008"/>
                        <a:pt x="3632" y="2817"/>
                      </a:cubicBezTo>
                      <a:cubicBezTo>
                        <a:pt x="4598" y="1861"/>
                        <a:pt x="5970" y="1382"/>
                        <a:pt x="7720" y="1382"/>
                      </a:cubicBezTo>
                      <a:cubicBezTo>
                        <a:pt x="8213" y="1382"/>
                        <a:pt x="8736" y="1420"/>
                        <a:pt x="9287" y="1496"/>
                      </a:cubicBezTo>
                      <a:cubicBezTo>
                        <a:pt x="11788" y="1841"/>
                        <a:pt x="13478" y="2770"/>
                        <a:pt x="14288" y="4270"/>
                      </a:cubicBezTo>
                      <a:cubicBezTo>
                        <a:pt x="15753" y="6937"/>
                        <a:pt x="14086" y="10640"/>
                        <a:pt x="14074" y="10676"/>
                      </a:cubicBezTo>
                      <a:lnTo>
                        <a:pt x="15312" y="11259"/>
                      </a:lnTo>
                      <a:cubicBezTo>
                        <a:pt x="15395" y="11080"/>
                        <a:pt x="17300" y="6901"/>
                        <a:pt x="15503" y="3615"/>
                      </a:cubicBezTo>
                      <a:cubicBezTo>
                        <a:pt x="14467" y="1710"/>
                        <a:pt x="12443" y="543"/>
                        <a:pt x="9478" y="127"/>
                      </a:cubicBezTo>
                      <a:cubicBezTo>
                        <a:pt x="8864" y="43"/>
                        <a:pt x="8279" y="1"/>
                        <a:pt x="7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53" name="Google Shape;2253;p47"/>
                <p:cNvSpPr/>
                <p:nvPr/>
              </p:nvSpPr>
              <p:spPr>
                <a:xfrm>
                  <a:off x="7814325" y="757975"/>
                  <a:ext cx="384600" cy="2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4" h="10005" extrusionOk="0">
                      <a:moveTo>
                        <a:pt x="6883" y="0"/>
                      </a:moveTo>
                      <a:cubicBezTo>
                        <a:pt x="4985" y="0"/>
                        <a:pt x="3467" y="549"/>
                        <a:pt x="2370" y="1646"/>
                      </a:cubicBezTo>
                      <a:cubicBezTo>
                        <a:pt x="1" y="4016"/>
                        <a:pt x="513" y="8016"/>
                        <a:pt x="536" y="8183"/>
                      </a:cubicBezTo>
                      <a:lnTo>
                        <a:pt x="1929" y="7992"/>
                      </a:lnTo>
                      <a:cubicBezTo>
                        <a:pt x="1929" y="7957"/>
                        <a:pt x="1489" y="4528"/>
                        <a:pt x="3370" y="2647"/>
                      </a:cubicBezTo>
                      <a:cubicBezTo>
                        <a:pt x="4197" y="1829"/>
                        <a:pt x="5372" y="1417"/>
                        <a:pt x="6877" y="1417"/>
                      </a:cubicBezTo>
                      <a:cubicBezTo>
                        <a:pt x="7301" y="1417"/>
                        <a:pt x="7752" y="1450"/>
                        <a:pt x="8228" y="1515"/>
                      </a:cubicBezTo>
                      <a:cubicBezTo>
                        <a:pt x="10383" y="1813"/>
                        <a:pt x="11835" y="2623"/>
                        <a:pt x="12538" y="3897"/>
                      </a:cubicBezTo>
                      <a:cubicBezTo>
                        <a:pt x="13800" y="6195"/>
                        <a:pt x="12359" y="9385"/>
                        <a:pt x="12335" y="9421"/>
                      </a:cubicBezTo>
                      <a:lnTo>
                        <a:pt x="13621" y="10005"/>
                      </a:lnTo>
                      <a:cubicBezTo>
                        <a:pt x="13693" y="9850"/>
                        <a:pt x="15383" y="6147"/>
                        <a:pt x="13776" y="3218"/>
                      </a:cubicBezTo>
                      <a:cubicBezTo>
                        <a:pt x="12859" y="1527"/>
                        <a:pt x="11050" y="480"/>
                        <a:pt x="8430" y="111"/>
                      </a:cubicBezTo>
                      <a:cubicBezTo>
                        <a:pt x="7890" y="37"/>
                        <a:pt x="7373" y="0"/>
                        <a:pt x="68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54" name="Google Shape;2254;p47"/>
                <p:cNvSpPr/>
                <p:nvPr/>
              </p:nvSpPr>
              <p:spPr>
                <a:xfrm>
                  <a:off x="7833075" y="782675"/>
                  <a:ext cx="343825" cy="2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3" h="8958" extrusionOk="0">
                      <a:moveTo>
                        <a:pt x="6156" y="0"/>
                      </a:moveTo>
                      <a:cubicBezTo>
                        <a:pt x="4458" y="0"/>
                        <a:pt x="3105" y="495"/>
                        <a:pt x="2120" y="1480"/>
                      </a:cubicBezTo>
                      <a:cubicBezTo>
                        <a:pt x="1" y="3599"/>
                        <a:pt x="453" y="7159"/>
                        <a:pt x="477" y="7314"/>
                      </a:cubicBezTo>
                      <a:lnTo>
                        <a:pt x="1918" y="7124"/>
                      </a:lnTo>
                      <a:cubicBezTo>
                        <a:pt x="1918" y="7088"/>
                        <a:pt x="1548" y="4111"/>
                        <a:pt x="3156" y="2516"/>
                      </a:cubicBezTo>
                      <a:cubicBezTo>
                        <a:pt x="3858" y="1814"/>
                        <a:pt x="4860" y="1463"/>
                        <a:pt x="6147" y="1463"/>
                      </a:cubicBezTo>
                      <a:cubicBezTo>
                        <a:pt x="6519" y="1463"/>
                        <a:pt x="6915" y="1493"/>
                        <a:pt x="7335" y="1551"/>
                      </a:cubicBezTo>
                      <a:cubicBezTo>
                        <a:pt x="9192" y="1813"/>
                        <a:pt x="10442" y="2492"/>
                        <a:pt x="11038" y="3587"/>
                      </a:cubicBezTo>
                      <a:cubicBezTo>
                        <a:pt x="12121" y="5552"/>
                        <a:pt x="10871" y="8314"/>
                        <a:pt x="10859" y="8338"/>
                      </a:cubicBezTo>
                      <a:lnTo>
                        <a:pt x="12181" y="8957"/>
                      </a:lnTo>
                      <a:cubicBezTo>
                        <a:pt x="12252" y="8814"/>
                        <a:pt x="13752" y="5504"/>
                        <a:pt x="12324" y="2885"/>
                      </a:cubicBezTo>
                      <a:cubicBezTo>
                        <a:pt x="11490" y="1361"/>
                        <a:pt x="9883" y="432"/>
                        <a:pt x="7537" y="99"/>
                      </a:cubicBezTo>
                      <a:cubicBezTo>
                        <a:pt x="7054" y="33"/>
                        <a:pt x="6594" y="0"/>
                        <a:pt x="61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55" name="Google Shape;2255;p47"/>
                <p:cNvSpPr/>
                <p:nvPr/>
              </p:nvSpPr>
              <p:spPr>
                <a:xfrm>
                  <a:off x="7856900" y="812975"/>
                  <a:ext cx="292325" cy="19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3" h="7603" extrusionOk="0">
                      <a:moveTo>
                        <a:pt x="5223" y="0"/>
                      </a:moveTo>
                      <a:cubicBezTo>
                        <a:pt x="3795" y="0"/>
                        <a:pt x="2649" y="429"/>
                        <a:pt x="1810" y="1268"/>
                      </a:cubicBezTo>
                      <a:cubicBezTo>
                        <a:pt x="0" y="3066"/>
                        <a:pt x="381" y="6078"/>
                        <a:pt x="405" y="6209"/>
                      </a:cubicBezTo>
                      <a:lnTo>
                        <a:pt x="1810" y="6019"/>
                      </a:lnTo>
                      <a:cubicBezTo>
                        <a:pt x="1798" y="5995"/>
                        <a:pt x="1512" y="3554"/>
                        <a:pt x="2810" y="2268"/>
                      </a:cubicBezTo>
                      <a:cubicBezTo>
                        <a:pt x="3378" y="1700"/>
                        <a:pt x="4201" y="1416"/>
                        <a:pt x="5267" y="1416"/>
                      </a:cubicBezTo>
                      <a:cubicBezTo>
                        <a:pt x="5564" y="1416"/>
                        <a:pt x="5880" y="1438"/>
                        <a:pt x="6215" y="1482"/>
                      </a:cubicBezTo>
                      <a:cubicBezTo>
                        <a:pt x="7727" y="1697"/>
                        <a:pt x="8739" y="2256"/>
                        <a:pt x="9228" y="3137"/>
                      </a:cubicBezTo>
                      <a:cubicBezTo>
                        <a:pt x="10109" y="4733"/>
                        <a:pt x="9085" y="6995"/>
                        <a:pt x="9073" y="7007"/>
                      </a:cubicBezTo>
                      <a:lnTo>
                        <a:pt x="10359" y="7602"/>
                      </a:lnTo>
                      <a:cubicBezTo>
                        <a:pt x="10418" y="7483"/>
                        <a:pt x="11692" y="4685"/>
                        <a:pt x="10478" y="2459"/>
                      </a:cubicBezTo>
                      <a:cubicBezTo>
                        <a:pt x="9763" y="1161"/>
                        <a:pt x="8394" y="363"/>
                        <a:pt x="6406" y="89"/>
                      </a:cubicBezTo>
                      <a:cubicBezTo>
                        <a:pt x="5992" y="30"/>
                        <a:pt x="5598" y="0"/>
                        <a:pt x="52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56" name="Google Shape;2256;p47"/>
                <p:cNvSpPr/>
                <p:nvPr/>
              </p:nvSpPr>
              <p:spPr>
                <a:xfrm>
                  <a:off x="7700625" y="878550"/>
                  <a:ext cx="254225" cy="15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9" h="6282" extrusionOk="0">
                      <a:moveTo>
                        <a:pt x="4117" y="0"/>
                      </a:moveTo>
                      <a:cubicBezTo>
                        <a:pt x="3901" y="0"/>
                        <a:pt x="3653" y="36"/>
                        <a:pt x="3370" y="121"/>
                      </a:cubicBezTo>
                      <a:cubicBezTo>
                        <a:pt x="1917" y="562"/>
                        <a:pt x="2084" y="1598"/>
                        <a:pt x="2084" y="1598"/>
                      </a:cubicBezTo>
                      <a:cubicBezTo>
                        <a:pt x="596" y="1991"/>
                        <a:pt x="1393" y="3134"/>
                        <a:pt x="1393" y="3134"/>
                      </a:cubicBezTo>
                      <a:cubicBezTo>
                        <a:pt x="0" y="4312"/>
                        <a:pt x="1751" y="4670"/>
                        <a:pt x="1751" y="4670"/>
                      </a:cubicBezTo>
                      <a:cubicBezTo>
                        <a:pt x="1751" y="4670"/>
                        <a:pt x="1584" y="5253"/>
                        <a:pt x="2572" y="5658"/>
                      </a:cubicBezTo>
                      <a:cubicBezTo>
                        <a:pt x="2814" y="5753"/>
                        <a:pt x="3016" y="5790"/>
                        <a:pt x="3185" y="5790"/>
                      </a:cubicBezTo>
                      <a:cubicBezTo>
                        <a:pt x="3730" y="5790"/>
                        <a:pt x="3918" y="5408"/>
                        <a:pt x="3918" y="5408"/>
                      </a:cubicBezTo>
                      <a:cubicBezTo>
                        <a:pt x="3918" y="5408"/>
                        <a:pt x="4215" y="6182"/>
                        <a:pt x="5108" y="6277"/>
                      </a:cubicBezTo>
                      <a:cubicBezTo>
                        <a:pt x="5142" y="6280"/>
                        <a:pt x="5175" y="6282"/>
                        <a:pt x="5208" y="6282"/>
                      </a:cubicBezTo>
                      <a:cubicBezTo>
                        <a:pt x="6050" y="6282"/>
                        <a:pt x="6656" y="5301"/>
                        <a:pt x="6656" y="5301"/>
                      </a:cubicBezTo>
                      <a:cubicBezTo>
                        <a:pt x="6656" y="5301"/>
                        <a:pt x="7155" y="5855"/>
                        <a:pt x="7862" y="5855"/>
                      </a:cubicBezTo>
                      <a:cubicBezTo>
                        <a:pt x="8191" y="5855"/>
                        <a:pt x="8565" y="5735"/>
                        <a:pt x="8954" y="5384"/>
                      </a:cubicBezTo>
                      <a:cubicBezTo>
                        <a:pt x="10168" y="4265"/>
                        <a:pt x="9013" y="3372"/>
                        <a:pt x="9013" y="3372"/>
                      </a:cubicBezTo>
                      <a:cubicBezTo>
                        <a:pt x="9013" y="3372"/>
                        <a:pt x="10097" y="2157"/>
                        <a:pt x="8192" y="991"/>
                      </a:cubicBezTo>
                      <a:cubicBezTo>
                        <a:pt x="7515" y="580"/>
                        <a:pt x="6979" y="448"/>
                        <a:pt x="6570" y="448"/>
                      </a:cubicBezTo>
                      <a:cubicBezTo>
                        <a:pt x="5828" y="448"/>
                        <a:pt x="5501" y="883"/>
                        <a:pt x="5501" y="883"/>
                      </a:cubicBezTo>
                      <a:cubicBezTo>
                        <a:pt x="5501" y="883"/>
                        <a:pt x="5196" y="0"/>
                        <a:pt x="41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57" name="Google Shape;2257;p47"/>
                <p:cNvSpPr/>
                <p:nvPr/>
              </p:nvSpPr>
              <p:spPr>
                <a:xfrm>
                  <a:off x="8026250" y="935575"/>
                  <a:ext cx="236975" cy="1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9" h="5972" extrusionOk="0">
                      <a:moveTo>
                        <a:pt x="3743" y="0"/>
                      </a:moveTo>
                      <a:cubicBezTo>
                        <a:pt x="3450" y="0"/>
                        <a:pt x="3103" y="46"/>
                        <a:pt x="2692" y="162"/>
                      </a:cubicBezTo>
                      <a:cubicBezTo>
                        <a:pt x="620" y="734"/>
                        <a:pt x="1299" y="2150"/>
                        <a:pt x="1299" y="2150"/>
                      </a:cubicBezTo>
                      <a:cubicBezTo>
                        <a:pt x="1299" y="2150"/>
                        <a:pt x="1" y="2674"/>
                        <a:pt x="834" y="4032"/>
                      </a:cubicBezTo>
                      <a:cubicBezTo>
                        <a:pt x="1214" y="4641"/>
                        <a:pt x="1687" y="4809"/>
                        <a:pt x="2093" y="4809"/>
                      </a:cubicBezTo>
                      <a:cubicBezTo>
                        <a:pt x="2591" y="4809"/>
                        <a:pt x="2989" y="4556"/>
                        <a:pt x="2989" y="4556"/>
                      </a:cubicBezTo>
                      <a:cubicBezTo>
                        <a:pt x="2989" y="4556"/>
                        <a:pt x="3323" y="5710"/>
                        <a:pt x="4168" y="5865"/>
                      </a:cubicBezTo>
                      <a:cubicBezTo>
                        <a:pt x="4260" y="5882"/>
                        <a:pt x="4348" y="5889"/>
                        <a:pt x="4431" y="5889"/>
                      </a:cubicBezTo>
                      <a:cubicBezTo>
                        <a:pt x="5122" y="5889"/>
                        <a:pt x="5502" y="5377"/>
                        <a:pt x="5502" y="5377"/>
                      </a:cubicBezTo>
                      <a:cubicBezTo>
                        <a:pt x="5502" y="5377"/>
                        <a:pt x="5614" y="5972"/>
                        <a:pt x="6468" y="5972"/>
                      </a:cubicBezTo>
                      <a:cubicBezTo>
                        <a:pt x="6534" y="5972"/>
                        <a:pt x="6605" y="5968"/>
                        <a:pt x="6680" y="5960"/>
                      </a:cubicBezTo>
                      <a:cubicBezTo>
                        <a:pt x="7716" y="5841"/>
                        <a:pt x="7704" y="5258"/>
                        <a:pt x="7704" y="5258"/>
                      </a:cubicBezTo>
                      <a:lnTo>
                        <a:pt x="7704" y="5258"/>
                      </a:lnTo>
                      <a:cubicBezTo>
                        <a:pt x="7704" y="5258"/>
                        <a:pt x="7744" y="5261"/>
                        <a:pt x="7807" y="5261"/>
                      </a:cubicBezTo>
                      <a:cubicBezTo>
                        <a:pt x="8162" y="5261"/>
                        <a:pt x="9271" y="5167"/>
                        <a:pt x="8442" y="3925"/>
                      </a:cubicBezTo>
                      <a:cubicBezTo>
                        <a:pt x="8442" y="3925"/>
                        <a:pt x="9478" y="3067"/>
                        <a:pt x="8204" y="2317"/>
                      </a:cubicBezTo>
                      <a:cubicBezTo>
                        <a:pt x="8204" y="2317"/>
                        <a:pt x="8633" y="1400"/>
                        <a:pt x="7395" y="615"/>
                      </a:cubicBezTo>
                      <a:cubicBezTo>
                        <a:pt x="6960" y="338"/>
                        <a:pt x="6589" y="241"/>
                        <a:pt x="6283" y="241"/>
                      </a:cubicBezTo>
                      <a:cubicBezTo>
                        <a:pt x="5575" y="241"/>
                        <a:pt x="5216" y="757"/>
                        <a:pt x="5216" y="757"/>
                      </a:cubicBezTo>
                      <a:cubicBezTo>
                        <a:pt x="5216" y="757"/>
                        <a:pt x="4925" y="0"/>
                        <a:pt x="37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258" name="Google Shape;2258;p47"/>
            <p:cNvSpPr/>
            <p:nvPr/>
          </p:nvSpPr>
          <p:spPr>
            <a:xfrm>
              <a:off x="7210448" y="155120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9" name="Google Shape;2259;p47"/>
            <p:cNvSpPr/>
            <p:nvPr/>
          </p:nvSpPr>
          <p:spPr>
            <a:xfrm>
              <a:off x="6744212" y="1996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0" name="Google Shape;2260;p47"/>
            <p:cNvSpPr/>
            <p:nvPr/>
          </p:nvSpPr>
          <p:spPr>
            <a:xfrm>
              <a:off x="7561174" y="40369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1" name="Google Shape;2261;p47"/>
            <p:cNvSpPr/>
            <p:nvPr/>
          </p:nvSpPr>
          <p:spPr>
            <a:xfrm>
              <a:off x="7680423" y="21254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2" name="Google Shape;2262;p47"/>
            <p:cNvSpPr/>
            <p:nvPr/>
          </p:nvSpPr>
          <p:spPr>
            <a:xfrm>
              <a:off x="6721161" y="390516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Pentagon 6"/>
          <p:cNvSpPr/>
          <p:nvPr/>
        </p:nvSpPr>
        <p:spPr>
          <a:xfrm>
            <a:off x="3537163" y="518438"/>
            <a:ext cx="2069674" cy="772029"/>
          </a:xfrm>
          <a:prstGeom prst="wave">
            <a:avLst/>
          </a:prstGeom>
          <a:solidFill>
            <a:srgbClr val="DFF3C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kern="1200" noProof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NHẬN XÉT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462" y="1374842"/>
            <a:ext cx="7933075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Tx/>
              <a:buFontTx/>
              <a:buNone/>
            </a:pP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ngang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200" kern="1200" dirty="0">
              <a:solidFill>
                <a:prstClr val="black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462" y="1936611"/>
            <a:ext cx="7933075" cy="236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ngang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200" kern="1200" dirty="0">
              <a:solidFill>
                <a:prstClr val="black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200" kern="1200" dirty="0">
              <a:solidFill>
                <a:prstClr val="black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20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2200" kern="1200" dirty="0">
              <a:solidFill>
                <a:prstClr val="black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/>
          <p:cNvSpPr/>
          <p:nvPr/>
        </p:nvSpPr>
        <p:spPr>
          <a:xfrm>
            <a:off x="872490" y="506026"/>
            <a:ext cx="1327302" cy="566796"/>
          </a:xfrm>
          <a:prstGeom prst="roundRect">
            <a:avLst/>
          </a:prstGeom>
          <a:solidFill>
            <a:srgbClr val="B576D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2670" y="506026"/>
            <a:ext cx="3596640" cy="54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en-US" sz="2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08685" y="1218496"/>
                <a:ext cx="7326630" cy="54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endParaRPr lang="en-US" sz="2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85" y="1218496"/>
                <a:ext cx="7326630" cy="545406"/>
              </a:xfrm>
              <a:prstGeom prst="rect">
                <a:avLst/>
              </a:prstGeom>
              <a:blipFill rotWithShape="1">
                <a:blip r:embed="rId1"/>
                <a:stretch>
                  <a:fillRect t="-104" b="-3982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21828" y="1930838"/>
            <a:ext cx="718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47674" y="2372323"/>
                <a:ext cx="8559166" cy="2468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Ta </a:t>
                </a:r>
                <a:r>
                  <a:rPr lang="en-US" sz="2000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có</a:t>
                </a:r>
                <a:r>
                  <a:rPr lang="en-US" sz="2000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0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2000" b="0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endParaRPr lang="en-US" sz="2000" b="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4" y="2372323"/>
                <a:ext cx="8559166" cy="2468368"/>
              </a:xfrm>
              <a:prstGeom prst="rect">
                <a:avLst/>
              </a:prstGeom>
              <a:blipFill rotWithShape="1">
                <a:blip r:embed="rId2"/>
                <a:stretch>
                  <a:fillRect l="-7" t="-24" b="-4010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508" y="4094417"/>
            <a:ext cx="1930869" cy="1086114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p48"/>
          <p:cNvSpPr/>
          <p:nvPr/>
        </p:nvSpPr>
        <p:spPr>
          <a:xfrm>
            <a:off x="-186150" y="1913028"/>
            <a:ext cx="9733225" cy="2597600"/>
          </a:xfrm>
          <a:custGeom>
            <a:avLst/>
            <a:gdLst/>
            <a:ahLst/>
            <a:cxnLst/>
            <a:rect l="l" t="t" r="r" b="b"/>
            <a:pathLst>
              <a:path w="389329" h="103904" extrusionOk="0">
                <a:moveTo>
                  <a:pt x="0" y="16900"/>
                </a:moveTo>
                <a:cubicBezTo>
                  <a:pt x="10106" y="14084"/>
                  <a:pt x="40860" y="-88"/>
                  <a:pt x="60633" y="6"/>
                </a:cubicBezTo>
                <a:cubicBezTo>
                  <a:pt x="80406" y="100"/>
                  <a:pt x="101086" y="9173"/>
                  <a:pt x="118638" y="17464"/>
                </a:cubicBezTo>
                <a:cubicBezTo>
                  <a:pt x="136190" y="25755"/>
                  <a:pt x="150863" y="44464"/>
                  <a:pt x="165943" y="49751"/>
                </a:cubicBezTo>
                <a:cubicBezTo>
                  <a:pt x="181023" y="55038"/>
                  <a:pt x="196542" y="43306"/>
                  <a:pt x="209119" y="49188"/>
                </a:cubicBezTo>
                <a:cubicBezTo>
                  <a:pt x="221696" y="55070"/>
                  <a:pt x="222259" y="75938"/>
                  <a:pt x="241406" y="85042"/>
                </a:cubicBezTo>
                <a:cubicBezTo>
                  <a:pt x="260553" y="94146"/>
                  <a:pt x="299349" y="104534"/>
                  <a:pt x="324003" y="103814"/>
                </a:cubicBezTo>
                <a:cubicBezTo>
                  <a:pt x="348657" y="103095"/>
                  <a:pt x="378441" y="84573"/>
                  <a:pt x="389329" y="80725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68" name="Google Shape;2268;p48"/>
          <p:cNvGrpSpPr/>
          <p:nvPr/>
        </p:nvGrpSpPr>
        <p:grpSpPr>
          <a:xfrm rot="-209841">
            <a:off x="225072" y="621175"/>
            <a:ext cx="843960" cy="556471"/>
            <a:chOff x="6225980" y="3998667"/>
            <a:chExt cx="1339618" cy="816390"/>
          </a:xfrm>
        </p:grpSpPr>
        <p:sp>
          <p:nvSpPr>
            <p:cNvPr id="2269" name="Google Shape;2269;p48"/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270" name="Google Shape;2270;p48"/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2271" name="Google Shape;2271;p48"/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2" name="Google Shape;2272;p48"/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3" name="Google Shape;2273;p48"/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4" name="Google Shape;2274;p48"/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2275" name="Google Shape;2275;p48"/>
          <p:cNvGrpSpPr/>
          <p:nvPr/>
        </p:nvGrpSpPr>
        <p:grpSpPr>
          <a:xfrm rot="2173497">
            <a:off x="1102457" y="241998"/>
            <a:ext cx="695082" cy="381144"/>
            <a:chOff x="6225980" y="3998667"/>
            <a:chExt cx="1339618" cy="816390"/>
          </a:xfrm>
        </p:grpSpPr>
        <p:sp>
          <p:nvSpPr>
            <p:cNvPr id="2276" name="Google Shape;2276;p48"/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277" name="Google Shape;2277;p48"/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2278" name="Google Shape;2278;p48"/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9" name="Google Shape;2279;p48"/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0" name="Google Shape;2280;p48"/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1" name="Google Shape;2281;p48"/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2283" name="Google Shape;2283;p48"/>
          <p:cNvGrpSpPr/>
          <p:nvPr/>
        </p:nvGrpSpPr>
        <p:grpSpPr>
          <a:xfrm>
            <a:off x="8074595" y="3687081"/>
            <a:ext cx="693439" cy="962235"/>
            <a:chOff x="3673686" y="1964802"/>
            <a:chExt cx="1665202" cy="2629723"/>
          </a:xfrm>
        </p:grpSpPr>
        <p:grpSp>
          <p:nvGrpSpPr>
            <p:cNvPr id="2284" name="Google Shape;2284;p48"/>
            <p:cNvGrpSpPr/>
            <p:nvPr/>
          </p:nvGrpSpPr>
          <p:grpSpPr>
            <a:xfrm>
              <a:off x="3876757" y="2140163"/>
              <a:ext cx="1386882" cy="1755550"/>
              <a:chOff x="1515650" y="3294631"/>
              <a:chExt cx="353950" cy="448050"/>
            </a:xfrm>
          </p:grpSpPr>
          <p:sp>
            <p:nvSpPr>
              <p:cNvPr id="2285" name="Google Shape;2285;p48"/>
              <p:cNvSpPr/>
              <p:nvPr/>
            </p:nvSpPr>
            <p:spPr>
              <a:xfrm>
                <a:off x="1515650" y="3294744"/>
                <a:ext cx="353950" cy="447825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17913" extrusionOk="0">
                    <a:moveTo>
                      <a:pt x="569" y="0"/>
                    </a:moveTo>
                    <a:cubicBezTo>
                      <a:pt x="522" y="0"/>
                      <a:pt x="475" y="6"/>
                      <a:pt x="429" y="17"/>
                    </a:cubicBezTo>
                    <a:cubicBezTo>
                      <a:pt x="298" y="65"/>
                      <a:pt x="167" y="160"/>
                      <a:pt x="96" y="291"/>
                    </a:cubicBezTo>
                    <a:cubicBezTo>
                      <a:pt x="24" y="434"/>
                      <a:pt x="1" y="577"/>
                      <a:pt x="24" y="732"/>
                    </a:cubicBezTo>
                    <a:cubicBezTo>
                      <a:pt x="48" y="827"/>
                      <a:pt x="108" y="922"/>
                      <a:pt x="191" y="970"/>
                    </a:cubicBezTo>
                    <a:cubicBezTo>
                      <a:pt x="274" y="1005"/>
                      <a:pt x="358" y="1017"/>
                      <a:pt x="453" y="1017"/>
                    </a:cubicBezTo>
                    <a:lnTo>
                      <a:pt x="584" y="1017"/>
                    </a:lnTo>
                    <a:lnTo>
                      <a:pt x="1406" y="2601"/>
                    </a:lnTo>
                    <a:lnTo>
                      <a:pt x="1703" y="5185"/>
                    </a:lnTo>
                    <a:cubicBezTo>
                      <a:pt x="1918" y="8756"/>
                      <a:pt x="3465" y="11257"/>
                      <a:pt x="4954" y="12876"/>
                    </a:cubicBezTo>
                    <a:lnTo>
                      <a:pt x="4894" y="12828"/>
                    </a:lnTo>
                    <a:cubicBezTo>
                      <a:pt x="4894" y="12828"/>
                      <a:pt x="4563" y="12783"/>
                      <a:pt x="4156" y="12783"/>
                    </a:cubicBezTo>
                    <a:cubicBezTo>
                      <a:pt x="3210" y="12783"/>
                      <a:pt x="1855" y="13027"/>
                      <a:pt x="3287" y="14650"/>
                    </a:cubicBezTo>
                    <a:cubicBezTo>
                      <a:pt x="5323" y="16972"/>
                      <a:pt x="9978" y="17912"/>
                      <a:pt x="9978" y="17912"/>
                    </a:cubicBezTo>
                    <a:lnTo>
                      <a:pt x="7859" y="15198"/>
                    </a:lnTo>
                    <a:lnTo>
                      <a:pt x="9049" y="14305"/>
                    </a:lnTo>
                    <a:cubicBezTo>
                      <a:pt x="10431" y="15638"/>
                      <a:pt x="12752" y="16936"/>
                      <a:pt x="12752" y="16936"/>
                    </a:cubicBezTo>
                    <a:cubicBezTo>
                      <a:pt x="12752" y="16936"/>
                      <a:pt x="11835" y="14579"/>
                      <a:pt x="10692" y="13055"/>
                    </a:cubicBezTo>
                    <a:lnTo>
                      <a:pt x="12002" y="12066"/>
                    </a:lnTo>
                    <a:lnTo>
                      <a:pt x="13943" y="13793"/>
                    </a:lnTo>
                    <a:cubicBezTo>
                      <a:pt x="13943" y="13793"/>
                      <a:pt x="14157" y="10030"/>
                      <a:pt x="12347" y="7518"/>
                    </a:cubicBezTo>
                    <a:cubicBezTo>
                      <a:pt x="11771" y="6719"/>
                      <a:pt x="11335" y="6446"/>
                      <a:pt x="11009" y="6446"/>
                    </a:cubicBezTo>
                    <a:cubicBezTo>
                      <a:pt x="10308" y="6446"/>
                      <a:pt x="10109" y="7697"/>
                      <a:pt x="10109" y="7697"/>
                    </a:cubicBezTo>
                    <a:lnTo>
                      <a:pt x="10192" y="7875"/>
                    </a:lnTo>
                    <a:cubicBezTo>
                      <a:pt x="7764" y="4339"/>
                      <a:pt x="4120" y="3065"/>
                      <a:pt x="4120" y="3065"/>
                    </a:cubicBezTo>
                    <a:lnTo>
                      <a:pt x="1894" y="2089"/>
                    </a:lnTo>
                    <a:lnTo>
                      <a:pt x="1025" y="791"/>
                    </a:lnTo>
                    <a:cubicBezTo>
                      <a:pt x="1108" y="684"/>
                      <a:pt x="1132" y="529"/>
                      <a:pt x="1108" y="386"/>
                    </a:cubicBezTo>
                    <a:cubicBezTo>
                      <a:pt x="1084" y="255"/>
                      <a:pt x="977" y="124"/>
                      <a:pt x="858" y="65"/>
                    </a:cubicBezTo>
                    <a:cubicBezTo>
                      <a:pt x="769" y="24"/>
                      <a:pt x="669" y="0"/>
                      <a:pt x="5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286" name="Google Shape;2286;p48"/>
              <p:cNvGrpSpPr/>
              <p:nvPr/>
            </p:nvGrpSpPr>
            <p:grpSpPr>
              <a:xfrm>
                <a:off x="1515650" y="3294631"/>
                <a:ext cx="353950" cy="448050"/>
                <a:chOff x="1515650" y="3299600"/>
                <a:chExt cx="353950" cy="448050"/>
              </a:xfrm>
            </p:grpSpPr>
            <p:sp>
              <p:nvSpPr>
                <p:cNvPr id="2287" name="Google Shape;2287;p48"/>
                <p:cNvSpPr/>
                <p:nvPr/>
              </p:nvSpPr>
              <p:spPr>
                <a:xfrm>
                  <a:off x="1561825" y="3619150"/>
                  <a:ext cx="203300" cy="1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2" h="5140" extrusionOk="0">
                      <a:moveTo>
                        <a:pt x="2325" y="0"/>
                      </a:moveTo>
                      <a:cubicBezTo>
                        <a:pt x="1379" y="0"/>
                        <a:pt x="0" y="241"/>
                        <a:pt x="1440" y="1865"/>
                      </a:cubicBezTo>
                      <a:cubicBezTo>
                        <a:pt x="3488" y="4187"/>
                        <a:pt x="8131" y="5139"/>
                        <a:pt x="8131" y="5139"/>
                      </a:cubicBezTo>
                      <a:lnTo>
                        <a:pt x="5797" y="2151"/>
                      </a:lnTo>
                      <a:lnTo>
                        <a:pt x="3047" y="43"/>
                      </a:lnTo>
                      <a:cubicBezTo>
                        <a:pt x="3047" y="43"/>
                        <a:pt x="2724" y="0"/>
                        <a:pt x="23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88" name="Google Shape;2288;p48"/>
                <p:cNvSpPr/>
                <p:nvPr/>
              </p:nvSpPr>
              <p:spPr>
                <a:xfrm>
                  <a:off x="1768375" y="3460950"/>
                  <a:ext cx="101225" cy="18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7348" extrusionOk="0">
                      <a:moveTo>
                        <a:pt x="900" y="1"/>
                      </a:moveTo>
                      <a:cubicBezTo>
                        <a:pt x="199" y="1"/>
                        <a:pt x="0" y="1252"/>
                        <a:pt x="0" y="1252"/>
                      </a:cubicBezTo>
                      <a:lnTo>
                        <a:pt x="1893" y="5621"/>
                      </a:lnTo>
                      <a:lnTo>
                        <a:pt x="3834" y="7348"/>
                      </a:lnTo>
                      <a:cubicBezTo>
                        <a:pt x="3834" y="7348"/>
                        <a:pt x="4048" y="3585"/>
                        <a:pt x="2238" y="1073"/>
                      </a:cubicBezTo>
                      <a:cubicBezTo>
                        <a:pt x="1662" y="273"/>
                        <a:pt x="1226" y="1"/>
                        <a:pt x="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89" name="Google Shape;2289;p48"/>
                <p:cNvSpPr/>
                <p:nvPr/>
              </p:nvSpPr>
              <p:spPr>
                <a:xfrm>
                  <a:off x="1684725" y="3594350"/>
                  <a:ext cx="149750" cy="1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155" extrusionOk="0">
                      <a:moveTo>
                        <a:pt x="2226" y="0"/>
                      </a:moveTo>
                      <a:cubicBezTo>
                        <a:pt x="1989" y="0"/>
                        <a:pt x="1758" y="95"/>
                        <a:pt x="1536" y="309"/>
                      </a:cubicBezTo>
                      <a:cubicBezTo>
                        <a:pt x="0" y="1809"/>
                        <a:pt x="5989" y="5155"/>
                        <a:pt x="5989" y="5155"/>
                      </a:cubicBezTo>
                      <a:cubicBezTo>
                        <a:pt x="5989" y="5155"/>
                        <a:pt x="3975" y="0"/>
                        <a:pt x="22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90" name="Google Shape;2290;p48"/>
                <p:cNvSpPr/>
                <p:nvPr/>
              </p:nvSpPr>
              <p:spPr>
                <a:xfrm>
                  <a:off x="1644725" y="3685575"/>
                  <a:ext cx="820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1669" extrusionOk="0">
                      <a:moveTo>
                        <a:pt x="152" y="1"/>
                      </a:moveTo>
                      <a:cubicBezTo>
                        <a:pt x="60" y="1"/>
                        <a:pt x="0" y="136"/>
                        <a:pt x="100" y="196"/>
                      </a:cubicBezTo>
                      <a:cubicBezTo>
                        <a:pt x="612" y="494"/>
                        <a:pt x="1112" y="791"/>
                        <a:pt x="1636" y="1065"/>
                      </a:cubicBezTo>
                      <a:cubicBezTo>
                        <a:pt x="1898" y="1196"/>
                        <a:pt x="2160" y="1315"/>
                        <a:pt x="2422" y="1434"/>
                      </a:cubicBezTo>
                      <a:cubicBezTo>
                        <a:pt x="2610" y="1529"/>
                        <a:pt x="2863" y="1669"/>
                        <a:pt x="3100" y="1669"/>
                      </a:cubicBezTo>
                      <a:cubicBezTo>
                        <a:pt x="3132" y="1669"/>
                        <a:pt x="3164" y="1666"/>
                        <a:pt x="3196" y="1661"/>
                      </a:cubicBezTo>
                      <a:cubicBezTo>
                        <a:pt x="3255" y="1649"/>
                        <a:pt x="3279" y="1577"/>
                        <a:pt x="3243" y="1530"/>
                      </a:cubicBezTo>
                      <a:cubicBezTo>
                        <a:pt x="3112" y="1315"/>
                        <a:pt x="2791" y="1220"/>
                        <a:pt x="2565" y="1113"/>
                      </a:cubicBezTo>
                      <a:cubicBezTo>
                        <a:pt x="2303" y="994"/>
                        <a:pt x="2041" y="875"/>
                        <a:pt x="1779" y="756"/>
                      </a:cubicBezTo>
                      <a:cubicBezTo>
                        <a:pt x="1255" y="506"/>
                        <a:pt x="719" y="268"/>
                        <a:pt x="207" y="17"/>
                      </a:cubicBezTo>
                      <a:cubicBezTo>
                        <a:pt x="188" y="6"/>
                        <a:pt x="169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91" name="Google Shape;2291;p48"/>
                <p:cNvSpPr/>
                <p:nvPr/>
              </p:nvSpPr>
              <p:spPr>
                <a:xfrm>
                  <a:off x="1608825" y="3662475"/>
                  <a:ext cx="22650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799" extrusionOk="0">
                      <a:moveTo>
                        <a:pt x="97" y="0"/>
                      </a:moveTo>
                      <a:cubicBezTo>
                        <a:pt x="78" y="0"/>
                        <a:pt x="61" y="4"/>
                        <a:pt x="48" y="13"/>
                      </a:cubicBezTo>
                      <a:cubicBezTo>
                        <a:pt x="12" y="37"/>
                        <a:pt x="0" y="84"/>
                        <a:pt x="0" y="120"/>
                      </a:cubicBezTo>
                      <a:cubicBezTo>
                        <a:pt x="0" y="179"/>
                        <a:pt x="36" y="227"/>
                        <a:pt x="72" y="263"/>
                      </a:cubicBezTo>
                      <a:cubicBezTo>
                        <a:pt x="107" y="322"/>
                        <a:pt x="143" y="370"/>
                        <a:pt x="191" y="406"/>
                      </a:cubicBezTo>
                      <a:cubicBezTo>
                        <a:pt x="250" y="453"/>
                        <a:pt x="310" y="501"/>
                        <a:pt x="369" y="549"/>
                      </a:cubicBezTo>
                      <a:cubicBezTo>
                        <a:pt x="477" y="632"/>
                        <a:pt x="596" y="715"/>
                        <a:pt x="727" y="787"/>
                      </a:cubicBezTo>
                      <a:cubicBezTo>
                        <a:pt x="742" y="794"/>
                        <a:pt x="759" y="798"/>
                        <a:pt x="777" y="798"/>
                      </a:cubicBezTo>
                      <a:cubicBezTo>
                        <a:pt x="815" y="798"/>
                        <a:pt x="853" y="780"/>
                        <a:pt x="869" y="739"/>
                      </a:cubicBezTo>
                      <a:cubicBezTo>
                        <a:pt x="905" y="691"/>
                        <a:pt x="881" y="632"/>
                        <a:pt x="834" y="596"/>
                      </a:cubicBezTo>
                      <a:cubicBezTo>
                        <a:pt x="727" y="525"/>
                        <a:pt x="643" y="453"/>
                        <a:pt x="548" y="370"/>
                      </a:cubicBezTo>
                      <a:cubicBezTo>
                        <a:pt x="500" y="322"/>
                        <a:pt x="453" y="287"/>
                        <a:pt x="405" y="239"/>
                      </a:cubicBezTo>
                      <a:cubicBezTo>
                        <a:pt x="369" y="191"/>
                        <a:pt x="322" y="144"/>
                        <a:pt x="274" y="96"/>
                      </a:cubicBezTo>
                      <a:cubicBezTo>
                        <a:pt x="250" y="72"/>
                        <a:pt x="227" y="49"/>
                        <a:pt x="203" y="37"/>
                      </a:cubicBezTo>
                      <a:cubicBezTo>
                        <a:pt x="172" y="14"/>
                        <a:pt x="131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92" name="Google Shape;2292;p48"/>
                <p:cNvSpPr/>
                <p:nvPr/>
              </p:nvSpPr>
              <p:spPr>
                <a:xfrm>
                  <a:off x="1751850" y="3649725"/>
                  <a:ext cx="49875" cy="4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" h="1785" extrusionOk="0">
                      <a:moveTo>
                        <a:pt x="139" y="1"/>
                      </a:moveTo>
                      <a:cubicBezTo>
                        <a:pt x="67" y="1"/>
                        <a:pt x="0" y="88"/>
                        <a:pt x="66" y="154"/>
                      </a:cubicBezTo>
                      <a:cubicBezTo>
                        <a:pt x="351" y="463"/>
                        <a:pt x="637" y="773"/>
                        <a:pt x="935" y="1059"/>
                      </a:cubicBezTo>
                      <a:cubicBezTo>
                        <a:pt x="1090" y="1190"/>
                        <a:pt x="1233" y="1332"/>
                        <a:pt x="1387" y="1463"/>
                      </a:cubicBezTo>
                      <a:cubicBezTo>
                        <a:pt x="1471" y="1535"/>
                        <a:pt x="1554" y="1606"/>
                        <a:pt x="1649" y="1666"/>
                      </a:cubicBezTo>
                      <a:cubicBezTo>
                        <a:pt x="1733" y="1713"/>
                        <a:pt x="1816" y="1773"/>
                        <a:pt x="1911" y="1785"/>
                      </a:cubicBezTo>
                      <a:cubicBezTo>
                        <a:pt x="1959" y="1785"/>
                        <a:pt x="1995" y="1737"/>
                        <a:pt x="1983" y="1690"/>
                      </a:cubicBezTo>
                      <a:cubicBezTo>
                        <a:pt x="1959" y="1594"/>
                        <a:pt x="1887" y="1535"/>
                        <a:pt x="1828" y="1463"/>
                      </a:cubicBezTo>
                      <a:cubicBezTo>
                        <a:pt x="1756" y="1392"/>
                        <a:pt x="1673" y="1321"/>
                        <a:pt x="1602" y="1249"/>
                      </a:cubicBezTo>
                      <a:cubicBezTo>
                        <a:pt x="1447" y="1118"/>
                        <a:pt x="1280" y="987"/>
                        <a:pt x="1125" y="844"/>
                      </a:cubicBezTo>
                      <a:cubicBezTo>
                        <a:pt x="816" y="570"/>
                        <a:pt x="506" y="308"/>
                        <a:pt x="197" y="23"/>
                      </a:cubicBezTo>
                      <a:cubicBezTo>
                        <a:pt x="179" y="7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93" name="Google Shape;2293;p48"/>
                <p:cNvSpPr/>
                <p:nvPr/>
              </p:nvSpPr>
              <p:spPr>
                <a:xfrm>
                  <a:off x="1728475" y="3619975"/>
                  <a:ext cx="1867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1126" extrusionOk="0">
                      <a:moveTo>
                        <a:pt x="130" y="1"/>
                      </a:moveTo>
                      <a:cubicBezTo>
                        <a:pt x="84" y="1"/>
                        <a:pt x="38" y="33"/>
                        <a:pt x="24" y="82"/>
                      </a:cubicBezTo>
                      <a:cubicBezTo>
                        <a:pt x="1" y="129"/>
                        <a:pt x="1" y="177"/>
                        <a:pt x="13" y="236"/>
                      </a:cubicBezTo>
                      <a:cubicBezTo>
                        <a:pt x="13" y="296"/>
                        <a:pt x="13" y="344"/>
                        <a:pt x="24" y="403"/>
                      </a:cubicBezTo>
                      <a:cubicBezTo>
                        <a:pt x="60" y="498"/>
                        <a:pt x="96" y="594"/>
                        <a:pt x="143" y="677"/>
                      </a:cubicBezTo>
                      <a:cubicBezTo>
                        <a:pt x="239" y="856"/>
                        <a:pt x="394" y="998"/>
                        <a:pt x="560" y="1106"/>
                      </a:cubicBezTo>
                      <a:cubicBezTo>
                        <a:pt x="576" y="1119"/>
                        <a:pt x="593" y="1125"/>
                        <a:pt x="610" y="1125"/>
                      </a:cubicBezTo>
                      <a:cubicBezTo>
                        <a:pt x="682" y="1125"/>
                        <a:pt x="747" y="1021"/>
                        <a:pt x="679" y="963"/>
                      </a:cubicBezTo>
                      <a:cubicBezTo>
                        <a:pt x="536" y="844"/>
                        <a:pt x="453" y="701"/>
                        <a:pt x="370" y="546"/>
                      </a:cubicBezTo>
                      <a:cubicBezTo>
                        <a:pt x="358" y="510"/>
                        <a:pt x="346" y="498"/>
                        <a:pt x="334" y="451"/>
                      </a:cubicBezTo>
                      <a:cubicBezTo>
                        <a:pt x="322" y="403"/>
                        <a:pt x="310" y="367"/>
                        <a:pt x="298" y="320"/>
                      </a:cubicBezTo>
                      <a:cubicBezTo>
                        <a:pt x="286" y="308"/>
                        <a:pt x="286" y="284"/>
                        <a:pt x="274" y="260"/>
                      </a:cubicBezTo>
                      <a:cubicBezTo>
                        <a:pt x="274" y="236"/>
                        <a:pt x="263" y="225"/>
                        <a:pt x="263" y="213"/>
                      </a:cubicBezTo>
                      <a:cubicBezTo>
                        <a:pt x="263" y="213"/>
                        <a:pt x="263" y="201"/>
                        <a:pt x="263" y="189"/>
                      </a:cubicBezTo>
                      <a:cubicBezTo>
                        <a:pt x="251" y="141"/>
                        <a:pt x="239" y="105"/>
                        <a:pt x="215" y="58"/>
                      </a:cubicBezTo>
                      <a:cubicBezTo>
                        <a:pt x="195" y="18"/>
                        <a:pt x="162" y="1"/>
                        <a:pt x="130" y="1"/>
                      </a:cubicBezTo>
                      <a:close/>
                    </a:path>
                  </a:pathLst>
                </a:custGeom>
                <a:solidFill>
                  <a:srgbClr val="CE5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94" name="Google Shape;2294;p48"/>
                <p:cNvSpPr/>
                <p:nvPr/>
              </p:nvSpPr>
              <p:spPr>
                <a:xfrm>
                  <a:off x="1814975" y="3585475"/>
                  <a:ext cx="4062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" h="1334" extrusionOk="0">
                      <a:moveTo>
                        <a:pt x="181" y="0"/>
                      </a:moveTo>
                      <a:cubicBezTo>
                        <a:pt x="82" y="0"/>
                        <a:pt x="0" y="143"/>
                        <a:pt x="89" y="211"/>
                      </a:cubicBezTo>
                      <a:cubicBezTo>
                        <a:pt x="458" y="521"/>
                        <a:pt x="803" y="866"/>
                        <a:pt x="1160" y="1188"/>
                      </a:cubicBezTo>
                      <a:cubicBezTo>
                        <a:pt x="1229" y="1237"/>
                        <a:pt x="1337" y="1334"/>
                        <a:pt x="1434" y="1334"/>
                      </a:cubicBezTo>
                      <a:cubicBezTo>
                        <a:pt x="1454" y="1334"/>
                        <a:pt x="1475" y="1329"/>
                        <a:pt x="1494" y="1319"/>
                      </a:cubicBezTo>
                      <a:cubicBezTo>
                        <a:pt x="1625" y="1259"/>
                        <a:pt x="1494" y="1093"/>
                        <a:pt x="1446" y="1021"/>
                      </a:cubicBezTo>
                      <a:cubicBezTo>
                        <a:pt x="1375" y="926"/>
                        <a:pt x="1267" y="843"/>
                        <a:pt x="1184" y="759"/>
                      </a:cubicBezTo>
                      <a:cubicBezTo>
                        <a:pt x="1089" y="676"/>
                        <a:pt x="994" y="592"/>
                        <a:pt x="898" y="521"/>
                      </a:cubicBezTo>
                      <a:cubicBezTo>
                        <a:pt x="684" y="342"/>
                        <a:pt x="470" y="176"/>
                        <a:pt x="243" y="21"/>
                      </a:cubicBezTo>
                      <a:cubicBezTo>
                        <a:pt x="223" y="7"/>
                        <a:pt x="202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95" name="Google Shape;2295;p48"/>
                <p:cNvSpPr/>
                <p:nvPr/>
              </p:nvSpPr>
              <p:spPr>
                <a:xfrm>
                  <a:off x="1810325" y="3566800"/>
                  <a:ext cx="22650" cy="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789" extrusionOk="0">
                      <a:moveTo>
                        <a:pt x="112" y="0"/>
                      </a:moveTo>
                      <a:cubicBezTo>
                        <a:pt x="83" y="0"/>
                        <a:pt x="52" y="18"/>
                        <a:pt x="37" y="42"/>
                      </a:cubicBezTo>
                      <a:cubicBezTo>
                        <a:pt x="1" y="77"/>
                        <a:pt x="1" y="125"/>
                        <a:pt x="37" y="161"/>
                      </a:cubicBezTo>
                      <a:cubicBezTo>
                        <a:pt x="156" y="280"/>
                        <a:pt x="275" y="387"/>
                        <a:pt x="394" y="506"/>
                      </a:cubicBezTo>
                      <a:cubicBezTo>
                        <a:pt x="465" y="566"/>
                        <a:pt x="525" y="625"/>
                        <a:pt x="596" y="673"/>
                      </a:cubicBezTo>
                      <a:cubicBezTo>
                        <a:pt x="656" y="722"/>
                        <a:pt x="723" y="788"/>
                        <a:pt x="800" y="788"/>
                      </a:cubicBezTo>
                      <a:cubicBezTo>
                        <a:pt x="815" y="788"/>
                        <a:pt x="830" y="786"/>
                        <a:pt x="846" y="780"/>
                      </a:cubicBezTo>
                      <a:cubicBezTo>
                        <a:pt x="870" y="780"/>
                        <a:pt x="894" y="756"/>
                        <a:pt x="894" y="720"/>
                      </a:cubicBezTo>
                      <a:cubicBezTo>
                        <a:pt x="906" y="661"/>
                        <a:pt x="894" y="613"/>
                        <a:pt x="846" y="577"/>
                      </a:cubicBezTo>
                      <a:cubicBezTo>
                        <a:pt x="822" y="542"/>
                        <a:pt x="799" y="518"/>
                        <a:pt x="763" y="494"/>
                      </a:cubicBezTo>
                      <a:cubicBezTo>
                        <a:pt x="703" y="435"/>
                        <a:pt x="632" y="375"/>
                        <a:pt x="560" y="327"/>
                      </a:cubicBezTo>
                      <a:cubicBezTo>
                        <a:pt x="429" y="220"/>
                        <a:pt x="287" y="113"/>
                        <a:pt x="156" y="18"/>
                      </a:cubicBezTo>
                      <a:cubicBezTo>
                        <a:pt x="143" y="5"/>
                        <a:pt x="12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96" name="Google Shape;2296;p48"/>
                <p:cNvSpPr/>
                <p:nvPr/>
              </p:nvSpPr>
              <p:spPr>
                <a:xfrm>
                  <a:off x="1558225" y="3376450"/>
                  <a:ext cx="257500" cy="3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12133" extrusionOk="0">
                      <a:moveTo>
                        <a:pt x="2417" y="0"/>
                      </a:moveTo>
                      <a:lnTo>
                        <a:pt x="0" y="2107"/>
                      </a:lnTo>
                      <a:cubicBezTo>
                        <a:pt x="429" y="9227"/>
                        <a:pt x="6156" y="12132"/>
                        <a:pt x="6156" y="12132"/>
                      </a:cubicBezTo>
                      <a:lnTo>
                        <a:pt x="10299" y="9001"/>
                      </a:lnTo>
                      <a:cubicBezTo>
                        <a:pt x="8811" y="2238"/>
                        <a:pt x="2417" y="0"/>
                        <a:pt x="24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97" name="Google Shape;2297;p48"/>
                <p:cNvSpPr/>
                <p:nvPr/>
              </p:nvSpPr>
              <p:spPr>
                <a:xfrm>
                  <a:off x="1576375" y="3448575"/>
                  <a:ext cx="261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3471" extrusionOk="0">
                      <a:moveTo>
                        <a:pt x="182" y="1"/>
                      </a:moveTo>
                      <a:cubicBezTo>
                        <a:pt x="151" y="1"/>
                        <a:pt x="115" y="26"/>
                        <a:pt x="108" y="56"/>
                      </a:cubicBezTo>
                      <a:cubicBezTo>
                        <a:pt x="1" y="306"/>
                        <a:pt x="48" y="639"/>
                        <a:pt x="84" y="901"/>
                      </a:cubicBezTo>
                      <a:cubicBezTo>
                        <a:pt x="108" y="1187"/>
                        <a:pt x="155" y="1485"/>
                        <a:pt x="227" y="1758"/>
                      </a:cubicBezTo>
                      <a:cubicBezTo>
                        <a:pt x="358" y="2342"/>
                        <a:pt x="560" y="2890"/>
                        <a:pt x="834" y="3413"/>
                      </a:cubicBezTo>
                      <a:cubicBezTo>
                        <a:pt x="852" y="3454"/>
                        <a:pt x="881" y="3471"/>
                        <a:pt x="911" y="3471"/>
                      </a:cubicBezTo>
                      <a:cubicBezTo>
                        <a:pt x="976" y="3471"/>
                        <a:pt x="1045" y="3388"/>
                        <a:pt x="1013" y="3306"/>
                      </a:cubicBezTo>
                      <a:cubicBezTo>
                        <a:pt x="786" y="2782"/>
                        <a:pt x="608" y="2223"/>
                        <a:pt x="489" y="1663"/>
                      </a:cubicBezTo>
                      <a:cubicBezTo>
                        <a:pt x="429" y="1377"/>
                        <a:pt x="382" y="1104"/>
                        <a:pt x="346" y="818"/>
                      </a:cubicBezTo>
                      <a:cubicBezTo>
                        <a:pt x="322" y="568"/>
                        <a:pt x="322" y="270"/>
                        <a:pt x="227" y="32"/>
                      </a:cubicBezTo>
                      <a:cubicBezTo>
                        <a:pt x="218" y="10"/>
                        <a:pt x="201" y="1"/>
                        <a:pt x="1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98" name="Google Shape;2298;p48"/>
                <p:cNvSpPr/>
                <p:nvPr/>
              </p:nvSpPr>
              <p:spPr>
                <a:xfrm>
                  <a:off x="1594225" y="3477075"/>
                  <a:ext cx="16000" cy="3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510" extrusionOk="0">
                      <a:moveTo>
                        <a:pt x="124" y="0"/>
                      </a:moveTo>
                      <a:cubicBezTo>
                        <a:pt x="95" y="0"/>
                        <a:pt x="64" y="24"/>
                        <a:pt x="49" y="47"/>
                      </a:cubicBezTo>
                      <a:cubicBezTo>
                        <a:pt x="1" y="154"/>
                        <a:pt x="37" y="297"/>
                        <a:pt x="60" y="416"/>
                      </a:cubicBezTo>
                      <a:cubicBezTo>
                        <a:pt x="72" y="535"/>
                        <a:pt x="108" y="654"/>
                        <a:pt x="132" y="773"/>
                      </a:cubicBezTo>
                      <a:cubicBezTo>
                        <a:pt x="203" y="999"/>
                        <a:pt x="299" y="1238"/>
                        <a:pt x="394" y="1452"/>
                      </a:cubicBezTo>
                      <a:cubicBezTo>
                        <a:pt x="414" y="1493"/>
                        <a:pt x="451" y="1510"/>
                        <a:pt x="489" y="1510"/>
                      </a:cubicBezTo>
                      <a:cubicBezTo>
                        <a:pt x="563" y="1510"/>
                        <a:pt x="639" y="1447"/>
                        <a:pt x="608" y="1369"/>
                      </a:cubicBezTo>
                      <a:cubicBezTo>
                        <a:pt x="513" y="1154"/>
                        <a:pt x="441" y="928"/>
                        <a:pt x="382" y="690"/>
                      </a:cubicBezTo>
                      <a:cubicBezTo>
                        <a:pt x="346" y="583"/>
                        <a:pt x="322" y="464"/>
                        <a:pt x="287" y="357"/>
                      </a:cubicBezTo>
                      <a:cubicBezTo>
                        <a:pt x="263" y="249"/>
                        <a:pt x="239" y="118"/>
                        <a:pt x="168" y="23"/>
                      </a:cubicBezTo>
                      <a:cubicBezTo>
                        <a:pt x="155" y="7"/>
                        <a:pt x="140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99" name="Google Shape;2299;p48"/>
                <p:cNvSpPr/>
                <p:nvPr/>
              </p:nvSpPr>
              <p:spPr>
                <a:xfrm>
                  <a:off x="1591850" y="3448500"/>
                  <a:ext cx="747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768" extrusionOk="0">
                      <a:moveTo>
                        <a:pt x="138" y="1"/>
                      </a:moveTo>
                      <a:cubicBezTo>
                        <a:pt x="115" y="1"/>
                        <a:pt x="92" y="10"/>
                        <a:pt x="72" y="23"/>
                      </a:cubicBezTo>
                      <a:cubicBezTo>
                        <a:pt x="24" y="59"/>
                        <a:pt x="24" y="130"/>
                        <a:pt x="13" y="190"/>
                      </a:cubicBezTo>
                      <a:cubicBezTo>
                        <a:pt x="1" y="237"/>
                        <a:pt x="1" y="297"/>
                        <a:pt x="13" y="357"/>
                      </a:cubicBezTo>
                      <a:cubicBezTo>
                        <a:pt x="13" y="464"/>
                        <a:pt x="24" y="571"/>
                        <a:pt x="48" y="678"/>
                      </a:cubicBezTo>
                      <a:cubicBezTo>
                        <a:pt x="58" y="727"/>
                        <a:pt x="116" y="768"/>
                        <a:pt x="169" y="768"/>
                      </a:cubicBezTo>
                      <a:cubicBezTo>
                        <a:pt x="181" y="768"/>
                        <a:pt x="192" y="766"/>
                        <a:pt x="203" y="761"/>
                      </a:cubicBezTo>
                      <a:cubicBezTo>
                        <a:pt x="263" y="738"/>
                        <a:pt x="298" y="678"/>
                        <a:pt x="286" y="618"/>
                      </a:cubicBezTo>
                      <a:lnTo>
                        <a:pt x="274" y="535"/>
                      </a:lnTo>
                      <a:cubicBezTo>
                        <a:pt x="274" y="535"/>
                        <a:pt x="263" y="523"/>
                        <a:pt x="263" y="523"/>
                      </a:cubicBezTo>
                      <a:cubicBezTo>
                        <a:pt x="263" y="511"/>
                        <a:pt x="263" y="499"/>
                        <a:pt x="263" y="499"/>
                      </a:cubicBezTo>
                      <a:cubicBezTo>
                        <a:pt x="263" y="440"/>
                        <a:pt x="251" y="392"/>
                        <a:pt x="251" y="345"/>
                      </a:cubicBezTo>
                      <a:cubicBezTo>
                        <a:pt x="251" y="285"/>
                        <a:pt x="251" y="237"/>
                        <a:pt x="239" y="178"/>
                      </a:cubicBezTo>
                      <a:cubicBezTo>
                        <a:pt x="239" y="178"/>
                        <a:pt x="239" y="166"/>
                        <a:pt x="239" y="166"/>
                      </a:cubicBezTo>
                      <a:cubicBezTo>
                        <a:pt x="239" y="154"/>
                        <a:pt x="239" y="142"/>
                        <a:pt x="239" y="130"/>
                      </a:cubicBezTo>
                      <a:cubicBezTo>
                        <a:pt x="227" y="83"/>
                        <a:pt x="227" y="59"/>
                        <a:pt x="191" y="23"/>
                      </a:cubicBezTo>
                      <a:cubicBezTo>
                        <a:pt x="175" y="7"/>
                        <a:pt x="156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00" name="Google Shape;2300;p48"/>
                <p:cNvSpPr/>
                <p:nvPr/>
              </p:nvSpPr>
              <p:spPr>
                <a:xfrm>
                  <a:off x="1665375" y="3615175"/>
                  <a:ext cx="51375" cy="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755" extrusionOk="0">
                      <a:moveTo>
                        <a:pt x="162" y="1"/>
                      </a:moveTo>
                      <a:cubicBezTo>
                        <a:pt x="75" y="1"/>
                        <a:pt x="1" y="119"/>
                        <a:pt x="84" y="202"/>
                      </a:cubicBezTo>
                      <a:cubicBezTo>
                        <a:pt x="358" y="488"/>
                        <a:pt x="655" y="774"/>
                        <a:pt x="953" y="1036"/>
                      </a:cubicBezTo>
                      <a:cubicBezTo>
                        <a:pt x="1096" y="1179"/>
                        <a:pt x="1251" y="1309"/>
                        <a:pt x="1405" y="1429"/>
                      </a:cubicBezTo>
                      <a:cubicBezTo>
                        <a:pt x="1477" y="1488"/>
                        <a:pt x="1560" y="1548"/>
                        <a:pt x="1644" y="1607"/>
                      </a:cubicBezTo>
                      <a:cubicBezTo>
                        <a:pt x="1727" y="1667"/>
                        <a:pt x="1822" y="1726"/>
                        <a:pt x="1917" y="1750"/>
                      </a:cubicBezTo>
                      <a:cubicBezTo>
                        <a:pt x="1926" y="1753"/>
                        <a:pt x="1934" y="1754"/>
                        <a:pt x="1943" y="1754"/>
                      </a:cubicBezTo>
                      <a:cubicBezTo>
                        <a:pt x="2004" y="1754"/>
                        <a:pt x="2055" y="1682"/>
                        <a:pt x="2013" y="1619"/>
                      </a:cubicBezTo>
                      <a:cubicBezTo>
                        <a:pt x="1965" y="1536"/>
                        <a:pt x="1894" y="1476"/>
                        <a:pt x="1822" y="1405"/>
                      </a:cubicBezTo>
                      <a:cubicBezTo>
                        <a:pt x="1751" y="1333"/>
                        <a:pt x="1679" y="1274"/>
                        <a:pt x="1596" y="1214"/>
                      </a:cubicBezTo>
                      <a:cubicBezTo>
                        <a:pt x="1441" y="1083"/>
                        <a:pt x="1298" y="952"/>
                        <a:pt x="1143" y="833"/>
                      </a:cubicBezTo>
                      <a:cubicBezTo>
                        <a:pt x="834" y="571"/>
                        <a:pt x="536" y="309"/>
                        <a:pt x="239" y="36"/>
                      </a:cubicBezTo>
                      <a:cubicBezTo>
                        <a:pt x="214" y="11"/>
                        <a:pt x="187" y="1"/>
                        <a:pt x="1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01" name="Google Shape;2301;p48"/>
                <p:cNvSpPr/>
                <p:nvPr/>
              </p:nvSpPr>
              <p:spPr>
                <a:xfrm>
                  <a:off x="1639125" y="3400425"/>
                  <a:ext cx="73550" cy="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2" h="2096" extrusionOk="0">
                      <a:moveTo>
                        <a:pt x="129" y="1"/>
                      </a:moveTo>
                      <a:cubicBezTo>
                        <a:pt x="32" y="1"/>
                        <a:pt x="1" y="164"/>
                        <a:pt x="110" y="208"/>
                      </a:cubicBezTo>
                      <a:cubicBezTo>
                        <a:pt x="622" y="410"/>
                        <a:pt x="1110" y="708"/>
                        <a:pt x="1551" y="1041"/>
                      </a:cubicBezTo>
                      <a:cubicBezTo>
                        <a:pt x="1777" y="1196"/>
                        <a:pt x="1979" y="1375"/>
                        <a:pt x="2170" y="1553"/>
                      </a:cubicBezTo>
                      <a:cubicBezTo>
                        <a:pt x="2277" y="1648"/>
                        <a:pt x="2372" y="1756"/>
                        <a:pt x="2467" y="1851"/>
                      </a:cubicBezTo>
                      <a:cubicBezTo>
                        <a:pt x="2563" y="1958"/>
                        <a:pt x="2658" y="2053"/>
                        <a:pt x="2801" y="2089"/>
                      </a:cubicBezTo>
                      <a:cubicBezTo>
                        <a:pt x="2811" y="2093"/>
                        <a:pt x="2822" y="2095"/>
                        <a:pt x="2833" y="2095"/>
                      </a:cubicBezTo>
                      <a:cubicBezTo>
                        <a:pt x="2886" y="2095"/>
                        <a:pt x="2941" y="2051"/>
                        <a:pt x="2932" y="1982"/>
                      </a:cubicBezTo>
                      <a:cubicBezTo>
                        <a:pt x="2920" y="1708"/>
                        <a:pt x="2634" y="1494"/>
                        <a:pt x="2444" y="1315"/>
                      </a:cubicBezTo>
                      <a:cubicBezTo>
                        <a:pt x="2229" y="1113"/>
                        <a:pt x="1991" y="922"/>
                        <a:pt x="1741" y="756"/>
                      </a:cubicBezTo>
                      <a:cubicBezTo>
                        <a:pt x="1253" y="422"/>
                        <a:pt x="729" y="184"/>
                        <a:pt x="158" y="5"/>
                      </a:cubicBezTo>
                      <a:cubicBezTo>
                        <a:pt x="147" y="2"/>
                        <a:pt x="13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02" name="Google Shape;2302;p48"/>
                <p:cNvSpPr/>
                <p:nvPr/>
              </p:nvSpPr>
              <p:spPr>
                <a:xfrm>
                  <a:off x="1719550" y="3458300"/>
                  <a:ext cx="25625" cy="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17" extrusionOk="0">
                      <a:moveTo>
                        <a:pt x="133" y="1"/>
                      </a:moveTo>
                      <a:cubicBezTo>
                        <a:pt x="91" y="1"/>
                        <a:pt x="52" y="19"/>
                        <a:pt x="36" y="60"/>
                      </a:cubicBezTo>
                      <a:cubicBezTo>
                        <a:pt x="0" y="119"/>
                        <a:pt x="24" y="179"/>
                        <a:pt x="72" y="215"/>
                      </a:cubicBezTo>
                      <a:cubicBezTo>
                        <a:pt x="143" y="262"/>
                        <a:pt x="203" y="310"/>
                        <a:pt x="274" y="381"/>
                      </a:cubicBezTo>
                      <a:cubicBezTo>
                        <a:pt x="334" y="441"/>
                        <a:pt x="405" y="512"/>
                        <a:pt x="465" y="572"/>
                      </a:cubicBezTo>
                      <a:cubicBezTo>
                        <a:pt x="489" y="607"/>
                        <a:pt x="524" y="643"/>
                        <a:pt x="548" y="679"/>
                      </a:cubicBezTo>
                      <a:lnTo>
                        <a:pt x="596" y="727"/>
                      </a:lnTo>
                      <a:cubicBezTo>
                        <a:pt x="608" y="738"/>
                        <a:pt x="608" y="750"/>
                        <a:pt x="620" y="750"/>
                      </a:cubicBezTo>
                      <a:cubicBezTo>
                        <a:pt x="620" y="750"/>
                        <a:pt x="620" y="750"/>
                        <a:pt x="620" y="762"/>
                      </a:cubicBezTo>
                      <a:cubicBezTo>
                        <a:pt x="655" y="798"/>
                        <a:pt x="679" y="846"/>
                        <a:pt x="715" y="893"/>
                      </a:cubicBezTo>
                      <a:lnTo>
                        <a:pt x="727" y="893"/>
                      </a:lnTo>
                      <a:cubicBezTo>
                        <a:pt x="739" y="917"/>
                        <a:pt x="739" y="929"/>
                        <a:pt x="762" y="941"/>
                      </a:cubicBezTo>
                      <a:cubicBezTo>
                        <a:pt x="786" y="977"/>
                        <a:pt x="822" y="988"/>
                        <a:pt x="858" y="1012"/>
                      </a:cubicBezTo>
                      <a:cubicBezTo>
                        <a:pt x="868" y="1015"/>
                        <a:pt x="877" y="1016"/>
                        <a:pt x="887" y="1016"/>
                      </a:cubicBezTo>
                      <a:cubicBezTo>
                        <a:pt x="957" y="1016"/>
                        <a:pt x="1014" y="944"/>
                        <a:pt x="1024" y="881"/>
                      </a:cubicBezTo>
                      <a:cubicBezTo>
                        <a:pt x="1024" y="810"/>
                        <a:pt x="989" y="750"/>
                        <a:pt x="965" y="703"/>
                      </a:cubicBezTo>
                      <a:cubicBezTo>
                        <a:pt x="929" y="655"/>
                        <a:pt x="893" y="607"/>
                        <a:pt x="858" y="572"/>
                      </a:cubicBezTo>
                      <a:cubicBezTo>
                        <a:pt x="798" y="500"/>
                        <a:pt x="739" y="417"/>
                        <a:pt x="667" y="357"/>
                      </a:cubicBezTo>
                      <a:cubicBezTo>
                        <a:pt x="524" y="226"/>
                        <a:pt x="358" y="107"/>
                        <a:pt x="191" y="12"/>
                      </a:cubicBezTo>
                      <a:cubicBezTo>
                        <a:pt x="172" y="5"/>
                        <a:pt x="152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03" name="Google Shape;2303;p48"/>
                <p:cNvSpPr/>
                <p:nvPr/>
              </p:nvSpPr>
              <p:spPr>
                <a:xfrm>
                  <a:off x="1524875" y="3309250"/>
                  <a:ext cx="44975" cy="6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2499" extrusionOk="0">
                      <a:moveTo>
                        <a:pt x="253" y="0"/>
                      </a:moveTo>
                      <a:cubicBezTo>
                        <a:pt x="221" y="0"/>
                        <a:pt x="187" y="7"/>
                        <a:pt x="156" y="21"/>
                      </a:cubicBezTo>
                      <a:cubicBezTo>
                        <a:pt x="48" y="81"/>
                        <a:pt x="1" y="212"/>
                        <a:pt x="60" y="331"/>
                      </a:cubicBezTo>
                      <a:lnTo>
                        <a:pt x="1084" y="2307"/>
                      </a:lnTo>
                      <a:cubicBezTo>
                        <a:pt x="1084" y="2319"/>
                        <a:pt x="1096" y="2331"/>
                        <a:pt x="1108" y="2343"/>
                      </a:cubicBezTo>
                      <a:cubicBezTo>
                        <a:pt x="1174" y="2446"/>
                        <a:pt x="1286" y="2499"/>
                        <a:pt x="1399" y="2499"/>
                      </a:cubicBezTo>
                      <a:cubicBezTo>
                        <a:pt x="1468" y="2499"/>
                        <a:pt x="1537" y="2479"/>
                        <a:pt x="1596" y="2438"/>
                      </a:cubicBezTo>
                      <a:cubicBezTo>
                        <a:pt x="1763" y="2331"/>
                        <a:pt x="1799" y="2105"/>
                        <a:pt x="1691" y="1950"/>
                      </a:cubicBezTo>
                      <a:lnTo>
                        <a:pt x="441" y="104"/>
                      </a:lnTo>
                      <a:cubicBezTo>
                        <a:pt x="399" y="38"/>
                        <a:pt x="328" y="0"/>
                        <a:pt x="2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04" name="Google Shape;2304;p48"/>
                <p:cNvSpPr/>
                <p:nvPr/>
              </p:nvSpPr>
              <p:spPr>
                <a:xfrm>
                  <a:off x="1515650" y="3299600"/>
                  <a:ext cx="283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1027" extrusionOk="0">
                      <a:moveTo>
                        <a:pt x="593" y="1"/>
                      </a:moveTo>
                      <a:cubicBezTo>
                        <a:pt x="540" y="1"/>
                        <a:pt x="489" y="9"/>
                        <a:pt x="441" y="26"/>
                      </a:cubicBezTo>
                      <a:cubicBezTo>
                        <a:pt x="298" y="62"/>
                        <a:pt x="167" y="169"/>
                        <a:pt x="96" y="300"/>
                      </a:cubicBezTo>
                      <a:cubicBezTo>
                        <a:pt x="24" y="431"/>
                        <a:pt x="1" y="574"/>
                        <a:pt x="24" y="728"/>
                      </a:cubicBezTo>
                      <a:cubicBezTo>
                        <a:pt x="48" y="824"/>
                        <a:pt x="108" y="919"/>
                        <a:pt x="191" y="967"/>
                      </a:cubicBezTo>
                      <a:cubicBezTo>
                        <a:pt x="274" y="1014"/>
                        <a:pt x="358" y="1026"/>
                        <a:pt x="453" y="1026"/>
                      </a:cubicBezTo>
                      <a:cubicBezTo>
                        <a:pt x="536" y="1026"/>
                        <a:pt x="620" y="1014"/>
                        <a:pt x="703" y="990"/>
                      </a:cubicBezTo>
                      <a:cubicBezTo>
                        <a:pt x="834" y="979"/>
                        <a:pt x="941" y="907"/>
                        <a:pt x="1025" y="788"/>
                      </a:cubicBezTo>
                      <a:cubicBezTo>
                        <a:pt x="1108" y="681"/>
                        <a:pt x="1132" y="526"/>
                        <a:pt x="1108" y="395"/>
                      </a:cubicBezTo>
                      <a:cubicBezTo>
                        <a:pt x="1084" y="252"/>
                        <a:pt x="977" y="121"/>
                        <a:pt x="858" y="62"/>
                      </a:cubicBezTo>
                      <a:cubicBezTo>
                        <a:pt x="775" y="24"/>
                        <a:pt x="683" y="1"/>
                        <a:pt x="5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05" name="Google Shape;2305;p48"/>
                <p:cNvSpPr/>
                <p:nvPr/>
              </p:nvSpPr>
              <p:spPr>
                <a:xfrm>
                  <a:off x="1549450" y="3350675"/>
                  <a:ext cx="69225" cy="8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9" h="3508" extrusionOk="0">
                      <a:moveTo>
                        <a:pt x="373" y="1"/>
                      </a:moveTo>
                      <a:cubicBezTo>
                        <a:pt x="174" y="1"/>
                        <a:pt x="1" y="167"/>
                        <a:pt x="30" y="388"/>
                      </a:cubicBezTo>
                      <a:lnTo>
                        <a:pt x="351" y="3138"/>
                      </a:lnTo>
                      <a:lnTo>
                        <a:pt x="2447" y="3508"/>
                      </a:lnTo>
                      <a:lnTo>
                        <a:pt x="2768" y="1019"/>
                      </a:lnTo>
                      <a:lnTo>
                        <a:pt x="518" y="31"/>
                      </a:lnTo>
                      <a:cubicBezTo>
                        <a:pt x="470" y="10"/>
                        <a:pt x="420" y="1"/>
                        <a:pt x="3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06" name="Google Shape;2306;p48"/>
                <p:cNvSpPr/>
                <p:nvPr/>
              </p:nvSpPr>
              <p:spPr>
                <a:xfrm>
                  <a:off x="1611200" y="3468350"/>
                  <a:ext cx="136350" cy="1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5102" extrusionOk="0">
                      <a:moveTo>
                        <a:pt x="2728" y="0"/>
                      </a:moveTo>
                      <a:cubicBezTo>
                        <a:pt x="2606" y="0"/>
                        <a:pt x="2482" y="9"/>
                        <a:pt x="2358" y="27"/>
                      </a:cubicBezTo>
                      <a:cubicBezTo>
                        <a:pt x="965" y="229"/>
                        <a:pt x="1" y="1527"/>
                        <a:pt x="203" y="2920"/>
                      </a:cubicBezTo>
                      <a:cubicBezTo>
                        <a:pt x="387" y="4189"/>
                        <a:pt x="1480" y="5102"/>
                        <a:pt x="2726" y="5102"/>
                      </a:cubicBezTo>
                      <a:cubicBezTo>
                        <a:pt x="2848" y="5102"/>
                        <a:pt x="2972" y="5093"/>
                        <a:pt x="3096" y="5075"/>
                      </a:cubicBezTo>
                      <a:cubicBezTo>
                        <a:pt x="4489" y="4873"/>
                        <a:pt x="5454" y="3575"/>
                        <a:pt x="5251" y="2182"/>
                      </a:cubicBezTo>
                      <a:cubicBezTo>
                        <a:pt x="5067" y="913"/>
                        <a:pt x="3974" y="0"/>
                        <a:pt x="27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07" name="Google Shape;2307;p48"/>
                <p:cNvSpPr/>
                <p:nvPr/>
              </p:nvSpPr>
              <p:spPr>
                <a:xfrm>
                  <a:off x="1620125" y="3480100"/>
                  <a:ext cx="118800" cy="10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2" h="4157" extrusionOk="0">
                      <a:moveTo>
                        <a:pt x="2363" y="1"/>
                      </a:moveTo>
                      <a:cubicBezTo>
                        <a:pt x="2065" y="1"/>
                        <a:pt x="1764" y="65"/>
                        <a:pt x="1477" y="200"/>
                      </a:cubicBezTo>
                      <a:cubicBezTo>
                        <a:pt x="441" y="700"/>
                        <a:pt x="1" y="1938"/>
                        <a:pt x="501" y="2974"/>
                      </a:cubicBezTo>
                      <a:cubicBezTo>
                        <a:pt x="852" y="3719"/>
                        <a:pt x="1598" y="4157"/>
                        <a:pt x="2375" y="4157"/>
                      </a:cubicBezTo>
                      <a:cubicBezTo>
                        <a:pt x="2678" y="4157"/>
                        <a:pt x="2985" y="4090"/>
                        <a:pt x="3275" y="3950"/>
                      </a:cubicBezTo>
                      <a:cubicBezTo>
                        <a:pt x="4311" y="3462"/>
                        <a:pt x="4751" y="2224"/>
                        <a:pt x="4251" y="1188"/>
                      </a:cubicBezTo>
                      <a:cubicBezTo>
                        <a:pt x="3889" y="439"/>
                        <a:pt x="3141" y="1"/>
                        <a:pt x="23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08" name="Google Shape;2308;p48"/>
                <p:cNvSpPr/>
                <p:nvPr/>
              </p:nvSpPr>
              <p:spPr>
                <a:xfrm>
                  <a:off x="1665075" y="3485150"/>
                  <a:ext cx="56575" cy="3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" h="1368" extrusionOk="0">
                      <a:moveTo>
                        <a:pt x="684" y="1"/>
                      </a:moveTo>
                      <a:cubicBezTo>
                        <a:pt x="484" y="1"/>
                        <a:pt x="286" y="43"/>
                        <a:pt x="108" y="141"/>
                      </a:cubicBezTo>
                      <a:cubicBezTo>
                        <a:pt x="1" y="200"/>
                        <a:pt x="48" y="391"/>
                        <a:pt x="179" y="391"/>
                      </a:cubicBezTo>
                      <a:cubicBezTo>
                        <a:pt x="258" y="385"/>
                        <a:pt x="337" y="381"/>
                        <a:pt x="418" y="381"/>
                      </a:cubicBezTo>
                      <a:cubicBezTo>
                        <a:pt x="667" y="381"/>
                        <a:pt x="921" y="417"/>
                        <a:pt x="1155" y="534"/>
                      </a:cubicBezTo>
                      <a:cubicBezTo>
                        <a:pt x="1429" y="665"/>
                        <a:pt x="1632" y="891"/>
                        <a:pt x="1798" y="1141"/>
                      </a:cubicBezTo>
                      <a:cubicBezTo>
                        <a:pt x="1834" y="1200"/>
                        <a:pt x="1894" y="1307"/>
                        <a:pt x="1953" y="1343"/>
                      </a:cubicBezTo>
                      <a:cubicBezTo>
                        <a:pt x="1983" y="1360"/>
                        <a:pt x="2012" y="1368"/>
                        <a:pt x="2040" y="1368"/>
                      </a:cubicBezTo>
                      <a:cubicBezTo>
                        <a:pt x="2091" y="1368"/>
                        <a:pt x="2137" y="1342"/>
                        <a:pt x="2168" y="1296"/>
                      </a:cubicBezTo>
                      <a:cubicBezTo>
                        <a:pt x="2263" y="1153"/>
                        <a:pt x="2144" y="915"/>
                        <a:pt x="2072" y="795"/>
                      </a:cubicBezTo>
                      <a:cubicBezTo>
                        <a:pt x="1906" y="498"/>
                        <a:pt x="1632" y="260"/>
                        <a:pt x="1310" y="129"/>
                      </a:cubicBezTo>
                      <a:cubicBezTo>
                        <a:pt x="1113" y="49"/>
                        <a:pt x="898" y="1"/>
                        <a:pt x="68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09" name="Google Shape;2309;p48"/>
                <p:cNvSpPr/>
                <p:nvPr/>
              </p:nvSpPr>
              <p:spPr>
                <a:xfrm>
                  <a:off x="1712700" y="3528425"/>
                  <a:ext cx="11925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983" extrusionOk="0">
                      <a:moveTo>
                        <a:pt x="205" y="0"/>
                      </a:moveTo>
                      <a:cubicBezTo>
                        <a:pt x="193" y="0"/>
                        <a:pt x="180" y="2"/>
                        <a:pt x="167" y="5"/>
                      </a:cubicBezTo>
                      <a:cubicBezTo>
                        <a:pt x="132" y="29"/>
                        <a:pt x="96" y="65"/>
                        <a:pt x="96" y="112"/>
                      </a:cubicBezTo>
                      <a:cubicBezTo>
                        <a:pt x="96" y="124"/>
                        <a:pt x="96" y="148"/>
                        <a:pt x="96" y="160"/>
                      </a:cubicBezTo>
                      <a:cubicBezTo>
                        <a:pt x="96" y="167"/>
                        <a:pt x="101" y="185"/>
                        <a:pt x="101" y="190"/>
                      </a:cubicBezTo>
                      <a:lnTo>
                        <a:pt x="101" y="190"/>
                      </a:lnTo>
                      <a:cubicBezTo>
                        <a:pt x="98" y="186"/>
                        <a:pt x="96" y="184"/>
                        <a:pt x="96" y="184"/>
                      </a:cubicBezTo>
                      <a:lnTo>
                        <a:pt x="96" y="184"/>
                      </a:lnTo>
                      <a:cubicBezTo>
                        <a:pt x="99" y="189"/>
                        <a:pt x="100" y="192"/>
                        <a:pt x="101" y="192"/>
                      </a:cubicBezTo>
                      <a:cubicBezTo>
                        <a:pt x="101" y="192"/>
                        <a:pt x="101" y="191"/>
                        <a:pt x="101" y="190"/>
                      </a:cubicBezTo>
                      <a:lnTo>
                        <a:pt x="101" y="190"/>
                      </a:lnTo>
                      <a:cubicBezTo>
                        <a:pt x="104" y="195"/>
                        <a:pt x="108" y="201"/>
                        <a:pt x="108" y="207"/>
                      </a:cubicBezTo>
                      <a:cubicBezTo>
                        <a:pt x="108" y="231"/>
                        <a:pt x="108" y="267"/>
                        <a:pt x="108" y="291"/>
                      </a:cubicBezTo>
                      <a:cubicBezTo>
                        <a:pt x="108" y="327"/>
                        <a:pt x="108" y="362"/>
                        <a:pt x="108" y="386"/>
                      </a:cubicBezTo>
                      <a:cubicBezTo>
                        <a:pt x="108" y="410"/>
                        <a:pt x="108" y="422"/>
                        <a:pt x="108" y="434"/>
                      </a:cubicBezTo>
                      <a:cubicBezTo>
                        <a:pt x="108" y="446"/>
                        <a:pt x="96" y="458"/>
                        <a:pt x="96" y="458"/>
                      </a:cubicBezTo>
                      <a:cubicBezTo>
                        <a:pt x="96" y="458"/>
                        <a:pt x="96" y="493"/>
                        <a:pt x="96" y="493"/>
                      </a:cubicBezTo>
                      <a:cubicBezTo>
                        <a:pt x="96" y="505"/>
                        <a:pt x="84" y="529"/>
                        <a:pt x="84" y="541"/>
                      </a:cubicBezTo>
                      <a:cubicBezTo>
                        <a:pt x="72" y="565"/>
                        <a:pt x="72" y="600"/>
                        <a:pt x="60" y="636"/>
                      </a:cubicBezTo>
                      <a:cubicBezTo>
                        <a:pt x="48" y="660"/>
                        <a:pt x="36" y="684"/>
                        <a:pt x="36" y="719"/>
                      </a:cubicBezTo>
                      <a:cubicBezTo>
                        <a:pt x="24" y="731"/>
                        <a:pt x="24" y="755"/>
                        <a:pt x="24" y="767"/>
                      </a:cubicBezTo>
                      <a:cubicBezTo>
                        <a:pt x="1" y="815"/>
                        <a:pt x="12" y="862"/>
                        <a:pt x="36" y="910"/>
                      </a:cubicBezTo>
                      <a:cubicBezTo>
                        <a:pt x="60" y="958"/>
                        <a:pt x="120" y="981"/>
                        <a:pt x="179" y="981"/>
                      </a:cubicBezTo>
                      <a:cubicBezTo>
                        <a:pt x="184" y="982"/>
                        <a:pt x="188" y="982"/>
                        <a:pt x="192" y="982"/>
                      </a:cubicBezTo>
                      <a:cubicBezTo>
                        <a:pt x="304" y="982"/>
                        <a:pt x="383" y="835"/>
                        <a:pt x="429" y="743"/>
                      </a:cubicBezTo>
                      <a:cubicBezTo>
                        <a:pt x="453" y="660"/>
                        <a:pt x="465" y="577"/>
                        <a:pt x="477" y="493"/>
                      </a:cubicBezTo>
                      <a:cubicBezTo>
                        <a:pt x="477" y="338"/>
                        <a:pt x="417" y="148"/>
                        <a:pt x="298" y="29"/>
                      </a:cubicBezTo>
                      <a:cubicBezTo>
                        <a:pt x="272" y="11"/>
                        <a:pt x="240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310" name="Google Shape;2310;p48"/>
            <p:cNvSpPr/>
            <p:nvPr/>
          </p:nvSpPr>
          <p:spPr>
            <a:xfrm>
              <a:off x="4953986" y="196480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1" name="Google Shape;2311;p48"/>
            <p:cNvSpPr/>
            <p:nvPr/>
          </p:nvSpPr>
          <p:spPr>
            <a:xfrm>
              <a:off x="4302212" y="44422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2" name="Google Shape;2312;p48"/>
            <p:cNvSpPr/>
            <p:nvPr/>
          </p:nvSpPr>
          <p:spPr>
            <a:xfrm>
              <a:off x="4345624" y="4126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3" name="Google Shape;2313;p48"/>
            <p:cNvSpPr/>
            <p:nvPr/>
          </p:nvSpPr>
          <p:spPr>
            <a:xfrm>
              <a:off x="3673686" y="389569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19" name="Google Shape;2319;p48"/>
          <p:cNvSpPr/>
          <p:nvPr/>
        </p:nvSpPr>
        <p:spPr>
          <a:xfrm>
            <a:off x="6890749" y="4397185"/>
            <a:ext cx="10102" cy="19355"/>
          </a:xfrm>
          <a:custGeom>
            <a:avLst/>
            <a:gdLst/>
            <a:ahLst/>
            <a:cxnLst/>
            <a:rect l="l" t="t" r="r" b="b"/>
            <a:pathLst>
              <a:path w="131" h="251" extrusionOk="0">
                <a:moveTo>
                  <a:pt x="131" y="0"/>
                </a:moveTo>
                <a:lnTo>
                  <a:pt x="131" y="0"/>
                </a:lnTo>
                <a:cubicBezTo>
                  <a:pt x="107" y="12"/>
                  <a:pt x="95" y="24"/>
                  <a:pt x="71" y="48"/>
                </a:cubicBezTo>
                <a:cubicBezTo>
                  <a:pt x="48" y="95"/>
                  <a:pt x="24" y="131"/>
                  <a:pt x="0" y="179"/>
                </a:cubicBezTo>
                <a:cubicBezTo>
                  <a:pt x="12" y="202"/>
                  <a:pt x="36" y="226"/>
                  <a:pt x="48" y="250"/>
                </a:cubicBezTo>
                <a:lnTo>
                  <a:pt x="131" y="0"/>
                </a:lnTo>
                <a:close/>
              </a:path>
            </a:pathLst>
          </a:custGeom>
          <a:solidFill>
            <a:srgbClr val="70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Rounded Rectangle 9"/>
          <p:cNvSpPr/>
          <p:nvPr/>
        </p:nvSpPr>
        <p:spPr>
          <a:xfrm>
            <a:off x="3601656" y="277869"/>
            <a:ext cx="1940687" cy="606920"/>
          </a:xfrm>
          <a:prstGeom prst="roundRect">
            <a:avLst/>
          </a:prstGeom>
          <a:solidFill>
            <a:srgbClr val="C0504D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Luyện tập 1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057016" y="1064966"/>
                <a:ext cx="7180570" cy="496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000" kern="1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0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16" y="1064966"/>
                <a:ext cx="7180570" cy="496867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5" b="-4399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14522" y="1702502"/>
            <a:ext cx="1276676" cy="840138"/>
            <a:chOff x="566305" y="2028792"/>
            <a:chExt cx="1616825" cy="90946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305" y="2028792"/>
              <a:ext cx="1616825" cy="90946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13687" y="2285227"/>
              <a:ext cx="1292257" cy="43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754547" y="1931670"/>
                <a:ext cx="6258557" cy="3049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0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(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+ (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ctrlPr>
                          <a:rPr lang="en-US" sz="2000" i="1" kern="100" dirty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 dirty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 baseline="300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 kern="100" baseline="300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 </m:t>
                    </m:r>
                    <m:d>
                      <m:dPr>
                        <m:ctrlP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 baseline="300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 kern="100" baseline="300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000" i="1" kern="1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i="1" kern="100" dirty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ctrlPr>
                          <a:rPr lang="en-US" sz="2000" i="1" kern="100" dirty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 dirty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 baseline="300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 baseline="300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 </m:t>
                    </m:r>
                    <m:d>
                      <m:dPr>
                        <m:ctrlP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 kern="100" baseline="300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 kern="100" baseline="300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– </m:t>
                        </m:r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 kern="100" baseline="300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000" i="1" kern="1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i="1" kern="100" dirty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547" y="1931670"/>
                <a:ext cx="6258557" cy="3049361"/>
              </a:xfrm>
              <a:prstGeom prst="rect">
                <a:avLst/>
              </a:prstGeom>
              <a:blipFill rotWithShape="1">
                <a:blip r:embed="rId3"/>
                <a:stretch>
                  <a:fillRect l="-1" t="-583" r="1" b="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"/>
          <p:cNvSpPr/>
          <p:nvPr/>
        </p:nvSpPr>
        <p:spPr>
          <a:xfrm>
            <a:off x="3908349" y="417863"/>
            <a:ext cx="1327302" cy="566796"/>
          </a:xfrm>
          <a:prstGeom prst="roundRect">
            <a:avLst/>
          </a:prstGeom>
          <a:solidFill>
            <a:srgbClr val="B576D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7001" y="1085282"/>
            <a:ext cx="4425069" cy="3584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Bác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Huỳnh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muốn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sơn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bề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mặt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của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hai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khối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gỗ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có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dạng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hình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hộp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chữ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nhật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với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kích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thước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như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ở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Hình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2 (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đơn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vị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tính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theo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centimét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).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Viết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đa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thức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biểu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thị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tổng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diện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tích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bề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mặt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của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hai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khối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gỗ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mà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bác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Huỳnh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cần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phải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sơn</a:t>
            </a:r>
            <a:endParaRPr lang="en-US" sz="2200" kern="12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2882" y="1144825"/>
            <a:ext cx="2886278" cy="352483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"/>
          <p:cNvSpPr/>
          <p:nvPr/>
        </p:nvSpPr>
        <p:spPr>
          <a:xfrm>
            <a:off x="4063606" y="257843"/>
            <a:ext cx="1327302" cy="566796"/>
          </a:xfrm>
          <a:prstGeom prst="roundRect">
            <a:avLst/>
          </a:prstGeom>
          <a:solidFill>
            <a:srgbClr val="B576D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308" y="983875"/>
            <a:ext cx="764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297" y="696399"/>
            <a:ext cx="2009892" cy="24545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29811" y="1467938"/>
                <a:ext cx="6768219" cy="1792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Tổng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diện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tích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các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mặt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của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hình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hộp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chữ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nhật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thứ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nhất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là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</a:t>
                </a:r>
                <a:endParaRPr lang="en-US" sz="19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 algn="ctr">
                  <a:lnSpc>
                    <a:spcPct val="150000"/>
                  </a:lnSpc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d>
                        <m:dPr>
                          <m:ctrlP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. 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.  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.  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𝑥𝑦</m:t>
                      </m:r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𝑦𝑧</m:t>
                      </m:r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𝑧𝑥</m:t>
                      </m:r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19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Tổng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diện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tích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các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mặt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của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hình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hộp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chữ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nhật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thứ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hai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là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</a:t>
                </a:r>
                <a:endParaRPr lang="en-US" sz="19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 algn="ctr">
                  <a:lnSpc>
                    <a:spcPct val="150000"/>
                  </a:lnSpc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d>
                      <m:dPr>
                        <m:ctrlP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. 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. 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. 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𝑦𝑧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𝑧𝑥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d>
                      <m:dPr>
                        <m:ctrlP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lang="en-US" sz="19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19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9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endParaRPr lang="en-US" sz="19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1" y="1467938"/>
                <a:ext cx="6768219" cy="1792350"/>
              </a:xfrm>
              <a:prstGeom prst="rect">
                <a:avLst/>
              </a:prstGeom>
              <a:blipFill rotWithShape="1">
                <a:blip r:embed="rId2"/>
                <a:stretch>
                  <a:fillRect l="-4" t="-25" b="1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29811" y="3313464"/>
                <a:ext cx="8677029" cy="1408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Đa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thức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biểu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thị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tổng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diện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tích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bề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mặt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của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hai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khối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gỗ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mà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bác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Huỳnh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cần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phải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sơn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là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</a:t>
                </a:r>
                <a:endParaRPr lang="en-US" sz="19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𝑧𝑥</m:t>
                          </m:r>
                        </m:e>
                      </m:d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𝑧𝑥</m:t>
                          </m:r>
                        </m:e>
                      </m:d>
                    </m:oMath>
                  </m:oMathPara>
                </a14:m>
                <a:endParaRPr lang="en-US" sz="19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1" y="3313464"/>
                <a:ext cx="8677029" cy="1408078"/>
              </a:xfrm>
              <a:prstGeom prst="rect">
                <a:avLst/>
              </a:prstGeom>
              <a:blipFill rotWithShape="1">
                <a:blip r:embed="rId3"/>
                <a:stretch>
                  <a:fillRect l="-3" t="-2" r="7" b="2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"/>
          <p:cNvSpPr/>
          <p:nvPr/>
        </p:nvSpPr>
        <p:spPr>
          <a:xfrm>
            <a:off x="4063606" y="257843"/>
            <a:ext cx="1327302" cy="566796"/>
          </a:xfrm>
          <a:prstGeom prst="roundRect">
            <a:avLst/>
          </a:prstGeom>
          <a:solidFill>
            <a:srgbClr val="B576D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308" y="983875"/>
            <a:ext cx="764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297" y="1194629"/>
            <a:ext cx="2009892" cy="24545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33308" y="1414762"/>
                <a:ext cx="5930382" cy="3217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Đa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thức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biểu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thị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tổng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diện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tích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bề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mặt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của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hai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khối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gỗ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mà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bác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Huỳnh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cần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phải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sơn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là</a:t>
                </a: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</a:t>
                </a:r>
                <a:endParaRPr lang="en-US" sz="19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 algn="just">
                  <a:lnSpc>
                    <a:spcPct val="200000"/>
                  </a:lnSpc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𝑧𝑥</m:t>
                          </m:r>
                        </m:e>
                      </m:d>
                      <m:r>
                        <a:rPr lang="en-US" sz="19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9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𝑧𝑥</m:t>
                          </m:r>
                        </m:e>
                      </m:d>
                    </m:oMath>
                  </m:oMathPara>
                </a14:m>
                <a:endParaRPr lang="en-US" sz="19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 algn="just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1900" kern="1200" dirty="0">
                    <a:solidFill>
                      <a:prstClr val="black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𝑧𝑥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19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𝑧𝑥</m:t>
                    </m:r>
                  </m:oMath>
                </a14:m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endParaRPr lang="en-US" sz="19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 algn="just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e>
                    </m:d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𝑦𝑧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𝑦𝑧</m:t>
                        </m:r>
                      </m:e>
                    </m:d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𝑧𝑥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𝑧𝑥</m:t>
                        </m:r>
                      </m:e>
                    </m:d>
                  </m:oMath>
                </a14:m>
                <a:endParaRPr lang="en-US" sz="1900" b="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 algn="just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19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16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𝑦𝑧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14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𝑧𝑥</m:t>
                    </m:r>
                  </m:oMath>
                </a14:m>
                <a:endParaRPr lang="en-US" sz="19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08" y="1414762"/>
                <a:ext cx="5930382" cy="3217869"/>
              </a:xfrm>
              <a:prstGeom prst="rect">
                <a:avLst/>
              </a:prstGeom>
              <a:blipFill rotWithShape="1">
                <a:blip r:embed="rId2"/>
                <a:stretch>
                  <a:fillRect l="-9" t="-19" b="-385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55"/>
          <p:cNvSpPr/>
          <p:nvPr/>
        </p:nvSpPr>
        <p:spPr>
          <a:xfrm>
            <a:off x="498686" y="481365"/>
            <a:ext cx="384901" cy="349074"/>
          </a:xfrm>
          <a:custGeom>
            <a:avLst/>
            <a:gdLst/>
            <a:ahLst/>
            <a:cxnLst/>
            <a:rect l="l" t="t" r="r" b="b"/>
            <a:pathLst>
              <a:path w="2740" h="2485" extrusionOk="0">
                <a:moveTo>
                  <a:pt x="1491" y="0"/>
                </a:moveTo>
                <a:cubicBezTo>
                  <a:pt x="1445" y="0"/>
                  <a:pt x="1402" y="16"/>
                  <a:pt x="1382" y="51"/>
                </a:cubicBezTo>
                <a:cubicBezTo>
                  <a:pt x="1239" y="301"/>
                  <a:pt x="1108" y="551"/>
                  <a:pt x="977" y="801"/>
                </a:cubicBezTo>
                <a:cubicBezTo>
                  <a:pt x="977" y="801"/>
                  <a:pt x="977" y="801"/>
                  <a:pt x="977" y="813"/>
                </a:cubicBezTo>
                <a:cubicBezTo>
                  <a:pt x="727" y="765"/>
                  <a:pt x="477" y="718"/>
                  <a:pt x="239" y="658"/>
                </a:cubicBezTo>
                <a:cubicBezTo>
                  <a:pt x="220" y="654"/>
                  <a:pt x="202" y="653"/>
                  <a:pt x="185" y="653"/>
                </a:cubicBezTo>
                <a:cubicBezTo>
                  <a:pt x="47" y="653"/>
                  <a:pt x="1" y="776"/>
                  <a:pt x="96" y="861"/>
                </a:cubicBezTo>
                <a:cubicBezTo>
                  <a:pt x="275" y="1039"/>
                  <a:pt x="465" y="1194"/>
                  <a:pt x="656" y="1361"/>
                </a:cubicBezTo>
                <a:cubicBezTo>
                  <a:pt x="525" y="1646"/>
                  <a:pt x="430" y="1956"/>
                  <a:pt x="382" y="2278"/>
                </a:cubicBezTo>
                <a:cubicBezTo>
                  <a:pt x="372" y="2350"/>
                  <a:pt x="462" y="2451"/>
                  <a:pt x="564" y="2451"/>
                </a:cubicBezTo>
                <a:cubicBezTo>
                  <a:pt x="579" y="2451"/>
                  <a:pt x="593" y="2449"/>
                  <a:pt x="608" y="2444"/>
                </a:cubicBezTo>
                <a:cubicBezTo>
                  <a:pt x="954" y="2349"/>
                  <a:pt x="1263" y="2218"/>
                  <a:pt x="1549" y="2063"/>
                </a:cubicBezTo>
                <a:cubicBezTo>
                  <a:pt x="1727" y="2194"/>
                  <a:pt x="1918" y="2325"/>
                  <a:pt x="2108" y="2444"/>
                </a:cubicBezTo>
                <a:cubicBezTo>
                  <a:pt x="2144" y="2471"/>
                  <a:pt x="2193" y="2484"/>
                  <a:pt x="2239" y="2484"/>
                </a:cubicBezTo>
                <a:cubicBezTo>
                  <a:pt x="2316" y="2484"/>
                  <a:pt x="2385" y="2447"/>
                  <a:pt x="2370" y="2373"/>
                </a:cubicBezTo>
                <a:cubicBezTo>
                  <a:pt x="2311" y="2123"/>
                  <a:pt x="2239" y="1885"/>
                  <a:pt x="2168" y="1646"/>
                </a:cubicBezTo>
                <a:cubicBezTo>
                  <a:pt x="2359" y="1492"/>
                  <a:pt x="2525" y="1325"/>
                  <a:pt x="2680" y="1135"/>
                </a:cubicBezTo>
                <a:cubicBezTo>
                  <a:pt x="2740" y="1063"/>
                  <a:pt x="2632" y="932"/>
                  <a:pt x="2513" y="932"/>
                </a:cubicBezTo>
                <a:cubicBezTo>
                  <a:pt x="2323" y="932"/>
                  <a:pt x="2132" y="932"/>
                  <a:pt x="1942" y="920"/>
                </a:cubicBezTo>
                <a:cubicBezTo>
                  <a:pt x="1847" y="634"/>
                  <a:pt x="1751" y="361"/>
                  <a:pt x="1644" y="87"/>
                </a:cubicBezTo>
                <a:cubicBezTo>
                  <a:pt x="1623" y="31"/>
                  <a:pt x="1554" y="0"/>
                  <a:pt x="14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7" name="Google Shape;2487;p55"/>
          <p:cNvSpPr/>
          <p:nvPr/>
        </p:nvSpPr>
        <p:spPr>
          <a:xfrm>
            <a:off x="1368850" y="-334000"/>
            <a:ext cx="4637356" cy="2042081"/>
          </a:xfrm>
          <a:custGeom>
            <a:avLst/>
            <a:gdLst/>
            <a:ahLst/>
            <a:cxnLst/>
            <a:rect l="l" t="t" r="r" b="b"/>
            <a:pathLst>
              <a:path w="197945" h="55806" extrusionOk="0">
                <a:moveTo>
                  <a:pt x="0" y="762"/>
                </a:moveTo>
                <a:cubicBezTo>
                  <a:pt x="1653" y="4735"/>
                  <a:pt x="3242" y="18943"/>
                  <a:pt x="9916" y="24600"/>
                </a:cubicBezTo>
                <a:cubicBezTo>
                  <a:pt x="16590" y="30258"/>
                  <a:pt x="24027" y="36296"/>
                  <a:pt x="40046" y="34707"/>
                </a:cubicBezTo>
                <a:cubicBezTo>
                  <a:pt x="56065" y="33118"/>
                  <a:pt x="87657" y="11601"/>
                  <a:pt x="106028" y="15065"/>
                </a:cubicBezTo>
                <a:cubicBezTo>
                  <a:pt x="124399" y="18529"/>
                  <a:pt x="136349" y="52633"/>
                  <a:pt x="150270" y="55493"/>
                </a:cubicBezTo>
                <a:cubicBezTo>
                  <a:pt x="164191" y="58354"/>
                  <a:pt x="182880" y="39792"/>
                  <a:pt x="189554" y="32228"/>
                </a:cubicBezTo>
                <a:cubicBezTo>
                  <a:pt x="196229" y="24664"/>
                  <a:pt x="188919" y="15478"/>
                  <a:pt x="190317" y="10107"/>
                </a:cubicBezTo>
                <a:cubicBezTo>
                  <a:pt x="191716" y="4736"/>
                  <a:pt x="196674" y="1685"/>
                  <a:pt x="197945" y="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488" name="Google Shape;2488;p55"/>
          <p:cNvSpPr/>
          <p:nvPr/>
        </p:nvSpPr>
        <p:spPr>
          <a:xfrm>
            <a:off x="-56975" y="3533650"/>
            <a:ext cx="9257905" cy="1409125"/>
          </a:xfrm>
          <a:custGeom>
            <a:avLst/>
            <a:gdLst/>
            <a:ahLst/>
            <a:cxnLst/>
            <a:rect l="l" t="t" r="r" b="b"/>
            <a:pathLst>
              <a:path w="366904" h="56365" extrusionOk="0">
                <a:moveTo>
                  <a:pt x="0" y="6622"/>
                </a:moveTo>
                <a:cubicBezTo>
                  <a:pt x="3814" y="5605"/>
                  <a:pt x="14588" y="-1959"/>
                  <a:pt x="22883" y="520"/>
                </a:cubicBezTo>
                <a:cubicBezTo>
                  <a:pt x="31178" y="2999"/>
                  <a:pt x="39156" y="16634"/>
                  <a:pt x="49772" y="21497"/>
                </a:cubicBezTo>
                <a:cubicBezTo>
                  <a:pt x="60388" y="26360"/>
                  <a:pt x="72020" y="31096"/>
                  <a:pt x="86577" y="29697"/>
                </a:cubicBezTo>
                <a:cubicBezTo>
                  <a:pt x="101134" y="28299"/>
                  <a:pt x="122015" y="9546"/>
                  <a:pt x="137112" y="13106"/>
                </a:cubicBezTo>
                <a:cubicBezTo>
                  <a:pt x="152209" y="16666"/>
                  <a:pt x="166226" y="44540"/>
                  <a:pt x="177159" y="51055"/>
                </a:cubicBezTo>
                <a:cubicBezTo>
                  <a:pt x="188092" y="57571"/>
                  <a:pt x="191270" y="58174"/>
                  <a:pt x="202712" y="52199"/>
                </a:cubicBezTo>
                <a:cubicBezTo>
                  <a:pt x="214154" y="46224"/>
                  <a:pt x="229283" y="23690"/>
                  <a:pt x="245810" y="15204"/>
                </a:cubicBezTo>
                <a:cubicBezTo>
                  <a:pt x="262337" y="6718"/>
                  <a:pt x="285158" y="2078"/>
                  <a:pt x="301876" y="1283"/>
                </a:cubicBezTo>
                <a:cubicBezTo>
                  <a:pt x="318594" y="488"/>
                  <a:pt x="335280" y="10118"/>
                  <a:pt x="346118" y="10436"/>
                </a:cubicBezTo>
                <a:cubicBezTo>
                  <a:pt x="356956" y="10754"/>
                  <a:pt x="363440" y="4398"/>
                  <a:pt x="366904" y="319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89" name="Google Shape;2489;p55"/>
          <p:cNvGrpSpPr/>
          <p:nvPr/>
        </p:nvGrpSpPr>
        <p:grpSpPr>
          <a:xfrm>
            <a:off x="5365973" y="946689"/>
            <a:ext cx="2920898" cy="3678860"/>
            <a:chOff x="5365973" y="946689"/>
            <a:chExt cx="2920898" cy="3678860"/>
          </a:xfrm>
        </p:grpSpPr>
        <p:grpSp>
          <p:nvGrpSpPr>
            <p:cNvPr id="2490" name="Google Shape;2490;p55"/>
            <p:cNvGrpSpPr/>
            <p:nvPr/>
          </p:nvGrpSpPr>
          <p:grpSpPr>
            <a:xfrm flipH="1">
              <a:off x="5537194" y="1915253"/>
              <a:ext cx="1330215" cy="1161679"/>
              <a:chOff x="6457985" y="1952870"/>
              <a:chExt cx="744218" cy="649927"/>
            </a:xfrm>
          </p:grpSpPr>
          <p:sp>
            <p:nvSpPr>
              <p:cNvPr id="2491" name="Google Shape;2491;p55"/>
              <p:cNvSpPr/>
              <p:nvPr/>
            </p:nvSpPr>
            <p:spPr>
              <a:xfrm>
                <a:off x="6467763" y="1957804"/>
                <a:ext cx="705781" cy="644993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9783" extrusionOk="0">
                    <a:moveTo>
                      <a:pt x="6779" y="9763"/>
                    </a:moveTo>
                    <a:lnTo>
                      <a:pt x="6779" y="9763"/>
                    </a:lnTo>
                    <a:cubicBezTo>
                      <a:pt x="6778" y="9763"/>
                      <a:pt x="6777" y="9763"/>
                      <a:pt x="6776" y="9763"/>
                    </a:cubicBezTo>
                    <a:cubicBezTo>
                      <a:pt x="6777" y="9763"/>
                      <a:pt x="6778" y="9763"/>
                      <a:pt x="6779" y="9763"/>
                    </a:cubicBezTo>
                    <a:close/>
                    <a:moveTo>
                      <a:pt x="5910" y="1"/>
                    </a:moveTo>
                    <a:cubicBezTo>
                      <a:pt x="5221" y="1"/>
                      <a:pt x="4755" y="493"/>
                      <a:pt x="4454" y="1131"/>
                    </a:cubicBezTo>
                    <a:cubicBezTo>
                      <a:pt x="4183" y="560"/>
                      <a:pt x="3762" y="130"/>
                      <a:pt x="3109" y="130"/>
                    </a:cubicBezTo>
                    <a:cubicBezTo>
                      <a:pt x="2959" y="130"/>
                      <a:pt x="2796" y="153"/>
                      <a:pt x="2620" y="202"/>
                    </a:cubicBezTo>
                    <a:cubicBezTo>
                      <a:pt x="727" y="714"/>
                      <a:pt x="1251" y="2405"/>
                      <a:pt x="1727" y="3345"/>
                    </a:cubicBezTo>
                    <a:cubicBezTo>
                      <a:pt x="1477" y="3441"/>
                      <a:pt x="1251" y="3572"/>
                      <a:pt x="1049" y="3738"/>
                    </a:cubicBezTo>
                    <a:cubicBezTo>
                      <a:pt x="477" y="4203"/>
                      <a:pt x="203" y="5048"/>
                      <a:pt x="537" y="6012"/>
                    </a:cubicBezTo>
                    <a:cubicBezTo>
                      <a:pt x="394" y="5917"/>
                      <a:pt x="299" y="5774"/>
                      <a:pt x="251" y="5620"/>
                    </a:cubicBezTo>
                    <a:cubicBezTo>
                      <a:pt x="215" y="5536"/>
                      <a:pt x="203" y="5453"/>
                      <a:pt x="203" y="5358"/>
                    </a:cubicBezTo>
                    <a:cubicBezTo>
                      <a:pt x="203" y="5274"/>
                      <a:pt x="227" y="5179"/>
                      <a:pt x="191" y="5096"/>
                    </a:cubicBezTo>
                    <a:cubicBezTo>
                      <a:pt x="183" y="5078"/>
                      <a:pt x="168" y="5067"/>
                      <a:pt x="146" y="5067"/>
                    </a:cubicBezTo>
                    <a:cubicBezTo>
                      <a:pt x="138" y="5067"/>
                      <a:pt x="130" y="5069"/>
                      <a:pt x="120" y="5072"/>
                    </a:cubicBezTo>
                    <a:cubicBezTo>
                      <a:pt x="25" y="5131"/>
                      <a:pt x="13" y="5274"/>
                      <a:pt x="1" y="5370"/>
                    </a:cubicBezTo>
                    <a:cubicBezTo>
                      <a:pt x="1" y="5477"/>
                      <a:pt x="1" y="5584"/>
                      <a:pt x="37" y="5691"/>
                    </a:cubicBezTo>
                    <a:cubicBezTo>
                      <a:pt x="96" y="5917"/>
                      <a:pt x="239" y="6108"/>
                      <a:pt x="430" y="6239"/>
                    </a:cubicBezTo>
                    <a:cubicBezTo>
                      <a:pt x="501" y="6286"/>
                      <a:pt x="584" y="6322"/>
                      <a:pt x="668" y="6346"/>
                    </a:cubicBezTo>
                    <a:cubicBezTo>
                      <a:pt x="942" y="6905"/>
                      <a:pt x="1430" y="7501"/>
                      <a:pt x="2180" y="8072"/>
                    </a:cubicBezTo>
                    <a:lnTo>
                      <a:pt x="2168" y="8072"/>
                    </a:lnTo>
                    <a:cubicBezTo>
                      <a:pt x="2287" y="8156"/>
                      <a:pt x="2406" y="8251"/>
                      <a:pt x="2537" y="8334"/>
                    </a:cubicBezTo>
                    <a:lnTo>
                      <a:pt x="2549" y="8334"/>
                    </a:lnTo>
                    <a:cubicBezTo>
                      <a:pt x="2585" y="8358"/>
                      <a:pt x="2632" y="8394"/>
                      <a:pt x="2668" y="8418"/>
                    </a:cubicBezTo>
                    <a:lnTo>
                      <a:pt x="2668" y="8429"/>
                    </a:lnTo>
                    <a:cubicBezTo>
                      <a:pt x="2775" y="8501"/>
                      <a:pt x="2894" y="8572"/>
                      <a:pt x="3025" y="8644"/>
                    </a:cubicBezTo>
                    <a:cubicBezTo>
                      <a:pt x="3025" y="8644"/>
                      <a:pt x="3025" y="8644"/>
                      <a:pt x="3037" y="8632"/>
                    </a:cubicBezTo>
                    <a:cubicBezTo>
                      <a:pt x="3037" y="8644"/>
                      <a:pt x="3037" y="8644"/>
                      <a:pt x="3037" y="8644"/>
                    </a:cubicBezTo>
                    <a:lnTo>
                      <a:pt x="3025" y="8644"/>
                    </a:lnTo>
                    <a:cubicBezTo>
                      <a:pt x="3132" y="8703"/>
                      <a:pt x="3239" y="8763"/>
                      <a:pt x="3347" y="8822"/>
                    </a:cubicBezTo>
                    <a:cubicBezTo>
                      <a:pt x="3430" y="8858"/>
                      <a:pt x="3501" y="8894"/>
                      <a:pt x="3585" y="8941"/>
                    </a:cubicBezTo>
                    <a:cubicBezTo>
                      <a:pt x="3751" y="9025"/>
                      <a:pt x="3930" y="9108"/>
                      <a:pt x="4097" y="9180"/>
                    </a:cubicBezTo>
                    <a:cubicBezTo>
                      <a:pt x="4085" y="9191"/>
                      <a:pt x="4085" y="9191"/>
                      <a:pt x="4073" y="9203"/>
                    </a:cubicBezTo>
                    <a:cubicBezTo>
                      <a:pt x="4275" y="9287"/>
                      <a:pt x="4454" y="9358"/>
                      <a:pt x="4644" y="9430"/>
                    </a:cubicBezTo>
                    <a:lnTo>
                      <a:pt x="4656" y="9418"/>
                    </a:lnTo>
                    <a:cubicBezTo>
                      <a:pt x="4680" y="9418"/>
                      <a:pt x="4716" y="9430"/>
                      <a:pt x="4740" y="9441"/>
                    </a:cubicBezTo>
                    <a:cubicBezTo>
                      <a:pt x="4728" y="9441"/>
                      <a:pt x="4728" y="9453"/>
                      <a:pt x="4728" y="9465"/>
                    </a:cubicBezTo>
                    <a:cubicBezTo>
                      <a:pt x="4823" y="9501"/>
                      <a:pt x="4930" y="9525"/>
                      <a:pt x="5025" y="9561"/>
                    </a:cubicBezTo>
                    <a:cubicBezTo>
                      <a:pt x="5025" y="9549"/>
                      <a:pt x="5037" y="9549"/>
                      <a:pt x="5037" y="9537"/>
                    </a:cubicBezTo>
                    <a:cubicBezTo>
                      <a:pt x="5430" y="9656"/>
                      <a:pt x="5787" y="9715"/>
                      <a:pt x="6109" y="9739"/>
                    </a:cubicBezTo>
                    <a:cubicBezTo>
                      <a:pt x="6097" y="9751"/>
                      <a:pt x="6097" y="9763"/>
                      <a:pt x="6085" y="9775"/>
                    </a:cubicBezTo>
                    <a:cubicBezTo>
                      <a:pt x="6189" y="9780"/>
                      <a:pt x="6288" y="9783"/>
                      <a:pt x="6384" y="9783"/>
                    </a:cubicBezTo>
                    <a:cubicBezTo>
                      <a:pt x="6520" y="9783"/>
                      <a:pt x="6650" y="9777"/>
                      <a:pt x="6776" y="9763"/>
                    </a:cubicBezTo>
                    <a:cubicBezTo>
                      <a:pt x="6776" y="9763"/>
                      <a:pt x="6788" y="9751"/>
                      <a:pt x="6788" y="9751"/>
                    </a:cubicBezTo>
                    <a:lnTo>
                      <a:pt x="6788" y="9751"/>
                    </a:lnTo>
                    <a:cubicBezTo>
                      <a:pt x="6788" y="9751"/>
                      <a:pt x="6788" y="9761"/>
                      <a:pt x="6779" y="9763"/>
                    </a:cubicBezTo>
                    <a:lnTo>
                      <a:pt x="6779" y="9763"/>
                    </a:lnTo>
                    <a:cubicBezTo>
                      <a:pt x="6908" y="9751"/>
                      <a:pt x="7026" y="9727"/>
                      <a:pt x="7133" y="9691"/>
                    </a:cubicBezTo>
                    <a:cubicBezTo>
                      <a:pt x="7145" y="9691"/>
                      <a:pt x="7145" y="9680"/>
                      <a:pt x="7145" y="9668"/>
                    </a:cubicBezTo>
                    <a:lnTo>
                      <a:pt x="7157" y="9644"/>
                    </a:lnTo>
                    <a:cubicBezTo>
                      <a:pt x="7645" y="9501"/>
                      <a:pt x="8014" y="9227"/>
                      <a:pt x="8276" y="8894"/>
                    </a:cubicBezTo>
                    <a:lnTo>
                      <a:pt x="10109" y="9227"/>
                    </a:lnTo>
                    <a:cubicBezTo>
                      <a:pt x="10114" y="9228"/>
                      <a:pt x="10118" y="9228"/>
                      <a:pt x="10122" y="9228"/>
                    </a:cubicBezTo>
                    <a:cubicBezTo>
                      <a:pt x="10196" y="9228"/>
                      <a:pt x="10225" y="9129"/>
                      <a:pt x="10157" y="9084"/>
                    </a:cubicBezTo>
                    <a:lnTo>
                      <a:pt x="8657" y="8108"/>
                    </a:lnTo>
                    <a:cubicBezTo>
                      <a:pt x="8800" y="7548"/>
                      <a:pt x="8764" y="6941"/>
                      <a:pt x="8562" y="6405"/>
                    </a:cubicBezTo>
                    <a:cubicBezTo>
                      <a:pt x="9574" y="6012"/>
                      <a:pt x="10705" y="5227"/>
                      <a:pt x="9931" y="3750"/>
                    </a:cubicBezTo>
                    <a:cubicBezTo>
                      <a:pt x="9594" y="3113"/>
                      <a:pt x="9173" y="2879"/>
                      <a:pt x="8739" y="2879"/>
                    </a:cubicBezTo>
                    <a:cubicBezTo>
                      <a:pt x="8605" y="2879"/>
                      <a:pt x="8470" y="2901"/>
                      <a:pt x="8335" y="2941"/>
                    </a:cubicBezTo>
                    <a:cubicBezTo>
                      <a:pt x="8276" y="2762"/>
                      <a:pt x="8169" y="2595"/>
                      <a:pt x="7978" y="2453"/>
                    </a:cubicBezTo>
                    <a:cubicBezTo>
                      <a:pt x="8109" y="1571"/>
                      <a:pt x="7859" y="690"/>
                      <a:pt x="6704" y="190"/>
                    </a:cubicBezTo>
                    <a:cubicBezTo>
                      <a:pt x="6411" y="59"/>
                      <a:pt x="6147" y="1"/>
                      <a:pt x="59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492" name="Google Shape;2492;p55"/>
              <p:cNvGrpSpPr/>
              <p:nvPr/>
            </p:nvGrpSpPr>
            <p:grpSpPr>
              <a:xfrm>
                <a:off x="6457985" y="1952870"/>
                <a:ext cx="744218" cy="645389"/>
                <a:chOff x="5220275" y="566975"/>
                <a:chExt cx="282200" cy="244725"/>
              </a:xfrm>
            </p:grpSpPr>
            <p:sp>
              <p:nvSpPr>
                <p:cNvPr id="2493" name="Google Shape;2493;p55"/>
                <p:cNvSpPr/>
                <p:nvPr/>
              </p:nvSpPr>
              <p:spPr>
                <a:xfrm>
                  <a:off x="5222075" y="570450"/>
                  <a:ext cx="127400" cy="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6" h="3858" extrusionOk="0">
                      <a:moveTo>
                        <a:pt x="3120" y="1"/>
                      </a:moveTo>
                      <a:cubicBezTo>
                        <a:pt x="2970" y="1"/>
                        <a:pt x="2807" y="23"/>
                        <a:pt x="2631" y="71"/>
                      </a:cubicBezTo>
                      <a:cubicBezTo>
                        <a:pt x="0" y="785"/>
                        <a:pt x="2036" y="3774"/>
                        <a:pt x="2119" y="3845"/>
                      </a:cubicBezTo>
                      <a:lnTo>
                        <a:pt x="4941" y="3857"/>
                      </a:lnTo>
                      <a:cubicBezTo>
                        <a:pt x="4941" y="3857"/>
                        <a:pt x="5095" y="1"/>
                        <a:pt x="31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94" name="Google Shape;2494;p55"/>
                <p:cNvSpPr/>
                <p:nvPr/>
              </p:nvSpPr>
              <p:spPr>
                <a:xfrm>
                  <a:off x="5355700" y="618600"/>
                  <a:ext cx="105700" cy="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3718" extrusionOk="0">
                      <a:moveTo>
                        <a:pt x="1618" y="0"/>
                      </a:moveTo>
                      <a:cubicBezTo>
                        <a:pt x="364" y="0"/>
                        <a:pt x="1" y="2041"/>
                        <a:pt x="1" y="2122"/>
                      </a:cubicBezTo>
                      <a:lnTo>
                        <a:pt x="1620" y="3717"/>
                      </a:lnTo>
                      <a:cubicBezTo>
                        <a:pt x="1620" y="3717"/>
                        <a:pt x="4228" y="1241"/>
                        <a:pt x="2418" y="241"/>
                      </a:cubicBezTo>
                      <a:cubicBezTo>
                        <a:pt x="2118" y="72"/>
                        <a:pt x="1852" y="0"/>
                        <a:pt x="16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95" name="Google Shape;2495;p55"/>
                <p:cNvSpPr/>
                <p:nvPr/>
              </p:nvSpPr>
              <p:spPr>
                <a:xfrm>
                  <a:off x="5423875" y="763300"/>
                  <a:ext cx="54100" cy="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383" extrusionOk="0">
                      <a:moveTo>
                        <a:pt x="203" y="1"/>
                      </a:moveTo>
                      <a:lnTo>
                        <a:pt x="1" y="1001"/>
                      </a:lnTo>
                      <a:lnTo>
                        <a:pt x="2048" y="1382"/>
                      </a:lnTo>
                      <a:cubicBezTo>
                        <a:pt x="2053" y="1383"/>
                        <a:pt x="2057" y="1383"/>
                        <a:pt x="2061" y="1383"/>
                      </a:cubicBezTo>
                      <a:cubicBezTo>
                        <a:pt x="2135" y="1383"/>
                        <a:pt x="2164" y="1284"/>
                        <a:pt x="2096" y="1239"/>
                      </a:cubicBezTo>
                      <a:lnTo>
                        <a:pt x="20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96" name="Google Shape;2496;p55"/>
                <p:cNvSpPr/>
                <p:nvPr/>
              </p:nvSpPr>
              <p:spPr>
                <a:xfrm>
                  <a:off x="5318075" y="566975"/>
                  <a:ext cx="145125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5211" extrusionOk="0">
                      <a:moveTo>
                        <a:pt x="2090" y="0"/>
                      </a:moveTo>
                      <a:cubicBezTo>
                        <a:pt x="127" y="0"/>
                        <a:pt x="0" y="3913"/>
                        <a:pt x="53" y="4008"/>
                      </a:cubicBezTo>
                      <a:lnTo>
                        <a:pt x="2887" y="5211"/>
                      </a:lnTo>
                      <a:cubicBezTo>
                        <a:pt x="2887" y="5211"/>
                        <a:pt x="5804" y="1472"/>
                        <a:pt x="2887" y="186"/>
                      </a:cubicBezTo>
                      <a:cubicBezTo>
                        <a:pt x="2592" y="58"/>
                        <a:pt x="2328" y="0"/>
                        <a:pt x="209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97" name="Google Shape;2497;p55"/>
                <p:cNvSpPr/>
                <p:nvPr/>
              </p:nvSpPr>
              <p:spPr>
                <a:xfrm>
                  <a:off x="5371200" y="638975"/>
                  <a:ext cx="131275" cy="9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3867" extrusionOk="0">
                      <a:moveTo>
                        <a:pt x="2787" y="1"/>
                      </a:moveTo>
                      <a:cubicBezTo>
                        <a:pt x="1477" y="1"/>
                        <a:pt x="0" y="2176"/>
                        <a:pt x="0" y="2176"/>
                      </a:cubicBezTo>
                      <a:lnTo>
                        <a:pt x="1369" y="3867"/>
                      </a:lnTo>
                      <a:cubicBezTo>
                        <a:pt x="1369" y="3867"/>
                        <a:pt x="5251" y="3295"/>
                        <a:pt x="3977" y="878"/>
                      </a:cubicBezTo>
                      <a:cubicBezTo>
                        <a:pt x="3639" y="240"/>
                        <a:pt x="3222" y="1"/>
                        <a:pt x="27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98" name="Google Shape;2498;p55"/>
                <p:cNvSpPr/>
                <p:nvPr/>
              </p:nvSpPr>
              <p:spPr>
                <a:xfrm>
                  <a:off x="5220275" y="645625"/>
                  <a:ext cx="234075" cy="16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3" h="6612" extrusionOk="0">
                      <a:moveTo>
                        <a:pt x="2978" y="0"/>
                      </a:moveTo>
                      <a:cubicBezTo>
                        <a:pt x="2281" y="0"/>
                        <a:pt x="1638" y="174"/>
                        <a:pt x="1132" y="588"/>
                      </a:cubicBezTo>
                      <a:cubicBezTo>
                        <a:pt x="13" y="1505"/>
                        <a:pt x="1" y="3922"/>
                        <a:pt x="3656" y="5803"/>
                      </a:cubicBezTo>
                      <a:cubicBezTo>
                        <a:pt x="4773" y="6377"/>
                        <a:pt x="5694" y="6611"/>
                        <a:pt x="6433" y="6611"/>
                      </a:cubicBezTo>
                      <a:cubicBezTo>
                        <a:pt x="8949" y="6611"/>
                        <a:pt x="9362" y="3894"/>
                        <a:pt x="8240" y="2541"/>
                      </a:cubicBezTo>
                      <a:cubicBezTo>
                        <a:pt x="7202" y="1303"/>
                        <a:pt x="4887" y="0"/>
                        <a:pt x="29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99" name="Google Shape;2499;p55"/>
                <p:cNvSpPr/>
                <p:nvPr/>
              </p:nvSpPr>
              <p:spPr>
                <a:xfrm>
                  <a:off x="5222075" y="693850"/>
                  <a:ext cx="41900" cy="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1321" extrusionOk="0">
                      <a:moveTo>
                        <a:pt x="157" y="0"/>
                      </a:moveTo>
                      <a:cubicBezTo>
                        <a:pt x="149" y="0"/>
                        <a:pt x="141" y="1"/>
                        <a:pt x="131" y="5"/>
                      </a:cubicBezTo>
                      <a:cubicBezTo>
                        <a:pt x="36" y="64"/>
                        <a:pt x="24" y="195"/>
                        <a:pt x="12" y="302"/>
                      </a:cubicBezTo>
                      <a:cubicBezTo>
                        <a:pt x="0" y="409"/>
                        <a:pt x="12" y="517"/>
                        <a:pt x="48" y="624"/>
                      </a:cubicBezTo>
                      <a:cubicBezTo>
                        <a:pt x="107" y="838"/>
                        <a:pt x="250" y="1041"/>
                        <a:pt x="441" y="1171"/>
                      </a:cubicBezTo>
                      <a:cubicBezTo>
                        <a:pt x="599" y="1271"/>
                        <a:pt x="799" y="1320"/>
                        <a:pt x="986" y="1320"/>
                      </a:cubicBezTo>
                      <a:cubicBezTo>
                        <a:pt x="1023" y="1320"/>
                        <a:pt x="1060" y="1318"/>
                        <a:pt x="1095" y="1314"/>
                      </a:cubicBezTo>
                      <a:cubicBezTo>
                        <a:pt x="1298" y="1279"/>
                        <a:pt x="1572" y="1171"/>
                        <a:pt x="1655" y="969"/>
                      </a:cubicBezTo>
                      <a:cubicBezTo>
                        <a:pt x="1675" y="929"/>
                        <a:pt x="1644" y="880"/>
                        <a:pt x="1606" y="880"/>
                      </a:cubicBezTo>
                      <a:cubicBezTo>
                        <a:pt x="1599" y="880"/>
                        <a:pt x="1591" y="882"/>
                        <a:pt x="1584" y="886"/>
                      </a:cubicBezTo>
                      <a:cubicBezTo>
                        <a:pt x="1500" y="910"/>
                        <a:pt x="1429" y="969"/>
                        <a:pt x="1345" y="1005"/>
                      </a:cubicBezTo>
                      <a:cubicBezTo>
                        <a:pt x="1262" y="1041"/>
                        <a:pt x="1179" y="1064"/>
                        <a:pt x="1084" y="1076"/>
                      </a:cubicBezTo>
                      <a:cubicBezTo>
                        <a:pt x="1056" y="1078"/>
                        <a:pt x="1028" y="1079"/>
                        <a:pt x="1001" y="1079"/>
                      </a:cubicBezTo>
                      <a:cubicBezTo>
                        <a:pt x="850" y="1079"/>
                        <a:pt x="702" y="1050"/>
                        <a:pt x="572" y="969"/>
                      </a:cubicBezTo>
                      <a:cubicBezTo>
                        <a:pt x="417" y="874"/>
                        <a:pt x="322" y="719"/>
                        <a:pt x="262" y="552"/>
                      </a:cubicBezTo>
                      <a:cubicBezTo>
                        <a:pt x="226" y="469"/>
                        <a:pt x="214" y="386"/>
                        <a:pt x="214" y="290"/>
                      </a:cubicBezTo>
                      <a:cubicBezTo>
                        <a:pt x="214" y="207"/>
                        <a:pt x="226" y="112"/>
                        <a:pt x="202" y="28"/>
                      </a:cubicBezTo>
                      <a:cubicBezTo>
                        <a:pt x="194" y="11"/>
                        <a:pt x="179" y="0"/>
                        <a:pt x="1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00" name="Google Shape;2500;p55"/>
                <p:cNvSpPr/>
                <p:nvPr/>
              </p:nvSpPr>
              <p:spPr>
                <a:xfrm>
                  <a:off x="5287850" y="690975"/>
                  <a:ext cx="12825" cy="1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13" extrusionOk="0">
                      <a:moveTo>
                        <a:pt x="215" y="1"/>
                      </a:moveTo>
                      <a:cubicBezTo>
                        <a:pt x="179" y="1"/>
                        <a:pt x="155" y="13"/>
                        <a:pt x="131" y="36"/>
                      </a:cubicBezTo>
                      <a:cubicBezTo>
                        <a:pt x="108" y="48"/>
                        <a:pt x="96" y="60"/>
                        <a:pt x="84" y="72"/>
                      </a:cubicBezTo>
                      <a:cubicBezTo>
                        <a:pt x="72" y="84"/>
                        <a:pt x="48" y="108"/>
                        <a:pt x="36" y="120"/>
                      </a:cubicBezTo>
                      <a:cubicBezTo>
                        <a:pt x="24" y="143"/>
                        <a:pt x="12" y="179"/>
                        <a:pt x="12" y="203"/>
                      </a:cubicBezTo>
                      <a:cubicBezTo>
                        <a:pt x="0" y="239"/>
                        <a:pt x="12" y="274"/>
                        <a:pt x="12" y="298"/>
                      </a:cubicBezTo>
                      <a:cubicBezTo>
                        <a:pt x="24" y="310"/>
                        <a:pt x="24" y="310"/>
                        <a:pt x="24" y="322"/>
                      </a:cubicBezTo>
                      <a:cubicBezTo>
                        <a:pt x="24" y="322"/>
                        <a:pt x="24" y="322"/>
                        <a:pt x="24" y="334"/>
                      </a:cubicBezTo>
                      <a:cubicBezTo>
                        <a:pt x="36" y="346"/>
                        <a:pt x="36" y="370"/>
                        <a:pt x="48" y="394"/>
                      </a:cubicBezTo>
                      <a:cubicBezTo>
                        <a:pt x="60" y="405"/>
                        <a:pt x="72" y="429"/>
                        <a:pt x="84" y="441"/>
                      </a:cubicBezTo>
                      <a:lnTo>
                        <a:pt x="131" y="477"/>
                      </a:lnTo>
                      <a:lnTo>
                        <a:pt x="143" y="477"/>
                      </a:lnTo>
                      <a:cubicBezTo>
                        <a:pt x="179" y="501"/>
                        <a:pt x="215" y="513"/>
                        <a:pt x="262" y="513"/>
                      </a:cubicBezTo>
                      <a:cubicBezTo>
                        <a:pt x="298" y="513"/>
                        <a:pt x="334" y="513"/>
                        <a:pt x="358" y="489"/>
                      </a:cubicBezTo>
                      <a:cubicBezTo>
                        <a:pt x="381" y="477"/>
                        <a:pt x="417" y="465"/>
                        <a:pt x="441" y="441"/>
                      </a:cubicBezTo>
                      <a:cubicBezTo>
                        <a:pt x="465" y="405"/>
                        <a:pt x="489" y="370"/>
                        <a:pt x="500" y="334"/>
                      </a:cubicBezTo>
                      <a:cubicBezTo>
                        <a:pt x="500" y="310"/>
                        <a:pt x="500" y="286"/>
                        <a:pt x="512" y="263"/>
                      </a:cubicBezTo>
                      <a:cubicBezTo>
                        <a:pt x="500" y="251"/>
                        <a:pt x="500" y="239"/>
                        <a:pt x="500" y="227"/>
                      </a:cubicBezTo>
                      <a:cubicBezTo>
                        <a:pt x="500" y="203"/>
                        <a:pt x="489" y="167"/>
                        <a:pt x="477" y="143"/>
                      </a:cubicBezTo>
                      <a:cubicBezTo>
                        <a:pt x="453" y="120"/>
                        <a:pt x="441" y="96"/>
                        <a:pt x="429" y="84"/>
                      </a:cubicBezTo>
                      <a:cubicBezTo>
                        <a:pt x="429" y="84"/>
                        <a:pt x="417" y="72"/>
                        <a:pt x="417" y="72"/>
                      </a:cubicBezTo>
                      <a:cubicBezTo>
                        <a:pt x="405" y="60"/>
                        <a:pt x="381" y="48"/>
                        <a:pt x="369" y="36"/>
                      </a:cubicBezTo>
                      <a:cubicBezTo>
                        <a:pt x="346" y="13"/>
                        <a:pt x="310" y="13"/>
                        <a:pt x="2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01" name="Google Shape;2501;p55"/>
                <p:cNvSpPr/>
                <p:nvPr/>
              </p:nvSpPr>
              <p:spPr>
                <a:xfrm>
                  <a:off x="5297675" y="676975"/>
                  <a:ext cx="1787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605" extrusionOk="0">
                      <a:moveTo>
                        <a:pt x="230" y="0"/>
                      </a:moveTo>
                      <a:cubicBezTo>
                        <a:pt x="168" y="0"/>
                        <a:pt x="106" y="12"/>
                        <a:pt x="48" y="37"/>
                      </a:cubicBezTo>
                      <a:cubicBezTo>
                        <a:pt x="24" y="49"/>
                        <a:pt x="0" y="72"/>
                        <a:pt x="12" y="108"/>
                      </a:cubicBezTo>
                      <a:cubicBezTo>
                        <a:pt x="22" y="138"/>
                        <a:pt x="48" y="159"/>
                        <a:pt x="70" y="159"/>
                      </a:cubicBezTo>
                      <a:cubicBezTo>
                        <a:pt x="75" y="159"/>
                        <a:pt x="79" y="158"/>
                        <a:pt x="84" y="156"/>
                      </a:cubicBezTo>
                      <a:cubicBezTo>
                        <a:pt x="118" y="142"/>
                        <a:pt x="157" y="136"/>
                        <a:pt x="196" y="136"/>
                      </a:cubicBezTo>
                      <a:cubicBezTo>
                        <a:pt x="223" y="136"/>
                        <a:pt x="249" y="139"/>
                        <a:pt x="274" y="144"/>
                      </a:cubicBezTo>
                      <a:cubicBezTo>
                        <a:pt x="346" y="156"/>
                        <a:pt x="393" y="180"/>
                        <a:pt x="441" y="227"/>
                      </a:cubicBezTo>
                      <a:cubicBezTo>
                        <a:pt x="465" y="251"/>
                        <a:pt x="477" y="263"/>
                        <a:pt x="500" y="299"/>
                      </a:cubicBezTo>
                      <a:cubicBezTo>
                        <a:pt x="500" y="311"/>
                        <a:pt x="500" y="311"/>
                        <a:pt x="500" y="322"/>
                      </a:cubicBezTo>
                      <a:cubicBezTo>
                        <a:pt x="500" y="322"/>
                        <a:pt x="500" y="322"/>
                        <a:pt x="512" y="334"/>
                      </a:cubicBezTo>
                      <a:cubicBezTo>
                        <a:pt x="512" y="346"/>
                        <a:pt x="524" y="370"/>
                        <a:pt x="524" y="382"/>
                      </a:cubicBezTo>
                      <a:cubicBezTo>
                        <a:pt x="524" y="406"/>
                        <a:pt x="536" y="418"/>
                        <a:pt x="536" y="442"/>
                      </a:cubicBezTo>
                      <a:cubicBezTo>
                        <a:pt x="536" y="465"/>
                        <a:pt x="536" y="477"/>
                        <a:pt x="548" y="489"/>
                      </a:cubicBezTo>
                      <a:cubicBezTo>
                        <a:pt x="548" y="489"/>
                        <a:pt x="548" y="501"/>
                        <a:pt x="548" y="513"/>
                      </a:cubicBezTo>
                      <a:cubicBezTo>
                        <a:pt x="548" y="517"/>
                        <a:pt x="548" y="521"/>
                        <a:pt x="548" y="525"/>
                      </a:cubicBezTo>
                      <a:cubicBezTo>
                        <a:pt x="548" y="549"/>
                        <a:pt x="560" y="573"/>
                        <a:pt x="584" y="584"/>
                      </a:cubicBezTo>
                      <a:cubicBezTo>
                        <a:pt x="591" y="598"/>
                        <a:pt x="602" y="604"/>
                        <a:pt x="614" y="604"/>
                      </a:cubicBezTo>
                      <a:cubicBezTo>
                        <a:pt x="623" y="604"/>
                        <a:pt x="633" y="601"/>
                        <a:pt x="643" y="596"/>
                      </a:cubicBezTo>
                      <a:cubicBezTo>
                        <a:pt x="691" y="573"/>
                        <a:pt x="715" y="513"/>
                        <a:pt x="715" y="465"/>
                      </a:cubicBezTo>
                      <a:cubicBezTo>
                        <a:pt x="715" y="418"/>
                        <a:pt x="703" y="370"/>
                        <a:pt x="691" y="334"/>
                      </a:cubicBezTo>
                      <a:cubicBezTo>
                        <a:pt x="667" y="251"/>
                        <a:pt x="607" y="180"/>
                        <a:pt x="548" y="120"/>
                      </a:cubicBezTo>
                      <a:cubicBezTo>
                        <a:pt x="462" y="42"/>
                        <a:pt x="346" y="0"/>
                        <a:pt x="2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02" name="Google Shape;2502;p55"/>
                <p:cNvSpPr/>
                <p:nvPr/>
              </p:nvSpPr>
              <p:spPr>
                <a:xfrm>
                  <a:off x="5272975" y="704725"/>
                  <a:ext cx="2442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633" extrusionOk="0">
                      <a:moveTo>
                        <a:pt x="245" y="1"/>
                      </a:moveTo>
                      <a:cubicBezTo>
                        <a:pt x="203" y="1"/>
                        <a:pt x="161" y="4"/>
                        <a:pt x="119" y="10"/>
                      </a:cubicBezTo>
                      <a:cubicBezTo>
                        <a:pt x="48" y="22"/>
                        <a:pt x="0" y="129"/>
                        <a:pt x="48" y="189"/>
                      </a:cubicBezTo>
                      <a:cubicBezTo>
                        <a:pt x="48" y="201"/>
                        <a:pt x="60" y="201"/>
                        <a:pt x="60" y="213"/>
                      </a:cubicBezTo>
                      <a:cubicBezTo>
                        <a:pt x="60" y="248"/>
                        <a:pt x="83" y="284"/>
                        <a:pt x="107" y="308"/>
                      </a:cubicBezTo>
                      <a:cubicBezTo>
                        <a:pt x="202" y="415"/>
                        <a:pt x="310" y="522"/>
                        <a:pt x="441" y="570"/>
                      </a:cubicBezTo>
                      <a:cubicBezTo>
                        <a:pt x="512" y="606"/>
                        <a:pt x="572" y="617"/>
                        <a:pt x="643" y="617"/>
                      </a:cubicBezTo>
                      <a:cubicBezTo>
                        <a:pt x="667" y="617"/>
                        <a:pt x="691" y="629"/>
                        <a:pt x="714" y="629"/>
                      </a:cubicBezTo>
                      <a:cubicBezTo>
                        <a:pt x="723" y="632"/>
                        <a:pt x="731" y="632"/>
                        <a:pt x="738" y="632"/>
                      </a:cubicBezTo>
                      <a:cubicBezTo>
                        <a:pt x="771" y="632"/>
                        <a:pt x="790" y="613"/>
                        <a:pt x="810" y="594"/>
                      </a:cubicBezTo>
                      <a:cubicBezTo>
                        <a:pt x="833" y="582"/>
                        <a:pt x="857" y="570"/>
                        <a:pt x="881" y="558"/>
                      </a:cubicBezTo>
                      <a:cubicBezTo>
                        <a:pt x="953" y="522"/>
                        <a:pt x="976" y="439"/>
                        <a:pt x="941" y="367"/>
                      </a:cubicBezTo>
                      <a:cubicBezTo>
                        <a:pt x="786" y="131"/>
                        <a:pt x="516" y="1"/>
                        <a:pt x="24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03" name="Google Shape;2503;p55"/>
                <p:cNvSpPr/>
                <p:nvPr/>
              </p:nvSpPr>
              <p:spPr>
                <a:xfrm>
                  <a:off x="5276525" y="652275"/>
                  <a:ext cx="77725" cy="1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" h="5419" extrusionOk="0">
                      <a:moveTo>
                        <a:pt x="2263" y="1"/>
                      </a:moveTo>
                      <a:lnTo>
                        <a:pt x="2263" y="1"/>
                      </a:lnTo>
                      <a:cubicBezTo>
                        <a:pt x="2394" y="894"/>
                        <a:pt x="2192" y="1799"/>
                        <a:pt x="1751" y="2596"/>
                      </a:cubicBezTo>
                      <a:cubicBezTo>
                        <a:pt x="1299" y="3406"/>
                        <a:pt x="668" y="4049"/>
                        <a:pt x="1" y="4668"/>
                      </a:cubicBezTo>
                      <a:cubicBezTo>
                        <a:pt x="108" y="4751"/>
                        <a:pt x="239" y="4847"/>
                        <a:pt x="370" y="4930"/>
                      </a:cubicBezTo>
                      <a:cubicBezTo>
                        <a:pt x="1120" y="4478"/>
                        <a:pt x="1632" y="3656"/>
                        <a:pt x="2073" y="2930"/>
                      </a:cubicBezTo>
                      <a:lnTo>
                        <a:pt x="2073" y="2930"/>
                      </a:lnTo>
                      <a:cubicBezTo>
                        <a:pt x="2073" y="2930"/>
                        <a:pt x="2073" y="2942"/>
                        <a:pt x="2061" y="2954"/>
                      </a:cubicBezTo>
                      <a:cubicBezTo>
                        <a:pt x="2013" y="3061"/>
                        <a:pt x="1965" y="3168"/>
                        <a:pt x="1906" y="3263"/>
                      </a:cubicBezTo>
                      <a:cubicBezTo>
                        <a:pt x="1644" y="3656"/>
                        <a:pt x="1370" y="4037"/>
                        <a:pt x="1084" y="4418"/>
                      </a:cubicBezTo>
                      <a:cubicBezTo>
                        <a:pt x="1061" y="4454"/>
                        <a:pt x="1037" y="4489"/>
                        <a:pt x="1013" y="4525"/>
                      </a:cubicBezTo>
                      <a:cubicBezTo>
                        <a:pt x="846" y="4692"/>
                        <a:pt x="680" y="4859"/>
                        <a:pt x="489" y="5013"/>
                      </a:cubicBezTo>
                      <a:cubicBezTo>
                        <a:pt x="608" y="5097"/>
                        <a:pt x="727" y="5168"/>
                        <a:pt x="846" y="5240"/>
                      </a:cubicBezTo>
                      <a:cubicBezTo>
                        <a:pt x="894" y="5192"/>
                        <a:pt x="930" y="5144"/>
                        <a:pt x="977" y="5097"/>
                      </a:cubicBezTo>
                      <a:cubicBezTo>
                        <a:pt x="1108" y="4966"/>
                        <a:pt x="1251" y="4835"/>
                        <a:pt x="1370" y="4692"/>
                      </a:cubicBezTo>
                      <a:lnTo>
                        <a:pt x="1370" y="4692"/>
                      </a:lnTo>
                      <a:cubicBezTo>
                        <a:pt x="1215" y="4882"/>
                        <a:pt x="1037" y="5073"/>
                        <a:pt x="858" y="5240"/>
                      </a:cubicBezTo>
                      <a:cubicBezTo>
                        <a:pt x="953" y="5299"/>
                        <a:pt x="1061" y="5359"/>
                        <a:pt x="1168" y="5418"/>
                      </a:cubicBezTo>
                      <a:cubicBezTo>
                        <a:pt x="1680" y="4930"/>
                        <a:pt x="2073" y="4335"/>
                        <a:pt x="2370" y="3668"/>
                      </a:cubicBezTo>
                      <a:cubicBezTo>
                        <a:pt x="2537" y="3287"/>
                        <a:pt x="2668" y="2882"/>
                        <a:pt x="2787" y="2477"/>
                      </a:cubicBezTo>
                      <a:cubicBezTo>
                        <a:pt x="2882" y="2287"/>
                        <a:pt x="2954" y="2084"/>
                        <a:pt x="3013" y="1882"/>
                      </a:cubicBezTo>
                      <a:cubicBezTo>
                        <a:pt x="3073" y="1596"/>
                        <a:pt x="3097" y="1310"/>
                        <a:pt x="3097" y="1025"/>
                      </a:cubicBezTo>
                      <a:cubicBezTo>
                        <a:pt x="3108" y="763"/>
                        <a:pt x="3108" y="513"/>
                        <a:pt x="3037" y="263"/>
                      </a:cubicBezTo>
                      <a:cubicBezTo>
                        <a:pt x="2894" y="203"/>
                        <a:pt x="2739" y="144"/>
                        <a:pt x="2585" y="96"/>
                      </a:cubicBezTo>
                      <a:lnTo>
                        <a:pt x="2585" y="96"/>
                      </a:lnTo>
                      <a:cubicBezTo>
                        <a:pt x="2596" y="263"/>
                        <a:pt x="2596" y="429"/>
                        <a:pt x="2596" y="584"/>
                      </a:cubicBezTo>
                      <a:cubicBezTo>
                        <a:pt x="2585" y="418"/>
                        <a:pt x="2573" y="251"/>
                        <a:pt x="2537" y="84"/>
                      </a:cubicBezTo>
                      <a:cubicBezTo>
                        <a:pt x="2442" y="48"/>
                        <a:pt x="2346" y="25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04" name="Google Shape;2504;p55"/>
                <p:cNvSpPr/>
                <p:nvPr/>
              </p:nvSpPr>
              <p:spPr>
                <a:xfrm>
                  <a:off x="5324150" y="668350"/>
                  <a:ext cx="67300" cy="13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" h="5514" extrusionOk="0">
                      <a:moveTo>
                        <a:pt x="2454" y="1013"/>
                      </a:moveTo>
                      <a:lnTo>
                        <a:pt x="2454" y="1013"/>
                      </a:lnTo>
                      <a:cubicBezTo>
                        <a:pt x="2418" y="1656"/>
                        <a:pt x="2251" y="2299"/>
                        <a:pt x="2013" y="2906"/>
                      </a:cubicBezTo>
                      <a:cubicBezTo>
                        <a:pt x="2096" y="2680"/>
                        <a:pt x="2144" y="2453"/>
                        <a:pt x="2192" y="2215"/>
                      </a:cubicBezTo>
                      <a:cubicBezTo>
                        <a:pt x="2215" y="2144"/>
                        <a:pt x="2227" y="2072"/>
                        <a:pt x="2251" y="2013"/>
                      </a:cubicBezTo>
                      <a:cubicBezTo>
                        <a:pt x="2323" y="1751"/>
                        <a:pt x="2382" y="1489"/>
                        <a:pt x="2418" y="1215"/>
                      </a:cubicBezTo>
                      <a:cubicBezTo>
                        <a:pt x="2430" y="1144"/>
                        <a:pt x="2442" y="1072"/>
                        <a:pt x="2454" y="1013"/>
                      </a:cubicBezTo>
                      <a:close/>
                      <a:moveTo>
                        <a:pt x="1715" y="3585"/>
                      </a:moveTo>
                      <a:cubicBezTo>
                        <a:pt x="1614" y="3808"/>
                        <a:pt x="1495" y="4031"/>
                        <a:pt x="1374" y="4254"/>
                      </a:cubicBezTo>
                      <a:lnTo>
                        <a:pt x="1374" y="4254"/>
                      </a:lnTo>
                      <a:cubicBezTo>
                        <a:pt x="1456" y="4099"/>
                        <a:pt x="1532" y="3939"/>
                        <a:pt x="1608" y="3787"/>
                      </a:cubicBezTo>
                      <a:cubicBezTo>
                        <a:pt x="1644" y="3715"/>
                        <a:pt x="1680" y="3656"/>
                        <a:pt x="1715" y="3585"/>
                      </a:cubicBezTo>
                      <a:close/>
                      <a:moveTo>
                        <a:pt x="1942" y="1"/>
                      </a:moveTo>
                      <a:cubicBezTo>
                        <a:pt x="1989" y="1870"/>
                        <a:pt x="1287" y="3775"/>
                        <a:pt x="1" y="5144"/>
                      </a:cubicBezTo>
                      <a:cubicBezTo>
                        <a:pt x="191" y="5239"/>
                        <a:pt x="382" y="5311"/>
                        <a:pt x="561" y="5382"/>
                      </a:cubicBezTo>
                      <a:cubicBezTo>
                        <a:pt x="751" y="5204"/>
                        <a:pt x="918" y="4989"/>
                        <a:pt x="1061" y="4775"/>
                      </a:cubicBezTo>
                      <a:lnTo>
                        <a:pt x="1061" y="4775"/>
                      </a:lnTo>
                      <a:cubicBezTo>
                        <a:pt x="930" y="4989"/>
                        <a:pt x="787" y="5204"/>
                        <a:pt x="656" y="5406"/>
                      </a:cubicBezTo>
                      <a:cubicBezTo>
                        <a:pt x="751" y="5442"/>
                        <a:pt x="858" y="5478"/>
                        <a:pt x="953" y="5513"/>
                      </a:cubicBezTo>
                      <a:cubicBezTo>
                        <a:pt x="1120" y="5251"/>
                        <a:pt x="1275" y="4989"/>
                        <a:pt x="1430" y="4728"/>
                      </a:cubicBezTo>
                      <a:cubicBezTo>
                        <a:pt x="1704" y="4251"/>
                        <a:pt x="1965" y="3763"/>
                        <a:pt x="2156" y="3251"/>
                      </a:cubicBezTo>
                      <a:cubicBezTo>
                        <a:pt x="2513" y="2322"/>
                        <a:pt x="2692" y="1358"/>
                        <a:pt x="2608" y="382"/>
                      </a:cubicBezTo>
                      <a:cubicBezTo>
                        <a:pt x="2489" y="310"/>
                        <a:pt x="2370" y="227"/>
                        <a:pt x="2251" y="167"/>
                      </a:cubicBezTo>
                      <a:cubicBezTo>
                        <a:pt x="2239" y="453"/>
                        <a:pt x="2204" y="739"/>
                        <a:pt x="2156" y="1037"/>
                      </a:cubicBezTo>
                      <a:cubicBezTo>
                        <a:pt x="2180" y="727"/>
                        <a:pt x="2192" y="429"/>
                        <a:pt x="2168" y="120"/>
                      </a:cubicBezTo>
                      <a:cubicBezTo>
                        <a:pt x="2096" y="84"/>
                        <a:pt x="2025" y="36"/>
                        <a:pt x="19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05" name="Google Shape;2505;p55"/>
                <p:cNvSpPr/>
                <p:nvPr/>
              </p:nvSpPr>
              <p:spPr>
                <a:xfrm>
                  <a:off x="5374475" y="686800"/>
                  <a:ext cx="49425" cy="12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4996" extrusionOk="0">
                      <a:moveTo>
                        <a:pt x="1726" y="1084"/>
                      </a:moveTo>
                      <a:cubicBezTo>
                        <a:pt x="1750" y="1727"/>
                        <a:pt x="1643" y="2394"/>
                        <a:pt x="1476" y="3013"/>
                      </a:cubicBezTo>
                      <a:cubicBezTo>
                        <a:pt x="1524" y="2775"/>
                        <a:pt x="1560" y="2549"/>
                        <a:pt x="1584" y="2311"/>
                      </a:cubicBezTo>
                      <a:cubicBezTo>
                        <a:pt x="1596" y="2239"/>
                        <a:pt x="1607" y="2168"/>
                        <a:pt x="1619" y="2096"/>
                      </a:cubicBezTo>
                      <a:cubicBezTo>
                        <a:pt x="1667" y="1834"/>
                        <a:pt x="1703" y="1561"/>
                        <a:pt x="1715" y="1287"/>
                      </a:cubicBezTo>
                      <a:cubicBezTo>
                        <a:pt x="1715" y="1227"/>
                        <a:pt x="1726" y="1156"/>
                        <a:pt x="1726" y="1084"/>
                      </a:cubicBezTo>
                      <a:close/>
                      <a:moveTo>
                        <a:pt x="1205" y="3802"/>
                      </a:moveTo>
                      <a:lnTo>
                        <a:pt x="1205" y="3802"/>
                      </a:lnTo>
                      <a:cubicBezTo>
                        <a:pt x="1109" y="4047"/>
                        <a:pt x="1011" y="4292"/>
                        <a:pt x="905" y="4537"/>
                      </a:cubicBezTo>
                      <a:cubicBezTo>
                        <a:pt x="988" y="4335"/>
                        <a:pt x="1072" y="4132"/>
                        <a:pt x="1143" y="3930"/>
                      </a:cubicBezTo>
                      <a:cubicBezTo>
                        <a:pt x="1164" y="3887"/>
                        <a:pt x="1186" y="3845"/>
                        <a:pt x="1205" y="3802"/>
                      </a:cubicBezTo>
                      <a:close/>
                      <a:moveTo>
                        <a:pt x="1107" y="1"/>
                      </a:moveTo>
                      <a:lnTo>
                        <a:pt x="1107" y="1"/>
                      </a:lnTo>
                      <a:cubicBezTo>
                        <a:pt x="1334" y="1715"/>
                        <a:pt x="941" y="3525"/>
                        <a:pt x="0" y="4978"/>
                      </a:cubicBezTo>
                      <a:cubicBezTo>
                        <a:pt x="125" y="4990"/>
                        <a:pt x="244" y="4996"/>
                        <a:pt x="359" y="4996"/>
                      </a:cubicBezTo>
                      <a:cubicBezTo>
                        <a:pt x="473" y="4996"/>
                        <a:pt x="583" y="4990"/>
                        <a:pt x="691" y="4978"/>
                      </a:cubicBezTo>
                      <a:cubicBezTo>
                        <a:pt x="810" y="4954"/>
                        <a:pt x="929" y="4930"/>
                        <a:pt x="1048" y="4906"/>
                      </a:cubicBezTo>
                      <a:cubicBezTo>
                        <a:pt x="1048" y="4894"/>
                        <a:pt x="1048" y="4894"/>
                        <a:pt x="1060" y="4882"/>
                      </a:cubicBezTo>
                      <a:cubicBezTo>
                        <a:pt x="1286" y="4382"/>
                        <a:pt x="1500" y="3870"/>
                        <a:pt x="1643" y="3335"/>
                      </a:cubicBezTo>
                      <a:cubicBezTo>
                        <a:pt x="1893" y="2442"/>
                        <a:pt x="1977" y="1549"/>
                        <a:pt x="1846" y="644"/>
                      </a:cubicBezTo>
                      <a:cubicBezTo>
                        <a:pt x="1726" y="513"/>
                        <a:pt x="1584" y="394"/>
                        <a:pt x="1441" y="263"/>
                      </a:cubicBezTo>
                      <a:lnTo>
                        <a:pt x="1441" y="263"/>
                      </a:lnTo>
                      <a:cubicBezTo>
                        <a:pt x="1453" y="549"/>
                        <a:pt x="1453" y="846"/>
                        <a:pt x="1429" y="1132"/>
                      </a:cubicBezTo>
                      <a:cubicBezTo>
                        <a:pt x="1429" y="822"/>
                        <a:pt x="1405" y="513"/>
                        <a:pt x="1357" y="191"/>
                      </a:cubicBezTo>
                      <a:cubicBezTo>
                        <a:pt x="1274" y="132"/>
                        <a:pt x="1191" y="60"/>
                        <a:pt x="11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506" name="Google Shape;2506;p55"/>
            <p:cNvGrpSpPr/>
            <p:nvPr/>
          </p:nvGrpSpPr>
          <p:grpSpPr>
            <a:xfrm rot="-199688" flipH="1">
              <a:off x="6990111" y="978990"/>
              <a:ext cx="1205310" cy="3185520"/>
              <a:chOff x="2247744" y="4236538"/>
              <a:chExt cx="261975" cy="692375"/>
            </a:xfrm>
          </p:grpSpPr>
          <p:sp>
            <p:nvSpPr>
              <p:cNvPr id="2507" name="Google Shape;2507;p55"/>
              <p:cNvSpPr/>
              <p:nvPr/>
            </p:nvSpPr>
            <p:spPr>
              <a:xfrm>
                <a:off x="2247744" y="4236538"/>
                <a:ext cx="261975" cy="69237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27695" extrusionOk="0">
                    <a:moveTo>
                      <a:pt x="6169" y="18188"/>
                    </a:moveTo>
                    <a:cubicBezTo>
                      <a:pt x="6305" y="18188"/>
                      <a:pt x="6433" y="18217"/>
                      <a:pt x="6537" y="18288"/>
                    </a:cubicBezTo>
                    <a:cubicBezTo>
                      <a:pt x="6632" y="18348"/>
                      <a:pt x="6692" y="18443"/>
                      <a:pt x="6704" y="18562"/>
                    </a:cubicBezTo>
                    <a:cubicBezTo>
                      <a:pt x="6740" y="18681"/>
                      <a:pt x="6716" y="18800"/>
                      <a:pt x="6680" y="18907"/>
                    </a:cubicBezTo>
                    <a:cubicBezTo>
                      <a:pt x="6597" y="19074"/>
                      <a:pt x="6442" y="19193"/>
                      <a:pt x="6251" y="19264"/>
                    </a:cubicBezTo>
                    <a:lnTo>
                      <a:pt x="6263" y="19241"/>
                    </a:lnTo>
                    <a:lnTo>
                      <a:pt x="6228" y="19276"/>
                    </a:lnTo>
                    <a:cubicBezTo>
                      <a:pt x="6180" y="19288"/>
                      <a:pt x="6132" y="19312"/>
                      <a:pt x="6085" y="19324"/>
                    </a:cubicBezTo>
                    <a:cubicBezTo>
                      <a:pt x="5891" y="19370"/>
                      <a:pt x="5683" y="19388"/>
                      <a:pt x="5471" y="19388"/>
                    </a:cubicBezTo>
                    <a:cubicBezTo>
                      <a:pt x="5410" y="19388"/>
                      <a:pt x="5348" y="19386"/>
                      <a:pt x="5287" y="19383"/>
                    </a:cubicBezTo>
                    <a:cubicBezTo>
                      <a:pt x="5013" y="19360"/>
                      <a:pt x="4751" y="19312"/>
                      <a:pt x="4477" y="19229"/>
                    </a:cubicBezTo>
                    <a:cubicBezTo>
                      <a:pt x="4454" y="19229"/>
                      <a:pt x="4430" y="19217"/>
                      <a:pt x="4406" y="19205"/>
                    </a:cubicBezTo>
                    <a:cubicBezTo>
                      <a:pt x="4608" y="18967"/>
                      <a:pt x="4835" y="18752"/>
                      <a:pt x="5096" y="18574"/>
                    </a:cubicBezTo>
                    <a:cubicBezTo>
                      <a:pt x="5323" y="18431"/>
                      <a:pt x="5561" y="18300"/>
                      <a:pt x="5823" y="18240"/>
                    </a:cubicBezTo>
                    <a:cubicBezTo>
                      <a:pt x="5936" y="18208"/>
                      <a:pt x="6055" y="18188"/>
                      <a:pt x="6169" y="18188"/>
                    </a:cubicBezTo>
                    <a:close/>
                    <a:moveTo>
                      <a:pt x="5811" y="0"/>
                    </a:moveTo>
                    <a:cubicBezTo>
                      <a:pt x="5811" y="0"/>
                      <a:pt x="5787" y="36"/>
                      <a:pt x="5763" y="84"/>
                    </a:cubicBezTo>
                    <a:lnTo>
                      <a:pt x="251" y="3155"/>
                    </a:lnTo>
                    <a:cubicBezTo>
                      <a:pt x="227" y="3143"/>
                      <a:pt x="215" y="3131"/>
                      <a:pt x="215" y="3131"/>
                    </a:cubicBezTo>
                    <a:lnTo>
                      <a:pt x="179" y="3191"/>
                    </a:lnTo>
                    <a:lnTo>
                      <a:pt x="143" y="3251"/>
                    </a:lnTo>
                    <a:cubicBezTo>
                      <a:pt x="143" y="3251"/>
                      <a:pt x="167" y="3262"/>
                      <a:pt x="191" y="3274"/>
                    </a:cubicBezTo>
                    <a:lnTo>
                      <a:pt x="1727" y="12145"/>
                    </a:lnTo>
                    <a:cubicBezTo>
                      <a:pt x="1727" y="12168"/>
                      <a:pt x="1715" y="12180"/>
                      <a:pt x="1715" y="12204"/>
                    </a:cubicBezTo>
                    <a:lnTo>
                      <a:pt x="1739" y="12204"/>
                    </a:lnTo>
                    <a:lnTo>
                      <a:pt x="1739" y="12216"/>
                    </a:lnTo>
                    <a:cubicBezTo>
                      <a:pt x="1703" y="12216"/>
                      <a:pt x="1679" y="12252"/>
                      <a:pt x="1667" y="12287"/>
                    </a:cubicBezTo>
                    <a:cubicBezTo>
                      <a:pt x="1548" y="12692"/>
                      <a:pt x="1477" y="13097"/>
                      <a:pt x="1417" y="13514"/>
                    </a:cubicBezTo>
                    <a:lnTo>
                      <a:pt x="1" y="16026"/>
                    </a:lnTo>
                    <a:lnTo>
                      <a:pt x="1013" y="16824"/>
                    </a:lnTo>
                    <a:lnTo>
                      <a:pt x="1334" y="14716"/>
                    </a:lnTo>
                    <a:cubicBezTo>
                      <a:pt x="1334" y="15026"/>
                      <a:pt x="1346" y="15347"/>
                      <a:pt x="1382" y="15657"/>
                    </a:cubicBezTo>
                    <a:cubicBezTo>
                      <a:pt x="1406" y="15871"/>
                      <a:pt x="1441" y="16074"/>
                      <a:pt x="1489" y="16276"/>
                    </a:cubicBezTo>
                    <a:lnTo>
                      <a:pt x="751" y="19241"/>
                    </a:lnTo>
                    <a:lnTo>
                      <a:pt x="1917" y="19741"/>
                    </a:lnTo>
                    <a:lnTo>
                      <a:pt x="1560" y="16526"/>
                    </a:lnTo>
                    <a:lnTo>
                      <a:pt x="1560" y="16526"/>
                    </a:lnTo>
                    <a:cubicBezTo>
                      <a:pt x="1632" y="16800"/>
                      <a:pt x="1727" y="17062"/>
                      <a:pt x="1834" y="17312"/>
                    </a:cubicBezTo>
                    <a:cubicBezTo>
                      <a:pt x="2072" y="17836"/>
                      <a:pt x="2441" y="18300"/>
                      <a:pt x="2894" y="18657"/>
                    </a:cubicBezTo>
                    <a:cubicBezTo>
                      <a:pt x="3239" y="18931"/>
                      <a:pt x="3620" y="19145"/>
                      <a:pt x="4037" y="19312"/>
                    </a:cubicBezTo>
                    <a:cubicBezTo>
                      <a:pt x="3953" y="19419"/>
                      <a:pt x="3870" y="19538"/>
                      <a:pt x="3799" y="19657"/>
                    </a:cubicBezTo>
                    <a:cubicBezTo>
                      <a:pt x="3561" y="20074"/>
                      <a:pt x="3406" y="20526"/>
                      <a:pt x="3299" y="20991"/>
                    </a:cubicBezTo>
                    <a:lnTo>
                      <a:pt x="3227" y="21098"/>
                    </a:lnTo>
                    <a:lnTo>
                      <a:pt x="3215" y="21074"/>
                    </a:lnTo>
                    <a:lnTo>
                      <a:pt x="3215" y="21098"/>
                    </a:lnTo>
                    <a:lnTo>
                      <a:pt x="1525" y="23503"/>
                    </a:lnTo>
                    <a:lnTo>
                      <a:pt x="2441" y="24384"/>
                    </a:lnTo>
                    <a:lnTo>
                      <a:pt x="3239" y="21360"/>
                    </a:lnTo>
                    <a:lnTo>
                      <a:pt x="3239" y="21360"/>
                    </a:lnTo>
                    <a:cubicBezTo>
                      <a:pt x="3215" y="21479"/>
                      <a:pt x="3203" y="21598"/>
                      <a:pt x="3191" y="21717"/>
                    </a:cubicBezTo>
                    <a:lnTo>
                      <a:pt x="3180" y="21931"/>
                    </a:lnTo>
                    <a:lnTo>
                      <a:pt x="3180" y="22146"/>
                    </a:lnTo>
                    <a:cubicBezTo>
                      <a:pt x="3168" y="22431"/>
                      <a:pt x="3191" y="22717"/>
                      <a:pt x="3251" y="23003"/>
                    </a:cubicBezTo>
                    <a:cubicBezTo>
                      <a:pt x="3311" y="23313"/>
                      <a:pt x="3406" y="23610"/>
                      <a:pt x="3549" y="23896"/>
                    </a:cubicBezTo>
                    <a:lnTo>
                      <a:pt x="2941" y="26670"/>
                    </a:lnTo>
                    <a:lnTo>
                      <a:pt x="4132" y="27146"/>
                    </a:lnTo>
                    <a:lnTo>
                      <a:pt x="3692" y="24158"/>
                    </a:lnTo>
                    <a:lnTo>
                      <a:pt x="3692" y="24158"/>
                    </a:lnTo>
                    <a:cubicBezTo>
                      <a:pt x="3787" y="24301"/>
                      <a:pt x="3882" y="24432"/>
                      <a:pt x="4001" y="24563"/>
                    </a:cubicBezTo>
                    <a:cubicBezTo>
                      <a:pt x="4311" y="24932"/>
                      <a:pt x="4692" y="25229"/>
                      <a:pt x="5096" y="25468"/>
                    </a:cubicBezTo>
                    <a:lnTo>
                      <a:pt x="6942" y="27694"/>
                    </a:lnTo>
                    <a:lnTo>
                      <a:pt x="8049" y="27039"/>
                    </a:lnTo>
                    <a:lnTo>
                      <a:pt x="6120" y="25944"/>
                    </a:lnTo>
                    <a:lnTo>
                      <a:pt x="6120" y="25944"/>
                    </a:lnTo>
                    <a:cubicBezTo>
                      <a:pt x="6406" y="26051"/>
                      <a:pt x="6680" y="26134"/>
                      <a:pt x="6966" y="26206"/>
                    </a:cubicBezTo>
                    <a:cubicBezTo>
                      <a:pt x="8061" y="26503"/>
                      <a:pt x="9192" y="26634"/>
                      <a:pt x="10323" y="26694"/>
                    </a:cubicBezTo>
                    <a:cubicBezTo>
                      <a:pt x="10329" y="26695"/>
                      <a:pt x="10336" y="26695"/>
                      <a:pt x="10342" y="26695"/>
                    </a:cubicBezTo>
                    <a:cubicBezTo>
                      <a:pt x="10406" y="26695"/>
                      <a:pt x="10466" y="26639"/>
                      <a:pt x="10466" y="26563"/>
                    </a:cubicBezTo>
                    <a:cubicBezTo>
                      <a:pt x="10478" y="26492"/>
                      <a:pt x="10419" y="26420"/>
                      <a:pt x="10335" y="26420"/>
                    </a:cubicBezTo>
                    <a:cubicBezTo>
                      <a:pt x="9228" y="26361"/>
                      <a:pt x="8109" y="26230"/>
                      <a:pt x="7037" y="25956"/>
                    </a:cubicBezTo>
                    <a:cubicBezTo>
                      <a:pt x="6823" y="25896"/>
                      <a:pt x="6609" y="25825"/>
                      <a:pt x="6394" y="25753"/>
                    </a:cubicBezTo>
                    <a:lnTo>
                      <a:pt x="6394" y="25753"/>
                    </a:lnTo>
                    <a:lnTo>
                      <a:pt x="8609" y="26146"/>
                    </a:lnTo>
                    <a:lnTo>
                      <a:pt x="8942" y="25158"/>
                    </a:lnTo>
                    <a:lnTo>
                      <a:pt x="6180" y="25682"/>
                    </a:lnTo>
                    <a:cubicBezTo>
                      <a:pt x="5942" y="25599"/>
                      <a:pt x="5704" y="25491"/>
                      <a:pt x="5477" y="25384"/>
                    </a:cubicBezTo>
                    <a:cubicBezTo>
                      <a:pt x="5001" y="25134"/>
                      <a:pt x="4537" y="24813"/>
                      <a:pt x="4192" y="24396"/>
                    </a:cubicBezTo>
                    <a:lnTo>
                      <a:pt x="4192" y="24396"/>
                    </a:lnTo>
                    <a:lnTo>
                      <a:pt x="5954" y="25384"/>
                    </a:lnTo>
                    <a:lnTo>
                      <a:pt x="6597" y="24563"/>
                    </a:lnTo>
                    <a:lnTo>
                      <a:pt x="4013" y="24182"/>
                    </a:lnTo>
                    <a:cubicBezTo>
                      <a:pt x="3751" y="23813"/>
                      <a:pt x="3572" y="23396"/>
                      <a:pt x="3489" y="22955"/>
                    </a:cubicBezTo>
                    <a:cubicBezTo>
                      <a:pt x="3441" y="22693"/>
                      <a:pt x="3418" y="22420"/>
                      <a:pt x="3418" y="22146"/>
                    </a:cubicBezTo>
                    <a:lnTo>
                      <a:pt x="3418" y="22027"/>
                    </a:lnTo>
                    <a:lnTo>
                      <a:pt x="3763" y="23586"/>
                    </a:lnTo>
                    <a:lnTo>
                      <a:pt x="4811" y="23527"/>
                    </a:lnTo>
                    <a:lnTo>
                      <a:pt x="3465" y="21467"/>
                    </a:lnTo>
                    <a:cubicBezTo>
                      <a:pt x="3465" y="21419"/>
                      <a:pt x="3477" y="21372"/>
                      <a:pt x="3477" y="21324"/>
                    </a:cubicBezTo>
                    <a:cubicBezTo>
                      <a:pt x="3572" y="20777"/>
                      <a:pt x="3739" y="20253"/>
                      <a:pt x="4013" y="19776"/>
                    </a:cubicBezTo>
                    <a:cubicBezTo>
                      <a:pt x="4084" y="19645"/>
                      <a:pt x="4168" y="19514"/>
                      <a:pt x="4263" y="19395"/>
                    </a:cubicBezTo>
                    <a:cubicBezTo>
                      <a:pt x="4311" y="19407"/>
                      <a:pt x="4370" y="19431"/>
                      <a:pt x="4418" y="19443"/>
                    </a:cubicBezTo>
                    <a:cubicBezTo>
                      <a:pt x="4704" y="19526"/>
                      <a:pt x="4977" y="19574"/>
                      <a:pt x="5275" y="19598"/>
                    </a:cubicBezTo>
                    <a:cubicBezTo>
                      <a:pt x="5359" y="19603"/>
                      <a:pt x="5443" y="19606"/>
                      <a:pt x="5527" y="19606"/>
                    </a:cubicBezTo>
                    <a:cubicBezTo>
                      <a:pt x="5645" y="19606"/>
                      <a:pt x="5764" y="19600"/>
                      <a:pt x="5882" y="19586"/>
                    </a:cubicBezTo>
                    <a:lnTo>
                      <a:pt x="5882" y="19586"/>
                    </a:lnTo>
                    <a:lnTo>
                      <a:pt x="4346" y="20955"/>
                    </a:lnTo>
                    <a:lnTo>
                      <a:pt x="4906" y="21836"/>
                    </a:lnTo>
                    <a:lnTo>
                      <a:pt x="6108" y="19538"/>
                    </a:lnTo>
                    <a:lnTo>
                      <a:pt x="6144" y="19538"/>
                    </a:lnTo>
                    <a:cubicBezTo>
                      <a:pt x="6287" y="19503"/>
                      <a:pt x="6430" y="19443"/>
                      <a:pt x="6561" y="19360"/>
                    </a:cubicBezTo>
                    <a:cubicBezTo>
                      <a:pt x="6692" y="19276"/>
                      <a:pt x="6811" y="19157"/>
                      <a:pt x="6882" y="19002"/>
                    </a:cubicBezTo>
                    <a:cubicBezTo>
                      <a:pt x="6954" y="18848"/>
                      <a:pt x="6966" y="18681"/>
                      <a:pt x="6930" y="18526"/>
                    </a:cubicBezTo>
                    <a:cubicBezTo>
                      <a:pt x="6906" y="18360"/>
                      <a:pt x="6811" y="18205"/>
                      <a:pt x="6668" y="18098"/>
                    </a:cubicBezTo>
                    <a:cubicBezTo>
                      <a:pt x="6537" y="18014"/>
                      <a:pt x="6394" y="17979"/>
                      <a:pt x="6251" y="17967"/>
                    </a:cubicBezTo>
                    <a:lnTo>
                      <a:pt x="4751" y="17228"/>
                    </a:lnTo>
                    <a:lnTo>
                      <a:pt x="4275" y="17895"/>
                    </a:lnTo>
                    <a:lnTo>
                      <a:pt x="5692" y="18038"/>
                    </a:lnTo>
                    <a:cubicBezTo>
                      <a:pt x="5430" y="18121"/>
                      <a:pt x="5180" y="18240"/>
                      <a:pt x="4965" y="18383"/>
                    </a:cubicBezTo>
                    <a:cubicBezTo>
                      <a:pt x="4656" y="18586"/>
                      <a:pt x="4394" y="18848"/>
                      <a:pt x="4168" y="19122"/>
                    </a:cubicBezTo>
                    <a:cubicBezTo>
                      <a:pt x="3751" y="18967"/>
                      <a:pt x="3370" y="18764"/>
                      <a:pt x="3025" y="18491"/>
                    </a:cubicBezTo>
                    <a:cubicBezTo>
                      <a:pt x="2596" y="18157"/>
                      <a:pt x="2251" y="17717"/>
                      <a:pt x="2025" y="17217"/>
                    </a:cubicBezTo>
                    <a:cubicBezTo>
                      <a:pt x="1787" y="16717"/>
                      <a:pt x="1656" y="16181"/>
                      <a:pt x="1584" y="15633"/>
                    </a:cubicBezTo>
                    <a:cubicBezTo>
                      <a:pt x="1525" y="15228"/>
                      <a:pt x="1513" y="14812"/>
                      <a:pt x="1536" y="14395"/>
                    </a:cubicBezTo>
                    <a:lnTo>
                      <a:pt x="1536" y="14395"/>
                    </a:lnTo>
                    <a:lnTo>
                      <a:pt x="2108" y="17050"/>
                    </a:lnTo>
                    <a:lnTo>
                      <a:pt x="3382" y="16978"/>
                    </a:lnTo>
                    <a:lnTo>
                      <a:pt x="1548" y="14145"/>
                    </a:lnTo>
                    <a:cubicBezTo>
                      <a:pt x="1548" y="14085"/>
                      <a:pt x="1548" y="14026"/>
                      <a:pt x="1560" y="13978"/>
                    </a:cubicBezTo>
                    <a:cubicBezTo>
                      <a:pt x="1608" y="13418"/>
                      <a:pt x="1703" y="12871"/>
                      <a:pt x="1846" y="12335"/>
                    </a:cubicBezTo>
                    <a:cubicBezTo>
                      <a:pt x="1858" y="12299"/>
                      <a:pt x="1846" y="12264"/>
                      <a:pt x="1822" y="12240"/>
                    </a:cubicBezTo>
                    <a:lnTo>
                      <a:pt x="1834" y="12228"/>
                    </a:lnTo>
                    <a:lnTo>
                      <a:pt x="1846" y="12228"/>
                    </a:lnTo>
                    <a:cubicBezTo>
                      <a:pt x="1846" y="12228"/>
                      <a:pt x="1858" y="12216"/>
                      <a:pt x="1858" y="12204"/>
                    </a:cubicBezTo>
                    <a:lnTo>
                      <a:pt x="7787" y="5751"/>
                    </a:lnTo>
                    <a:cubicBezTo>
                      <a:pt x="7811" y="5763"/>
                      <a:pt x="7823" y="5763"/>
                      <a:pt x="7847" y="5763"/>
                    </a:cubicBezTo>
                    <a:lnTo>
                      <a:pt x="7847" y="5691"/>
                    </a:lnTo>
                    <a:lnTo>
                      <a:pt x="7859" y="5620"/>
                    </a:lnTo>
                    <a:lnTo>
                      <a:pt x="7823" y="5620"/>
                    </a:lnTo>
                    <a:lnTo>
                      <a:pt x="7525" y="4751"/>
                    </a:lnTo>
                    <a:lnTo>
                      <a:pt x="7371" y="4310"/>
                    </a:lnTo>
                    <a:lnTo>
                      <a:pt x="7323" y="4191"/>
                    </a:lnTo>
                    <a:lnTo>
                      <a:pt x="7168" y="3739"/>
                    </a:lnTo>
                    <a:lnTo>
                      <a:pt x="7121" y="3608"/>
                    </a:lnTo>
                    <a:lnTo>
                      <a:pt x="7013" y="3298"/>
                    </a:lnTo>
                    <a:lnTo>
                      <a:pt x="6418" y="1584"/>
                    </a:lnTo>
                    <a:lnTo>
                      <a:pt x="6085" y="655"/>
                    </a:lnTo>
                    <a:lnTo>
                      <a:pt x="5906" y="119"/>
                    </a:lnTo>
                    <a:cubicBezTo>
                      <a:pt x="5918" y="84"/>
                      <a:pt x="5930" y="60"/>
                      <a:pt x="5930" y="60"/>
                    </a:cubicBezTo>
                    <a:lnTo>
                      <a:pt x="5870" y="2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508" name="Google Shape;2508;p55"/>
              <p:cNvGrpSpPr/>
              <p:nvPr/>
            </p:nvGrpSpPr>
            <p:grpSpPr>
              <a:xfrm>
                <a:off x="2247894" y="4236550"/>
                <a:ext cx="261675" cy="692350"/>
                <a:chOff x="2247894" y="4236550"/>
                <a:chExt cx="261675" cy="692350"/>
              </a:xfrm>
            </p:grpSpPr>
            <p:sp>
              <p:nvSpPr>
                <p:cNvPr id="2509" name="Google Shape;2509;p55"/>
                <p:cNvSpPr/>
                <p:nvPr/>
              </p:nvSpPr>
              <p:spPr>
                <a:xfrm>
                  <a:off x="2247894" y="4568725"/>
                  <a:ext cx="3842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537" extrusionOk="0">
                      <a:moveTo>
                        <a:pt x="1536" y="0"/>
                      </a:moveTo>
                      <a:lnTo>
                        <a:pt x="0" y="2751"/>
                      </a:lnTo>
                      <a:lnTo>
                        <a:pt x="1001" y="3537"/>
                      </a:lnTo>
                      <a:lnTo>
                        <a:pt x="15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10" name="Google Shape;2510;p55"/>
                <p:cNvSpPr/>
                <p:nvPr/>
              </p:nvSpPr>
              <p:spPr>
                <a:xfrm>
                  <a:off x="2266344" y="4641350"/>
                  <a:ext cx="29500" cy="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3549" extrusionOk="0">
                      <a:moveTo>
                        <a:pt x="763" y="1"/>
                      </a:moveTo>
                      <a:lnTo>
                        <a:pt x="1" y="3049"/>
                      </a:lnTo>
                      <a:lnTo>
                        <a:pt x="1179" y="3549"/>
                      </a:lnTo>
                      <a:lnTo>
                        <a:pt x="76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11" name="Google Shape;2511;p55"/>
                <p:cNvSpPr/>
                <p:nvPr/>
              </p:nvSpPr>
              <p:spPr>
                <a:xfrm>
                  <a:off x="2285694" y="4759825"/>
                  <a:ext cx="45575" cy="8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3465" extrusionOk="0">
                      <a:moveTo>
                        <a:pt x="1822" y="0"/>
                      </a:moveTo>
                      <a:lnTo>
                        <a:pt x="1" y="2572"/>
                      </a:lnTo>
                      <a:lnTo>
                        <a:pt x="917" y="3465"/>
                      </a:lnTo>
                      <a:lnTo>
                        <a:pt x="182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12" name="Google Shape;2512;p55"/>
                <p:cNvSpPr/>
                <p:nvPr/>
              </p:nvSpPr>
              <p:spPr>
                <a:xfrm>
                  <a:off x="2354444" y="4667250"/>
                  <a:ext cx="57475" cy="2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9" h="906" extrusionOk="0">
                      <a:moveTo>
                        <a:pt x="477" y="0"/>
                      </a:moveTo>
                      <a:lnTo>
                        <a:pt x="1" y="679"/>
                      </a:lnTo>
                      <a:lnTo>
                        <a:pt x="2299" y="905"/>
                      </a:lnTo>
                      <a:lnTo>
                        <a:pt x="2299" y="905"/>
                      </a:lnTo>
                      <a:lnTo>
                        <a:pt x="4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13" name="Google Shape;2513;p55"/>
                <p:cNvSpPr/>
                <p:nvPr/>
              </p:nvSpPr>
              <p:spPr>
                <a:xfrm>
                  <a:off x="2320819" y="4826500"/>
                  <a:ext cx="29800" cy="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3549" extrusionOk="0">
                      <a:moveTo>
                        <a:pt x="691" y="0"/>
                      </a:moveTo>
                      <a:lnTo>
                        <a:pt x="1" y="3084"/>
                      </a:lnTo>
                      <a:lnTo>
                        <a:pt x="1191" y="3548"/>
                      </a:lnTo>
                      <a:lnTo>
                        <a:pt x="69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14" name="Google Shape;2514;p55"/>
                <p:cNvSpPr/>
                <p:nvPr/>
              </p:nvSpPr>
              <p:spPr>
                <a:xfrm>
                  <a:off x="2371119" y="4868450"/>
                  <a:ext cx="77725" cy="6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" h="2418" extrusionOk="0">
                      <a:moveTo>
                        <a:pt x="1" y="1"/>
                      </a:moveTo>
                      <a:lnTo>
                        <a:pt x="2001" y="2418"/>
                      </a:lnTo>
                      <a:lnTo>
                        <a:pt x="3108" y="177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15" name="Google Shape;2515;p55"/>
                <p:cNvSpPr/>
                <p:nvPr/>
              </p:nvSpPr>
              <p:spPr>
                <a:xfrm>
                  <a:off x="2356244" y="4717850"/>
                  <a:ext cx="47950" cy="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2585" extrusionOk="0">
                      <a:moveTo>
                        <a:pt x="1917" y="0"/>
                      </a:moveTo>
                      <a:lnTo>
                        <a:pt x="0" y="1715"/>
                      </a:lnTo>
                      <a:lnTo>
                        <a:pt x="560" y="2584"/>
                      </a:lnTo>
                      <a:lnTo>
                        <a:pt x="191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16" name="Google Shape;2516;p55"/>
                <p:cNvSpPr/>
                <p:nvPr/>
              </p:nvSpPr>
              <p:spPr>
                <a:xfrm>
                  <a:off x="2340469" y="4839875"/>
                  <a:ext cx="7205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252" extrusionOk="0">
                      <a:moveTo>
                        <a:pt x="0" y="1"/>
                      </a:moveTo>
                      <a:lnTo>
                        <a:pt x="2239" y="1251"/>
                      </a:lnTo>
                      <a:lnTo>
                        <a:pt x="2882" y="43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17" name="Google Shape;2517;p55"/>
                <p:cNvSpPr/>
                <p:nvPr/>
              </p:nvSpPr>
              <p:spPr>
                <a:xfrm>
                  <a:off x="2399394" y="4865775"/>
                  <a:ext cx="71775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" h="990" extrusionOk="0">
                      <a:moveTo>
                        <a:pt x="2870" y="1"/>
                      </a:moveTo>
                      <a:lnTo>
                        <a:pt x="1" y="537"/>
                      </a:lnTo>
                      <a:lnTo>
                        <a:pt x="2537" y="989"/>
                      </a:lnTo>
                      <a:lnTo>
                        <a:pt x="28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18" name="Google Shape;2518;p55"/>
                <p:cNvSpPr/>
                <p:nvPr/>
              </p:nvSpPr>
              <p:spPr>
                <a:xfrm>
                  <a:off x="2283619" y="4585975"/>
                  <a:ext cx="48825" cy="7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3085" extrusionOk="0">
                      <a:moveTo>
                        <a:pt x="0" y="1"/>
                      </a:moveTo>
                      <a:lnTo>
                        <a:pt x="667" y="3085"/>
                      </a:lnTo>
                      <a:lnTo>
                        <a:pt x="1953" y="30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19" name="Google Shape;2519;p55"/>
                <p:cNvSpPr/>
                <p:nvPr/>
              </p:nvSpPr>
              <p:spPr>
                <a:xfrm>
                  <a:off x="2252069" y="4237125"/>
                  <a:ext cx="192000" cy="3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" h="12289" extrusionOk="0">
                      <a:moveTo>
                        <a:pt x="5691" y="1"/>
                      </a:moveTo>
                      <a:lnTo>
                        <a:pt x="0" y="3168"/>
                      </a:lnTo>
                      <a:lnTo>
                        <a:pt x="1584" y="12288"/>
                      </a:lnTo>
                      <a:lnTo>
                        <a:pt x="7680" y="5668"/>
                      </a:lnTo>
                      <a:lnTo>
                        <a:pt x="569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20" name="Google Shape;2520;p55"/>
                <p:cNvSpPr/>
                <p:nvPr/>
              </p:nvSpPr>
              <p:spPr>
                <a:xfrm>
                  <a:off x="2254144" y="4326725"/>
                  <a:ext cx="94225" cy="20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8159" extrusionOk="0">
                      <a:moveTo>
                        <a:pt x="1" y="1"/>
                      </a:moveTo>
                      <a:lnTo>
                        <a:pt x="36" y="215"/>
                      </a:lnTo>
                      <a:cubicBezTo>
                        <a:pt x="1001" y="655"/>
                        <a:pt x="1941" y="1167"/>
                        <a:pt x="2822" y="1763"/>
                      </a:cubicBezTo>
                      <a:cubicBezTo>
                        <a:pt x="2167" y="1548"/>
                        <a:pt x="1525" y="1287"/>
                        <a:pt x="905" y="977"/>
                      </a:cubicBezTo>
                      <a:cubicBezTo>
                        <a:pt x="632" y="822"/>
                        <a:pt x="358" y="667"/>
                        <a:pt x="84" y="513"/>
                      </a:cubicBezTo>
                      <a:lnTo>
                        <a:pt x="84" y="513"/>
                      </a:lnTo>
                      <a:lnTo>
                        <a:pt x="143" y="882"/>
                      </a:lnTo>
                      <a:cubicBezTo>
                        <a:pt x="358" y="1001"/>
                        <a:pt x="560" y="1108"/>
                        <a:pt x="774" y="1215"/>
                      </a:cubicBezTo>
                      <a:cubicBezTo>
                        <a:pt x="1036" y="1358"/>
                        <a:pt x="1286" y="1513"/>
                        <a:pt x="1548" y="1668"/>
                      </a:cubicBezTo>
                      <a:cubicBezTo>
                        <a:pt x="1096" y="1465"/>
                        <a:pt x="632" y="1263"/>
                        <a:pt x="179" y="1060"/>
                      </a:cubicBezTo>
                      <a:lnTo>
                        <a:pt x="179" y="1060"/>
                      </a:lnTo>
                      <a:lnTo>
                        <a:pt x="251" y="1489"/>
                      </a:lnTo>
                      <a:cubicBezTo>
                        <a:pt x="846" y="1834"/>
                        <a:pt x="1405" y="2215"/>
                        <a:pt x="1941" y="2620"/>
                      </a:cubicBezTo>
                      <a:cubicBezTo>
                        <a:pt x="1584" y="2501"/>
                        <a:pt x="1227" y="2358"/>
                        <a:pt x="870" y="2203"/>
                      </a:cubicBezTo>
                      <a:cubicBezTo>
                        <a:pt x="691" y="2096"/>
                        <a:pt x="512" y="2001"/>
                        <a:pt x="322" y="1906"/>
                      </a:cubicBezTo>
                      <a:lnTo>
                        <a:pt x="322" y="1906"/>
                      </a:lnTo>
                      <a:lnTo>
                        <a:pt x="393" y="2322"/>
                      </a:lnTo>
                      <a:cubicBezTo>
                        <a:pt x="512" y="2382"/>
                        <a:pt x="620" y="2430"/>
                        <a:pt x="739" y="2477"/>
                      </a:cubicBezTo>
                      <a:cubicBezTo>
                        <a:pt x="1072" y="2668"/>
                        <a:pt x="1382" y="2882"/>
                        <a:pt x="1691" y="3108"/>
                      </a:cubicBezTo>
                      <a:cubicBezTo>
                        <a:pt x="1596" y="3084"/>
                        <a:pt x="1501" y="3049"/>
                        <a:pt x="1405" y="3013"/>
                      </a:cubicBezTo>
                      <a:cubicBezTo>
                        <a:pt x="1096" y="2799"/>
                        <a:pt x="763" y="2608"/>
                        <a:pt x="417" y="2441"/>
                      </a:cubicBezTo>
                      <a:lnTo>
                        <a:pt x="417" y="2441"/>
                      </a:lnTo>
                      <a:lnTo>
                        <a:pt x="501" y="2941"/>
                      </a:lnTo>
                      <a:cubicBezTo>
                        <a:pt x="751" y="3072"/>
                        <a:pt x="1013" y="3192"/>
                        <a:pt x="1274" y="3299"/>
                      </a:cubicBezTo>
                      <a:cubicBezTo>
                        <a:pt x="1536" y="3477"/>
                        <a:pt x="1775" y="3668"/>
                        <a:pt x="2001" y="3882"/>
                      </a:cubicBezTo>
                      <a:cubicBezTo>
                        <a:pt x="1655" y="3763"/>
                        <a:pt x="1322" y="3632"/>
                        <a:pt x="989" y="3465"/>
                      </a:cubicBezTo>
                      <a:cubicBezTo>
                        <a:pt x="846" y="3358"/>
                        <a:pt x="691" y="3251"/>
                        <a:pt x="536" y="3156"/>
                      </a:cubicBezTo>
                      <a:lnTo>
                        <a:pt x="536" y="3156"/>
                      </a:lnTo>
                      <a:lnTo>
                        <a:pt x="620" y="3620"/>
                      </a:lnTo>
                      <a:cubicBezTo>
                        <a:pt x="703" y="3656"/>
                        <a:pt x="774" y="3703"/>
                        <a:pt x="846" y="3739"/>
                      </a:cubicBezTo>
                      <a:cubicBezTo>
                        <a:pt x="1001" y="3858"/>
                        <a:pt x="1144" y="4001"/>
                        <a:pt x="1274" y="4144"/>
                      </a:cubicBezTo>
                      <a:cubicBezTo>
                        <a:pt x="1191" y="4096"/>
                        <a:pt x="1108" y="4049"/>
                        <a:pt x="1024" y="4001"/>
                      </a:cubicBezTo>
                      <a:cubicBezTo>
                        <a:pt x="905" y="3882"/>
                        <a:pt x="774" y="3787"/>
                        <a:pt x="632" y="3692"/>
                      </a:cubicBezTo>
                      <a:lnTo>
                        <a:pt x="632" y="3692"/>
                      </a:lnTo>
                      <a:lnTo>
                        <a:pt x="727" y="4180"/>
                      </a:lnTo>
                      <a:cubicBezTo>
                        <a:pt x="810" y="4239"/>
                        <a:pt x="905" y="4287"/>
                        <a:pt x="989" y="4346"/>
                      </a:cubicBezTo>
                      <a:cubicBezTo>
                        <a:pt x="1239" y="4585"/>
                        <a:pt x="1477" y="4835"/>
                        <a:pt x="1679" y="5108"/>
                      </a:cubicBezTo>
                      <a:cubicBezTo>
                        <a:pt x="1489" y="5037"/>
                        <a:pt x="1310" y="4942"/>
                        <a:pt x="1132" y="4835"/>
                      </a:cubicBezTo>
                      <a:cubicBezTo>
                        <a:pt x="1024" y="4751"/>
                        <a:pt x="905" y="4680"/>
                        <a:pt x="798" y="4608"/>
                      </a:cubicBezTo>
                      <a:lnTo>
                        <a:pt x="798" y="4608"/>
                      </a:lnTo>
                      <a:lnTo>
                        <a:pt x="870" y="5037"/>
                      </a:lnTo>
                      <a:cubicBezTo>
                        <a:pt x="893" y="5061"/>
                        <a:pt x="917" y="5073"/>
                        <a:pt x="941" y="5085"/>
                      </a:cubicBezTo>
                      <a:cubicBezTo>
                        <a:pt x="917" y="5073"/>
                        <a:pt x="893" y="5061"/>
                        <a:pt x="870" y="5061"/>
                      </a:cubicBezTo>
                      <a:lnTo>
                        <a:pt x="941" y="5489"/>
                      </a:lnTo>
                      <a:cubicBezTo>
                        <a:pt x="1024" y="5525"/>
                        <a:pt x="1096" y="5549"/>
                        <a:pt x="1179" y="5573"/>
                      </a:cubicBezTo>
                      <a:cubicBezTo>
                        <a:pt x="1501" y="5823"/>
                        <a:pt x="1763" y="6156"/>
                        <a:pt x="1917" y="6537"/>
                      </a:cubicBezTo>
                      <a:cubicBezTo>
                        <a:pt x="1786" y="6525"/>
                        <a:pt x="1655" y="6490"/>
                        <a:pt x="1536" y="6454"/>
                      </a:cubicBezTo>
                      <a:cubicBezTo>
                        <a:pt x="1382" y="6275"/>
                        <a:pt x="1215" y="6132"/>
                        <a:pt x="1036" y="6001"/>
                      </a:cubicBezTo>
                      <a:lnTo>
                        <a:pt x="1036" y="6001"/>
                      </a:lnTo>
                      <a:lnTo>
                        <a:pt x="1203" y="7002"/>
                      </a:lnTo>
                      <a:cubicBezTo>
                        <a:pt x="1310" y="7144"/>
                        <a:pt x="1405" y="7287"/>
                        <a:pt x="1501" y="7442"/>
                      </a:cubicBezTo>
                      <a:cubicBezTo>
                        <a:pt x="1417" y="7406"/>
                        <a:pt x="1334" y="7359"/>
                        <a:pt x="1263" y="7311"/>
                      </a:cubicBezTo>
                      <a:lnTo>
                        <a:pt x="1263" y="7311"/>
                      </a:lnTo>
                      <a:lnTo>
                        <a:pt x="1394" y="8097"/>
                      </a:lnTo>
                      <a:cubicBezTo>
                        <a:pt x="1417" y="8109"/>
                        <a:pt x="1441" y="8121"/>
                        <a:pt x="1453" y="8133"/>
                      </a:cubicBezTo>
                      <a:cubicBezTo>
                        <a:pt x="1481" y="8151"/>
                        <a:pt x="1511" y="8159"/>
                        <a:pt x="1539" y="8159"/>
                      </a:cubicBezTo>
                      <a:cubicBezTo>
                        <a:pt x="1640" y="8159"/>
                        <a:pt x="1721" y="8054"/>
                        <a:pt x="1655" y="7942"/>
                      </a:cubicBezTo>
                      <a:cubicBezTo>
                        <a:pt x="1632" y="7894"/>
                        <a:pt x="1596" y="7847"/>
                        <a:pt x="1572" y="7811"/>
                      </a:cubicBezTo>
                      <a:lnTo>
                        <a:pt x="1572" y="7811"/>
                      </a:lnTo>
                      <a:cubicBezTo>
                        <a:pt x="1632" y="7835"/>
                        <a:pt x="1703" y="7871"/>
                        <a:pt x="1775" y="7894"/>
                      </a:cubicBezTo>
                      <a:cubicBezTo>
                        <a:pt x="1790" y="7900"/>
                        <a:pt x="1807" y="7902"/>
                        <a:pt x="1824" y="7902"/>
                      </a:cubicBezTo>
                      <a:cubicBezTo>
                        <a:pt x="1925" y="7902"/>
                        <a:pt x="2040" y="7816"/>
                        <a:pt x="1989" y="7704"/>
                      </a:cubicBezTo>
                      <a:cubicBezTo>
                        <a:pt x="1870" y="7466"/>
                        <a:pt x="1727" y="7228"/>
                        <a:pt x="1572" y="7002"/>
                      </a:cubicBezTo>
                      <a:lnTo>
                        <a:pt x="1584" y="7002"/>
                      </a:lnTo>
                      <a:cubicBezTo>
                        <a:pt x="1604" y="7009"/>
                        <a:pt x="1624" y="7013"/>
                        <a:pt x="1643" y="7013"/>
                      </a:cubicBezTo>
                      <a:cubicBezTo>
                        <a:pt x="1739" y="7013"/>
                        <a:pt x="1818" y="6922"/>
                        <a:pt x="1798" y="6823"/>
                      </a:cubicBezTo>
                      <a:lnTo>
                        <a:pt x="1798" y="6823"/>
                      </a:lnTo>
                      <a:cubicBezTo>
                        <a:pt x="1906" y="6847"/>
                        <a:pt x="2025" y="6859"/>
                        <a:pt x="2144" y="6859"/>
                      </a:cubicBezTo>
                      <a:cubicBezTo>
                        <a:pt x="2251" y="6859"/>
                        <a:pt x="2298" y="6740"/>
                        <a:pt x="2275" y="6644"/>
                      </a:cubicBezTo>
                      <a:cubicBezTo>
                        <a:pt x="2167" y="6275"/>
                        <a:pt x="1977" y="5942"/>
                        <a:pt x="1715" y="5668"/>
                      </a:cubicBezTo>
                      <a:cubicBezTo>
                        <a:pt x="1786" y="5632"/>
                        <a:pt x="1834" y="5561"/>
                        <a:pt x="1810" y="5501"/>
                      </a:cubicBezTo>
                      <a:lnTo>
                        <a:pt x="1810" y="5501"/>
                      </a:lnTo>
                      <a:cubicBezTo>
                        <a:pt x="1894" y="5525"/>
                        <a:pt x="1977" y="5549"/>
                        <a:pt x="2060" y="5573"/>
                      </a:cubicBezTo>
                      <a:cubicBezTo>
                        <a:pt x="2075" y="5578"/>
                        <a:pt x="2090" y="5581"/>
                        <a:pt x="2103" y="5581"/>
                      </a:cubicBezTo>
                      <a:cubicBezTo>
                        <a:pt x="2211" y="5581"/>
                        <a:pt x="2278" y="5430"/>
                        <a:pt x="2215" y="5335"/>
                      </a:cubicBezTo>
                      <a:cubicBezTo>
                        <a:pt x="2072" y="5120"/>
                        <a:pt x="1917" y="4918"/>
                        <a:pt x="1763" y="4727"/>
                      </a:cubicBezTo>
                      <a:lnTo>
                        <a:pt x="1763" y="4727"/>
                      </a:lnTo>
                      <a:cubicBezTo>
                        <a:pt x="1763" y="4727"/>
                        <a:pt x="1775" y="4727"/>
                        <a:pt x="1775" y="4739"/>
                      </a:cubicBezTo>
                      <a:cubicBezTo>
                        <a:pt x="1795" y="4748"/>
                        <a:pt x="1816" y="4752"/>
                        <a:pt x="1836" y="4752"/>
                      </a:cubicBezTo>
                      <a:cubicBezTo>
                        <a:pt x="1954" y="4752"/>
                        <a:pt x="2048" y="4615"/>
                        <a:pt x="1977" y="4513"/>
                      </a:cubicBezTo>
                      <a:cubicBezTo>
                        <a:pt x="1870" y="4358"/>
                        <a:pt x="1751" y="4215"/>
                        <a:pt x="1632" y="4084"/>
                      </a:cubicBezTo>
                      <a:lnTo>
                        <a:pt x="1632" y="4084"/>
                      </a:lnTo>
                      <a:cubicBezTo>
                        <a:pt x="1929" y="4192"/>
                        <a:pt x="2227" y="4287"/>
                        <a:pt x="2525" y="4382"/>
                      </a:cubicBezTo>
                      <a:cubicBezTo>
                        <a:pt x="2533" y="4384"/>
                        <a:pt x="2542" y="4384"/>
                        <a:pt x="2550" y="4384"/>
                      </a:cubicBezTo>
                      <a:cubicBezTo>
                        <a:pt x="2670" y="4384"/>
                        <a:pt x="2768" y="4232"/>
                        <a:pt x="2679" y="4132"/>
                      </a:cubicBezTo>
                      <a:cubicBezTo>
                        <a:pt x="2489" y="3930"/>
                        <a:pt x="2298" y="3727"/>
                        <a:pt x="2084" y="3537"/>
                      </a:cubicBezTo>
                      <a:lnTo>
                        <a:pt x="2084" y="3537"/>
                      </a:lnTo>
                      <a:cubicBezTo>
                        <a:pt x="2167" y="3561"/>
                        <a:pt x="2251" y="3584"/>
                        <a:pt x="2334" y="3596"/>
                      </a:cubicBezTo>
                      <a:cubicBezTo>
                        <a:pt x="2346" y="3599"/>
                        <a:pt x="2358" y="3601"/>
                        <a:pt x="2370" y="3601"/>
                      </a:cubicBezTo>
                      <a:cubicBezTo>
                        <a:pt x="2503" y="3601"/>
                        <a:pt x="2575" y="3422"/>
                        <a:pt x="2465" y="3334"/>
                      </a:cubicBezTo>
                      <a:cubicBezTo>
                        <a:pt x="2310" y="3203"/>
                        <a:pt x="2156" y="3072"/>
                        <a:pt x="1989" y="2953"/>
                      </a:cubicBezTo>
                      <a:lnTo>
                        <a:pt x="1989" y="2953"/>
                      </a:lnTo>
                      <a:cubicBezTo>
                        <a:pt x="2203" y="3025"/>
                        <a:pt x="2429" y="3096"/>
                        <a:pt x="2644" y="3156"/>
                      </a:cubicBezTo>
                      <a:cubicBezTo>
                        <a:pt x="2658" y="3160"/>
                        <a:pt x="2671" y="3163"/>
                        <a:pt x="2684" y="3163"/>
                      </a:cubicBezTo>
                      <a:cubicBezTo>
                        <a:pt x="2801" y="3163"/>
                        <a:pt x="2859" y="2981"/>
                        <a:pt x="2763" y="2906"/>
                      </a:cubicBezTo>
                      <a:cubicBezTo>
                        <a:pt x="2382" y="2584"/>
                        <a:pt x="1977" y="2275"/>
                        <a:pt x="1572" y="1989"/>
                      </a:cubicBezTo>
                      <a:lnTo>
                        <a:pt x="1572" y="1989"/>
                      </a:lnTo>
                      <a:cubicBezTo>
                        <a:pt x="2179" y="2263"/>
                        <a:pt x="2798" y="2537"/>
                        <a:pt x="3406" y="2799"/>
                      </a:cubicBezTo>
                      <a:cubicBezTo>
                        <a:pt x="3432" y="2811"/>
                        <a:pt x="3456" y="2816"/>
                        <a:pt x="3478" y="2816"/>
                      </a:cubicBezTo>
                      <a:cubicBezTo>
                        <a:pt x="3610" y="2816"/>
                        <a:pt x="3669" y="2630"/>
                        <a:pt x="3537" y="2549"/>
                      </a:cubicBezTo>
                      <a:cubicBezTo>
                        <a:pt x="3239" y="2358"/>
                        <a:pt x="2929" y="2168"/>
                        <a:pt x="2620" y="1989"/>
                      </a:cubicBezTo>
                      <a:lnTo>
                        <a:pt x="2620" y="1989"/>
                      </a:lnTo>
                      <a:cubicBezTo>
                        <a:pt x="2929" y="2096"/>
                        <a:pt x="3239" y="2191"/>
                        <a:pt x="3560" y="2275"/>
                      </a:cubicBezTo>
                      <a:cubicBezTo>
                        <a:pt x="3568" y="2276"/>
                        <a:pt x="3575" y="2277"/>
                        <a:pt x="3582" y="2277"/>
                      </a:cubicBezTo>
                      <a:cubicBezTo>
                        <a:pt x="3691" y="2277"/>
                        <a:pt x="3768" y="2116"/>
                        <a:pt x="3668" y="2049"/>
                      </a:cubicBezTo>
                      <a:cubicBezTo>
                        <a:pt x="2525" y="1227"/>
                        <a:pt x="1298" y="53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21" name="Google Shape;2521;p55"/>
                <p:cNvSpPr/>
                <p:nvPr/>
              </p:nvSpPr>
              <p:spPr>
                <a:xfrm>
                  <a:off x="2335119" y="4242775"/>
                  <a:ext cx="102725" cy="13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5315" extrusionOk="0">
                      <a:moveTo>
                        <a:pt x="674" y="4023"/>
                      </a:moveTo>
                      <a:cubicBezTo>
                        <a:pt x="727" y="4023"/>
                        <a:pt x="774" y="4025"/>
                        <a:pt x="798" y="4025"/>
                      </a:cubicBezTo>
                      <a:lnTo>
                        <a:pt x="857" y="4025"/>
                      </a:lnTo>
                      <a:cubicBezTo>
                        <a:pt x="941" y="4168"/>
                        <a:pt x="1083" y="4264"/>
                        <a:pt x="1238" y="4323"/>
                      </a:cubicBezTo>
                      <a:cubicBezTo>
                        <a:pt x="1488" y="4418"/>
                        <a:pt x="1750" y="4490"/>
                        <a:pt x="2000" y="4561"/>
                      </a:cubicBezTo>
                      <a:cubicBezTo>
                        <a:pt x="2119" y="4597"/>
                        <a:pt x="2226" y="4633"/>
                        <a:pt x="2346" y="4668"/>
                      </a:cubicBezTo>
                      <a:cubicBezTo>
                        <a:pt x="2250" y="4645"/>
                        <a:pt x="2155" y="4621"/>
                        <a:pt x="2060" y="4597"/>
                      </a:cubicBezTo>
                      <a:cubicBezTo>
                        <a:pt x="1738" y="4525"/>
                        <a:pt x="1429" y="4442"/>
                        <a:pt x="1107" y="4347"/>
                      </a:cubicBezTo>
                      <a:cubicBezTo>
                        <a:pt x="976" y="4311"/>
                        <a:pt x="845" y="4275"/>
                        <a:pt x="714" y="4216"/>
                      </a:cubicBezTo>
                      <a:cubicBezTo>
                        <a:pt x="667" y="4192"/>
                        <a:pt x="619" y="4168"/>
                        <a:pt x="572" y="4144"/>
                      </a:cubicBezTo>
                      <a:cubicBezTo>
                        <a:pt x="536" y="4121"/>
                        <a:pt x="500" y="4097"/>
                        <a:pt x="464" y="4073"/>
                      </a:cubicBezTo>
                      <a:cubicBezTo>
                        <a:pt x="452" y="4061"/>
                        <a:pt x="452" y="4049"/>
                        <a:pt x="441" y="4049"/>
                      </a:cubicBezTo>
                      <a:cubicBezTo>
                        <a:pt x="498" y="4028"/>
                        <a:pt x="593" y="4023"/>
                        <a:pt x="674" y="4023"/>
                      </a:cubicBezTo>
                      <a:close/>
                      <a:moveTo>
                        <a:pt x="2230" y="1"/>
                      </a:moveTo>
                      <a:cubicBezTo>
                        <a:pt x="2132" y="1"/>
                        <a:pt x="2050" y="146"/>
                        <a:pt x="2143" y="239"/>
                      </a:cubicBezTo>
                      <a:cubicBezTo>
                        <a:pt x="2191" y="299"/>
                        <a:pt x="2238" y="334"/>
                        <a:pt x="2286" y="382"/>
                      </a:cubicBezTo>
                      <a:cubicBezTo>
                        <a:pt x="2250" y="430"/>
                        <a:pt x="2238" y="501"/>
                        <a:pt x="2274" y="573"/>
                      </a:cubicBezTo>
                      <a:cubicBezTo>
                        <a:pt x="2346" y="680"/>
                        <a:pt x="2429" y="787"/>
                        <a:pt x="2500" y="882"/>
                      </a:cubicBezTo>
                      <a:cubicBezTo>
                        <a:pt x="2457" y="878"/>
                        <a:pt x="2413" y="875"/>
                        <a:pt x="2371" y="875"/>
                      </a:cubicBezTo>
                      <a:cubicBezTo>
                        <a:pt x="2180" y="875"/>
                        <a:pt x="1997" y="922"/>
                        <a:pt x="1822" y="1049"/>
                      </a:cubicBezTo>
                      <a:cubicBezTo>
                        <a:pt x="1726" y="1120"/>
                        <a:pt x="1738" y="1275"/>
                        <a:pt x="1845" y="1335"/>
                      </a:cubicBezTo>
                      <a:cubicBezTo>
                        <a:pt x="1917" y="1370"/>
                        <a:pt x="1988" y="1406"/>
                        <a:pt x="2060" y="1442"/>
                      </a:cubicBezTo>
                      <a:cubicBezTo>
                        <a:pt x="1905" y="1442"/>
                        <a:pt x="1750" y="1442"/>
                        <a:pt x="1595" y="1466"/>
                      </a:cubicBezTo>
                      <a:cubicBezTo>
                        <a:pt x="1441" y="1477"/>
                        <a:pt x="1393" y="1656"/>
                        <a:pt x="1500" y="1763"/>
                      </a:cubicBezTo>
                      <a:cubicBezTo>
                        <a:pt x="1524" y="1775"/>
                        <a:pt x="1536" y="1799"/>
                        <a:pt x="1560" y="1823"/>
                      </a:cubicBezTo>
                      <a:cubicBezTo>
                        <a:pt x="1540" y="1822"/>
                        <a:pt x="1520" y="1822"/>
                        <a:pt x="1500" y="1822"/>
                      </a:cubicBezTo>
                      <a:cubicBezTo>
                        <a:pt x="1224" y="1822"/>
                        <a:pt x="966" y="1904"/>
                        <a:pt x="988" y="2204"/>
                      </a:cubicBezTo>
                      <a:cubicBezTo>
                        <a:pt x="988" y="2251"/>
                        <a:pt x="1012" y="2299"/>
                        <a:pt x="1060" y="2323"/>
                      </a:cubicBezTo>
                      <a:lnTo>
                        <a:pt x="976" y="2323"/>
                      </a:lnTo>
                      <a:cubicBezTo>
                        <a:pt x="869" y="2323"/>
                        <a:pt x="786" y="2454"/>
                        <a:pt x="833" y="2549"/>
                      </a:cubicBezTo>
                      <a:cubicBezTo>
                        <a:pt x="964" y="2847"/>
                        <a:pt x="1238" y="3001"/>
                        <a:pt x="1548" y="3121"/>
                      </a:cubicBezTo>
                      <a:cubicBezTo>
                        <a:pt x="1381" y="3132"/>
                        <a:pt x="1214" y="3144"/>
                        <a:pt x="1060" y="3180"/>
                      </a:cubicBezTo>
                      <a:cubicBezTo>
                        <a:pt x="869" y="3216"/>
                        <a:pt x="691" y="3359"/>
                        <a:pt x="738" y="3573"/>
                      </a:cubicBezTo>
                      <a:cubicBezTo>
                        <a:pt x="750" y="3632"/>
                        <a:pt x="786" y="3680"/>
                        <a:pt x="822" y="3728"/>
                      </a:cubicBezTo>
                      <a:lnTo>
                        <a:pt x="774" y="3728"/>
                      </a:lnTo>
                      <a:cubicBezTo>
                        <a:pt x="749" y="3728"/>
                        <a:pt x="721" y="3728"/>
                        <a:pt x="693" y="3728"/>
                      </a:cubicBezTo>
                      <a:cubicBezTo>
                        <a:pt x="510" y="3728"/>
                        <a:pt x="280" y="3736"/>
                        <a:pt x="167" y="3871"/>
                      </a:cubicBezTo>
                      <a:cubicBezTo>
                        <a:pt x="0" y="4049"/>
                        <a:pt x="167" y="4228"/>
                        <a:pt x="321" y="4335"/>
                      </a:cubicBezTo>
                      <a:cubicBezTo>
                        <a:pt x="774" y="4633"/>
                        <a:pt x="1369" y="4728"/>
                        <a:pt x="1869" y="4847"/>
                      </a:cubicBezTo>
                      <a:cubicBezTo>
                        <a:pt x="2548" y="5014"/>
                        <a:pt x="3227" y="5168"/>
                        <a:pt x="3905" y="5311"/>
                      </a:cubicBezTo>
                      <a:cubicBezTo>
                        <a:pt x="3916" y="5314"/>
                        <a:pt x="3926" y="5315"/>
                        <a:pt x="3936" y="5315"/>
                      </a:cubicBezTo>
                      <a:cubicBezTo>
                        <a:pt x="4077" y="5315"/>
                        <a:pt x="4109" y="5083"/>
                        <a:pt x="3953" y="5049"/>
                      </a:cubicBezTo>
                      <a:cubicBezTo>
                        <a:pt x="3917" y="5037"/>
                        <a:pt x="3893" y="5026"/>
                        <a:pt x="3858" y="5026"/>
                      </a:cubicBezTo>
                      <a:cubicBezTo>
                        <a:pt x="3893" y="4954"/>
                        <a:pt x="3893" y="4835"/>
                        <a:pt x="3798" y="4787"/>
                      </a:cubicBezTo>
                      <a:cubicBezTo>
                        <a:pt x="3477" y="4597"/>
                        <a:pt x="3143" y="4406"/>
                        <a:pt x="2798" y="4252"/>
                      </a:cubicBezTo>
                      <a:lnTo>
                        <a:pt x="2798" y="4252"/>
                      </a:lnTo>
                      <a:cubicBezTo>
                        <a:pt x="2881" y="4264"/>
                        <a:pt x="2965" y="4287"/>
                        <a:pt x="3048" y="4299"/>
                      </a:cubicBezTo>
                      <a:cubicBezTo>
                        <a:pt x="3381" y="4371"/>
                        <a:pt x="3703" y="4442"/>
                        <a:pt x="4024" y="4502"/>
                      </a:cubicBezTo>
                      <a:lnTo>
                        <a:pt x="3870" y="4073"/>
                      </a:lnTo>
                      <a:cubicBezTo>
                        <a:pt x="3584" y="4002"/>
                        <a:pt x="3310" y="3930"/>
                        <a:pt x="3024" y="3871"/>
                      </a:cubicBezTo>
                      <a:cubicBezTo>
                        <a:pt x="2560" y="3763"/>
                        <a:pt x="2084" y="3656"/>
                        <a:pt x="1607" y="3644"/>
                      </a:cubicBezTo>
                      <a:lnTo>
                        <a:pt x="1393" y="3609"/>
                      </a:lnTo>
                      <a:cubicBezTo>
                        <a:pt x="1322" y="3597"/>
                        <a:pt x="1250" y="3585"/>
                        <a:pt x="1179" y="3561"/>
                      </a:cubicBezTo>
                      <a:cubicBezTo>
                        <a:pt x="1143" y="3549"/>
                        <a:pt x="1119" y="3537"/>
                        <a:pt x="1083" y="3513"/>
                      </a:cubicBezTo>
                      <a:cubicBezTo>
                        <a:pt x="1072" y="3513"/>
                        <a:pt x="1083" y="3502"/>
                        <a:pt x="1107" y="3502"/>
                      </a:cubicBezTo>
                      <a:cubicBezTo>
                        <a:pt x="1119" y="3478"/>
                        <a:pt x="1206" y="3472"/>
                        <a:pt x="1296" y="3472"/>
                      </a:cubicBezTo>
                      <a:cubicBezTo>
                        <a:pt x="1387" y="3472"/>
                        <a:pt x="1482" y="3478"/>
                        <a:pt x="1512" y="3478"/>
                      </a:cubicBezTo>
                      <a:cubicBezTo>
                        <a:pt x="1584" y="3475"/>
                        <a:pt x="1655" y="3473"/>
                        <a:pt x="1727" y="3473"/>
                      </a:cubicBezTo>
                      <a:cubicBezTo>
                        <a:pt x="1941" y="3473"/>
                        <a:pt x="2158" y="3487"/>
                        <a:pt x="2381" y="3513"/>
                      </a:cubicBezTo>
                      <a:cubicBezTo>
                        <a:pt x="2584" y="3549"/>
                        <a:pt x="2774" y="3585"/>
                        <a:pt x="2977" y="3632"/>
                      </a:cubicBezTo>
                      <a:cubicBezTo>
                        <a:pt x="3262" y="3740"/>
                        <a:pt x="3536" y="3835"/>
                        <a:pt x="3822" y="3942"/>
                      </a:cubicBezTo>
                      <a:lnTo>
                        <a:pt x="3667" y="3490"/>
                      </a:lnTo>
                      <a:cubicBezTo>
                        <a:pt x="3500" y="3430"/>
                        <a:pt x="3334" y="3382"/>
                        <a:pt x="3155" y="3335"/>
                      </a:cubicBezTo>
                      <a:cubicBezTo>
                        <a:pt x="2941" y="3251"/>
                        <a:pt x="2727" y="3180"/>
                        <a:pt x="2512" y="3097"/>
                      </a:cubicBezTo>
                      <a:cubicBezTo>
                        <a:pt x="2238" y="3001"/>
                        <a:pt x="1965" y="2906"/>
                        <a:pt x="1703" y="2799"/>
                      </a:cubicBezTo>
                      <a:cubicBezTo>
                        <a:pt x="1619" y="2775"/>
                        <a:pt x="1524" y="2740"/>
                        <a:pt x="1441" y="2692"/>
                      </a:cubicBezTo>
                      <a:lnTo>
                        <a:pt x="1441" y="2692"/>
                      </a:lnTo>
                      <a:cubicBezTo>
                        <a:pt x="1762" y="2728"/>
                        <a:pt x="2072" y="2799"/>
                        <a:pt x="2381" y="2894"/>
                      </a:cubicBezTo>
                      <a:cubicBezTo>
                        <a:pt x="2798" y="3049"/>
                        <a:pt x="3203" y="3204"/>
                        <a:pt x="3620" y="3359"/>
                      </a:cubicBezTo>
                      <a:lnTo>
                        <a:pt x="3465" y="2906"/>
                      </a:lnTo>
                      <a:cubicBezTo>
                        <a:pt x="3215" y="2811"/>
                        <a:pt x="2965" y="2716"/>
                        <a:pt x="2715" y="2644"/>
                      </a:cubicBezTo>
                      <a:cubicBezTo>
                        <a:pt x="2334" y="2489"/>
                        <a:pt x="1953" y="2335"/>
                        <a:pt x="1584" y="2168"/>
                      </a:cubicBezTo>
                      <a:lnTo>
                        <a:pt x="1584" y="2168"/>
                      </a:lnTo>
                      <a:cubicBezTo>
                        <a:pt x="1643" y="2180"/>
                        <a:pt x="1703" y="2180"/>
                        <a:pt x="1762" y="2192"/>
                      </a:cubicBezTo>
                      <a:cubicBezTo>
                        <a:pt x="1893" y="2204"/>
                        <a:pt x="2012" y="2228"/>
                        <a:pt x="2131" y="2251"/>
                      </a:cubicBezTo>
                      <a:cubicBezTo>
                        <a:pt x="2536" y="2501"/>
                        <a:pt x="2977" y="2692"/>
                        <a:pt x="3429" y="2811"/>
                      </a:cubicBezTo>
                      <a:lnTo>
                        <a:pt x="3250" y="2275"/>
                      </a:lnTo>
                      <a:cubicBezTo>
                        <a:pt x="2941" y="2120"/>
                        <a:pt x="2619" y="2001"/>
                        <a:pt x="2286" y="1930"/>
                      </a:cubicBezTo>
                      <a:cubicBezTo>
                        <a:pt x="2203" y="1870"/>
                        <a:pt x="2119" y="1811"/>
                        <a:pt x="2036" y="1763"/>
                      </a:cubicBezTo>
                      <a:cubicBezTo>
                        <a:pt x="2060" y="1762"/>
                        <a:pt x="2084" y="1762"/>
                        <a:pt x="2108" y="1762"/>
                      </a:cubicBezTo>
                      <a:cubicBezTo>
                        <a:pt x="2464" y="1762"/>
                        <a:pt x="2808" y="1843"/>
                        <a:pt x="3131" y="1966"/>
                      </a:cubicBezTo>
                      <a:lnTo>
                        <a:pt x="2977" y="1513"/>
                      </a:lnTo>
                      <a:lnTo>
                        <a:pt x="2346" y="1204"/>
                      </a:lnTo>
                      <a:cubicBezTo>
                        <a:pt x="2536" y="1204"/>
                        <a:pt x="2738" y="1263"/>
                        <a:pt x="2917" y="1335"/>
                      </a:cubicBezTo>
                      <a:lnTo>
                        <a:pt x="2524" y="215"/>
                      </a:lnTo>
                      <a:cubicBezTo>
                        <a:pt x="2453" y="168"/>
                        <a:pt x="2381" y="108"/>
                        <a:pt x="2310" y="37"/>
                      </a:cubicBezTo>
                      <a:cubicBezTo>
                        <a:pt x="2284" y="11"/>
                        <a:pt x="2257" y="1"/>
                        <a:pt x="22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22" name="Google Shape;2522;p55"/>
                <p:cNvSpPr/>
                <p:nvPr/>
              </p:nvSpPr>
              <p:spPr>
                <a:xfrm>
                  <a:off x="2290469" y="4236550"/>
                  <a:ext cx="105675" cy="3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12240" extrusionOk="0">
                      <a:moveTo>
                        <a:pt x="4096" y="0"/>
                      </a:moveTo>
                      <a:cubicBezTo>
                        <a:pt x="4072" y="60"/>
                        <a:pt x="1238" y="6191"/>
                        <a:pt x="0" y="12204"/>
                      </a:cubicBezTo>
                      <a:lnTo>
                        <a:pt x="143" y="12240"/>
                      </a:lnTo>
                      <a:cubicBezTo>
                        <a:pt x="1369" y="6239"/>
                        <a:pt x="4191" y="119"/>
                        <a:pt x="4227" y="60"/>
                      </a:cubicBezTo>
                      <a:lnTo>
                        <a:pt x="409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23" name="Google Shape;2523;p55"/>
                <p:cNvSpPr/>
                <p:nvPr/>
              </p:nvSpPr>
              <p:spPr>
                <a:xfrm>
                  <a:off x="2251169" y="4314825"/>
                  <a:ext cx="192900" cy="6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" h="2632" extrusionOk="0">
                      <a:moveTo>
                        <a:pt x="72" y="0"/>
                      </a:moveTo>
                      <a:lnTo>
                        <a:pt x="0" y="119"/>
                      </a:lnTo>
                      <a:cubicBezTo>
                        <a:pt x="36" y="143"/>
                        <a:pt x="3537" y="2239"/>
                        <a:pt x="7704" y="2632"/>
                      </a:cubicBezTo>
                      <a:lnTo>
                        <a:pt x="7716" y="2501"/>
                      </a:lnTo>
                      <a:cubicBezTo>
                        <a:pt x="3584" y="2108"/>
                        <a:pt x="108" y="24"/>
                        <a:pt x="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24" name="Google Shape;2524;p55"/>
                <p:cNvSpPr/>
                <p:nvPr/>
              </p:nvSpPr>
              <p:spPr>
                <a:xfrm>
                  <a:off x="2331541" y="4763675"/>
                  <a:ext cx="39900" cy="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2514" extrusionOk="0">
                      <a:moveTo>
                        <a:pt x="0" y="1"/>
                      </a:moveTo>
                      <a:lnTo>
                        <a:pt x="560" y="2513"/>
                      </a:lnTo>
                      <a:lnTo>
                        <a:pt x="1596" y="244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25" name="Google Shape;2525;p55"/>
                <p:cNvSpPr/>
                <p:nvPr/>
              </p:nvSpPr>
              <p:spPr>
                <a:xfrm>
                  <a:off x="2280644" y="4542050"/>
                  <a:ext cx="228925" cy="3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7" h="14486" extrusionOk="0">
                      <a:moveTo>
                        <a:pt x="4836" y="5978"/>
                      </a:moveTo>
                      <a:cubicBezTo>
                        <a:pt x="4979" y="5978"/>
                        <a:pt x="5114" y="6006"/>
                        <a:pt x="5215" y="6080"/>
                      </a:cubicBezTo>
                      <a:cubicBezTo>
                        <a:pt x="5310" y="6139"/>
                        <a:pt x="5370" y="6235"/>
                        <a:pt x="5394" y="6354"/>
                      </a:cubicBezTo>
                      <a:cubicBezTo>
                        <a:pt x="5418" y="6473"/>
                        <a:pt x="5406" y="6592"/>
                        <a:pt x="5358" y="6699"/>
                      </a:cubicBezTo>
                      <a:cubicBezTo>
                        <a:pt x="5263" y="6913"/>
                        <a:pt x="5025" y="7044"/>
                        <a:pt x="4775" y="7116"/>
                      </a:cubicBezTo>
                      <a:cubicBezTo>
                        <a:pt x="4596" y="7156"/>
                        <a:pt x="4411" y="7175"/>
                        <a:pt x="4225" y="7175"/>
                      </a:cubicBezTo>
                      <a:cubicBezTo>
                        <a:pt x="4138" y="7175"/>
                        <a:pt x="4052" y="7171"/>
                        <a:pt x="3965" y="7163"/>
                      </a:cubicBezTo>
                      <a:cubicBezTo>
                        <a:pt x="3691" y="7151"/>
                        <a:pt x="3429" y="7092"/>
                        <a:pt x="3167" y="7021"/>
                      </a:cubicBezTo>
                      <a:cubicBezTo>
                        <a:pt x="3140" y="7013"/>
                        <a:pt x="3113" y="7005"/>
                        <a:pt x="3087" y="6996"/>
                      </a:cubicBezTo>
                      <a:lnTo>
                        <a:pt x="3087" y="6996"/>
                      </a:lnTo>
                      <a:cubicBezTo>
                        <a:pt x="3286" y="6757"/>
                        <a:pt x="3514" y="6544"/>
                        <a:pt x="3774" y="6366"/>
                      </a:cubicBezTo>
                      <a:cubicBezTo>
                        <a:pt x="4001" y="6211"/>
                        <a:pt x="4239" y="6092"/>
                        <a:pt x="4501" y="6020"/>
                      </a:cubicBezTo>
                      <a:cubicBezTo>
                        <a:pt x="4610" y="5994"/>
                        <a:pt x="4725" y="5978"/>
                        <a:pt x="4836" y="5978"/>
                      </a:cubicBezTo>
                      <a:close/>
                      <a:moveTo>
                        <a:pt x="433" y="0"/>
                      </a:moveTo>
                      <a:cubicBezTo>
                        <a:pt x="397" y="0"/>
                        <a:pt x="364" y="30"/>
                        <a:pt x="345" y="67"/>
                      </a:cubicBezTo>
                      <a:cubicBezTo>
                        <a:pt x="191" y="627"/>
                        <a:pt x="95" y="1175"/>
                        <a:pt x="48" y="1746"/>
                      </a:cubicBezTo>
                      <a:cubicBezTo>
                        <a:pt x="0" y="2306"/>
                        <a:pt x="0" y="2877"/>
                        <a:pt x="60" y="3449"/>
                      </a:cubicBezTo>
                      <a:cubicBezTo>
                        <a:pt x="131" y="4008"/>
                        <a:pt x="274" y="4580"/>
                        <a:pt x="524" y="5092"/>
                      </a:cubicBezTo>
                      <a:cubicBezTo>
                        <a:pt x="750" y="5627"/>
                        <a:pt x="1131" y="6092"/>
                        <a:pt x="1584" y="6449"/>
                      </a:cubicBezTo>
                      <a:cubicBezTo>
                        <a:pt x="1927" y="6720"/>
                        <a:pt x="2305" y="6937"/>
                        <a:pt x="2713" y="7098"/>
                      </a:cubicBezTo>
                      <a:lnTo>
                        <a:pt x="2713" y="7098"/>
                      </a:lnTo>
                      <a:cubicBezTo>
                        <a:pt x="2632" y="7212"/>
                        <a:pt x="2557" y="7329"/>
                        <a:pt x="2489" y="7449"/>
                      </a:cubicBezTo>
                      <a:cubicBezTo>
                        <a:pt x="2191" y="7949"/>
                        <a:pt x="2012" y="8509"/>
                        <a:pt x="1929" y="9068"/>
                      </a:cubicBezTo>
                      <a:cubicBezTo>
                        <a:pt x="1905" y="9211"/>
                        <a:pt x="1881" y="9354"/>
                        <a:pt x="1869" y="9497"/>
                      </a:cubicBezTo>
                      <a:lnTo>
                        <a:pt x="1858" y="9711"/>
                      </a:lnTo>
                      <a:lnTo>
                        <a:pt x="1858" y="9926"/>
                      </a:lnTo>
                      <a:cubicBezTo>
                        <a:pt x="1846" y="10211"/>
                        <a:pt x="1869" y="10509"/>
                        <a:pt x="1929" y="10795"/>
                      </a:cubicBezTo>
                      <a:cubicBezTo>
                        <a:pt x="2036" y="11366"/>
                        <a:pt x="2298" y="11914"/>
                        <a:pt x="2679" y="12355"/>
                      </a:cubicBezTo>
                      <a:cubicBezTo>
                        <a:pt x="3060" y="12795"/>
                        <a:pt x="3536" y="13128"/>
                        <a:pt x="4048" y="13402"/>
                      </a:cubicBezTo>
                      <a:cubicBezTo>
                        <a:pt x="4560" y="13664"/>
                        <a:pt x="5096" y="13855"/>
                        <a:pt x="5644" y="13998"/>
                      </a:cubicBezTo>
                      <a:cubicBezTo>
                        <a:pt x="6751" y="14295"/>
                        <a:pt x="7882" y="14414"/>
                        <a:pt x="9001" y="14486"/>
                      </a:cubicBezTo>
                      <a:cubicBezTo>
                        <a:pt x="9085" y="14486"/>
                        <a:pt x="9144" y="14426"/>
                        <a:pt x="9156" y="14355"/>
                      </a:cubicBezTo>
                      <a:cubicBezTo>
                        <a:pt x="9156" y="14271"/>
                        <a:pt x="9097" y="14212"/>
                        <a:pt x="9025" y="14212"/>
                      </a:cubicBezTo>
                      <a:cubicBezTo>
                        <a:pt x="7906" y="14140"/>
                        <a:pt x="6787" y="14021"/>
                        <a:pt x="5715" y="13736"/>
                      </a:cubicBezTo>
                      <a:cubicBezTo>
                        <a:pt x="5179" y="13605"/>
                        <a:pt x="4656" y="13414"/>
                        <a:pt x="4167" y="13164"/>
                      </a:cubicBezTo>
                      <a:cubicBezTo>
                        <a:pt x="3679" y="12914"/>
                        <a:pt x="3227" y="12593"/>
                        <a:pt x="2870" y="12188"/>
                      </a:cubicBezTo>
                      <a:cubicBezTo>
                        <a:pt x="2512" y="11771"/>
                        <a:pt x="2274" y="11271"/>
                        <a:pt x="2167" y="10747"/>
                      </a:cubicBezTo>
                      <a:cubicBezTo>
                        <a:pt x="2119" y="10473"/>
                        <a:pt x="2096" y="10211"/>
                        <a:pt x="2096" y="9926"/>
                      </a:cubicBezTo>
                      <a:lnTo>
                        <a:pt x="2108" y="9723"/>
                      </a:lnTo>
                      <a:lnTo>
                        <a:pt x="2119" y="9521"/>
                      </a:lnTo>
                      <a:cubicBezTo>
                        <a:pt x="2119" y="9378"/>
                        <a:pt x="2143" y="9247"/>
                        <a:pt x="2167" y="9104"/>
                      </a:cubicBezTo>
                      <a:cubicBezTo>
                        <a:pt x="2250" y="8568"/>
                        <a:pt x="2417" y="8044"/>
                        <a:pt x="2691" y="7568"/>
                      </a:cubicBezTo>
                      <a:cubicBezTo>
                        <a:pt x="2768" y="7434"/>
                        <a:pt x="2851" y="7305"/>
                        <a:pt x="2942" y="7182"/>
                      </a:cubicBezTo>
                      <a:lnTo>
                        <a:pt x="2942" y="7182"/>
                      </a:lnTo>
                      <a:cubicBezTo>
                        <a:pt x="2997" y="7201"/>
                        <a:pt x="3052" y="7218"/>
                        <a:pt x="3108" y="7235"/>
                      </a:cubicBezTo>
                      <a:cubicBezTo>
                        <a:pt x="3382" y="7306"/>
                        <a:pt x="3667" y="7366"/>
                        <a:pt x="3953" y="7390"/>
                      </a:cubicBezTo>
                      <a:cubicBezTo>
                        <a:pt x="4040" y="7397"/>
                        <a:pt x="4127" y="7401"/>
                        <a:pt x="4215" y="7401"/>
                      </a:cubicBezTo>
                      <a:cubicBezTo>
                        <a:pt x="4418" y="7401"/>
                        <a:pt x="4623" y="7380"/>
                        <a:pt x="4822" y="7330"/>
                      </a:cubicBezTo>
                      <a:cubicBezTo>
                        <a:pt x="4977" y="7282"/>
                        <a:pt x="5120" y="7235"/>
                        <a:pt x="5251" y="7151"/>
                      </a:cubicBezTo>
                      <a:cubicBezTo>
                        <a:pt x="5382" y="7068"/>
                        <a:pt x="5501" y="6937"/>
                        <a:pt x="5560" y="6794"/>
                      </a:cubicBezTo>
                      <a:cubicBezTo>
                        <a:pt x="5632" y="6640"/>
                        <a:pt x="5644" y="6473"/>
                        <a:pt x="5620" y="6306"/>
                      </a:cubicBezTo>
                      <a:cubicBezTo>
                        <a:pt x="5584" y="6151"/>
                        <a:pt x="5489" y="5985"/>
                        <a:pt x="5346" y="5889"/>
                      </a:cubicBezTo>
                      <a:cubicBezTo>
                        <a:pt x="5215" y="5794"/>
                        <a:pt x="5048" y="5758"/>
                        <a:pt x="4894" y="5747"/>
                      </a:cubicBezTo>
                      <a:cubicBezTo>
                        <a:pt x="4739" y="5747"/>
                        <a:pt x="4584" y="5770"/>
                        <a:pt x="4441" y="5806"/>
                      </a:cubicBezTo>
                      <a:cubicBezTo>
                        <a:pt x="4155" y="5878"/>
                        <a:pt x="3894" y="6008"/>
                        <a:pt x="3643" y="6175"/>
                      </a:cubicBezTo>
                      <a:cubicBezTo>
                        <a:pt x="3344" y="6377"/>
                        <a:pt x="3078" y="6631"/>
                        <a:pt x="2850" y="6916"/>
                      </a:cubicBezTo>
                      <a:lnTo>
                        <a:pt x="2850" y="6916"/>
                      </a:lnTo>
                      <a:cubicBezTo>
                        <a:pt x="2434" y="6762"/>
                        <a:pt x="2046" y="6549"/>
                        <a:pt x="1703" y="6282"/>
                      </a:cubicBezTo>
                      <a:cubicBezTo>
                        <a:pt x="1274" y="5937"/>
                        <a:pt x="929" y="5508"/>
                        <a:pt x="703" y="5008"/>
                      </a:cubicBezTo>
                      <a:cubicBezTo>
                        <a:pt x="476" y="4508"/>
                        <a:pt x="334" y="3973"/>
                        <a:pt x="262" y="3425"/>
                      </a:cubicBezTo>
                      <a:cubicBezTo>
                        <a:pt x="191" y="2877"/>
                        <a:pt x="191" y="2318"/>
                        <a:pt x="238" y="1758"/>
                      </a:cubicBezTo>
                      <a:cubicBezTo>
                        <a:pt x="286" y="1210"/>
                        <a:pt x="381" y="651"/>
                        <a:pt x="524" y="127"/>
                      </a:cubicBezTo>
                      <a:lnTo>
                        <a:pt x="536" y="127"/>
                      </a:lnTo>
                      <a:cubicBezTo>
                        <a:pt x="548" y="67"/>
                        <a:pt x="512" y="20"/>
                        <a:pt x="465" y="8"/>
                      </a:cubicBezTo>
                      <a:cubicBezTo>
                        <a:pt x="454" y="3"/>
                        <a:pt x="444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526" name="Google Shape;2526;p55"/>
            <p:cNvSpPr/>
            <p:nvPr/>
          </p:nvSpPr>
          <p:spPr>
            <a:xfrm>
              <a:off x="6308886" y="114317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7" name="Google Shape;2527;p55"/>
            <p:cNvSpPr/>
            <p:nvPr/>
          </p:nvSpPr>
          <p:spPr>
            <a:xfrm>
              <a:off x="5908674" y="447327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8" name="Google Shape;2528;p55"/>
            <p:cNvSpPr/>
            <p:nvPr/>
          </p:nvSpPr>
          <p:spPr>
            <a:xfrm>
              <a:off x="6115387" y="37867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9" name="Google Shape;2529;p55"/>
            <p:cNvSpPr/>
            <p:nvPr/>
          </p:nvSpPr>
          <p:spPr>
            <a:xfrm>
              <a:off x="7202411" y="22684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0" name="Google Shape;2530;p55"/>
            <p:cNvSpPr/>
            <p:nvPr/>
          </p:nvSpPr>
          <p:spPr>
            <a:xfrm>
              <a:off x="5365973" y="369309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" name="Google Shape;2164;p45"/>
          <p:cNvSpPr txBox="1">
            <a:spLocks noGrp="1"/>
          </p:cNvSpPr>
          <p:nvPr>
            <p:ph type="title"/>
          </p:nvPr>
        </p:nvSpPr>
        <p:spPr>
          <a:xfrm>
            <a:off x="96356" y="2639165"/>
            <a:ext cx="5596268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TRỪ HAI ĐA THỨC</a:t>
            </a:r>
            <a:endParaRPr sz="3500" b="1" dirty="0">
              <a:latin typeface="+mj-lt"/>
            </a:endParaRPr>
          </a:p>
        </p:txBody>
      </p:sp>
      <p:sp>
        <p:nvSpPr>
          <p:cNvPr id="9" name="Google Shape;2165;p45"/>
          <p:cNvSpPr txBox="1">
            <a:spLocks noGrp="1"/>
          </p:cNvSpPr>
          <p:nvPr>
            <p:ph type="title" idx="2"/>
          </p:nvPr>
        </p:nvSpPr>
        <p:spPr>
          <a:xfrm>
            <a:off x="1764931" y="1624225"/>
            <a:ext cx="2266615" cy="918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PHẦN II</a:t>
            </a:r>
            <a:endParaRPr sz="3500" b="1" dirty="0">
              <a:latin typeface="+mj-lt"/>
            </a:endParaRPr>
          </a:p>
        </p:txBody>
      </p:sp>
    </p:spTree>
  </p:cSld>
  <p:clrMapOvr>
    <a:masterClrMapping/>
  </p:clrMapOvr>
  <p:transition spd="med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51"/>
          <p:cNvSpPr/>
          <p:nvPr/>
        </p:nvSpPr>
        <p:spPr>
          <a:xfrm>
            <a:off x="988375" y="2403051"/>
            <a:ext cx="7265625" cy="2949075"/>
          </a:xfrm>
          <a:custGeom>
            <a:avLst/>
            <a:gdLst/>
            <a:ahLst/>
            <a:cxnLst/>
            <a:rect l="l" t="t" r="r" b="b"/>
            <a:pathLst>
              <a:path w="290625" h="117963" extrusionOk="0">
                <a:moveTo>
                  <a:pt x="290625" y="117963"/>
                </a:moveTo>
                <a:cubicBezTo>
                  <a:pt x="288909" y="116342"/>
                  <a:pt x="282329" y="112750"/>
                  <a:pt x="280327" y="108237"/>
                </a:cubicBezTo>
                <a:cubicBezTo>
                  <a:pt x="278325" y="103724"/>
                  <a:pt x="281154" y="95492"/>
                  <a:pt x="278611" y="90883"/>
                </a:cubicBezTo>
                <a:cubicBezTo>
                  <a:pt x="276068" y="86275"/>
                  <a:pt x="274956" y="81540"/>
                  <a:pt x="265071" y="80586"/>
                </a:cubicBezTo>
                <a:cubicBezTo>
                  <a:pt x="255186" y="79633"/>
                  <a:pt x="232048" y="87387"/>
                  <a:pt x="219303" y="85162"/>
                </a:cubicBezTo>
                <a:cubicBezTo>
                  <a:pt x="206558" y="82937"/>
                  <a:pt x="194958" y="74865"/>
                  <a:pt x="188601" y="67237"/>
                </a:cubicBezTo>
                <a:cubicBezTo>
                  <a:pt x="182245" y="59609"/>
                  <a:pt x="186567" y="49121"/>
                  <a:pt x="181164" y="39395"/>
                </a:cubicBezTo>
                <a:cubicBezTo>
                  <a:pt x="175761" y="29669"/>
                  <a:pt x="166098" y="15240"/>
                  <a:pt x="156182" y="8883"/>
                </a:cubicBezTo>
                <a:cubicBezTo>
                  <a:pt x="146266" y="2526"/>
                  <a:pt x="131042" y="-2368"/>
                  <a:pt x="121666" y="1255"/>
                </a:cubicBezTo>
                <a:cubicBezTo>
                  <a:pt x="112290" y="4878"/>
                  <a:pt x="100625" y="20866"/>
                  <a:pt x="99926" y="30623"/>
                </a:cubicBezTo>
                <a:cubicBezTo>
                  <a:pt x="99227" y="40381"/>
                  <a:pt x="115245" y="52236"/>
                  <a:pt x="117470" y="59800"/>
                </a:cubicBezTo>
                <a:cubicBezTo>
                  <a:pt x="119695" y="67364"/>
                  <a:pt x="120426" y="69875"/>
                  <a:pt x="113275" y="76009"/>
                </a:cubicBezTo>
                <a:cubicBezTo>
                  <a:pt x="106124" y="82143"/>
                  <a:pt x="83526" y="94443"/>
                  <a:pt x="74563" y="96604"/>
                </a:cubicBezTo>
                <a:cubicBezTo>
                  <a:pt x="65600" y="98765"/>
                  <a:pt x="63884" y="89930"/>
                  <a:pt x="59498" y="88976"/>
                </a:cubicBezTo>
                <a:cubicBezTo>
                  <a:pt x="55112" y="88023"/>
                  <a:pt x="51775" y="88277"/>
                  <a:pt x="48247" y="90883"/>
                </a:cubicBezTo>
                <a:cubicBezTo>
                  <a:pt x="44719" y="93489"/>
                  <a:pt x="42589" y="102135"/>
                  <a:pt x="38330" y="104614"/>
                </a:cubicBezTo>
                <a:cubicBezTo>
                  <a:pt x="34071" y="107093"/>
                  <a:pt x="29081" y="103692"/>
                  <a:pt x="22693" y="105758"/>
                </a:cubicBezTo>
                <a:cubicBezTo>
                  <a:pt x="16305" y="107824"/>
                  <a:pt x="3782" y="115134"/>
                  <a:pt x="0" y="11700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79" name="Google Shape;2379;p51"/>
          <p:cNvGrpSpPr/>
          <p:nvPr/>
        </p:nvGrpSpPr>
        <p:grpSpPr>
          <a:xfrm flipH="1">
            <a:off x="92697" y="217947"/>
            <a:ext cx="951543" cy="1022533"/>
            <a:chOff x="3434186" y="1440218"/>
            <a:chExt cx="2331551" cy="3091651"/>
          </a:xfrm>
        </p:grpSpPr>
        <p:grpSp>
          <p:nvGrpSpPr>
            <p:cNvPr id="2380" name="Google Shape;2380;p51"/>
            <p:cNvGrpSpPr/>
            <p:nvPr/>
          </p:nvGrpSpPr>
          <p:grpSpPr>
            <a:xfrm rot="-510831">
              <a:off x="3759776" y="1494193"/>
              <a:ext cx="810788" cy="1096756"/>
              <a:chOff x="2103901" y="2201181"/>
              <a:chExt cx="654147" cy="884867"/>
            </a:xfrm>
          </p:grpSpPr>
          <p:sp>
            <p:nvSpPr>
              <p:cNvPr id="2381" name="Google Shape;2381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382" name="Google Shape;2382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83" name="Google Shape;2383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4" name="Google Shape;2384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5" name="Google Shape;2385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6" name="Google Shape;2386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7" name="Google Shape;2387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8" name="Google Shape;2388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9" name="Google Shape;2389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0" name="Google Shape;2390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391" name="Google Shape;2391;p51"/>
            <p:cNvGrpSpPr/>
            <p:nvPr/>
          </p:nvGrpSpPr>
          <p:grpSpPr>
            <a:xfrm rot="775977">
              <a:off x="4842513" y="2156172"/>
              <a:ext cx="810777" cy="1096741"/>
              <a:chOff x="2103901" y="2201181"/>
              <a:chExt cx="654147" cy="884867"/>
            </a:xfrm>
          </p:grpSpPr>
          <p:sp>
            <p:nvSpPr>
              <p:cNvPr id="2392" name="Google Shape;2392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393" name="Google Shape;2393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94" name="Google Shape;2394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5" name="Google Shape;2395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6" name="Google Shape;2396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7" name="Google Shape;2397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8" name="Google Shape;2398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9" name="Google Shape;2399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0" name="Google Shape;2400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1" name="Google Shape;2401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402" name="Google Shape;2402;p51"/>
            <p:cNvGrpSpPr/>
            <p:nvPr/>
          </p:nvGrpSpPr>
          <p:grpSpPr>
            <a:xfrm rot="-632256">
              <a:off x="3952967" y="3078428"/>
              <a:ext cx="810884" cy="1096887"/>
              <a:chOff x="2103901" y="2201181"/>
              <a:chExt cx="654147" cy="884867"/>
            </a:xfrm>
          </p:grpSpPr>
          <p:sp>
            <p:nvSpPr>
              <p:cNvPr id="2403" name="Google Shape;2403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404" name="Google Shape;2404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405" name="Google Shape;2405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6" name="Google Shape;2406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7" name="Google Shape;2407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8" name="Google Shape;2408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9" name="Google Shape;2409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10" name="Google Shape;2410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11" name="Google Shape;2411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12" name="Google Shape;2412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413" name="Google Shape;2413;p51"/>
            <p:cNvSpPr/>
            <p:nvPr/>
          </p:nvSpPr>
          <p:spPr>
            <a:xfrm>
              <a:off x="3434186" y="26449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4996262" y="43136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5493824" y="44463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4881923" y="18108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4935086" y="3647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82189" y="1324496"/>
            <a:ext cx="9060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HĐ 2.</a:t>
            </a:r>
            <a:endParaRPr lang="en-US" sz="2200" b="1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336201" y="1222436"/>
                <a:ext cx="7501254" cy="53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Cho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hai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đa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201" y="1222436"/>
                <a:ext cx="7501254" cy="537263"/>
              </a:xfrm>
              <a:prstGeom prst="rect">
                <a:avLst/>
              </a:prstGeom>
              <a:blipFill rotWithShape="1">
                <a:blip r:embed="rId1"/>
                <a:stretch>
                  <a:fillRect l="-2" t="-11" r="2" b="-541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687684" y="497900"/>
            <a:ext cx="6031643" cy="521131"/>
            <a:chOff x="4328566" y="978669"/>
            <a:chExt cx="6031643" cy="521131"/>
          </a:xfrm>
        </p:grpSpPr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5134098" y="1068913"/>
              <a:ext cx="522611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rPr>
                <a:t> 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bốn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b="1" i="1" kern="1200" dirty="0">
                  <a:latin typeface="+mj-lt"/>
                  <a:ea typeface="+mn-ea"/>
                  <a:cs typeface="Arial" panose="020B0604020202020204" pitchFamily="34" charset="0"/>
                </a:rPr>
                <a:t>HĐ2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435496" y="1915262"/>
                <a:ext cx="8536020" cy="256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a)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Viết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hiệu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theo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hàng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ngang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,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đó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đa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2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được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đặt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dấu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ngoặc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b) Sau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khi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bỏ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dấu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ngoặc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đổi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dấu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mỗi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đơn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của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đa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,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nhóm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các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đơn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đồng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dạng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với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nhau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c)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Tính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hiệu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bằng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cách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thực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hiện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phép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tính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từng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nhóm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96" y="1915262"/>
                <a:ext cx="8536020" cy="2568717"/>
              </a:xfrm>
              <a:prstGeom prst="rect">
                <a:avLst/>
              </a:prstGeom>
              <a:blipFill rotWithShape="1">
                <a:blip r:embed="rId3"/>
                <a:stretch>
                  <a:fillRect l="-6" t="-4" r="3" b="9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51"/>
          <p:cNvSpPr/>
          <p:nvPr/>
        </p:nvSpPr>
        <p:spPr>
          <a:xfrm>
            <a:off x="988375" y="2403051"/>
            <a:ext cx="7265625" cy="2949075"/>
          </a:xfrm>
          <a:custGeom>
            <a:avLst/>
            <a:gdLst/>
            <a:ahLst/>
            <a:cxnLst/>
            <a:rect l="l" t="t" r="r" b="b"/>
            <a:pathLst>
              <a:path w="290625" h="117963" extrusionOk="0">
                <a:moveTo>
                  <a:pt x="290625" y="117963"/>
                </a:moveTo>
                <a:cubicBezTo>
                  <a:pt x="288909" y="116342"/>
                  <a:pt x="282329" y="112750"/>
                  <a:pt x="280327" y="108237"/>
                </a:cubicBezTo>
                <a:cubicBezTo>
                  <a:pt x="278325" y="103724"/>
                  <a:pt x="281154" y="95492"/>
                  <a:pt x="278611" y="90883"/>
                </a:cubicBezTo>
                <a:cubicBezTo>
                  <a:pt x="276068" y="86275"/>
                  <a:pt x="274956" y="81540"/>
                  <a:pt x="265071" y="80586"/>
                </a:cubicBezTo>
                <a:cubicBezTo>
                  <a:pt x="255186" y="79633"/>
                  <a:pt x="232048" y="87387"/>
                  <a:pt x="219303" y="85162"/>
                </a:cubicBezTo>
                <a:cubicBezTo>
                  <a:pt x="206558" y="82937"/>
                  <a:pt x="194958" y="74865"/>
                  <a:pt x="188601" y="67237"/>
                </a:cubicBezTo>
                <a:cubicBezTo>
                  <a:pt x="182245" y="59609"/>
                  <a:pt x="186567" y="49121"/>
                  <a:pt x="181164" y="39395"/>
                </a:cubicBezTo>
                <a:cubicBezTo>
                  <a:pt x="175761" y="29669"/>
                  <a:pt x="166098" y="15240"/>
                  <a:pt x="156182" y="8883"/>
                </a:cubicBezTo>
                <a:cubicBezTo>
                  <a:pt x="146266" y="2526"/>
                  <a:pt x="131042" y="-2368"/>
                  <a:pt x="121666" y="1255"/>
                </a:cubicBezTo>
                <a:cubicBezTo>
                  <a:pt x="112290" y="4878"/>
                  <a:pt x="100625" y="20866"/>
                  <a:pt x="99926" y="30623"/>
                </a:cubicBezTo>
                <a:cubicBezTo>
                  <a:pt x="99227" y="40381"/>
                  <a:pt x="115245" y="52236"/>
                  <a:pt x="117470" y="59800"/>
                </a:cubicBezTo>
                <a:cubicBezTo>
                  <a:pt x="119695" y="67364"/>
                  <a:pt x="120426" y="69875"/>
                  <a:pt x="113275" y="76009"/>
                </a:cubicBezTo>
                <a:cubicBezTo>
                  <a:pt x="106124" y="82143"/>
                  <a:pt x="83526" y="94443"/>
                  <a:pt x="74563" y="96604"/>
                </a:cubicBezTo>
                <a:cubicBezTo>
                  <a:pt x="65600" y="98765"/>
                  <a:pt x="63884" y="89930"/>
                  <a:pt x="59498" y="88976"/>
                </a:cubicBezTo>
                <a:cubicBezTo>
                  <a:pt x="55112" y="88023"/>
                  <a:pt x="51775" y="88277"/>
                  <a:pt x="48247" y="90883"/>
                </a:cubicBezTo>
                <a:cubicBezTo>
                  <a:pt x="44719" y="93489"/>
                  <a:pt x="42589" y="102135"/>
                  <a:pt x="38330" y="104614"/>
                </a:cubicBezTo>
                <a:cubicBezTo>
                  <a:pt x="34071" y="107093"/>
                  <a:pt x="29081" y="103692"/>
                  <a:pt x="22693" y="105758"/>
                </a:cubicBezTo>
                <a:cubicBezTo>
                  <a:pt x="16305" y="107824"/>
                  <a:pt x="3782" y="115134"/>
                  <a:pt x="0" y="11700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79" name="Google Shape;2379;p51"/>
          <p:cNvGrpSpPr/>
          <p:nvPr/>
        </p:nvGrpSpPr>
        <p:grpSpPr>
          <a:xfrm>
            <a:off x="7720437" y="3417570"/>
            <a:ext cx="1263544" cy="1537209"/>
            <a:chOff x="3434186" y="1440218"/>
            <a:chExt cx="2331551" cy="3091651"/>
          </a:xfrm>
        </p:grpSpPr>
        <p:grpSp>
          <p:nvGrpSpPr>
            <p:cNvPr id="2380" name="Google Shape;2380;p51"/>
            <p:cNvGrpSpPr/>
            <p:nvPr/>
          </p:nvGrpSpPr>
          <p:grpSpPr>
            <a:xfrm rot="-510831">
              <a:off x="3759776" y="1494193"/>
              <a:ext cx="810788" cy="1096756"/>
              <a:chOff x="2103901" y="2201181"/>
              <a:chExt cx="654147" cy="884867"/>
            </a:xfrm>
          </p:grpSpPr>
          <p:sp>
            <p:nvSpPr>
              <p:cNvPr id="2381" name="Google Shape;2381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382" name="Google Shape;2382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83" name="Google Shape;2383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4" name="Google Shape;2384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5" name="Google Shape;2385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6" name="Google Shape;2386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7" name="Google Shape;2387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8" name="Google Shape;2388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9" name="Google Shape;2389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0" name="Google Shape;2390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391" name="Google Shape;2391;p51"/>
            <p:cNvGrpSpPr/>
            <p:nvPr/>
          </p:nvGrpSpPr>
          <p:grpSpPr>
            <a:xfrm rot="775977">
              <a:off x="4842513" y="2156172"/>
              <a:ext cx="810777" cy="1096741"/>
              <a:chOff x="2103901" y="2201181"/>
              <a:chExt cx="654147" cy="884867"/>
            </a:xfrm>
          </p:grpSpPr>
          <p:sp>
            <p:nvSpPr>
              <p:cNvPr id="2392" name="Google Shape;2392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393" name="Google Shape;2393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94" name="Google Shape;2394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5" name="Google Shape;2395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6" name="Google Shape;2396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7" name="Google Shape;2397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8" name="Google Shape;2398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9" name="Google Shape;2399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0" name="Google Shape;2400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1" name="Google Shape;2401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402" name="Google Shape;2402;p51"/>
            <p:cNvGrpSpPr/>
            <p:nvPr/>
          </p:nvGrpSpPr>
          <p:grpSpPr>
            <a:xfrm rot="-632256">
              <a:off x="3952967" y="3078428"/>
              <a:ext cx="810884" cy="1096887"/>
              <a:chOff x="2103901" y="2201181"/>
              <a:chExt cx="654147" cy="884867"/>
            </a:xfrm>
          </p:grpSpPr>
          <p:sp>
            <p:nvSpPr>
              <p:cNvPr id="2403" name="Google Shape;2403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404" name="Google Shape;2404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405" name="Google Shape;2405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6" name="Google Shape;2406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7" name="Google Shape;2407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8" name="Google Shape;2408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9" name="Google Shape;2409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10" name="Google Shape;2410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11" name="Google Shape;2411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12" name="Google Shape;2412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413" name="Google Shape;2413;p51"/>
            <p:cNvSpPr/>
            <p:nvPr/>
          </p:nvSpPr>
          <p:spPr>
            <a:xfrm>
              <a:off x="3434186" y="26449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4996262" y="43136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5493824" y="44463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4881923" y="18108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4935086" y="3647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56177" y="142832"/>
            <a:ext cx="6031643" cy="521131"/>
            <a:chOff x="4328566" y="978669"/>
            <a:chExt cx="6031643" cy="521131"/>
          </a:xfrm>
        </p:grpSpPr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5134098" y="1068913"/>
              <a:ext cx="522611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rPr>
                <a:t> 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bốn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b="1" i="1" kern="1200" dirty="0">
                  <a:latin typeface="+mj-lt"/>
                  <a:ea typeface="+mn-ea"/>
                  <a:cs typeface="Arial" panose="020B0604020202020204" pitchFamily="34" charset="0"/>
                </a:rPr>
                <a:t>HĐ2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44190" y="3005325"/>
            <a:ext cx="1062013" cy="596516"/>
            <a:chOff x="8403160" y="4587772"/>
            <a:chExt cx="1263473" cy="82361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3553" y="4587772"/>
              <a:ext cx="962684" cy="823613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403160" y="4726472"/>
              <a:ext cx="1263473" cy="45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375958" y="3036650"/>
                <a:ext cx="6457884" cy="1488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a)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Hiệu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–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viết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theo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hàng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ngang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trong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đó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đa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thức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đặt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trong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dấu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ngoặc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, ta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:</a:t>
                </a:r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+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𝑥𝑦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d>
                      <m:d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−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𝑥𝑦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958" y="3036650"/>
                <a:ext cx="6457884" cy="1488164"/>
              </a:xfrm>
              <a:prstGeom prst="rect">
                <a:avLst/>
              </a:prstGeom>
              <a:blipFill rotWithShape="1">
                <a:blip r:embed="rId3"/>
                <a:stretch>
                  <a:fillRect l="-8" t="-5" r="7" b="29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82189" y="1073036"/>
            <a:ext cx="9060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HĐ 2.</a:t>
            </a:r>
            <a:endParaRPr lang="en-US" sz="2200" b="1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36201" y="970976"/>
                <a:ext cx="7501254" cy="53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Cho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hai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đa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201" y="970976"/>
                <a:ext cx="7501254" cy="537263"/>
              </a:xfrm>
              <a:prstGeom prst="rect">
                <a:avLst/>
              </a:prstGeom>
              <a:blipFill rotWithShape="1">
                <a:blip r:embed="rId4"/>
                <a:stretch>
                  <a:fillRect l="-2" t="-11" r="2" b="-541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35496" y="1663802"/>
                <a:ext cx="8536020" cy="104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a)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Viết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hiệu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theo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hàng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ngang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,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đó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đa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2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được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đặt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dấu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ngoặc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96" y="1663802"/>
                <a:ext cx="8536020" cy="1045223"/>
              </a:xfrm>
              <a:prstGeom prst="rect">
                <a:avLst/>
              </a:prstGeom>
              <a:blipFill rotWithShape="1">
                <a:blip r:embed="rId5"/>
                <a:stretch>
                  <a:fillRect l="-6" t="-10" r="3" b="-597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205679" y="354931"/>
            <a:ext cx="2732642" cy="606897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3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KHỞI ĐỘNG</a:t>
            </a:r>
            <a:endParaRPr kumimoji="0" lang="en-US" sz="3000" b="1" i="0" u="none" strike="noStrike" kern="1200" cap="none" spc="34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621316" y="1953929"/>
            <a:ext cx="4122992" cy="2319183"/>
          </a:xfrm>
          <a:prstGeom prst="rect">
            <a:avLst/>
          </a:prstGeom>
        </p:spPr>
      </p:pic>
      <p:sp>
        <p:nvSpPr>
          <p:cNvPr id="19" name="Speech Bubble: Oval 18"/>
          <p:cNvSpPr/>
          <p:nvPr/>
        </p:nvSpPr>
        <p:spPr>
          <a:xfrm>
            <a:off x="1977390" y="1583308"/>
            <a:ext cx="6263640" cy="988442"/>
          </a:xfrm>
          <a:prstGeom prst="wedgeEllipseCallout">
            <a:avLst>
              <a:gd name="adj1" fmla="val -51445"/>
              <a:gd name="adj2" fmla="val 25463"/>
            </a:avLst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  <a:latin typeface="+mj-lt"/>
              </a:rPr>
              <a:t>Em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</a:rPr>
              <a:t>hãy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</a:rPr>
              <a:t>nêu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</a:rPr>
              <a:t>quy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</a:rPr>
              <a:t>tắc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</a:rPr>
              <a:t>cộng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+mj-lt"/>
              </a:rPr>
              <a:t>trừ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+mj-lt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 chia </a:t>
            </a:r>
            <a:r>
              <a:rPr lang="en-US" sz="2200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</a:rPr>
              <a:t>biến</a:t>
            </a:r>
            <a:endParaRPr lang="en-US" sz="22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51"/>
          <p:cNvSpPr/>
          <p:nvPr/>
        </p:nvSpPr>
        <p:spPr>
          <a:xfrm>
            <a:off x="988375" y="2403051"/>
            <a:ext cx="7265625" cy="2949075"/>
          </a:xfrm>
          <a:custGeom>
            <a:avLst/>
            <a:gdLst/>
            <a:ahLst/>
            <a:cxnLst/>
            <a:rect l="l" t="t" r="r" b="b"/>
            <a:pathLst>
              <a:path w="290625" h="117963" extrusionOk="0">
                <a:moveTo>
                  <a:pt x="290625" y="117963"/>
                </a:moveTo>
                <a:cubicBezTo>
                  <a:pt x="288909" y="116342"/>
                  <a:pt x="282329" y="112750"/>
                  <a:pt x="280327" y="108237"/>
                </a:cubicBezTo>
                <a:cubicBezTo>
                  <a:pt x="278325" y="103724"/>
                  <a:pt x="281154" y="95492"/>
                  <a:pt x="278611" y="90883"/>
                </a:cubicBezTo>
                <a:cubicBezTo>
                  <a:pt x="276068" y="86275"/>
                  <a:pt x="274956" y="81540"/>
                  <a:pt x="265071" y="80586"/>
                </a:cubicBezTo>
                <a:cubicBezTo>
                  <a:pt x="255186" y="79633"/>
                  <a:pt x="232048" y="87387"/>
                  <a:pt x="219303" y="85162"/>
                </a:cubicBezTo>
                <a:cubicBezTo>
                  <a:pt x="206558" y="82937"/>
                  <a:pt x="194958" y="74865"/>
                  <a:pt x="188601" y="67237"/>
                </a:cubicBezTo>
                <a:cubicBezTo>
                  <a:pt x="182245" y="59609"/>
                  <a:pt x="186567" y="49121"/>
                  <a:pt x="181164" y="39395"/>
                </a:cubicBezTo>
                <a:cubicBezTo>
                  <a:pt x="175761" y="29669"/>
                  <a:pt x="166098" y="15240"/>
                  <a:pt x="156182" y="8883"/>
                </a:cubicBezTo>
                <a:cubicBezTo>
                  <a:pt x="146266" y="2526"/>
                  <a:pt x="131042" y="-2368"/>
                  <a:pt x="121666" y="1255"/>
                </a:cubicBezTo>
                <a:cubicBezTo>
                  <a:pt x="112290" y="4878"/>
                  <a:pt x="100625" y="20866"/>
                  <a:pt x="99926" y="30623"/>
                </a:cubicBezTo>
                <a:cubicBezTo>
                  <a:pt x="99227" y="40381"/>
                  <a:pt x="115245" y="52236"/>
                  <a:pt x="117470" y="59800"/>
                </a:cubicBezTo>
                <a:cubicBezTo>
                  <a:pt x="119695" y="67364"/>
                  <a:pt x="120426" y="69875"/>
                  <a:pt x="113275" y="76009"/>
                </a:cubicBezTo>
                <a:cubicBezTo>
                  <a:pt x="106124" y="82143"/>
                  <a:pt x="83526" y="94443"/>
                  <a:pt x="74563" y="96604"/>
                </a:cubicBezTo>
                <a:cubicBezTo>
                  <a:pt x="65600" y="98765"/>
                  <a:pt x="63884" y="89930"/>
                  <a:pt x="59498" y="88976"/>
                </a:cubicBezTo>
                <a:cubicBezTo>
                  <a:pt x="55112" y="88023"/>
                  <a:pt x="51775" y="88277"/>
                  <a:pt x="48247" y="90883"/>
                </a:cubicBezTo>
                <a:cubicBezTo>
                  <a:pt x="44719" y="93489"/>
                  <a:pt x="42589" y="102135"/>
                  <a:pt x="38330" y="104614"/>
                </a:cubicBezTo>
                <a:cubicBezTo>
                  <a:pt x="34071" y="107093"/>
                  <a:pt x="29081" y="103692"/>
                  <a:pt x="22693" y="105758"/>
                </a:cubicBezTo>
                <a:cubicBezTo>
                  <a:pt x="16305" y="107824"/>
                  <a:pt x="3782" y="115134"/>
                  <a:pt x="0" y="11700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79" name="Google Shape;2379;p51"/>
          <p:cNvGrpSpPr/>
          <p:nvPr/>
        </p:nvGrpSpPr>
        <p:grpSpPr>
          <a:xfrm>
            <a:off x="8031472" y="3748022"/>
            <a:ext cx="987341" cy="1223199"/>
            <a:chOff x="3434186" y="1440218"/>
            <a:chExt cx="2331551" cy="3091651"/>
          </a:xfrm>
        </p:grpSpPr>
        <p:grpSp>
          <p:nvGrpSpPr>
            <p:cNvPr id="2380" name="Google Shape;2380;p51"/>
            <p:cNvGrpSpPr/>
            <p:nvPr/>
          </p:nvGrpSpPr>
          <p:grpSpPr>
            <a:xfrm rot="-510831">
              <a:off x="3759776" y="1494193"/>
              <a:ext cx="810788" cy="1096756"/>
              <a:chOff x="2103901" y="2201181"/>
              <a:chExt cx="654147" cy="884867"/>
            </a:xfrm>
          </p:grpSpPr>
          <p:sp>
            <p:nvSpPr>
              <p:cNvPr id="2381" name="Google Shape;2381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382" name="Google Shape;2382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83" name="Google Shape;2383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4" name="Google Shape;2384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5" name="Google Shape;2385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6" name="Google Shape;2386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7" name="Google Shape;2387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8" name="Google Shape;2388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9" name="Google Shape;2389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0" name="Google Shape;2390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391" name="Google Shape;2391;p51"/>
            <p:cNvGrpSpPr/>
            <p:nvPr/>
          </p:nvGrpSpPr>
          <p:grpSpPr>
            <a:xfrm rot="775977">
              <a:off x="4842513" y="2156172"/>
              <a:ext cx="810777" cy="1096741"/>
              <a:chOff x="2103901" y="2201181"/>
              <a:chExt cx="654147" cy="884867"/>
            </a:xfrm>
          </p:grpSpPr>
          <p:sp>
            <p:nvSpPr>
              <p:cNvPr id="2392" name="Google Shape;2392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393" name="Google Shape;2393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94" name="Google Shape;2394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5" name="Google Shape;2395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6" name="Google Shape;2396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7" name="Google Shape;2397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8" name="Google Shape;2398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9" name="Google Shape;2399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0" name="Google Shape;2400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1" name="Google Shape;2401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402" name="Google Shape;2402;p51"/>
            <p:cNvGrpSpPr/>
            <p:nvPr/>
          </p:nvGrpSpPr>
          <p:grpSpPr>
            <a:xfrm rot="-632256">
              <a:off x="3952967" y="3078428"/>
              <a:ext cx="810884" cy="1096887"/>
              <a:chOff x="2103901" y="2201181"/>
              <a:chExt cx="654147" cy="884867"/>
            </a:xfrm>
          </p:grpSpPr>
          <p:sp>
            <p:nvSpPr>
              <p:cNvPr id="2403" name="Google Shape;2403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404" name="Google Shape;2404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405" name="Google Shape;2405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6" name="Google Shape;2406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7" name="Google Shape;2407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8" name="Google Shape;2408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9" name="Google Shape;2409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10" name="Google Shape;2410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11" name="Google Shape;2411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12" name="Google Shape;2412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413" name="Google Shape;2413;p51"/>
            <p:cNvSpPr/>
            <p:nvPr/>
          </p:nvSpPr>
          <p:spPr>
            <a:xfrm>
              <a:off x="3434186" y="26449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4996262" y="43136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5493824" y="44463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4881923" y="18108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4935086" y="3647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56177" y="142832"/>
            <a:ext cx="6031643" cy="521131"/>
            <a:chOff x="4328566" y="978669"/>
            <a:chExt cx="6031643" cy="521131"/>
          </a:xfrm>
        </p:grpSpPr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5134098" y="1068913"/>
              <a:ext cx="522611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rPr>
                <a:t> 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bốn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b="1" i="1" kern="1200" dirty="0">
                  <a:latin typeface="+mj-lt"/>
                  <a:ea typeface="+mn-ea"/>
                  <a:cs typeface="Arial" panose="020B0604020202020204" pitchFamily="34" charset="0"/>
                </a:rPr>
                <a:t>HĐ2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59518" y="3010876"/>
                <a:ext cx="7081953" cy="196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b)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Sau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khi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bỏ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dấu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ngoặc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đổi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dấu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mỗi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đơn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thức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đa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thức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nhóm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các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đơn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thức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đổng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dạng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với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nhau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, ta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:</a:t>
                </a:r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b="0" i="0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𝑥𝑦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+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𝑥𝑦</m:t>
                        </m:r>
                      </m:e>
                    </m:d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+(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)</m:t>
                    </m:r>
                  </m:oMath>
                </a14:m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518" y="3010876"/>
                <a:ext cx="7081953" cy="1960345"/>
              </a:xfrm>
              <a:prstGeom prst="rect">
                <a:avLst/>
              </a:prstGeom>
              <a:blipFill rotWithShape="1">
                <a:blip r:embed="rId2"/>
                <a:stretch>
                  <a:fillRect l="-4" t="-17" r="2" b="22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44190" y="3005325"/>
            <a:ext cx="1062013" cy="596516"/>
            <a:chOff x="8403160" y="4587772"/>
            <a:chExt cx="1263473" cy="8236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3553" y="4587772"/>
              <a:ext cx="962684" cy="8236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403160" y="4726472"/>
              <a:ext cx="1263473" cy="45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82189" y="1073036"/>
            <a:ext cx="9060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HĐ 2.</a:t>
            </a:r>
            <a:endParaRPr lang="en-US" sz="2200" b="1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336201" y="970976"/>
                <a:ext cx="7501254" cy="53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Cho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hai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đa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201" y="970976"/>
                <a:ext cx="7501254" cy="537263"/>
              </a:xfrm>
              <a:prstGeom prst="rect">
                <a:avLst/>
              </a:prstGeom>
              <a:blipFill rotWithShape="1">
                <a:blip r:embed="rId4"/>
                <a:stretch>
                  <a:fillRect l="-2" t="-11" r="2" b="-541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35496" y="1629223"/>
                <a:ext cx="8536020" cy="104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b) Sau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khi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bỏ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dấu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ngoặc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đổi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dấu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mỗi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đơn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của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đa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,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nhóm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các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đơn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đồng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dạng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với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nhau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96" y="1629223"/>
                <a:ext cx="8536020" cy="1045223"/>
              </a:xfrm>
              <a:prstGeom prst="rect">
                <a:avLst/>
              </a:prstGeom>
              <a:blipFill rotWithShape="1">
                <a:blip r:embed="rId5"/>
                <a:stretch>
                  <a:fillRect l="-6" t="-43" r="3" b="-56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51"/>
          <p:cNvSpPr/>
          <p:nvPr/>
        </p:nvSpPr>
        <p:spPr>
          <a:xfrm>
            <a:off x="988375" y="2403051"/>
            <a:ext cx="7265625" cy="2949075"/>
          </a:xfrm>
          <a:custGeom>
            <a:avLst/>
            <a:gdLst/>
            <a:ahLst/>
            <a:cxnLst/>
            <a:rect l="l" t="t" r="r" b="b"/>
            <a:pathLst>
              <a:path w="290625" h="117963" extrusionOk="0">
                <a:moveTo>
                  <a:pt x="290625" y="117963"/>
                </a:moveTo>
                <a:cubicBezTo>
                  <a:pt x="288909" y="116342"/>
                  <a:pt x="282329" y="112750"/>
                  <a:pt x="280327" y="108237"/>
                </a:cubicBezTo>
                <a:cubicBezTo>
                  <a:pt x="278325" y="103724"/>
                  <a:pt x="281154" y="95492"/>
                  <a:pt x="278611" y="90883"/>
                </a:cubicBezTo>
                <a:cubicBezTo>
                  <a:pt x="276068" y="86275"/>
                  <a:pt x="274956" y="81540"/>
                  <a:pt x="265071" y="80586"/>
                </a:cubicBezTo>
                <a:cubicBezTo>
                  <a:pt x="255186" y="79633"/>
                  <a:pt x="232048" y="87387"/>
                  <a:pt x="219303" y="85162"/>
                </a:cubicBezTo>
                <a:cubicBezTo>
                  <a:pt x="206558" y="82937"/>
                  <a:pt x="194958" y="74865"/>
                  <a:pt x="188601" y="67237"/>
                </a:cubicBezTo>
                <a:cubicBezTo>
                  <a:pt x="182245" y="59609"/>
                  <a:pt x="186567" y="49121"/>
                  <a:pt x="181164" y="39395"/>
                </a:cubicBezTo>
                <a:cubicBezTo>
                  <a:pt x="175761" y="29669"/>
                  <a:pt x="166098" y="15240"/>
                  <a:pt x="156182" y="8883"/>
                </a:cubicBezTo>
                <a:cubicBezTo>
                  <a:pt x="146266" y="2526"/>
                  <a:pt x="131042" y="-2368"/>
                  <a:pt x="121666" y="1255"/>
                </a:cubicBezTo>
                <a:cubicBezTo>
                  <a:pt x="112290" y="4878"/>
                  <a:pt x="100625" y="20866"/>
                  <a:pt x="99926" y="30623"/>
                </a:cubicBezTo>
                <a:cubicBezTo>
                  <a:pt x="99227" y="40381"/>
                  <a:pt x="115245" y="52236"/>
                  <a:pt x="117470" y="59800"/>
                </a:cubicBezTo>
                <a:cubicBezTo>
                  <a:pt x="119695" y="67364"/>
                  <a:pt x="120426" y="69875"/>
                  <a:pt x="113275" y="76009"/>
                </a:cubicBezTo>
                <a:cubicBezTo>
                  <a:pt x="106124" y="82143"/>
                  <a:pt x="83526" y="94443"/>
                  <a:pt x="74563" y="96604"/>
                </a:cubicBezTo>
                <a:cubicBezTo>
                  <a:pt x="65600" y="98765"/>
                  <a:pt x="63884" y="89930"/>
                  <a:pt x="59498" y="88976"/>
                </a:cubicBezTo>
                <a:cubicBezTo>
                  <a:pt x="55112" y="88023"/>
                  <a:pt x="51775" y="88277"/>
                  <a:pt x="48247" y="90883"/>
                </a:cubicBezTo>
                <a:cubicBezTo>
                  <a:pt x="44719" y="93489"/>
                  <a:pt x="42589" y="102135"/>
                  <a:pt x="38330" y="104614"/>
                </a:cubicBezTo>
                <a:cubicBezTo>
                  <a:pt x="34071" y="107093"/>
                  <a:pt x="29081" y="103692"/>
                  <a:pt x="22693" y="105758"/>
                </a:cubicBezTo>
                <a:cubicBezTo>
                  <a:pt x="16305" y="107824"/>
                  <a:pt x="3782" y="115134"/>
                  <a:pt x="0" y="11700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79" name="Google Shape;2379;p51"/>
          <p:cNvGrpSpPr/>
          <p:nvPr/>
        </p:nvGrpSpPr>
        <p:grpSpPr>
          <a:xfrm>
            <a:off x="7720437" y="3417570"/>
            <a:ext cx="1263544" cy="1537209"/>
            <a:chOff x="3434186" y="1440218"/>
            <a:chExt cx="2331551" cy="3091651"/>
          </a:xfrm>
        </p:grpSpPr>
        <p:grpSp>
          <p:nvGrpSpPr>
            <p:cNvPr id="2380" name="Google Shape;2380;p51"/>
            <p:cNvGrpSpPr/>
            <p:nvPr/>
          </p:nvGrpSpPr>
          <p:grpSpPr>
            <a:xfrm rot="-510831">
              <a:off x="3759776" y="1494193"/>
              <a:ext cx="810788" cy="1096756"/>
              <a:chOff x="2103901" y="2201181"/>
              <a:chExt cx="654147" cy="884867"/>
            </a:xfrm>
          </p:grpSpPr>
          <p:sp>
            <p:nvSpPr>
              <p:cNvPr id="2381" name="Google Shape;2381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382" name="Google Shape;2382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83" name="Google Shape;2383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4" name="Google Shape;2384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5" name="Google Shape;2385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6" name="Google Shape;2386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7" name="Google Shape;2387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8" name="Google Shape;2388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89" name="Google Shape;2389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0" name="Google Shape;2390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391" name="Google Shape;2391;p51"/>
            <p:cNvGrpSpPr/>
            <p:nvPr/>
          </p:nvGrpSpPr>
          <p:grpSpPr>
            <a:xfrm rot="775977">
              <a:off x="4842513" y="2156172"/>
              <a:ext cx="810777" cy="1096741"/>
              <a:chOff x="2103901" y="2201181"/>
              <a:chExt cx="654147" cy="884867"/>
            </a:xfrm>
          </p:grpSpPr>
          <p:sp>
            <p:nvSpPr>
              <p:cNvPr id="2392" name="Google Shape;2392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393" name="Google Shape;2393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94" name="Google Shape;2394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5" name="Google Shape;2395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6" name="Google Shape;2396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7" name="Google Shape;2397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8" name="Google Shape;2398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99" name="Google Shape;2399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0" name="Google Shape;2400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1" name="Google Shape;2401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402" name="Google Shape;2402;p51"/>
            <p:cNvGrpSpPr/>
            <p:nvPr/>
          </p:nvGrpSpPr>
          <p:grpSpPr>
            <a:xfrm rot="-632256">
              <a:off x="3952967" y="3078428"/>
              <a:ext cx="810884" cy="1096887"/>
              <a:chOff x="2103901" y="2201181"/>
              <a:chExt cx="654147" cy="884867"/>
            </a:xfrm>
          </p:grpSpPr>
          <p:sp>
            <p:nvSpPr>
              <p:cNvPr id="2403" name="Google Shape;2403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404" name="Google Shape;2404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405" name="Google Shape;2405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6" name="Google Shape;2406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7" name="Google Shape;2407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8" name="Google Shape;2408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09" name="Google Shape;2409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10" name="Google Shape;2410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11" name="Google Shape;2411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12" name="Google Shape;2412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413" name="Google Shape;2413;p51"/>
            <p:cNvSpPr/>
            <p:nvPr/>
          </p:nvSpPr>
          <p:spPr>
            <a:xfrm>
              <a:off x="3434186" y="26449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4996262" y="43136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5493824" y="44463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4881923" y="18108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4935086" y="3647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56177" y="142832"/>
            <a:ext cx="6031643" cy="521131"/>
            <a:chOff x="4328566" y="978669"/>
            <a:chExt cx="6031643" cy="521131"/>
          </a:xfrm>
        </p:grpSpPr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5134098" y="1068913"/>
              <a:ext cx="522611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rPr>
                <a:t> 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bốn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b="1" i="1" kern="1200" dirty="0">
                  <a:latin typeface="+mj-lt"/>
                  <a:ea typeface="+mn-ea"/>
                  <a:cs typeface="Arial" panose="020B0604020202020204" pitchFamily="34" charset="0"/>
                </a:rPr>
                <a:t>HĐ2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61282" y="2847391"/>
                <a:ext cx="6626423" cy="1941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c)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Tổng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–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bằng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cách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thực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hiện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phép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trong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từng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nhóm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như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</a:rPr>
                  <a:t>sau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:</a:t>
                </a:r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𝑥𝑦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+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𝑥𝑦</m:t>
                        </m:r>
                      </m:e>
                    </m:d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+(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kern="12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r>
                      <a:rPr lang="en-US" sz="2000" b="0" i="1" kern="12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4</m:t>
                    </m:r>
                    <m:r>
                      <a:rPr lang="en-US" sz="2000" b="0" i="1" kern="12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</m:oMath>
                </a14:m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282" y="2847391"/>
                <a:ext cx="6626423" cy="1941429"/>
              </a:xfrm>
              <a:prstGeom prst="rect">
                <a:avLst/>
              </a:prstGeom>
              <a:blipFill rotWithShape="1">
                <a:blip r:embed="rId2"/>
                <a:stretch>
                  <a:fillRect l="-7" t="-3" r="1" b="15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58993" y="2572390"/>
            <a:ext cx="1062013" cy="596516"/>
            <a:chOff x="8403160" y="4587772"/>
            <a:chExt cx="1263473" cy="8236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3553" y="4587772"/>
              <a:ext cx="962684" cy="8236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403160" y="4726472"/>
              <a:ext cx="1263473" cy="45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82189" y="1073036"/>
            <a:ext cx="9060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HĐ 2.</a:t>
            </a:r>
            <a:endParaRPr lang="en-US" sz="2200" b="1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336201" y="970976"/>
                <a:ext cx="7501254" cy="53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Cho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hai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đa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201" y="970976"/>
                <a:ext cx="7501254" cy="537263"/>
              </a:xfrm>
              <a:prstGeom prst="rect">
                <a:avLst/>
              </a:prstGeom>
              <a:blipFill rotWithShape="1">
                <a:blip r:embed="rId4"/>
                <a:stretch>
                  <a:fillRect l="-2" t="-11" r="2" b="-541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35496" y="1665439"/>
                <a:ext cx="8536020" cy="537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c)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Tính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hiệu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bằng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cách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thực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hiện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phép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tính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từng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nhóm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96" y="1665439"/>
                <a:ext cx="8536020" cy="537391"/>
              </a:xfrm>
              <a:prstGeom prst="rect">
                <a:avLst/>
              </a:prstGeom>
              <a:blipFill rotWithShape="1">
                <a:blip r:embed="rId5"/>
                <a:stretch>
                  <a:fillRect l="-6" t="-87" r="3" b="-200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46"/>
          <p:cNvSpPr/>
          <p:nvPr/>
        </p:nvSpPr>
        <p:spPr>
          <a:xfrm>
            <a:off x="-222475" y="3710249"/>
            <a:ext cx="6064200" cy="1585650"/>
          </a:xfrm>
          <a:custGeom>
            <a:avLst/>
            <a:gdLst/>
            <a:ahLst/>
            <a:cxnLst/>
            <a:rect l="l" t="t" r="r" b="b"/>
            <a:pathLst>
              <a:path w="242568" h="63426" extrusionOk="0">
                <a:moveTo>
                  <a:pt x="242568" y="63426"/>
                </a:moveTo>
                <a:cubicBezTo>
                  <a:pt x="238881" y="60407"/>
                  <a:pt x="227344" y="50140"/>
                  <a:pt x="220447" y="45309"/>
                </a:cubicBezTo>
                <a:cubicBezTo>
                  <a:pt x="213550" y="40478"/>
                  <a:pt x="212406" y="35934"/>
                  <a:pt x="201187" y="34440"/>
                </a:cubicBezTo>
                <a:cubicBezTo>
                  <a:pt x="189968" y="32946"/>
                  <a:pt x="166639" y="40034"/>
                  <a:pt x="153131" y="36347"/>
                </a:cubicBezTo>
                <a:cubicBezTo>
                  <a:pt x="139623" y="32660"/>
                  <a:pt x="133584" y="16260"/>
                  <a:pt x="120140" y="12319"/>
                </a:cubicBezTo>
                <a:cubicBezTo>
                  <a:pt x="106696" y="8378"/>
                  <a:pt x="87530" y="14702"/>
                  <a:pt x="72465" y="12700"/>
                </a:cubicBezTo>
                <a:cubicBezTo>
                  <a:pt x="57400" y="10698"/>
                  <a:pt x="41827" y="1767"/>
                  <a:pt x="29749" y="305"/>
                </a:cubicBezTo>
                <a:cubicBezTo>
                  <a:pt x="17672" y="-1157"/>
                  <a:pt x="4958" y="3324"/>
                  <a:pt x="0" y="3928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" name="Rectangle 7"/>
          <p:cNvSpPr/>
          <p:nvPr/>
        </p:nvSpPr>
        <p:spPr>
          <a:xfrm>
            <a:off x="364357" y="1128094"/>
            <a:ext cx="9060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HĐ 2.</a:t>
            </a:r>
            <a:endParaRPr lang="en-US" sz="2200" b="1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03467" y="255926"/>
            <a:ext cx="6031643" cy="521131"/>
            <a:chOff x="4328566" y="978669"/>
            <a:chExt cx="6031643" cy="521131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5134098" y="1068913"/>
              <a:ext cx="522611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rPr>
                <a:t> 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bốn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b="1" i="1" kern="1200" dirty="0">
                  <a:latin typeface="+mj-lt"/>
                  <a:ea typeface="+mn-ea"/>
                  <a:cs typeface="Arial" panose="020B0604020202020204" pitchFamily="34" charset="0"/>
                </a:rPr>
                <a:t>HĐ1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1" y="3416960"/>
            <a:ext cx="2880360" cy="16202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hought Bubble: Cloud 9"/>
              <p:cNvSpPr/>
              <p:nvPr/>
            </p:nvSpPr>
            <p:spPr>
              <a:xfrm>
                <a:off x="645795" y="1337311"/>
                <a:ext cx="7852409" cy="2529954"/>
              </a:xfrm>
              <a:prstGeom prst="cloudCallout">
                <a:avLst>
                  <a:gd name="adj1" fmla="val 42267"/>
                  <a:gd name="adj2" fmla="val 47773"/>
                </a:avLst>
              </a:prstGeom>
              <a:solidFill>
                <a:srgbClr val="E1F7FF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20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Ta </a:t>
                </a:r>
                <a:r>
                  <a:rPr lang="en-US" sz="1600" dirty="0" err="1">
                    <a:solidFill>
                      <a:srgbClr val="000000"/>
                    </a:solidFill>
                    <a:latin typeface="+mj-lt"/>
                  </a:rPr>
                  <a:t>có</a:t>
                </a: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b="0" dirty="0">
                  <a:solidFill>
                    <a:srgbClr val="000000"/>
                  </a:solidFill>
                  <a:latin typeface="+mj-lt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0" dirty="0">
                  <a:solidFill>
                    <a:srgbClr val="000000"/>
                  </a:solidFill>
                  <a:latin typeface="+mj-lt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     	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rgbClr val="000000"/>
                  </a:solidFill>
                  <a:latin typeface="+mj-lt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sz="160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0" name="Thought Bubble: 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" y="1337311"/>
                <a:ext cx="7852409" cy="2529954"/>
              </a:xfrm>
              <a:prstGeom prst="cloudCallout">
                <a:avLst>
                  <a:gd name="adj1" fmla="val 42267"/>
                  <a:gd name="adj2" fmla="val 47773"/>
                </a:avLst>
              </a:prstGeom>
              <a:blipFill rotWithShape="1">
                <a:blip r:embed="rId3"/>
                <a:stretch>
                  <a:fillRect l="-760" t="-979" r="-720" b="-3409"/>
                </a:stretch>
              </a:blip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6"/>
          <p:cNvSpPr/>
          <p:nvPr/>
        </p:nvSpPr>
        <p:spPr>
          <a:xfrm>
            <a:off x="3537163" y="369848"/>
            <a:ext cx="2069674" cy="772029"/>
          </a:xfrm>
          <a:prstGeom prst="wave">
            <a:avLst/>
          </a:prstGeom>
          <a:solidFill>
            <a:srgbClr val="DFF3C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kern="1200" noProof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NHẬN XÉT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48450" y="1227881"/>
                <a:ext cx="8447098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trừ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ngang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000" kern="1200" dirty="0">
                  <a:solidFill>
                    <a:prstClr val="black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50" y="1227881"/>
                <a:ext cx="8447098" cy="496996"/>
              </a:xfrm>
              <a:prstGeom prst="rect">
                <a:avLst/>
              </a:prstGeom>
              <a:blipFill rotWithShape="1">
                <a:blip r:embed="rId1"/>
                <a:stretch>
                  <a:fillRect l="-6" t="-86" r="2" b="-110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05462" y="1753731"/>
                <a:ext cx="7933075" cy="3113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Aft>
                    <a:spcPts val="12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Viết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ngang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ngoặc</a:t>
                </a:r>
                <a:endParaRPr lang="en-US" sz="2000" kern="12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Aft>
                    <a:spcPts val="12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Sau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bỏ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mỗi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đa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nhóm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000" kern="1200" dirty="0">
                  <a:latin typeface="+mj-lt"/>
                  <a:ea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Aft>
                    <a:spcPts val="12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từng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2000" kern="12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2" y="1753731"/>
                <a:ext cx="7933075" cy="3113096"/>
              </a:xfrm>
              <a:prstGeom prst="rect">
                <a:avLst/>
              </a:prstGeom>
              <a:blipFill rotWithShape="1">
                <a:blip r:embed="rId2"/>
                <a:stretch>
                  <a:fillRect l="-4" t="-16" r="4" b="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"/>
          <p:cNvSpPr/>
          <p:nvPr/>
        </p:nvSpPr>
        <p:spPr>
          <a:xfrm>
            <a:off x="3908348" y="244166"/>
            <a:ext cx="1327302" cy="566796"/>
          </a:xfrm>
          <a:prstGeom prst="roundRect">
            <a:avLst/>
          </a:prstGeom>
          <a:solidFill>
            <a:srgbClr val="B576D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3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53525" y="925262"/>
                <a:ext cx="8036949" cy="53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Cho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đa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thức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25" y="925262"/>
                <a:ext cx="8036949" cy="537263"/>
              </a:xfrm>
              <a:prstGeom prst="rect">
                <a:avLst/>
              </a:prstGeom>
              <a:blipFill rotWithShape="1">
                <a:blip r:embed="rId1"/>
                <a:stretch>
                  <a:fillRect l="-5" t="-12" r="2" b="-5414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53524" y="1521129"/>
                <a:ext cx="8036949" cy="53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Tính: a)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24" y="1521129"/>
                <a:ext cx="8036949" cy="537263"/>
              </a:xfrm>
              <a:prstGeom prst="rect">
                <a:avLst/>
              </a:prstGeom>
              <a:blipFill rotWithShape="1">
                <a:blip r:embed="rId2"/>
                <a:stretch>
                  <a:fillRect l="-5" t="-57" r="2" b="-206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212765" y="2116996"/>
            <a:ext cx="718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577580" y="2605648"/>
                <a:ext cx="4661536" cy="235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a) Ta </a:t>
                </a:r>
                <a:r>
                  <a:rPr lang="en-US" sz="2000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có</a:t>
                </a:r>
                <a:r>
                  <a:rPr lang="en-US" sz="2000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:</a:t>
                </a:r>
                <a:endParaRPr lang="en-US" sz="2000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−(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b="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80" y="2605648"/>
                <a:ext cx="4661536" cy="2350836"/>
              </a:xfrm>
              <a:prstGeom prst="rect">
                <a:avLst/>
              </a:prstGeom>
              <a:blipFill rotWithShape="1">
                <a:blip r:embed="rId3"/>
                <a:stretch>
                  <a:fillRect l="-5" t="-10" r="5" b="-201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317" y="3451860"/>
            <a:ext cx="3007359" cy="16916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"/>
          <p:cNvSpPr/>
          <p:nvPr/>
        </p:nvSpPr>
        <p:spPr>
          <a:xfrm>
            <a:off x="3908348" y="244166"/>
            <a:ext cx="1327302" cy="566796"/>
          </a:xfrm>
          <a:prstGeom prst="roundRect">
            <a:avLst/>
          </a:prstGeom>
          <a:solidFill>
            <a:srgbClr val="B576D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3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53525" y="925262"/>
                <a:ext cx="8036949" cy="53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Cho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đa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thức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25" y="925262"/>
                <a:ext cx="8036949" cy="537263"/>
              </a:xfrm>
              <a:prstGeom prst="rect">
                <a:avLst/>
              </a:prstGeom>
              <a:blipFill rotWithShape="1">
                <a:blip r:embed="rId1"/>
                <a:stretch>
                  <a:fillRect l="-5" t="-12" r="2" b="-5414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53524" y="1521129"/>
                <a:ext cx="8036949" cy="53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Tính: a)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24" y="1521129"/>
                <a:ext cx="8036949" cy="537263"/>
              </a:xfrm>
              <a:prstGeom prst="rect">
                <a:avLst/>
              </a:prstGeom>
              <a:blipFill rotWithShape="1">
                <a:blip r:embed="rId2"/>
                <a:stretch>
                  <a:fillRect l="-5" t="-57" r="2" b="-206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212765" y="2116996"/>
            <a:ext cx="718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577579" y="2605648"/>
                <a:ext cx="4963737" cy="235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b) Ta </a:t>
                </a:r>
                <a:r>
                  <a:rPr lang="en-US" sz="2000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có</a:t>
                </a:r>
                <a:r>
                  <a:rPr lang="en-US" sz="2000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:</a:t>
                </a:r>
                <a:endParaRPr lang="en-US" sz="2000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−(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</m:oMath>
                </a14:m>
                <a:endPara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79" y="2605648"/>
                <a:ext cx="4963737" cy="2350836"/>
              </a:xfrm>
              <a:prstGeom prst="rect">
                <a:avLst/>
              </a:prstGeom>
              <a:blipFill rotWithShape="1">
                <a:blip r:embed="rId3"/>
                <a:stretch>
                  <a:fillRect l="-5" t="-10" r="4" b="-201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317" y="3451860"/>
            <a:ext cx="3007359" cy="16916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268;p48"/>
          <p:cNvGrpSpPr/>
          <p:nvPr/>
        </p:nvGrpSpPr>
        <p:grpSpPr>
          <a:xfrm rot="-209841">
            <a:off x="196868" y="4392585"/>
            <a:ext cx="843960" cy="556471"/>
            <a:chOff x="6225980" y="3998667"/>
            <a:chExt cx="1339618" cy="816390"/>
          </a:xfrm>
        </p:grpSpPr>
        <p:sp>
          <p:nvSpPr>
            <p:cNvPr id="29" name="Google Shape;2269;p48"/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0" name="Google Shape;2270;p48"/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31" name="Google Shape;2271;p48"/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2272;p48"/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2273;p48"/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2274;p48"/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35" name="Google Shape;2275;p48"/>
          <p:cNvGrpSpPr/>
          <p:nvPr/>
        </p:nvGrpSpPr>
        <p:grpSpPr>
          <a:xfrm rot="2173497">
            <a:off x="8403478" y="178375"/>
            <a:ext cx="695082" cy="381144"/>
            <a:chOff x="6225980" y="3998667"/>
            <a:chExt cx="1339618" cy="816390"/>
          </a:xfrm>
        </p:grpSpPr>
        <p:sp>
          <p:nvSpPr>
            <p:cNvPr id="36" name="Google Shape;2276;p48"/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7" name="Google Shape;2277;p48"/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38" name="Google Shape;2278;p48"/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2279;p48"/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2280;p48"/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2281;p48"/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2" name="Rounded Rectangle 9"/>
          <p:cNvSpPr/>
          <p:nvPr/>
        </p:nvSpPr>
        <p:spPr>
          <a:xfrm>
            <a:off x="3601656" y="277869"/>
            <a:ext cx="1940687" cy="606920"/>
          </a:xfrm>
          <a:prstGeom prst="roundRect">
            <a:avLst/>
          </a:prstGeom>
          <a:solidFill>
            <a:srgbClr val="C0504D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80025" y="2244971"/>
            <a:ext cx="1276676" cy="840138"/>
            <a:chOff x="566305" y="2028792"/>
            <a:chExt cx="1616825" cy="90946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6305" y="2028792"/>
              <a:ext cx="1616825" cy="909464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13687" y="2285227"/>
              <a:ext cx="1292257" cy="43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604752" y="1028325"/>
                <a:ext cx="8036949" cy="53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đa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thức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52" y="1028325"/>
                <a:ext cx="8036949" cy="537263"/>
              </a:xfrm>
              <a:prstGeom prst="rect">
                <a:avLst/>
              </a:prstGeom>
              <a:blipFill rotWithShape="1">
                <a:blip r:embed="rId2"/>
                <a:stretch>
                  <a:fillRect l="-3" t="-48" r="8" b="-5379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553524" y="1521129"/>
                <a:ext cx="8036949" cy="53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Tính: a)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	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24" y="1521129"/>
                <a:ext cx="8036949" cy="537263"/>
              </a:xfrm>
              <a:prstGeom prst="rect">
                <a:avLst/>
              </a:prstGeom>
              <a:blipFill rotWithShape="1">
                <a:blip r:embed="rId3"/>
                <a:stretch>
                  <a:fillRect l="-5" t="-57" r="2" b="-206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2090129" y="2566221"/>
                <a:ext cx="4963737" cy="2390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a) Ta </a:t>
                </a:r>
                <a:r>
                  <a:rPr lang="en-US" sz="2000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có</a:t>
                </a:r>
                <a:r>
                  <a:rPr lang="en-US" sz="2000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:</a:t>
                </a:r>
                <a:endParaRPr lang="en-US" sz="2000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d>
                      <m:d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</m:oMath>
                </a14:m>
                <a:endPara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129" y="2566221"/>
                <a:ext cx="4963737" cy="2390398"/>
              </a:xfrm>
              <a:prstGeom prst="rect">
                <a:avLst/>
              </a:prstGeom>
              <a:blipFill rotWithShape="1">
                <a:blip r:embed="rId4"/>
                <a:stretch>
                  <a:fillRect l="-7" t="-8" r="6" b="-194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/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268;p48"/>
          <p:cNvGrpSpPr/>
          <p:nvPr/>
        </p:nvGrpSpPr>
        <p:grpSpPr>
          <a:xfrm rot="-209841">
            <a:off x="196868" y="4392585"/>
            <a:ext cx="843960" cy="556471"/>
            <a:chOff x="6225980" y="3998667"/>
            <a:chExt cx="1339618" cy="816390"/>
          </a:xfrm>
        </p:grpSpPr>
        <p:sp>
          <p:nvSpPr>
            <p:cNvPr id="29" name="Google Shape;2269;p48"/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0" name="Google Shape;2270;p48"/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31" name="Google Shape;2271;p48"/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2272;p48"/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2273;p48"/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2274;p48"/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35" name="Google Shape;2275;p48"/>
          <p:cNvGrpSpPr/>
          <p:nvPr/>
        </p:nvGrpSpPr>
        <p:grpSpPr>
          <a:xfrm rot="2173497">
            <a:off x="8403478" y="178375"/>
            <a:ext cx="695082" cy="381144"/>
            <a:chOff x="6225980" y="3998667"/>
            <a:chExt cx="1339618" cy="816390"/>
          </a:xfrm>
        </p:grpSpPr>
        <p:sp>
          <p:nvSpPr>
            <p:cNvPr id="36" name="Google Shape;2276;p48"/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7" name="Google Shape;2277;p48"/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38" name="Google Shape;2278;p48"/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2279;p48"/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2280;p48"/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2281;p48"/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2" name="Rounded Rectangle 9"/>
          <p:cNvSpPr/>
          <p:nvPr/>
        </p:nvSpPr>
        <p:spPr>
          <a:xfrm>
            <a:off x="3601656" y="152139"/>
            <a:ext cx="1940687" cy="606920"/>
          </a:xfrm>
          <a:prstGeom prst="roundRect">
            <a:avLst/>
          </a:prstGeom>
          <a:solidFill>
            <a:srgbClr val="C0504D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80025" y="1993511"/>
            <a:ext cx="1276676" cy="840138"/>
            <a:chOff x="566305" y="2028792"/>
            <a:chExt cx="1616825" cy="90946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6305" y="2028792"/>
              <a:ext cx="1616825" cy="909464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13687" y="2285227"/>
              <a:ext cx="1292257" cy="43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604752" y="902595"/>
                <a:ext cx="8036949" cy="496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ba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đa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thức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</m:oMath>
                </a14:m>
                <a:endParaRPr lang="en-US" sz="20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52" y="902595"/>
                <a:ext cx="8036949" cy="496867"/>
              </a:xfrm>
              <a:prstGeom prst="rect">
                <a:avLst/>
              </a:prstGeom>
              <a:blipFill rotWithShape="1">
                <a:blip r:embed="rId2"/>
                <a:stretch>
                  <a:fillRect l="-3" t="-52" r="8" b="-436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553524" y="1395399"/>
                <a:ext cx="8036949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Tính: a)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	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endParaRPr lang="en-US" sz="20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24" y="1395399"/>
                <a:ext cx="8036949" cy="496996"/>
              </a:xfrm>
              <a:prstGeom prst="rect">
                <a:avLst/>
              </a:prstGeom>
              <a:blipFill rotWithShape="1">
                <a:blip r:embed="rId3"/>
                <a:stretch>
                  <a:fillRect l="-5" t="-61" r="2" b="-113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1556701" y="2057250"/>
                <a:ext cx="6500344" cy="2801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b) Ta </a:t>
                </a:r>
                <a:r>
                  <a:rPr lang="en-US" sz="2000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có</a:t>
                </a:r>
                <a:r>
                  <a:rPr lang="en-US" sz="2000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:</a:t>
                </a:r>
                <a:endParaRPr lang="en-US" sz="2000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</m:d>
                      <m:r>
                        <a:rPr lang="en-US" sz="20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en-US" sz="20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20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kern="120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kern="120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kern="120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e>
                          </m:d>
                        </m:e>
                      </m:d>
                      <m:r>
                        <a:rPr lang="en-US" sz="20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sz="2000" i="1" kern="12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701" y="2057250"/>
                <a:ext cx="6500344" cy="2801986"/>
              </a:xfrm>
              <a:prstGeom prst="rect">
                <a:avLst/>
              </a:prstGeom>
              <a:blipFill rotWithShape="1">
                <a:blip r:embed="rId4"/>
                <a:stretch>
                  <a:fillRect l="-5" t="-17" r="3" b="8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80;p48"/>
          <p:cNvSpPr txBox="1"/>
          <p:nvPr/>
        </p:nvSpPr>
        <p:spPr>
          <a:xfrm>
            <a:off x="677749" y="754267"/>
            <a:ext cx="770255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69779" y="2002261"/>
            <a:ext cx="2138064" cy="1757018"/>
            <a:chOff x="3502968" y="1985740"/>
            <a:chExt cx="2138064" cy="1757018"/>
          </a:xfrm>
        </p:grpSpPr>
        <p:sp>
          <p:nvSpPr>
            <p:cNvPr id="8" name="Hộp Văn bản 44"/>
            <p:cNvSpPr txBox="1"/>
            <p:nvPr/>
          </p:nvSpPr>
          <p:spPr>
            <a:xfrm>
              <a:off x="3502968" y="2870724"/>
              <a:ext cx="2138064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SBT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78493" y="1985740"/>
              <a:ext cx="587013" cy="58701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23149" y="1982169"/>
            <a:ext cx="2464252" cy="1777110"/>
            <a:chOff x="801638" y="1965648"/>
            <a:chExt cx="2464252" cy="1777110"/>
          </a:xfrm>
        </p:grpSpPr>
        <p:sp>
          <p:nvSpPr>
            <p:cNvPr id="11" name="Hộp Văn bản 43"/>
            <p:cNvSpPr txBox="1"/>
            <p:nvPr/>
          </p:nvSpPr>
          <p:spPr>
            <a:xfrm>
              <a:off x="801638" y="2870724"/>
              <a:ext cx="2464252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Ghi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nhớ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kiến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thức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13512" y="1965648"/>
              <a:ext cx="1261947" cy="70984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190221" y="2049974"/>
            <a:ext cx="3230089" cy="1792390"/>
            <a:chOff x="5502661" y="2074264"/>
            <a:chExt cx="3230089" cy="1792390"/>
          </a:xfrm>
        </p:grpSpPr>
        <p:sp>
          <p:nvSpPr>
            <p:cNvPr id="14" name="Hộp Văn bản 45"/>
            <p:cNvSpPr txBox="1"/>
            <p:nvPr/>
          </p:nvSpPr>
          <p:spPr>
            <a:xfrm>
              <a:off x="5502661" y="2944634"/>
              <a:ext cx="3230089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vi-VN" sz="1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Tiết sau học phần tiếp theo của </a:t>
              </a:r>
              <a:r>
                <a:rPr lang="vi-VN" sz="1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endParaRPr lang="vi-VN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958919" y="2074264"/>
              <a:ext cx="491586" cy="49158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41"/>
          <p:cNvSpPr/>
          <p:nvPr/>
        </p:nvSpPr>
        <p:spPr>
          <a:xfrm rot="2402816">
            <a:off x="3496348" y="-50849"/>
            <a:ext cx="6116559" cy="2101001"/>
          </a:xfrm>
          <a:custGeom>
            <a:avLst/>
            <a:gdLst/>
            <a:ahLst/>
            <a:cxnLst/>
            <a:rect l="l" t="t" r="r" b="b"/>
            <a:pathLst>
              <a:path w="244668" h="84042" extrusionOk="0">
                <a:moveTo>
                  <a:pt x="244668" y="0"/>
                </a:moveTo>
                <a:cubicBezTo>
                  <a:pt x="243213" y="3092"/>
                  <a:pt x="243395" y="13794"/>
                  <a:pt x="235937" y="18554"/>
                </a:cubicBezTo>
                <a:cubicBezTo>
                  <a:pt x="228479" y="23314"/>
                  <a:pt x="212198" y="22890"/>
                  <a:pt x="199919" y="28559"/>
                </a:cubicBezTo>
                <a:cubicBezTo>
                  <a:pt x="187640" y="34229"/>
                  <a:pt x="178817" y="47387"/>
                  <a:pt x="162263" y="52571"/>
                </a:cubicBezTo>
                <a:cubicBezTo>
                  <a:pt x="145709" y="57756"/>
                  <a:pt x="115331" y="56301"/>
                  <a:pt x="100596" y="59666"/>
                </a:cubicBezTo>
                <a:cubicBezTo>
                  <a:pt x="85861" y="63031"/>
                  <a:pt x="85406" y="71187"/>
                  <a:pt x="73855" y="72763"/>
                </a:cubicBezTo>
                <a:cubicBezTo>
                  <a:pt x="62304" y="74340"/>
                  <a:pt x="43597" y="67245"/>
                  <a:pt x="31288" y="69125"/>
                </a:cubicBezTo>
                <a:cubicBezTo>
                  <a:pt x="18979" y="71005"/>
                  <a:pt x="5215" y="81556"/>
                  <a:pt x="0" y="84042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62" name="Google Shape;1962;p41"/>
          <p:cNvGrpSpPr/>
          <p:nvPr/>
        </p:nvGrpSpPr>
        <p:grpSpPr>
          <a:xfrm rot="637251">
            <a:off x="8518438" y="3735149"/>
            <a:ext cx="594940" cy="808965"/>
            <a:chOff x="6010050" y="2511645"/>
            <a:chExt cx="1064603" cy="1565761"/>
          </a:xfrm>
        </p:grpSpPr>
        <p:sp>
          <p:nvSpPr>
            <p:cNvPr id="1963" name="Google Shape;1963;p41"/>
            <p:cNvSpPr/>
            <p:nvPr/>
          </p:nvSpPr>
          <p:spPr>
            <a:xfrm>
              <a:off x="6010278" y="2511776"/>
              <a:ext cx="1064374" cy="1565396"/>
            </a:xfrm>
            <a:custGeom>
              <a:avLst/>
              <a:gdLst/>
              <a:ahLst/>
              <a:cxnLst/>
              <a:rect l="l" t="t" r="r" b="b"/>
              <a:pathLst>
                <a:path w="8752" h="12872" extrusionOk="0">
                  <a:moveTo>
                    <a:pt x="2647" y="0"/>
                  </a:moveTo>
                  <a:cubicBezTo>
                    <a:pt x="2497" y="0"/>
                    <a:pt x="2344" y="19"/>
                    <a:pt x="2192" y="58"/>
                  </a:cubicBezTo>
                  <a:cubicBezTo>
                    <a:pt x="1191" y="308"/>
                    <a:pt x="596" y="1308"/>
                    <a:pt x="846" y="2296"/>
                  </a:cubicBezTo>
                  <a:cubicBezTo>
                    <a:pt x="1049" y="3106"/>
                    <a:pt x="1751" y="3653"/>
                    <a:pt x="2537" y="3689"/>
                  </a:cubicBezTo>
                  <a:cubicBezTo>
                    <a:pt x="2311" y="4034"/>
                    <a:pt x="2108" y="4415"/>
                    <a:pt x="1906" y="4772"/>
                  </a:cubicBezTo>
                  <a:cubicBezTo>
                    <a:pt x="1775" y="4999"/>
                    <a:pt x="1644" y="5237"/>
                    <a:pt x="1513" y="5475"/>
                  </a:cubicBezTo>
                  <a:cubicBezTo>
                    <a:pt x="1382" y="5701"/>
                    <a:pt x="1239" y="5927"/>
                    <a:pt x="1120" y="6177"/>
                  </a:cubicBezTo>
                  <a:cubicBezTo>
                    <a:pt x="977" y="6142"/>
                    <a:pt x="834" y="6130"/>
                    <a:pt x="691" y="6130"/>
                  </a:cubicBezTo>
                  <a:cubicBezTo>
                    <a:pt x="584" y="6130"/>
                    <a:pt x="477" y="6142"/>
                    <a:pt x="370" y="6154"/>
                  </a:cubicBezTo>
                  <a:cubicBezTo>
                    <a:pt x="310" y="6154"/>
                    <a:pt x="251" y="6165"/>
                    <a:pt x="203" y="6165"/>
                  </a:cubicBezTo>
                  <a:cubicBezTo>
                    <a:pt x="168" y="6177"/>
                    <a:pt x="132" y="6177"/>
                    <a:pt x="96" y="6201"/>
                  </a:cubicBezTo>
                  <a:cubicBezTo>
                    <a:pt x="60" y="6225"/>
                    <a:pt x="48" y="6249"/>
                    <a:pt x="25" y="6284"/>
                  </a:cubicBezTo>
                  <a:cubicBezTo>
                    <a:pt x="1" y="6332"/>
                    <a:pt x="25" y="6380"/>
                    <a:pt x="60" y="6415"/>
                  </a:cubicBezTo>
                  <a:cubicBezTo>
                    <a:pt x="96" y="6439"/>
                    <a:pt x="108" y="6451"/>
                    <a:pt x="156" y="6463"/>
                  </a:cubicBezTo>
                  <a:cubicBezTo>
                    <a:pt x="164" y="6467"/>
                    <a:pt x="173" y="6468"/>
                    <a:pt x="183" y="6468"/>
                  </a:cubicBezTo>
                  <a:cubicBezTo>
                    <a:pt x="203" y="6468"/>
                    <a:pt x="227" y="6463"/>
                    <a:pt x="251" y="6463"/>
                  </a:cubicBezTo>
                  <a:cubicBezTo>
                    <a:pt x="298" y="6451"/>
                    <a:pt x="346" y="6451"/>
                    <a:pt x="394" y="6439"/>
                  </a:cubicBezTo>
                  <a:cubicBezTo>
                    <a:pt x="501" y="6427"/>
                    <a:pt x="596" y="6427"/>
                    <a:pt x="691" y="6427"/>
                  </a:cubicBezTo>
                  <a:cubicBezTo>
                    <a:pt x="799" y="6415"/>
                    <a:pt x="906" y="6415"/>
                    <a:pt x="1001" y="6415"/>
                  </a:cubicBezTo>
                  <a:cubicBezTo>
                    <a:pt x="941" y="6475"/>
                    <a:pt x="882" y="6546"/>
                    <a:pt x="834" y="6630"/>
                  </a:cubicBezTo>
                  <a:cubicBezTo>
                    <a:pt x="739" y="6761"/>
                    <a:pt x="644" y="6904"/>
                    <a:pt x="549" y="7046"/>
                  </a:cubicBezTo>
                  <a:cubicBezTo>
                    <a:pt x="513" y="7118"/>
                    <a:pt x="465" y="7189"/>
                    <a:pt x="429" y="7261"/>
                  </a:cubicBezTo>
                  <a:cubicBezTo>
                    <a:pt x="382" y="7356"/>
                    <a:pt x="346" y="7475"/>
                    <a:pt x="429" y="7558"/>
                  </a:cubicBezTo>
                  <a:cubicBezTo>
                    <a:pt x="453" y="7582"/>
                    <a:pt x="489" y="7606"/>
                    <a:pt x="537" y="7606"/>
                  </a:cubicBezTo>
                  <a:lnTo>
                    <a:pt x="584" y="7606"/>
                  </a:lnTo>
                  <a:cubicBezTo>
                    <a:pt x="620" y="7594"/>
                    <a:pt x="656" y="7558"/>
                    <a:pt x="679" y="7523"/>
                  </a:cubicBezTo>
                  <a:cubicBezTo>
                    <a:pt x="715" y="7487"/>
                    <a:pt x="715" y="7416"/>
                    <a:pt x="691" y="7368"/>
                  </a:cubicBezTo>
                  <a:cubicBezTo>
                    <a:pt x="715" y="7320"/>
                    <a:pt x="739" y="7285"/>
                    <a:pt x="763" y="7237"/>
                  </a:cubicBezTo>
                  <a:cubicBezTo>
                    <a:pt x="822" y="7130"/>
                    <a:pt x="882" y="7035"/>
                    <a:pt x="953" y="6927"/>
                  </a:cubicBezTo>
                  <a:cubicBezTo>
                    <a:pt x="1013" y="6832"/>
                    <a:pt x="1072" y="6737"/>
                    <a:pt x="1132" y="6630"/>
                  </a:cubicBezTo>
                  <a:cubicBezTo>
                    <a:pt x="1156" y="6606"/>
                    <a:pt x="1168" y="6570"/>
                    <a:pt x="1191" y="6535"/>
                  </a:cubicBezTo>
                  <a:cubicBezTo>
                    <a:pt x="1191" y="6618"/>
                    <a:pt x="1191" y="6701"/>
                    <a:pt x="1203" y="6796"/>
                  </a:cubicBezTo>
                  <a:cubicBezTo>
                    <a:pt x="1203" y="6904"/>
                    <a:pt x="1215" y="7023"/>
                    <a:pt x="1227" y="7142"/>
                  </a:cubicBezTo>
                  <a:cubicBezTo>
                    <a:pt x="1239" y="7261"/>
                    <a:pt x="1251" y="7392"/>
                    <a:pt x="1287" y="7511"/>
                  </a:cubicBezTo>
                  <a:cubicBezTo>
                    <a:pt x="1309" y="7583"/>
                    <a:pt x="1372" y="7619"/>
                    <a:pt x="1433" y="7619"/>
                  </a:cubicBezTo>
                  <a:cubicBezTo>
                    <a:pt x="1504" y="7619"/>
                    <a:pt x="1572" y="7571"/>
                    <a:pt x="1572" y="7475"/>
                  </a:cubicBezTo>
                  <a:cubicBezTo>
                    <a:pt x="1572" y="7356"/>
                    <a:pt x="1537" y="7237"/>
                    <a:pt x="1525" y="7118"/>
                  </a:cubicBezTo>
                  <a:cubicBezTo>
                    <a:pt x="1501" y="7011"/>
                    <a:pt x="1489" y="6892"/>
                    <a:pt x="1465" y="6773"/>
                  </a:cubicBezTo>
                  <a:cubicBezTo>
                    <a:pt x="1453" y="6642"/>
                    <a:pt x="1441" y="6499"/>
                    <a:pt x="1430" y="6368"/>
                  </a:cubicBezTo>
                  <a:lnTo>
                    <a:pt x="1430" y="6368"/>
                  </a:lnTo>
                  <a:cubicBezTo>
                    <a:pt x="1513" y="6523"/>
                    <a:pt x="1608" y="6665"/>
                    <a:pt x="1703" y="6808"/>
                  </a:cubicBezTo>
                  <a:cubicBezTo>
                    <a:pt x="1763" y="6904"/>
                    <a:pt x="1834" y="7011"/>
                    <a:pt x="1906" y="7106"/>
                  </a:cubicBezTo>
                  <a:cubicBezTo>
                    <a:pt x="1977" y="7201"/>
                    <a:pt x="2073" y="7356"/>
                    <a:pt x="2203" y="7356"/>
                  </a:cubicBezTo>
                  <a:cubicBezTo>
                    <a:pt x="2239" y="7356"/>
                    <a:pt x="2287" y="7332"/>
                    <a:pt x="2299" y="7285"/>
                  </a:cubicBezTo>
                  <a:cubicBezTo>
                    <a:pt x="2323" y="7166"/>
                    <a:pt x="2215" y="7046"/>
                    <a:pt x="2156" y="6951"/>
                  </a:cubicBezTo>
                  <a:cubicBezTo>
                    <a:pt x="2073" y="6856"/>
                    <a:pt x="2001" y="6761"/>
                    <a:pt x="1942" y="6654"/>
                  </a:cubicBezTo>
                  <a:cubicBezTo>
                    <a:pt x="1811" y="6463"/>
                    <a:pt x="1680" y="6261"/>
                    <a:pt x="1537" y="6070"/>
                  </a:cubicBezTo>
                  <a:cubicBezTo>
                    <a:pt x="1608" y="5939"/>
                    <a:pt x="1692" y="5796"/>
                    <a:pt x="1763" y="5653"/>
                  </a:cubicBezTo>
                  <a:cubicBezTo>
                    <a:pt x="1894" y="5415"/>
                    <a:pt x="2037" y="5165"/>
                    <a:pt x="2168" y="4927"/>
                  </a:cubicBezTo>
                  <a:cubicBezTo>
                    <a:pt x="2394" y="4522"/>
                    <a:pt x="2644" y="4106"/>
                    <a:pt x="2846" y="3677"/>
                  </a:cubicBezTo>
                  <a:lnTo>
                    <a:pt x="2882" y="3677"/>
                  </a:lnTo>
                  <a:cubicBezTo>
                    <a:pt x="2954" y="4010"/>
                    <a:pt x="3013" y="4356"/>
                    <a:pt x="3085" y="4701"/>
                  </a:cubicBezTo>
                  <a:cubicBezTo>
                    <a:pt x="3263" y="5522"/>
                    <a:pt x="3466" y="6344"/>
                    <a:pt x="3692" y="7166"/>
                  </a:cubicBezTo>
                  <a:cubicBezTo>
                    <a:pt x="3716" y="7249"/>
                    <a:pt x="3739" y="7344"/>
                    <a:pt x="3763" y="7427"/>
                  </a:cubicBezTo>
                  <a:lnTo>
                    <a:pt x="2965" y="7630"/>
                  </a:lnTo>
                  <a:lnTo>
                    <a:pt x="2632" y="10535"/>
                  </a:lnTo>
                  <a:lnTo>
                    <a:pt x="3085" y="10416"/>
                  </a:lnTo>
                  <a:lnTo>
                    <a:pt x="3085" y="10416"/>
                  </a:lnTo>
                  <a:cubicBezTo>
                    <a:pt x="3085" y="10511"/>
                    <a:pt x="3085" y="10606"/>
                    <a:pt x="3073" y="10714"/>
                  </a:cubicBezTo>
                  <a:cubicBezTo>
                    <a:pt x="3061" y="11071"/>
                    <a:pt x="3049" y="11428"/>
                    <a:pt x="3037" y="11797"/>
                  </a:cubicBezTo>
                  <a:cubicBezTo>
                    <a:pt x="3037" y="11821"/>
                    <a:pt x="3025" y="11845"/>
                    <a:pt x="3025" y="11868"/>
                  </a:cubicBezTo>
                  <a:cubicBezTo>
                    <a:pt x="3000" y="11866"/>
                    <a:pt x="2975" y="11865"/>
                    <a:pt x="2950" y="11865"/>
                  </a:cubicBezTo>
                  <a:cubicBezTo>
                    <a:pt x="2845" y="11865"/>
                    <a:pt x="2743" y="11883"/>
                    <a:pt x="2656" y="11892"/>
                  </a:cubicBezTo>
                  <a:cubicBezTo>
                    <a:pt x="2477" y="11916"/>
                    <a:pt x="2311" y="11952"/>
                    <a:pt x="2144" y="11999"/>
                  </a:cubicBezTo>
                  <a:cubicBezTo>
                    <a:pt x="1799" y="12119"/>
                    <a:pt x="1477" y="12285"/>
                    <a:pt x="1191" y="12523"/>
                  </a:cubicBezTo>
                  <a:cubicBezTo>
                    <a:pt x="1120" y="12571"/>
                    <a:pt x="1120" y="12702"/>
                    <a:pt x="1156" y="12773"/>
                  </a:cubicBezTo>
                  <a:cubicBezTo>
                    <a:pt x="1206" y="12844"/>
                    <a:pt x="1273" y="12871"/>
                    <a:pt x="1350" y="12871"/>
                  </a:cubicBezTo>
                  <a:cubicBezTo>
                    <a:pt x="1364" y="12871"/>
                    <a:pt x="1379" y="12871"/>
                    <a:pt x="1394" y="12869"/>
                  </a:cubicBezTo>
                  <a:cubicBezTo>
                    <a:pt x="1787" y="12821"/>
                    <a:pt x="2168" y="12726"/>
                    <a:pt x="2549" y="12595"/>
                  </a:cubicBezTo>
                  <a:cubicBezTo>
                    <a:pt x="2858" y="12488"/>
                    <a:pt x="3323" y="12380"/>
                    <a:pt x="3418" y="12011"/>
                  </a:cubicBezTo>
                  <a:cubicBezTo>
                    <a:pt x="3466" y="11833"/>
                    <a:pt x="3442" y="11642"/>
                    <a:pt x="3442" y="11476"/>
                  </a:cubicBezTo>
                  <a:cubicBezTo>
                    <a:pt x="3442" y="11273"/>
                    <a:pt x="3442" y="11071"/>
                    <a:pt x="3442" y="10868"/>
                  </a:cubicBezTo>
                  <a:cubicBezTo>
                    <a:pt x="3442" y="10690"/>
                    <a:pt x="3454" y="10511"/>
                    <a:pt x="3454" y="10321"/>
                  </a:cubicBezTo>
                  <a:lnTo>
                    <a:pt x="4287" y="10106"/>
                  </a:lnTo>
                  <a:lnTo>
                    <a:pt x="4442" y="9404"/>
                  </a:lnTo>
                  <a:lnTo>
                    <a:pt x="4918" y="9952"/>
                  </a:lnTo>
                  <a:lnTo>
                    <a:pt x="5573" y="9785"/>
                  </a:lnTo>
                  <a:cubicBezTo>
                    <a:pt x="5656" y="9952"/>
                    <a:pt x="5752" y="10106"/>
                    <a:pt x="5835" y="10261"/>
                  </a:cubicBezTo>
                  <a:cubicBezTo>
                    <a:pt x="5930" y="10440"/>
                    <a:pt x="6025" y="10618"/>
                    <a:pt x="6121" y="10797"/>
                  </a:cubicBezTo>
                  <a:cubicBezTo>
                    <a:pt x="6204" y="10952"/>
                    <a:pt x="6275" y="11118"/>
                    <a:pt x="6394" y="11249"/>
                  </a:cubicBezTo>
                  <a:cubicBezTo>
                    <a:pt x="6523" y="11390"/>
                    <a:pt x="6701" y="11432"/>
                    <a:pt x="6886" y="11432"/>
                  </a:cubicBezTo>
                  <a:cubicBezTo>
                    <a:pt x="7078" y="11432"/>
                    <a:pt x="7279" y="11387"/>
                    <a:pt x="7442" y="11357"/>
                  </a:cubicBezTo>
                  <a:cubicBezTo>
                    <a:pt x="7835" y="11297"/>
                    <a:pt x="8216" y="11190"/>
                    <a:pt x="8585" y="11047"/>
                  </a:cubicBezTo>
                  <a:cubicBezTo>
                    <a:pt x="8680" y="11011"/>
                    <a:pt x="8740" y="10952"/>
                    <a:pt x="8752" y="10845"/>
                  </a:cubicBezTo>
                  <a:cubicBezTo>
                    <a:pt x="8752" y="10761"/>
                    <a:pt x="8680" y="10654"/>
                    <a:pt x="8597" y="10642"/>
                  </a:cubicBezTo>
                  <a:cubicBezTo>
                    <a:pt x="8419" y="10606"/>
                    <a:pt x="8237" y="10589"/>
                    <a:pt x="8055" y="10589"/>
                  </a:cubicBezTo>
                  <a:cubicBezTo>
                    <a:pt x="7874" y="10589"/>
                    <a:pt x="7692" y="10606"/>
                    <a:pt x="7514" y="10642"/>
                  </a:cubicBezTo>
                  <a:cubicBezTo>
                    <a:pt x="7347" y="10666"/>
                    <a:pt x="7180" y="10714"/>
                    <a:pt x="7014" y="10785"/>
                  </a:cubicBezTo>
                  <a:cubicBezTo>
                    <a:pt x="6906" y="10821"/>
                    <a:pt x="6775" y="10868"/>
                    <a:pt x="6680" y="10940"/>
                  </a:cubicBezTo>
                  <a:cubicBezTo>
                    <a:pt x="6668" y="10916"/>
                    <a:pt x="6645" y="10904"/>
                    <a:pt x="6633" y="10880"/>
                  </a:cubicBezTo>
                  <a:cubicBezTo>
                    <a:pt x="6442" y="10571"/>
                    <a:pt x="6264" y="10249"/>
                    <a:pt x="6085" y="9940"/>
                  </a:cubicBezTo>
                  <a:cubicBezTo>
                    <a:pt x="6025" y="9856"/>
                    <a:pt x="5978" y="9773"/>
                    <a:pt x="5930" y="9690"/>
                  </a:cubicBezTo>
                  <a:lnTo>
                    <a:pt x="6442" y="9559"/>
                  </a:lnTo>
                  <a:lnTo>
                    <a:pt x="4811" y="7166"/>
                  </a:lnTo>
                  <a:lnTo>
                    <a:pt x="4097" y="7344"/>
                  </a:lnTo>
                  <a:cubicBezTo>
                    <a:pt x="4085" y="7308"/>
                    <a:pt x="4073" y="7261"/>
                    <a:pt x="4061" y="7225"/>
                  </a:cubicBezTo>
                  <a:cubicBezTo>
                    <a:pt x="3954" y="6820"/>
                    <a:pt x="3847" y="6427"/>
                    <a:pt x="3739" y="6023"/>
                  </a:cubicBezTo>
                  <a:cubicBezTo>
                    <a:pt x="3549" y="5249"/>
                    <a:pt x="3358" y="4463"/>
                    <a:pt x="3204" y="3677"/>
                  </a:cubicBezTo>
                  <a:lnTo>
                    <a:pt x="3204" y="3677"/>
                  </a:lnTo>
                  <a:cubicBezTo>
                    <a:pt x="3549" y="3963"/>
                    <a:pt x="3930" y="4225"/>
                    <a:pt x="4299" y="4475"/>
                  </a:cubicBezTo>
                  <a:cubicBezTo>
                    <a:pt x="4525" y="4630"/>
                    <a:pt x="4751" y="4772"/>
                    <a:pt x="4978" y="4915"/>
                  </a:cubicBezTo>
                  <a:cubicBezTo>
                    <a:pt x="5097" y="4987"/>
                    <a:pt x="5204" y="5058"/>
                    <a:pt x="5323" y="5118"/>
                  </a:cubicBezTo>
                  <a:cubicBezTo>
                    <a:pt x="5371" y="5153"/>
                    <a:pt x="5430" y="5189"/>
                    <a:pt x="5490" y="5225"/>
                  </a:cubicBezTo>
                  <a:cubicBezTo>
                    <a:pt x="5490" y="5427"/>
                    <a:pt x="5513" y="5630"/>
                    <a:pt x="5561" y="5820"/>
                  </a:cubicBezTo>
                  <a:cubicBezTo>
                    <a:pt x="5585" y="5927"/>
                    <a:pt x="5609" y="6023"/>
                    <a:pt x="5644" y="6118"/>
                  </a:cubicBezTo>
                  <a:cubicBezTo>
                    <a:pt x="5656" y="6165"/>
                    <a:pt x="5680" y="6225"/>
                    <a:pt x="5704" y="6273"/>
                  </a:cubicBezTo>
                  <a:cubicBezTo>
                    <a:pt x="5716" y="6296"/>
                    <a:pt x="5716" y="6320"/>
                    <a:pt x="5740" y="6344"/>
                  </a:cubicBezTo>
                  <a:cubicBezTo>
                    <a:pt x="5763" y="6368"/>
                    <a:pt x="5799" y="6368"/>
                    <a:pt x="5811" y="6380"/>
                  </a:cubicBezTo>
                  <a:cubicBezTo>
                    <a:pt x="5832" y="6397"/>
                    <a:pt x="5856" y="6405"/>
                    <a:pt x="5879" y="6405"/>
                  </a:cubicBezTo>
                  <a:cubicBezTo>
                    <a:pt x="5919" y="6405"/>
                    <a:pt x="5954" y="6378"/>
                    <a:pt x="5954" y="6332"/>
                  </a:cubicBezTo>
                  <a:cubicBezTo>
                    <a:pt x="5954" y="6320"/>
                    <a:pt x="5966" y="6284"/>
                    <a:pt x="5978" y="6261"/>
                  </a:cubicBezTo>
                  <a:cubicBezTo>
                    <a:pt x="5978" y="6225"/>
                    <a:pt x="5966" y="6189"/>
                    <a:pt x="5954" y="6154"/>
                  </a:cubicBezTo>
                  <a:cubicBezTo>
                    <a:pt x="5942" y="6118"/>
                    <a:pt x="5918" y="6082"/>
                    <a:pt x="5906" y="6046"/>
                  </a:cubicBezTo>
                  <a:cubicBezTo>
                    <a:pt x="5871" y="5951"/>
                    <a:pt x="5847" y="5856"/>
                    <a:pt x="5811" y="5761"/>
                  </a:cubicBezTo>
                  <a:cubicBezTo>
                    <a:pt x="5787" y="5653"/>
                    <a:pt x="5763" y="5534"/>
                    <a:pt x="5740" y="5427"/>
                  </a:cubicBezTo>
                  <a:lnTo>
                    <a:pt x="5740" y="5427"/>
                  </a:lnTo>
                  <a:cubicBezTo>
                    <a:pt x="5799" y="5475"/>
                    <a:pt x="5859" y="5522"/>
                    <a:pt x="5918" y="5558"/>
                  </a:cubicBezTo>
                  <a:cubicBezTo>
                    <a:pt x="6037" y="5653"/>
                    <a:pt x="6156" y="5737"/>
                    <a:pt x="6275" y="5820"/>
                  </a:cubicBezTo>
                  <a:cubicBezTo>
                    <a:pt x="6394" y="5903"/>
                    <a:pt x="6514" y="5987"/>
                    <a:pt x="6621" y="6070"/>
                  </a:cubicBezTo>
                  <a:cubicBezTo>
                    <a:pt x="6680" y="6118"/>
                    <a:pt x="6740" y="6165"/>
                    <a:pt x="6799" y="6213"/>
                  </a:cubicBezTo>
                  <a:cubicBezTo>
                    <a:pt x="6850" y="6247"/>
                    <a:pt x="6896" y="6275"/>
                    <a:pt x="6948" y="6275"/>
                  </a:cubicBezTo>
                  <a:cubicBezTo>
                    <a:pt x="6968" y="6275"/>
                    <a:pt x="6990" y="6271"/>
                    <a:pt x="7014" y="6261"/>
                  </a:cubicBezTo>
                  <a:cubicBezTo>
                    <a:pt x="7049" y="6249"/>
                    <a:pt x="7073" y="6225"/>
                    <a:pt x="7073" y="6189"/>
                  </a:cubicBezTo>
                  <a:cubicBezTo>
                    <a:pt x="7085" y="6094"/>
                    <a:pt x="7026" y="6046"/>
                    <a:pt x="6966" y="5987"/>
                  </a:cubicBezTo>
                  <a:cubicBezTo>
                    <a:pt x="6906" y="5951"/>
                    <a:pt x="6847" y="5903"/>
                    <a:pt x="6787" y="5868"/>
                  </a:cubicBezTo>
                  <a:cubicBezTo>
                    <a:pt x="6668" y="5773"/>
                    <a:pt x="6537" y="5689"/>
                    <a:pt x="6418" y="5606"/>
                  </a:cubicBezTo>
                  <a:cubicBezTo>
                    <a:pt x="6299" y="5522"/>
                    <a:pt x="6168" y="5451"/>
                    <a:pt x="6049" y="5380"/>
                  </a:cubicBezTo>
                  <a:cubicBezTo>
                    <a:pt x="6025" y="5356"/>
                    <a:pt x="6002" y="5344"/>
                    <a:pt x="5978" y="5332"/>
                  </a:cubicBezTo>
                  <a:lnTo>
                    <a:pt x="5978" y="5332"/>
                  </a:lnTo>
                  <a:cubicBezTo>
                    <a:pt x="6097" y="5356"/>
                    <a:pt x="6216" y="5368"/>
                    <a:pt x="6347" y="5392"/>
                  </a:cubicBezTo>
                  <a:cubicBezTo>
                    <a:pt x="6478" y="5415"/>
                    <a:pt x="6621" y="5439"/>
                    <a:pt x="6752" y="5463"/>
                  </a:cubicBezTo>
                  <a:cubicBezTo>
                    <a:pt x="6879" y="5484"/>
                    <a:pt x="7016" y="5524"/>
                    <a:pt x="7145" y="5524"/>
                  </a:cubicBezTo>
                  <a:cubicBezTo>
                    <a:pt x="7161" y="5524"/>
                    <a:pt x="7177" y="5524"/>
                    <a:pt x="7192" y="5522"/>
                  </a:cubicBezTo>
                  <a:cubicBezTo>
                    <a:pt x="7299" y="5499"/>
                    <a:pt x="7323" y="5320"/>
                    <a:pt x="7228" y="5284"/>
                  </a:cubicBezTo>
                  <a:cubicBezTo>
                    <a:pt x="7097" y="5225"/>
                    <a:pt x="6942" y="5225"/>
                    <a:pt x="6811" y="5201"/>
                  </a:cubicBezTo>
                  <a:cubicBezTo>
                    <a:pt x="6668" y="5177"/>
                    <a:pt x="6525" y="5165"/>
                    <a:pt x="6383" y="5141"/>
                  </a:cubicBezTo>
                  <a:cubicBezTo>
                    <a:pt x="6252" y="5130"/>
                    <a:pt x="6121" y="5106"/>
                    <a:pt x="6002" y="5094"/>
                  </a:cubicBezTo>
                  <a:cubicBezTo>
                    <a:pt x="6013" y="5082"/>
                    <a:pt x="6025" y="5070"/>
                    <a:pt x="6037" y="5070"/>
                  </a:cubicBezTo>
                  <a:cubicBezTo>
                    <a:pt x="6133" y="5022"/>
                    <a:pt x="6240" y="4975"/>
                    <a:pt x="6335" y="4939"/>
                  </a:cubicBezTo>
                  <a:cubicBezTo>
                    <a:pt x="6430" y="4891"/>
                    <a:pt x="6525" y="4856"/>
                    <a:pt x="6633" y="4832"/>
                  </a:cubicBezTo>
                  <a:cubicBezTo>
                    <a:pt x="6728" y="4796"/>
                    <a:pt x="6871" y="4772"/>
                    <a:pt x="6942" y="4701"/>
                  </a:cubicBezTo>
                  <a:cubicBezTo>
                    <a:pt x="6990" y="4630"/>
                    <a:pt x="6978" y="4534"/>
                    <a:pt x="6895" y="4510"/>
                  </a:cubicBezTo>
                  <a:cubicBezTo>
                    <a:pt x="6871" y="4503"/>
                    <a:pt x="6846" y="4499"/>
                    <a:pt x="6820" y="4499"/>
                  </a:cubicBezTo>
                  <a:cubicBezTo>
                    <a:pt x="6727" y="4499"/>
                    <a:pt x="6621" y="4542"/>
                    <a:pt x="6537" y="4570"/>
                  </a:cubicBezTo>
                  <a:cubicBezTo>
                    <a:pt x="6430" y="4618"/>
                    <a:pt x="6335" y="4653"/>
                    <a:pt x="6228" y="4701"/>
                  </a:cubicBezTo>
                  <a:cubicBezTo>
                    <a:pt x="6133" y="4749"/>
                    <a:pt x="6037" y="4796"/>
                    <a:pt x="5942" y="4844"/>
                  </a:cubicBezTo>
                  <a:cubicBezTo>
                    <a:pt x="5894" y="4868"/>
                    <a:pt x="5847" y="4903"/>
                    <a:pt x="5799" y="4927"/>
                  </a:cubicBezTo>
                  <a:cubicBezTo>
                    <a:pt x="5763" y="4963"/>
                    <a:pt x="5728" y="4987"/>
                    <a:pt x="5716" y="5022"/>
                  </a:cubicBezTo>
                  <a:cubicBezTo>
                    <a:pt x="5704" y="5011"/>
                    <a:pt x="5692" y="4999"/>
                    <a:pt x="5680" y="4987"/>
                  </a:cubicBezTo>
                  <a:cubicBezTo>
                    <a:pt x="5632" y="4939"/>
                    <a:pt x="5573" y="4915"/>
                    <a:pt x="5513" y="4880"/>
                  </a:cubicBezTo>
                  <a:cubicBezTo>
                    <a:pt x="5394" y="4808"/>
                    <a:pt x="5275" y="4737"/>
                    <a:pt x="5156" y="4665"/>
                  </a:cubicBezTo>
                  <a:cubicBezTo>
                    <a:pt x="4930" y="4522"/>
                    <a:pt x="4692" y="4379"/>
                    <a:pt x="4466" y="4237"/>
                  </a:cubicBezTo>
                  <a:cubicBezTo>
                    <a:pt x="4108" y="3998"/>
                    <a:pt x="3775" y="3760"/>
                    <a:pt x="3418" y="3522"/>
                  </a:cubicBezTo>
                  <a:cubicBezTo>
                    <a:pt x="4204" y="3153"/>
                    <a:pt x="4656" y="2272"/>
                    <a:pt x="4430" y="1391"/>
                  </a:cubicBezTo>
                  <a:cubicBezTo>
                    <a:pt x="4218" y="555"/>
                    <a:pt x="3470" y="0"/>
                    <a:pt x="264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964" name="Google Shape;1964;p41"/>
            <p:cNvGrpSpPr/>
            <p:nvPr/>
          </p:nvGrpSpPr>
          <p:grpSpPr>
            <a:xfrm>
              <a:off x="6010050" y="2511645"/>
              <a:ext cx="1064374" cy="1565761"/>
              <a:chOff x="5734625" y="2256650"/>
              <a:chExt cx="218800" cy="321875"/>
            </a:xfrm>
          </p:grpSpPr>
          <p:sp>
            <p:nvSpPr>
              <p:cNvPr id="1965" name="Google Shape;1965;p41"/>
              <p:cNvSpPr/>
              <p:nvPr/>
            </p:nvSpPr>
            <p:spPr>
              <a:xfrm>
                <a:off x="5734625" y="2309775"/>
                <a:ext cx="183100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6314" extrusionOk="0">
                    <a:moveTo>
                      <a:pt x="2763" y="1"/>
                    </a:moveTo>
                    <a:cubicBezTo>
                      <a:pt x="2720" y="1"/>
                      <a:pt x="2680" y="28"/>
                      <a:pt x="2680" y="78"/>
                    </a:cubicBezTo>
                    <a:cubicBezTo>
                      <a:pt x="2680" y="459"/>
                      <a:pt x="2751" y="840"/>
                      <a:pt x="2823" y="1210"/>
                    </a:cubicBezTo>
                    <a:cubicBezTo>
                      <a:pt x="2799" y="1210"/>
                      <a:pt x="2787" y="1221"/>
                      <a:pt x="2775" y="1233"/>
                    </a:cubicBezTo>
                    <a:cubicBezTo>
                      <a:pt x="2430" y="1662"/>
                      <a:pt x="2180" y="2162"/>
                      <a:pt x="1906" y="2638"/>
                    </a:cubicBezTo>
                    <a:cubicBezTo>
                      <a:pt x="1775" y="2876"/>
                      <a:pt x="1644" y="3115"/>
                      <a:pt x="1513" y="3341"/>
                    </a:cubicBezTo>
                    <a:cubicBezTo>
                      <a:pt x="1382" y="3579"/>
                      <a:pt x="1239" y="3805"/>
                      <a:pt x="1120" y="4043"/>
                    </a:cubicBezTo>
                    <a:cubicBezTo>
                      <a:pt x="1022" y="4016"/>
                      <a:pt x="910" y="4003"/>
                      <a:pt x="800" y="4003"/>
                    </a:cubicBezTo>
                    <a:cubicBezTo>
                      <a:pt x="764" y="4003"/>
                      <a:pt x="727" y="4005"/>
                      <a:pt x="691" y="4007"/>
                    </a:cubicBezTo>
                    <a:cubicBezTo>
                      <a:pt x="584" y="4007"/>
                      <a:pt x="477" y="4007"/>
                      <a:pt x="370" y="4019"/>
                    </a:cubicBezTo>
                    <a:cubicBezTo>
                      <a:pt x="310" y="4031"/>
                      <a:pt x="263" y="4031"/>
                      <a:pt x="203" y="4043"/>
                    </a:cubicBezTo>
                    <a:cubicBezTo>
                      <a:pt x="168" y="4043"/>
                      <a:pt x="132" y="4055"/>
                      <a:pt x="108" y="4067"/>
                    </a:cubicBezTo>
                    <a:cubicBezTo>
                      <a:pt x="60" y="4091"/>
                      <a:pt x="60" y="4127"/>
                      <a:pt x="37" y="4162"/>
                    </a:cubicBezTo>
                    <a:cubicBezTo>
                      <a:pt x="1" y="4210"/>
                      <a:pt x="25" y="4258"/>
                      <a:pt x="60" y="4281"/>
                    </a:cubicBezTo>
                    <a:cubicBezTo>
                      <a:pt x="96" y="4305"/>
                      <a:pt x="108" y="4329"/>
                      <a:pt x="156" y="4341"/>
                    </a:cubicBezTo>
                    <a:cubicBezTo>
                      <a:pt x="191" y="4341"/>
                      <a:pt x="215" y="4341"/>
                      <a:pt x="251" y="4329"/>
                    </a:cubicBezTo>
                    <a:cubicBezTo>
                      <a:pt x="298" y="4329"/>
                      <a:pt x="358" y="4317"/>
                      <a:pt x="406" y="4317"/>
                    </a:cubicBezTo>
                    <a:cubicBezTo>
                      <a:pt x="501" y="4305"/>
                      <a:pt x="596" y="4293"/>
                      <a:pt x="691" y="4293"/>
                    </a:cubicBezTo>
                    <a:cubicBezTo>
                      <a:pt x="799" y="4293"/>
                      <a:pt x="906" y="4281"/>
                      <a:pt x="1001" y="4281"/>
                    </a:cubicBezTo>
                    <a:cubicBezTo>
                      <a:pt x="941" y="4353"/>
                      <a:pt x="894" y="4424"/>
                      <a:pt x="834" y="4496"/>
                    </a:cubicBezTo>
                    <a:cubicBezTo>
                      <a:pt x="739" y="4627"/>
                      <a:pt x="644" y="4769"/>
                      <a:pt x="560" y="4912"/>
                    </a:cubicBezTo>
                    <a:cubicBezTo>
                      <a:pt x="513" y="4984"/>
                      <a:pt x="465" y="5055"/>
                      <a:pt x="429" y="5139"/>
                    </a:cubicBezTo>
                    <a:cubicBezTo>
                      <a:pt x="382" y="5222"/>
                      <a:pt x="346" y="5341"/>
                      <a:pt x="429" y="5424"/>
                    </a:cubicBezTo>
                    <a:cubicBezTo>
                      <a:pt x="453" y="5460"/>
                      <a:pt x="501" y="5472"/>
                      <a:pt x="537" y="5472"/>
                    </a:cubicBezTo>
                    <a:lnTo>
                      <a:pt x="584" y="5472"/>
                    </a:lnTo>
                    <a:cubicBezTo>
                      <a:pt x="620" y="5460"/>
                      <a:pt x="656" y="5436"/>
                      <a:pt x="679" y="5401"/>
                    </a:cubicBezTo>
                    <a:cubicBezTo>
                      <a:pt x="715" y="5353"/>
                      <a:pt x="715" y="5281"/>
                      <a:pt x="691" y="5246"/>
                    </a:cubicBezTo>
                    <a:cubicBezTo>
                      <a:pt x="715" y="5198"/>
                      <a:pt x="739" y="5150"/>
                      <a:pt x="775" y="5103"/>
                    </a:cubicBezTo>
                    <a:cubicBezTo>
                      <a:pt x="822" y="5008"/>
                      <a:pt x="894" y="4900"/>
                      <a:pt x="953" y="4805"/>
                    </a:cubicBezTo>
                    <a:cubicBezTo>
                      <a:pt x="1013" y="4698"/>
                      <a:pt x="1072" y="4603"/>
                      <a:pt x="1132" y="4508"/>
                    </a:cubicBezTo>
                    <a:cubicBezTo>
                      <a:pt x="1156" y="4472"/>
                      <a:pt x="1180" y="4436"/>
                      <a:pt x="1191" y="4400"/>
                    </a:cubicBezTo>
                    <a:cubicBezTo>
                      <a:pt x="1191" y="4496"/>
                      <a:pt x="1203" y="4579"/>
                      <a:pt x="1203" y="4662"/>
                    </a:cubicBezTo>
                    <a:cubicBezTo>
                      <a:pt x="1215" y="4781"/>
                      <a:pt x="1215" y="4900"/>
                      <a:pt x="1227" y="5008"/>
                    </a:cubicBezTo>
                    <a:cubicBezTo>
                      <a:pt x="1239" y="5127"/>
                      <a:pt x="1251" y="5270"/>
                      <a:pt x="1287" y="5389"/>
                    </a:cubicBezTo>
                    <a:cubicBezTo>
                      <a:pt x="1309" y="5455"/>
                      <a:pt x="1374" y="5488"/>
                      <a:pt x="1436" y="5488"/>
                    </a:cubicBezTo>
                    <a:cubicBezTo>
                      <a:pt x="1509" y="5488"/>
                      <a:pt x="1579" y="5443"/>
                      <a:pt x="1572" y="5353"/>
                    </a:cubicBezTo>
                    <a:cubicBezTo>
                      <a:pt x="1572" y="5234"/>
                      <a:pt x="1537" y="5115"/>
                      <a:pt x="1525" y="4996"/>
                    </a:cubicBezTo>
                    <a:cubicBezTo>
                      <a:pt x="1501" y="4877"/>
                      <a:pt x="1489" y="4758"/>
                      <a:pt x="1477" y="4650"/>
                    </a:cubicBezTo>
                    <a:cubicBezTo>
                      <a:pt x="1453" y="4508"/>
                      <a:pt x="1441" y="4377"/>
                      <a:pt x="1430" y="4234"/>
                    </a:cubicBezTo>
                    <a:lnTo>
                      <a:pt x="1430" y="4234"/>
                    </a:lnTo>
                    <a:cubicBezTo>
                      <a:pt x="1513" y="4388"/>
                      <a:pt x="1608" y="4531"/>
                      <a:pt x="1703" y="4674"/>
                    </a:cubicBezTo>
                    <a:cubicBezTo>
                      <a:pt x="1775" y="4781"/>
                      <a:pt x="1834" y="4877"/>
                      <a:pt x="1906" y="4972"/>
                    </a:cubicBezTo>
                    <a:cubicBezTo>
                      <a:pt x="1977" y="5067"/>
                      <a:pt x="2073" y="5222"/>
                      <a:pt x="2203" y="5222"/>
                    </a:cubicBezTo>
                    <a:cubicBezTo>
                      <a:pt x="2239" y="5222"/>
                      <a:pt x="2287" y="5198"/>
                      <a:pt x="2299" y="5162"/>
                    </a:cubicBezTo>
                    <a:cubicBezTo>
                      <a:pt x="2334" y="5031"/>
                      <a:pt x="2215" y="4924"/>
                      <a:pt x="2156" y="4829"/>
                    </a:cubicBezTo>
                    <a:cubicBezTo>
                      <a:pt x="2084" y="4734"/>
                      <a:pt x="2013" y="4627"/>
                      <a:pt x="1942" y="4531"/>
                    </a:cubicBezTo>
                    <a:cubicBezTo>
                      <a:pt x="1811" y="4329"/>
                      <a:pt x="1680" y="4127"/>
                      <a:pt x="1537" y="3948"/>
                    </a:cubicBezTo>
                    <a:cubicBezTo>
                      <a:pt x="1620" y="3805"/>
                      <a:pt x="1692" y="3662"/>
                      <a:pt x="1763" y="3531"/>
                    </a:cubicBezTo>
                    <a:cubicBezTo>
                      <a:pt x="1906" y="3281"/>
                      <a:pt x="2037" y="3043"/>
                      <a:pt x="2168" y="2793"/>
                    </a:cubicBezTo>
                    <a:cubicBezTo>
                      <a:pt x="2406" y="2364"/>
                      <a:pt x="2680" y="1936"/>
                      <a:pt x="2870" y="1483"/>
                    </a:cubicBezTo>
                    <a:cubicBezTo>
                      <a:pt x="2942" y="1852"/>
                      <a:pt x="3013" y="2210"/>
                      <a:pt x="3085" y="2567"/>
                    </a:cubicBezTo>
                    <a:cubicBezTo>
                      <a:pt x="3263" y="3400"/>
                      <a:pt x="3466" y="4222"/>
                      <a:pt x="3692" y="5031"/>
                    </a:cubicBezTo>
                    <a:cubicBezTo>
                      <a:pt x="3751" y="5258"/>
                      <a:pt x="3811" y="5484"/>
                      <a:pt x="3870" y="5710"/>
                    </a:cubicBezTo>
                    <a:cubicBezTo>
                      <a:pt x="3906" y="5829"/>
                      <a:pt x="3942" y="5948"/>
                      <a:pt x="3978" y="6067"/>
                    </a:cubicBezTo>
                    <a:cubicBezTo>
                      <a:pt x="4013" y="6186"/>
                      <a:pt x="4049" y="6258"/>
                      <a:pt x="4156" y="6305"/>
                    </a:cubicBezTo>
                    <a:cubicBezTo>
                      <a:pt x="4170" y="6311"/>
                      <a:pt x="4183" y="6313"/>
                      <a:pt x="4196" y="6313"/>
                    </a:cubicBezTo>
                    <a:cubicBezTo>
                      <a:pt x="4241" y="6313"/>
                      <a:pt x="4281" y="6285"/>
                      <a:pt x="4299" y="6258"/>
                    </a:cubicBezTo>
                    <a:cubicBezTo>
                      <a:pt x="4406" y="6103"/>
                      <a:pt x="4275" y="5853"/>
                      <a:pt x="4228" y="5698"/>
                    </a:cubicBezTo>
                    <a:cubicBezTo>
                      <a:pt x="4168" y="5496"/>
                      <a:pt x="4120" y="5293"/>
                      <a:pt x="4061" y="5091"/>
                    </a:cubicBezTo>
                    <a:cubicBezTo>
                      <a:pt x="3942" y="4698"/>
                      <a:pt x="3847" y="4293"/>
                      <a:pt x="3739" y="3888"/>
                    </a:cubicBezTo>
                    <a:cubicBezTo>
                      <a:pt x="3537" y="3115"/>
                      <a:pt x="3358" y="2329"/>
                      <a:pt x="3192" y="1543"/>
                    </a:cubicBezTo>
                    <a:lnTo>
                      <a:pt x="3192" y="1543"/>
                    </a:lnTo>
                    <a:cubicBezTo>
                      <a:pt x="3549" y="1829"/>
                      <a:pt x="3918" y="2091"/>
                      <a:pt x="4299" y="2341"/>
                    </a:cubicBezTo>
                    <a:cubicBezTo>
                      <a:pt x="4525" y="2495"/>
                      <a:pt x="4751" y="2638"/>
                      <a:pt x="4978" y="2781"/>
                    </a:cubicBezTo>
                    <a:cubicBezTo>
                      <a:pt x="5097" y="2853"/>
                      <a:pt x="5204" y="2924"/>
                      <a:pt x="5323" y="2995"/>
                    </a:cubicBezTo>
                    <a:cubicBezTo>
                      <a:pt x="5371" y="3031"/>
                      <a:pt x="5430" y="3067"/>
                      <a:pt x="5490" y="3091"/>
                    </a:cubicBezTo>
                    <a:cubicBezTo>
                      <a:pt x="5478" y="3293"/>
                      <a:pt x="5502" y="3496"/>
                      <a:pt x="5549" y="3698"/>
                    </a:cubicBezTo>
                    <a:cubicBezTo>
                      <a:pt x="5573" y="3793"/>
                      <a:pt x="5609" y="3888"/>
                      <a:pt x="5632" y="3984"/>
                    </a:cubicBezTo>
                    <a:cubicBezTo>
                      <a:pt x="5656" y="4043"/>
                      <a:pt x="5680" y="4091"/>
                      <a:pt x="5692" y="4138"/>
                    </a:cubicBezTo>
                    <a:cubicBezTo>
                      <a:pt x="5704" y="4174"/>
                      <a:pt x="5716" y="4186"/>
                      <a:pt x="5740" y="4210"/>
                    </a:cubicBezTo>
                    <a:cubicBezTo>
                      <a:pt x="5763" y="4234"/>
                      <a:pt x="5787" y="4234"/>
                      <a:pt x="5811" y="4258"/>
                    </a:cubicBezTo>
                    <a:cubicBezTo>
                      <a:pt x="5830" y="4269"/>
                      <a:pt x="5850" y="4274"/>
                      <a:pt x="5870" y="4274"/>
                    </a:cubicBezTo>
                    <a:cubicBezTo>
                      <a:pt x="5914" y="4274"/>
                      <a:pt x="5954" y="4247"/>
                      <a:pt x="5954" y="4198"/>
                    </a:cubicBezTo>
                    <a:cubicBezTo>
                      <a:pt x="5954" y="4186"/>
                      <a:pt x="5966" y="4162"/>
                      <a:pt x="5966" y="4138"/>
                    </a:cubicBezTo>
                    <a:cubicBezTo>
                      <a:pt x="5978" y="4091"/>
                      <a:pt x="5966" y="4067"/>
                      <a:pt x="5954" y="4031"/>
                    </a:cubicBezTo>
                    <a:cubicBezTo>
                      <a:pt x="5930" y="3984"/>
                      <a:pt x="5918" y="3948"/>
                      <a:pt x="5906" y="3912"/>
                    </a:cubicBezTo>
                    <a:cubicBezTo>
                      <a:pt x="5871" y="3817"/>
                      <a:pt x="5835" y="3722"/>
                      <a:pt x="5811" y="3626"/>
                    </a:cubicBezTo>
                    <a:cubicBezTo>
                      <a:pt x="5775" y="3519"/>
                      <a:pt x="5752" y="3412"/>
                      <a:pt x="5740" y="3293"/>
                    </a:cubicBezTo>
                    <a:lnTo>
                      <a:pt x="5740" y="3293"/>
                    </a:lnTo>
                    <a:cubicBezTo>
                      <a:pt x="5799" y="3341"/>
                      <a:pt x="5859" y="3388"/>
                      <a:pt x="5918" y="3436"/>
                    </a:cubicBezTo>
                    <a:cubicBezTo>
                      <a:pt x="6037" y="3519"/>
                      <a:pt x="6156" y="3603"/>
                      <a:pt x="6275" y="3686"/>
                    </a:cubicBezTo>
                    <a:cubicBezTo>
                      <a:pt x="6394" y="3769"/>
                      <a:pt x="6502" y="3865"/>
                      <a:pt x="6621" y="3948"/>
                    </a:cubicBezTo>
                    <a:cubicBezTo>
                      <a:pt x="6680" y="3984"/>
                      <a:pt x="6740" y="4031"/>
                      <a:pt x="6799" y="4079"/>
                    </a:cubicBezTo>
                    <a:cubicBezTo>
                      <a:pt x="6842" y="4113"/>
                      <a:pt x="6891" y="4141"/>
                      <a:pt x="6946" y="4141"/>
                    </a:cubicBezTo>
                    <a:cubicBezTo>
                      <a:pt x="6967" y="4141"/>
                      <a:pt x="6990" y="4137"/>
                      <a:pt x="7014" y="4127"/>
                    </a:cubicBezTo>
                    <a:cubicBezTo>
                      <a:pt x="7049" y="4115"/>
                      <a:pt x="7061" y="4091"/>
                      <a:pt x="7073" y="4055"/>
                    </a:cubicBezTo>
                    <a:cubicBezTo>
                      <a:pt x="7085" y="3972"/>
                      <a:pt x="7026" y="3912"/>
                      <a:pt x="6954" y="3865"/>
                    </a:cubicBezTo>
                    <a:cubicBezTo>
                      <a:pt x="6906" y="3817"/>
                      <a:pt x="6847" y="3781"/>
                      <a:pt x="6787" y="3734"/>
                    </a:cubicBezTo>
                    <a:cubicBezTo>
                      <a:pt x="6668" y="3650"/>
                      <a:pt x="6537" y="3567"/>
                      <a:pt x="6418" y="3484"/>
                    </a:cubicBezTo>
                    <a:cubicBezTo>
                      <a:pt x="6299" y="3400"/>
                      <a:pt x="6168" y="3317"/>
                      <a:pt x="6049" y="3245"/>
                    </a:cubicBezTo>
                    <a:cubicBezTo>
                      <a:pt x="6025" y="3234"/>
                      <a:pt x="6002" y="3210"/>
                      <a:pt x="5978" y="3198"/>
                    </a:cubicBezTo>
                    <a:lnTo>
                      <a:pt x="5978" y="3198"/>
                    </a:lnTo>
                    <a:cubicBezTo>
                      <a:pt x="6097" y="3222"/>
                      <a:pt x="6216" y="3245"/>
                      <a:pt x="6335" y="3269"/>
                    </a:cubicBezTo>
                    <a:cubicBezTo>
                      <a:pt x="6478" y="3293"/>
                      <a:pt x="6609" y="3317"/>
                      <a:pt x="6752" y="3329"/>
                    </a:cubicBezTo>
                    <a:cubicBezTo>
                      <a:pt x="6879" y="3350"/>
                      <a:pt x="7016" y="3390"/>
                      <a:pt x="7145" y="3390"/>
                    </a:cubicBezTo>
                    <a:cubicBezTo>
                      <a:pt x="7161" y="3390"/>
                      <a:pt x="7177" y="3390"/>
                      <a:pt x="7192" y="3388"/>
                    </a:cubicBezTo>
                    <a:cubicBezTo>
                      <a:pt x="7299" y="3376"/>
                      <a:pt x="7323" y="3198"/>
                      <a:pt x="7228" y="3150"/>
                    </a:cubicBezTo>
                    <a:cubicBezTo>
                      <a:pt x="7097" y="3091"/>
                      <a:pt x="6942" y="3091"/>
                      <a:pt x="6811" y="3067"/>
                    </a:cubicBezTo>
                    <a:cubicBezTo>
                      <a:pt x="6668" y="3055"/>
                      <a:pt x="6525" y="3031"/>
                      <a:pt x="6383" y="3007"/>
                    </a:cubicBezTo>
                    <a:cubicBezTo>
                      <a:pt x="6252" y="2995"/>
                      <a:pt x="6121" y="2972"/>
                      <a:pt x="6002" y="2960"/>
                    </a:cubicBezTo>
                    <a:cubicBezTo>
                      <a:pt x="6013" y="2960"/>
                      <a:pt x="6025" y="2948"/>
                      <a:pt x="6037" y="2936"/>
                    </a:cubicBezTo>
                    <a:cubicBezTo>
                      <a:pt x="6133" y="2900"/>
                      <a:pt x="6240" y="2853"/>
                      <a:pt x="6335" y="2805"/>
                    </a:cubicBezTo>
                    <a:cubicBezTo>
                      <a:pt x="6430" y="2769"/>
                      <a:pt x="6525" y="2734"/>
                      <a:pt x="6621" y="2698"/>
                    </a:cubicBezTo>
                    <a:cubicBezTo>
                      <a:pt x="6728" y="2674"/>
                      <a:pt x="6871" y="2650"/>
                      <a:pt x="6942" y="2567"/>
                    </a:cubicBezTo>
                    <a:cubicBezTo>
                      <a:pt x="6990" y="2507"/>
                      <a:pt x="6978" y="2412"/>
                      <a:pt x="6895" y="2376"/>
                    </a:cubicBezTo>
                    <a:cubicBezTo>
                      <a:pt x="6874" y="2370"/>
                      <a:pt x="6852" y="2367"/>
                      <a:pt x="6830" y="2367"/>
                    </a:cubicBezTo>
                    <a:cubicBezTo>
                      <a:pt x="6734" y="2367"/>
                      <a:pt x="6624" y="2419"/>
                      <a:pt x="6537" y="2448"/>
                    </a:cubicBezTo>
                    <a:cubicBezTo>
                      <a:pt x="6430" y="2483"/>
                      <a:pt x="6335" y="2531"/>
                      <a:pt x="6228" y="2567"/>
                    </a:cubicBezTo>
                    <a:cubicBezTo>
                      <a:pt x="6133" y="2614"/>
                      <a:pt x="6037" y="2662"/>
                      <a:pt x="5942" y="2722"/>
                    </a:cubicBezTo>
                    <a:cubicBezTo>
                      <a:pt x="5894" y="2745"/>
                      <a:pt x="5847" y="2769"/>
                      <a:pt x="5799" y="2805"/>
                    </a:cubicBezTo>
                    <a:cubicBezTo>
                      <a:pt x="5763" y="2829"/>
                      <a:pt x="5728" y="2853"/>
                      <a:pt x="5716" y="2900"/>
                    </a:cubicBezTo>
                    <a:cubicBezTo>
                      <a:pt x="5704" y="2888"/>
                      <a:pt x="5692" y="2876"/>
                      <a:pt x="5680" y="2864"/>
                    </a:cubicBezTo>
                    <a:cubicBezTo>
                      <a:pt x="5632" y="2817"/>
                      <a:pt x="5573" y="2781"/>
                      <a:pt x="5513" y="2757"/>
                    </a:cubicBezTo>
                    <a:cubicBezTo>
                      <a:pt x="5394" y="2686"/>
                      <a:pt x="5275" y="2614"/>
                      <a:pt x="5156" y="2543"/>
                    </a:cubicBezTo>
                    <a:cubicBezTo>
                      <a:pt x="4918" y="2400"/>
                      <a:pt x="4692" y="2257"/>
                      <a:pt x="4466" y="2102"/>
                    </a:cubicBezTo>
                    <a:cubicBezTo>
                      <a:pt x="4013" y="1817"/>
                      <a:pt x="3585" y="1483"/>
                      <a:pt x="3132" y="1198"/>
                    </a:cubicBezTo>
                    <a:cubicBezTo>
                      <a:pt x="3049" y="817"/>
                      <a:pt x="2989" y="424"/>
                      <a:pt x="2858" y="67"/>
                    </a:cubicBezTo>
                    <a:cubicBezTo>
                      <a:pt x="2842" y="22"/>
                      <a:pt x="2801" y="1"/>
                      <a:pt x="2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6" name="Google Shape;1966;p41"/>
              <p:cNvSpPr/>
              <p:nvPr/>
            </p:nvSpPr>
            <p:spPr>
              <a:xfrm>
                <a:off x="5762625" y="2495225"/>
                <a:ext cx="58650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332" extrusionOk="0">
                    <a:moveTo>
                      <a:pt x="2167" y="1"/>
                    </a:moveTo>
                    <a:cubicBezTo>
                      <a:pt x="2113" y="1"/>
                      <a:pt x="2060" y="30"/>
                      <a:pt x="2048" y="90"/>
                    </a:cubicBezTo>
                    <a:cubicBezTo>
                      <a:pt x="1965" y="435"/>
                      <a:pt x="1976" y="804"/>
                      <a:pt x="1953" y="1161"/>
                    </a:cubicBezTo>
                    <a:cubicBezTo>
                      <a:pt x="1941" y="1519"/>
                      <a:pt x="1929" y="1888"/>
                      <a:pt x="1917" y="2245"/>
                    </a:cubicBezTo>
                    <a:cubicBezTo>
                      <a:pt x="1917" y="2269"/>
                      <a:pt x="1905" y="2293"/>
                      <a:pt x="1905" y="2316"/>
                    </a:cubicBezTo>
                    <a:cubicBezTo>
                      <a:pt x="1880" y="2314"/>
                      <a:pt x="1855" y="2313"/>
                      <a:pt x="1830" y="2313"/>
                    </a:cubicBezTo>
                    <a:cubicBezTo>
                      <a:pt x="1725" y="2313"/>
                      <a:pt x="1623" y="2331"/>
                      <a:pt x="1536" y="2340"/>
                    </a:cubicBezTo>
                    <a:cubicBezTo>
                      <a:pt x="1357" y="2364"/>
                      <a:pt x="1191" y="2400"/>
                      <a:pt x="1024" y="2459"/>
                    </a:cubicBezTo>
                    <a:cubicBezTo>
                      <a:pt x="679" y="2566"/>
                      <a:pt x="357" y="2745"/>
                      <a:pt x="71" y="2971"/>
                    </a:cubicBezTo>
                    <a:cubicBezTo>
                      <a:pt x="0" y="3031"/>
                      <a:pt x="0" y="3150"/>
                      <a:pt x="36" y="3221"/>
                    </a:cubicBezTo>
                    <a:cubicBezTo>
                      <a:pt x="86" y="3302"/>
                      <a:pt x="153" y="3331"/>
                      <a:pt x="231" y="3331"/>
                    </a:cubicBezTo>
                    <a:cubicBezTo>
                      <a:pt x="245" y="3331"/>
                      <a:pt x="259" y="3330"/>
                      <a:pt x="274" y="3328"/>
                    </a:cubicBezTo>
                    <a:cubicBezTo>
                      <a:pt x="667" y="3269"/>
                      <a:pt x="1048" y="3186"/>
                      <a:pt x="1429" y="3055"/>
                    </a:cubicBezTo>
                    <a:cubicBezTo>
                      <a:pt x="1738" y="2947"/>
                      <a:pt x="2203" y="2828"/>
                      <a:pt x="2298" y="2459"/>
                    </a:cubicBezTo>
                    <a:cubicBezTo>
                      <a:pt x="2346" y="2293"/>
                      <a:pt x="2322" y="2102"/>
                      <a:pt x="2322" y="1923"/>
                    </a:cubicBezTo>
                    <a:cubicBezTo>
                      <a:pt x="2322" y="1721"/>
                      <a:pt x="2322" y="1531"/>
                      <a:pt x="2322" y="1328"/>
                    </a:cubicBezTo>
                    <a:cubicBezTo>
                      <a:pt x="2322" y="923"/>
                      <a:pt x="2346" y="495"/>
                      <a:pt x="2286" y="90"/>
                    </a:cubicBezTo>
                    <a:cubicBezTo>
                      <a:pt x="2274" y="30"/>
                      <a:pt x="2221" y="1"/>
                      <a:pt x="2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7" name="Google Shape;1967;p41"/>
              <p:cNvSpPr/>
              <p:nvPr/>
            </p:nvSpPr>
            <p:spPr>
              <a:xfrm>
                <a:off x="5866150" y="2481725"/>
                <a:ext cx="8727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424" extrusionOk="0">
                    <a:moveTo>
                      <a:pt x="152" y="1"/>
                    </a:moveTo>
                    <a:cubicBezTo>
                      <a:pt x="79" y="1"/>
                      <a:pt x="1" y="68"/>
                      <a:pt x="26" y="154"/>
                    </a:cubicBezTo>
                    <a:cubicBezTo>
                      <a:pt x="157" y="547"/>
                      <a:pt x="383" y="904"/>
                      <a:pt x="574" y="1261"/>
                    </a:cubicBezTo>
                    <a:cubicBezTo>
                      <a:pt x="669" y="1440"/>
                      <a:pt x="764" y="1618"/>
                      <a:pt x="860" y="1785"/>
                    </a:cubicBezTo>
                    <a:cubicBezTo>
                      <a:pt x="943" y="1940"/>
                      <a:pt x="1014" y="2118"/>
                      <a:pt x="1133" y="2249"/>
                    </a:cubicBezTo>
                    <a:cubicBezTo>
                      <a:pt x="1262" y="2384"/>
                      <a:pt x="1439" y="2423"/>
                      <a:pt x="1625" y="2423"/>
                    </a:cubicBezTo>
                    <a:cubicBezTo>
                      <a:pt x="1817" y="2423"/>
                      <a:pt x="2018" y="2381"/>
                      <a:pt x="2181" y="2356"/>
                    </a:cubicBezTo>
                    <a:cubicBezTo>
                      <a:pt x="2574" y="2285"/>
                      <a:pt x="2955" y="2178"/>
                      <a:pt x="3324" y="2047"/>
                    </a:cubicBezTo>
                    <a:cubicBezTo>
                      <a:pt x="3408" y="2011"/>
                      <a:pt x="3479" y="1940"/>
                      <a:pt x="3479" y="1844"/>
                    </a:cubicBezTo>
                    <a:cubicBezTo>
                      <a:pt x="3491" y="1761"/>
                      <a:pt x="3419" y="1654"/>
                      <a:pt x="3336" y="1642"/>
                    </a:cubicBezTo>
                    <a:cubicBezTo>
                      <a:pt x="3149" y="1605"/>
                      <a:pt x="2959" y="1587"/>
                      <a:pt x="2770" y="1587"/>
                    </a:cubicBezTo>
                    <a:cubicBezTo>
                      <a:pt x="2596" y="1587"/>
                      <a:pt x="2423" y="1602"/>
                      <a:pt x="2253" y="1630"/>
                    </a:cubicBezTo>
                    <a:cubicBezTo>
                      <a:pt x="2086" y="1666"/>
                      <a:pt x="1919" y="1713"/>
                      <a:pt x="1753" y="1773"/>
                    </a:cubicBezTo>
                    <a:cubicBezTo>
                      <a:pt x="1645" y="1821"/>
                      <a:pt x="1514" y="1868"/>
                      <a:pt x="1419" y="1928"/>
                    </a:cubicBezTo>
                    <a:cubicBezTo>
                      <a:pt x="1395" y="1916"/>
                      <a:pt x="1384" y="1892"/>
                      <a:pt x="1372" y="1868"/>
                    </a:cubicBezTo>
                    <a:cubicBezTo>
                      <a:pt x="1181" y="1571"/>
                      <a:pt x="1003" y="1249"/>
                      <a:pt x="824" y="939"/>
                    </a:cubicBezTo>
                    <a:cubicBezTo>
                      <a:pt x="633" y="642"/>
                      <a:pt x="467" y="308"/>
                      <a:pt x="229" y="35"/>
                    </a:cubicBezTo>
                    <a:cubicBezTo>
                      <a:pt x="209" y="11"/>
                      <a:pt x="181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8" name="Google Shape;1968;p41"/>
              <p:cNvSpPr/>
              <p:nvPr/>
            </p:nvSpPr>
            <p:spPr>
              <a:xfrm>
                <a:off x="5800425" y="2435850"/>
                <a:ext cx="9527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358" extrusionOk="0">
                    <a:moveTo>
                      <a:pt x="2179" y="0"/>
                    </a:moveTo>
                    <a:lnTo>
                      <a:pt x="333" y="465"/>
                    </a:lnTo>
                    <a:lnTo>
                      <a:pt x="0" y="3358"/>
                    </a:lnTo>
                    <a:lnTo>
                      <a:pt x="1655" y="2941"/>
                    </a:lnTo>
                    <a:lnTo>
                      <a:pt x="1810" y="2227"/>
                    </a:lnTo>
                    <a:lnTo>
                      <a:pt x="2286" y="2774"/>
                    </a:lnTo>
                    <a:lnTo>
                      <a:pt x="3810" y="2393"/>
                    </a:ln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9" name="Google Shape;1969;p41"/>
              <p:cNvSpPr/>
              <p:nvPr/>
            </p:nvSpPr>
            <p:spPr>
              <a:xfrm>
                <a:off x="5754275" y="2256650"/>
                <a:ext cx="92300" cy="92300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692" extrusionOk="0">
                    <a:moveTo>
                      <a:pt x="1846" y="1"/>
                    </a:moveTo>
                    <a:cubicBezTo>
                      <a:pt x="834" y="1"/>
                      <a:pt x="1" y="822"/>
                      <a:pt x="1" y="1846"/>
                    </a:cubicBezTo>
                    <a:cubicBezTo>
                      <a:pt x="1" y="2858"/>
                      <a:pt x="834" y="3692"/>
                      <a:pt x="1846" y="3692"/>
                    </a:cubicBezTo>
                    <a:cubicBezTo>
                      <a:pt x="2870" y="3692"/>
                      <a:pt x="3692" y="2858"/>
                      <a:pt x="3692" y="1846"/>
                    </a:cubicBezTo>
                    <a:cubicBezTo>
                      <a:pt x="3692" y="822"/>
                      <a:pt x="2870" y="1"/>
                      <a:pt x="1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0" name="Google Shape;1970;p41"/>
              <p:cNvSpPr/>
              <p:nvPr/>
            </p:nvSpPr>
            <p:spPr>
              <a:xfrm>
                <a:off x="5771475" y="2297575"/>
                <a:ext cx="139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97" extrusionOk="0">
                    <a:moveTo>
                      <a:pt x="279" y="1"/>
                    </a:moveTo>
                    <a:cubicBezTo>
                      <a:pt x="263" y="1"/>
                      <a:pt x="247" y="3"/>
                      <a:pt x="229" y="7"/>
                    </a:cubicBezTo>
                    <a:cubicBezTo>
                      <a:pt x="0" y="61"/>
                      <a:pt x="61" y="396"/>
                      <a:pt x="266" y="396"/>
                    </a:cubicBezTo>
                    <a:cubicBezTo>
                      <a:pt x="284" y="396"/>
                      <a:pt x="304" y="394"/>
                      <a:pt x="325" y="388"/>
                    </a:cubicBezTo>
                    <a:cubicBezTo>
                      <a:pt x="557" y="333"/>
                      <a:pt x="481" y="1"/>
                      <a:pt x="2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1" name="Google Shape;1971;p41"/>
              <p:cNvSpPr/>
              <p:nvPr/>
            </p:nvSpPr>
            <p:spPr>
              <a:xfrm>
                <a:off x="5812925" y="2289475"/>
                <a:ext cx="1072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24" extrusionOk="0">
                    <a:moveTo>
                      <a:pt x="220" y="0"/>
                    </a:moveTo>
                    <a:cubicBezTo>
                      <a:pt x="203" y="0"/>
                      <a:pt x="185" y="3"/>
                      <a:pt x="167" y="9"/>
                    </a:cubicBezTo>
                    <a:cubicBezTo>
                      <a:pt x="131" y="21"/>
                      <a:pt x="107" y="33"/>
                      <a:pt x="84" y="45"/>
                    </a:cubicBezTo>
                    <a:cubicBezTo>
                      <a:pt x="60" y="57"/>
                      <a:pt x="48" y="81"/>
                      <a:pt x="36" y="105"/>
                    </a:cubicBezTo>
                    <a:cubicBezTo>
                      <a:pt x="24" y="128"/>
                      <a:pt x="12" y="152"/>
                      <a:pt x="12" y="188"/>
                    </a:cubicBezTo>
                    <a:cubicBezTo>
                      <a:pt x="0" y="212"/>
                      <a:pt x="0" y="236"/>
                      <a:pt x="12" y="271"/>
                    </a:cubicBezTo>
                    <a:cubicBezTo>
                      <a:pt x="24" y="283"/>
                      <a:pt x="24" y="295"/>
                      <a:pt x="36" y="319"/>
                    </a:cubicBezTo>
                    <a:cubicBezTo>
                      <a:pt x="48" y="355"/>
                      <a:pt x="72" y="378"/>
                      <a:pt x="107" y="390"/>
                    </a:cubicBezTo>
                    <a:cubicBezTo>
                      <a:pt x="119" y="402"/>
                      <a:pt x="143" y="414"/>
                      <a:pt x="155" y="414"/>
                    </a:cubicBezTo>
                    <a:cubicBezTo>
                      <a:pt x="173" y="420"/>
                      <a:pt x="191" y="423"/>
                      <a:pt x="209" y="423"/>
                    </a:cubicBezTo>
                    <a:cubicBezTo>
                      <a:pt x="226" y="423"/>
                      <a:pt x="244" y="420"/>
                      <a:pt x="262" y="414"/>
                    </a:cubicBezTo>
                    <a:cubicBezTo>
                      <a:pt x="298" y="414"/>
                      <a:pt x="322" y="402"/>
                      <a:pt x="345" y="378"/>
                    </a:cubicBezTo>
                    <a:cubicBezTo>
                      <a:pt x="369" y="367"/>
                      <a:pt x="381" y="343"/>
                      <a:pt x="393" y="319"/>
                    </a:cubicBezTo>
                    <a:cubicBezTo>
                      <a:pt x="417" y="295"/>
                      <a:pt x="417" y="271"/>
                      <a:pt x="417" y="248"/>
                    </a:cubicBezTo>
                    <a:cubicBezTo>
                      <a:pt x="429" y="212"/>
                      <a:pt x="429" y="188"/>
                      <a:pt x="417" y="164"/>
                    </a:cubicBezTo>
                    <a:cubicBezTo>
                      <a:pt x="417" y="140"/>
                      <a:pt x="405" y="128"/>
                      <a:pt x="393" y="105"/>
                    </a:cubicBezTo>
                    <a:cubicBezTo>
                      <a:pt x="381" y="81"/>
                      <a:pt x="357" y="57"/>
                      <a:pt x="322" y="33"/>
                    </a:cubicBezTo>
                    <a:cubicBezTo>
                      <a:pt x="310" y="21"/>
                      <a:pt x="286" y="21"/>
                      <a:pt x="274" y="9"/>
                    </a:cubicBezTo>
                    <a:cubicBezTo>
                      <a:pt x="256" y="3"/>
                      <a:pt x="238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2" name="Google Shape;1972;p41"/>
              <p:cNvSpPr/>
              <p:nvPr/>
            </p:nvSpPr>
            <p:spPr>
              <a:xfrm>
                <a:off x="5792375" y="2287075"/>
                <a:ext cx="390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45" extrusionOk="0">
                    <a:moveTo>
                      <a:pt x="75" y="0"/>
                    </a:moveTo>
                    <a:cubicBezTo>
                      <a:pt x="54" y="0"/>
                      <a:pt x="31" y="13"/>
                      <a:pt x="24" y="34"/>
                    </a:cubicBezTo>
                    <a:cubicBezTo>
                      <a:pt x="1" y="93"/>
                      <a:pt x="1" y="165"/>
                      <a:pt x="1" y="236"/>
                    </a:cubicBezTo>
                    <a:cubicBezTo>
                      <a:pt x="1" y="308"/>
                      <a:pt x="13" y="379"/>
                      <a:pt x="13" y="463"/>
                    </a:cubicBezTo>
                    <a:cubicBezTo>
                      <a:pt x="13" y="605"/>
                      <a:pt x="24" y="748"/>
                      <a:pt x="36" y="891"/>
                    </a:cubicBezTo>
                    <a:cubicBezTo>
                      <a:pt x="36" y="927"/>
                      <a:pt x="66" y="945"/>
                      <a:pt x="96" y="945"/>
                    </a:cubicBezTo>
                    <a:cubicBezTo>
                      <a:pt x="126" y="945"/>
                      <a:pt x="155" y="927"/>
                      <a:pt x="155" y="891"/>
                    </a:cubicBezTo>
                    <a:cubicBezTo>
                      <a:pt x="155" y="748"/>
                      <a:pt x="155" y="594"/>
                      <a:pt x="144" y="451"/>
                    </a:cubicBezTo>
                    <a:cubicBezTo>
                      <a:pt x="144" y="379"/>
                      <a:pt x="144" y="308"/>
                      <a:pt x="144" y="236"/>
                    </a:cubicBezTo>
                    <a:cubicBezTo>
                      <a:pt x="144" y="201"/>
                      <a:pt x="144" y="165"/>
                      <a:pt x="132" y="129"/>
                    </a:cubicBezTo>
                    <a:cubicBezTo>
                      <a:pt x="132" y="93"/>
                      <a:pt x="120" y="58"/>
                      <a:pt x="108" y="22"/>
                    </a:cubicBezTo>
                    <a:cubicBezTo>
                      <a:pt x="103" y="7"/>
                      <a:pt x="89" y="0"/>
                      <a:pt x="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3" name="Google Shape;1973;p41"/>
              <p:cNvSpPr/>
              <p:nvPr/>
            </p:nvSpPr>
            <p:spPr>
              <a:xfrm>
                <a:off x="5778500" y="2307150"/>
                <a:ext cx="48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943" extrusionOk="0">
                    <a:moveTo>
                      <a:pt x="1897" y="0"/>
                    </a:moveTo>
                    <a:cubicBezTo>
                      <a:pt x="1890" y="0"/>
                      <a:pt x="1883" y="2"/>
                      <a:pt x="1877" y="5"/>
                    </a:cubicBezTo>
                    <a:cubicBezTo>
                      <a:pt x="1818" y="41"/>
                      <a:pt x="1770" y="124"/>
                      <a:pt x="1734" y="183"/>
                    </a:cubicBezTo>
                    <a:cubicBezTo>
                      <a:pt x="1675" y="267"/>
                      <a:pt x="1627" y="338"/>
                      <a:pt x="1556" y="410"/>
                    </a:cubicBezTo>
                    <a:cubicBezTo>
                      <a:pt x="1413" y="541"/>
                      <a:pt x="1234" y="648"/>
                      <a:pt x="1056" y="719"/>
                    </a:cubicBezTo>
                    <a:cubicBezTo>
                      <a:pt x="924" y="772"/>
                      <a:pt x="787" y="802"/>
                      <a:pt x="655" y="802"/>
                    </a:cubicBezTo>
                    <a:cubicBezTo>
                      <a:pt x="431" y="802"/>
                      <a:pt x="222" y="715"/>
                      <a:pt x="79" y="505"/>
                    </a:cubicBezTo>
                    <a:cubicBezTo>
                      <a:pt x="71" y="497"/>
                      <a:pt x="60" y="493"/>
                      <a:pt x="48" y="493"/>
                    </a:cubicBezTo>
                    <a:cubicBezTo>
                      <a:pt x="24" y="493"/>
                      <a:pt x="0" y="509"/>
                      <a:pt x="8" y="541"/>
                    </a:cubicBezTo>
                    <a:cubicBezTo>
                      <a:pt x="95" y="827"/>
                      <a:pt x="397" y="943"/>
                      <a:pt x="688" y="943"/>
                    </a:cubicBezTo>
                    <a:cubicBezTo>
                      <a:pt x="796" y="943"/>
                      <a:pt x="903" y="927"/>
                      <a:pt x="996" y="898"/>
                    </a:cubicBezTo>
                    <a:cubicBezTo>
                      <a:pt x="1210" y="838"/>
                      <a:pt x="1425" y="731"/>
                      <a:pt x="1591" y="588"/>
                    </a:cubicBezTo>
                    <a:cubicBezTo>
                      <a:pt x="1687" y="517"/>
                      <a:pt x="1746" y="422"/>
                      <a:pt x="1806" y="326"/>
                    </a:cubicBezTo>
                    <a:cubicBezTo>
                      <a:pt x="1865" y="255"/>
                      <a:pt x="1937" y="136"/>
                      <a:pt x="1937" y="41"/>
                    </a:cubicBezTo>
                    <a:cubicBezTo>
                      <a:pt x="1937" y="14"/>
                      <a:pt x="1917" y="0"/>
                      <a:pt x="1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1974" name="Google Shape;1974;p41"/>
          <p:cNvSpPr/>
          <p:nvPr/>
        </p:nvSpPr>
        <p:spPr>
          <a:xfrm>
            <a:off x="7625910" y="843626"/>
            <a:ext cx="1826" cy="3512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1"/>
                </a:moveTo>
                <a:cubicBezTo>
                  <a:pt x="12" y="13"/>
                  <a:pt x="12" y="13"/>
                  <a:pt x="12" y="25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"/>
                  <a:pt x="0" y="1"/>
                </a:cubicBez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5" name="Google Shape;1975;p41"/>
          <p:cNvSpPr/>
          <p:nvPr/>
        </p:nvSpPr>
        <p:spPr>
          <a:xfrm>
            <a:off x="7619167" y="835338"/>
            <a:ext cx="1826" cy="1826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0"/>
                </a:moveTo>
                <a:cubicBezTo>
                  <a:pt x="1" y="0"/>
                  <a:pt x="1" y="0"/>
                  <a:pt x="13" y="12"/>
                </a:cubicBezTo>
                <a:lnTo>
                  <a:pt x="13" y="0"/>
                </a:ln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6" name="Google Shape;1976;p41"/>
          <p:cNvSpPr/>
          <p:nvPr/>
        </p:nvSpPr>
        <p:spPr>
          <a:xfrm>
            <a:off x="7622539" y="837024"/>
            <a:ext cx="1826" cy="3512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0"/>
                </a:moveTo>
                <a:lnTo>
                  <a:pt x="0" y="12"/>
                </a:lnTo>
                <a:lnTo>
                  <a:pt x="4" y="12"/>
                </a:lnTo>
                <a:cubicBezTo>
                  <a:pt x="0" y="5"/>
                  <a:pt x="0" y="0"/>
                  <a:pt x="0" y="0"/>
                </a:cubicBezTo>
                <a:close/>
                <a:moveTo>
                  <a:pt x="4" y="12"/>
                </a:moveTo>
                <a:cubicBezTo>
                  <a:pt x="6" y="16"/>
                  <a:pt x="8" y="20"/>
                  <a:pt x="12" y="24"/>
                </a:cubicBezTo>
                <a:cubicBezTo>
                  <a:pt x="12" y="24"/>
                  <a:pt x="12" y="24"/>
                  <a:pt x="12" y="12"/>
                </a:cubicBez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77" name="Google Shape;1977;p41"/>
          <p:cNvGrpSpPr/>
          <p:nvPr/>
        </p:nvGrpSpPr>
        <p:grpSpPr>
          <a:xfrm>
            <a:off x="341826" y="3771571"/>
            <a:ext cx="967952" cy="945158"/>
            <a:chOff x="521511" y="2990927"/>
            <a:chExt cx="1528064" cy="1613889"/>
          </a:xfrm>
        </p:grpSpPr>
        <p:grpSp>
          <p:nvGrpSpPr>
            <p:cNvPr id="1978" name="Google Shape;1978;p41"/>
            <p:cNvGrpSpPr/>
            <p:nvPr/>
          </p:nvGrpSpPr>
          <p:grpSpPr>
            <a:xfrm rot="-189104">
              <a:off x="563410" y="3020439"/>
              <a:ext cx="1116308" cy="1554866"/>
              <a:chOff x="7658617" y="2315257"/>
              <a:chExt cx="1265463" cy="1762618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7658617" y="2315257"/>
                <a:ext cx="1265463" cy="1762192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16583" extrusionOk="0">
                    <a:moveTo>
                      <a:pt x="5073" y="0"/>
                    </a:moveTo>
                    <a:cubicBezTo>
                      <a:pt x="4504" y="0"/>
                      <a:pt x="3959" y="343"/>
                      <a:pt x="3775" y="914"/>
                    </a:cubicBezTo>
                    <a:cubicBezTo>
                      <a:pt x="3680" y="1235"/>
                      <a:pt x="3680" y="1581"/>
                      <a:pt x="3680" y="1914"/>
                    </a:cubicBezTo>
                    <a:cubicBezTo>
                      <a:pt x="3692" y="2271"/>
                      <a:pt x="3692" y="2664"/>
                      <a:pt x="3501" y="2974"/>
                    </a:cubicBezTo>
                    <a:cubicBezTo>
                      <a:pt x="3339" y="3251"/>
                      <a:pt x="3045" y="3437"/>
                      <a:pt x="2732" y="3437"/>
                    </a:cubicBezTo>
                    <a:cubicBezTo>
                      <a:pt x="2656" y="3437"/>
                      <a:pt x="2578" y="3426"/>
                      <a:pt x="2501" y="3402"/>
                    </a:cubicBezTo>
                    <a:cubicBezTo>
                      <a:pt x="2096" y="3271"/>
                      <a:pt x="1965" y="2867"/>
                      <a:pt x="2013" y="2486"/>
                    </a:cubicBezTo>
                    <a:cubicBezTo>
                      <a:pt x="2036" y="2184"/>
                      <a:pt x="2173" y="1520"/>
                      <a:pt x="2566" y="1520"/>
                    </a:cubicBezTo>
                    <a:cubicBezTo>
                      <a:pt x="2576" y="1520"/>
                      <a:pt x="2586" y="1520"/>
                      <a:pt x="2596" y="1521"/>
                    </a:cubicBezTo>
                    <a:cubicBezTo>
                      <a:pt x="2811" y="1545"/>
                      <a:pt x="2870" y="1819"/>
                      <a:pt x="2775" y="1974"/>
                    </a:cubicBezTo>
                    <a:cubicBezTo>
                      <a:pt x="2668" y="2140"/>
                      <a:pt x="2430" y="2224"/>
                      <a:pt x="2251" y="2247"/>
                    </a:cubicBezTo>
                    <a:cubicBezTo>
                      <a:pt x="2132" y="2259"/>
                      <a:pt x="2144" y="2426"/>
                      <a:pt x="2251" y="2450"/>
                    </a:cubicBezTo>
                    <a:cubicBezTo>
                      <a:pt x="2304" y="2460"/>
                      <a:pt x="2358" y="2466"/>
                      <a:pt x="2411" y="2466"/>
                    </a:cubicBezTo>
                    <a:cubicBezTo>
                      <a:pt x="2834" y="2466"/>
                      <a:pt x="3227" y="2141"/>
                      <a:pt x="3132" y="1676"/>
                    </a:cubicBezTo>
                    <a:cubicBezTo>
                      <a:pt x="3064" y="1374"/>
                      <a:pt x="2824" y="1211"/>
                      <a:pt x="2566" y="1211"/>
                    </a:cubicBezTo>
                    <a:cubicBezTo>
                      <a:pt x="2417" y="1211"/>
                      <a:pt x="2263" y="1265"/>
                      <a:pt x="2132" y="1378"/>
                    </a:cubicBezTo>
                    <a:cubicBezTo>
                      <a:pt x="1811" y="1652"/>
                      <a:pt x="1680" y="2212"/>
                      <a:pt x="1680" y="2640"/>
                    </a:cubicBezTo>
                    <a:cubicBezTo>
                      <a:pt x="1680" y="3045"/>
                      <a:pt x="1846" y="3438"/>
                      <a:pt x="2227" y="3629"/>
                    </a:cubicBezTo>
                    <a:cubicBezTo>
                      <a:pt x="2389" y="3720"/>
                      <a:pt x="2569" y="3764"/>
                      <a:pt x="2748" y="3764"/>
                    </a:cubicBezTo>
                    <a:cubicBezTo>
                      <a:pt x="2990" y="3764"/>
                      <a:pt x="3232" y="3684"/>
                      <a:pt x="3430" y="3533"/>
                    </a:cubicBezTo>
                    <a:cubicBezTo>
                      <a:pt x="3775" y="3283"/>
                      <a:pt x="3954" y="2890"/>
                      <a:pt x="3989" y="2474"/>
                    </a:cubicBezTo>
                    <a:cubicBezTo>
                      <a:pt x="4085" y="1724"/>
                      <a:pt x="3811" y="676"/>
                      <a:pt x="4740" y="366"/>
                    </a:cubicBezTo>
                    <a:cubicBezTo>
                      <a:pt x="4861" y="326"/>
                      <a:pt x="4978" y="307"/>
                      <a:pt x="5090" y="307"/>
                    </a:cubicBezTo>
                    <a:cubicBezTo>
                      <a:pt x="5799" y="307"/>
                      <a:pt x="6281" y="1061"/>
                      <a:pt x="6168" y="1771"/>
                    </a:cubicBezTo>
                    <a:cubicBezTo>
                      <a:pt x="5323" y="1962"/>
                      <a:pt x="4644" y="2640"/>
                      <a:pt x="4501" y="3545"/>
                    </a:cubicBezTo>
                    <a:cubicBezTo>
                      <a:pt x="4359" y="4510"/>
                      <a:pt x="4859" y="5426"/>
                      <a:pt x="5692" y="5831"/>
                    </a:cubicBezTo>
                    <a:cubicBezTo>
                      <a:pt x="5287" y="6105"/>
                      <a:pt x="4894" y="6415"/>
                      <a:pt x="4513" y="6712"/>
                    </a:cubicBezTo>
                    <a:cubicBezTo>
                      <a:pt x="4263" y="6903"/>
                      <a:pt x="4013" y="7093"/>
                      <a:pt x="3751" y="7284"/>
                    </a:cubicBezTo>
                    <a:cubicBezTo>
                      <a:pt x="3513" y="7474"/>
                      <a:pt x="3251" y="7665"/>
                      <a:pt x="3013" y="7867"/>
                    </a:cubicBezTo>
                    <a:cubicBezTo>
                      <a:pt x="2882" y="7772"/>
                      <a:pt x="2727" y="7689"/>
                      <a:pt x="2561" y="7617"/>
                    </a:cubicBezTo>
                    <a:cubicBezTo>
                      <a:pt x="2454" y="7569"/>
                      <a:pt x="2335" y="7534"/>
                      <a:pt x="2215" y="7498"/>
                    </a:cubicBezTo>
                    <a:cubicBezTo>
                      <a:pt x="2144" y="7474"/>
                      <a:pt x="2084" y="7450"/>
                      <a:pt x="2025" y="7439"/>
                    </a:cubicBezTo>
                    <a:cubicBezTo>
                      <a:pt x="1991" y="7430"/>
                      <a:pt x="1964" y="7422"/>
                      <a:pt x="1933" y="7422"/>
                    </a:cubicBezTo>
                    <a:cubicBezTo>
                      <a:pt x="1921" y="7422"/>
                      <a:pt x="1908" y="7423"/>
                      <a:pt x="1894" y="7427"/>
                    </a:cubicBezTo>
                    <a:cubicBezTo>
                      <a:pt x="1846" y="7439"/>
                      <a:pt x="1823" y="7462"/>
                      <a:pt x="1787" y="7486"/>
                    </a:cubicBezTo>
                    <a:cubicBezTo>
                      <a:pt x="1727" y="7522"/>
                      <a:pt x="1727" y="7581"/>
                      <a:pt x="1763" y="7641"/>
                    </a:cubicBezTo>
                    <a:cubicBezTo>
                      <a:pt x="1787" y="7677"/>
                      <a:pt x="1787" y="7700"/>
                      <a:pt x="1834" y="7736"/>
                    </a:cubicBezTo>
                    <a:cubicBezTo>
                      <a:pt x="1870" y="7760"/>
                      <a:pt x="1906" y="7772"/>
                      <a:pt x="1942" y="7772"/>
                    </a:cubicBezTo>
                    <a:cubicBezTo>
                      <a:pt x="2001" y="7796"/>
                      <a:pt x="2061" y="7808"/>
                      <a:pt x="2108" y="7820"/>
                    </a:cubicBezTo>
                    <a:cubicBezTo>
                      <a:pt x="2227" y="7855"/>
                      <a:pt x="2335" y="7891"/>
                      <a:pt x="2442" y="7939"/>
                    </a:cubicBezTo>
                    <a:cubicBezTo>
                      <a:pt x="2549" y="7974"/>
                      <a:pt x="2668" y="8022"/>
                      <a:pt x="2775" y="8070"/>
                    </a:cubicBezTo>
                    <a:cubicBezTo>
                      <a:pt x="2680" y="8117"/>
                      <a:pt x="2596" y="8165"/>
                      <a:pt x="2501" y="8224"/>
                    </a:cubicBezTo>
                    <a:cubicBezTo>
                      <a:pt x="2335" y="8320"/>
                      <a:pt x="2168" y="8427"/>
                      <a:pt x="2001" y="8546"/>
                    </a:cubicBezTo>
                    <a:cubicBezTo>
                      <a:pt x="1918" y="8605"/>
                      <a:pt x="1846" y="8665"/>
                      <a:pt x="1763" y="8724"/>
                    </a:cubicBezTo>
                    <a:cubicBezTo>
                      <a:pt x="1668" y="8796"/>
                      <a:pt x="1584" y="8915"/>
                      <a:pt x="1632" y="9046"/>
                    </a:cubicBezTo>
                    <a:cubicBezTo>
                      <a:pt x="1644" y="9082"/>
                      <a:pt x="1680" y="9129"/>
                      <a:pt x="1727" y="9141"/>
                    </a:cubicBezTo>
                    <a:cubicBezTo>
                      <a:pt x="1753" y="9150"/>
                      <a:pt x="1766" y="9158"/>
                      <a:pt x="1763" y="9158"/>
                    </a:cubicBezTo>
                    <a:cubicBezTo>
                      <a:pt x="1762" y="9158"/>
                      <a:pt x="1758" y="9157"/>
                      <a:pt x="1751" y="9153"/>
                    </a:cubicBezTo>
                    <a:cubicBezTo>
                      <a:pt x="1744" y="9150"/>
                      <a:pt x="1739" y="9148"/>
                      <a:pt x="1737" y="9148"/>
                    </a:cubicBezTo>
                    <a:cubicBezTo>
                      <a:pt x="1731" y="9148"/>
                      <a:pt x="1741" y="9157"/>
                      <a:pt x="1775" y="9165"/>
                    </a:cubicBezTo>
                    <a:cubicBezTo>
                      <a:pt x="1823" y="9165"/>
                      <a:pt x="1882" y="9153"/>
                      <a:pt x="1918" y="9129"/>
                    </a:cubicBezTo>
                    <a:cubicBezTo>
                      <a:pt x="1977" y="9093"/>
                      <a:pt x="2013" y="9022"/>
                      <a:pt x="2001" y="8963"/>
                    </a:cubicBezTo>
                    <a:cubicBezTo>
                      <a:pt x="2049" y="8927"/>
                      <a:pt x="2096" y="8891"/>
                      <a:pt x="2144" y="8855"/>
                    </a:cubicBezTo>
                    <a:cubicBezTo>
                      <a:pt x="2251" y="8772"/>
                      <a:pt x="2370" y="8689"/>
                      <a:pt x="2477" y="8605"/>
                    </a:cubicBezTo>
                    <a:cubicBezTo>
                      <a:pt x="2596" y="8534"/>
                      <a:pt x="2704" y="8451"/>
                      <a:pt x="2823" y="8367"/>
                    </a:cubicBezTo>
                    <a:cubicBezTo>
                      <a:pt x="2858" y="8343"/>
                      <a:pt x="2894" y="8320"/>
                      <a:pt x="2930" y="8296"/>
                    </a:cubicBezTo>
                    <a:lnTo>
                      <a:pt x="2930" y="8296"/>
                    </a:lnTo>
                    <a:cubicBezTo>
                      <a:pt x="2894" y="8379"/>
                      <a:pt x="2858" y="8474"/>
                      <a:pt x="2823" y="8570"/>
                    </a:cubicBezTo>
                    <a:cubicBezTo>
                      <a:pt x="2775" y="8701"/>
                      <a:pt x="2727" y="8832"/>
                      <a:pt x="2692" y="8963"/>
                    </a:cubicBezTo>
                    <a:cubicBezTo>
                      <a:pt x="2644" y="9105"/>
                      <a:pt x="2596" y="9248"/>
                      <a:pt x="2573" y="9391"/>
                    </a:cubicBezTo>
                    <a:cubicBezTo>
                      <a:pt x="2565" y="9509"/>
                      <a:pt x="2667" y="9590"/>
                      <a:pt x="2763" y="9590"/>
                    </a:cubicBezTo>
                    <a:cubicBezTo>
                      <a:pt x="2822" y="9590"/>
                      <a:pt x="2879" y="9559"/>
                      <a:pt x="2906" y="9486"/>
                    </a:cubicBezTo>
                    <a:cubicBezTo>
                      <a:pt x="2954" y="9355"/>
                      <a:pt x="2977" y="9213"/>
                      <a:pt x="3013" y="9082"/>
                    </a:cubicBezTo>
                    <a:cubicBezTo>
                      <a:pt x="3049" y="8951"/>
                      <a:pt x="3085" y="8820"/>
                      <a:pt x="3120" y="8677"/>
                    </a:cubicBezTo>
                    <a:cubicBezTo>
                      <a:pt x="3156" y="8522"/>
                      <a:pt x="3204" y="8379"/>
                      <a:pt x="3251" y="8224"/>
                    </a:cubicBezTo>
                    <a:cubicBezTo>
                      <a:pt x="3263" y="8224"/>
                      <a:pt x="3263" y="8212"/>
                      <a:pt x="3263" y="8212"/>
                    </a:cubicBezTo>
                    <a:cubicBezTo>
                      <a:pt x="3275" y="8415"/>
                      <a:pt x="3311" y="8629"/>
                      <a:pt x="3347" y="8820"/>
                    </a:cubicBezTo>
                    <a:cubicBezTo>
                      <a:pt x="3382" y="8963"/>
                      <a:pt x="3406" y="9105"/>
                      <a:pt x="3442" y="9236"/>
                    </a:cubicBezTo>
                    <a:cubicBezTo>
                      <a:pt x="3466" y="9379"/>
                      <a:pt x="3489" y="9582"/>
                      <a:pt x="3644" y="9641"/>
                    </a:cubicBezTo>
                    <a:cubicBezTo>
                      <a:pt x="3657" y="9650"/>
                      <a:pt x="3672" y="9654"/>
                      <a:pt x="3689" y="9654"/>
                    </a:cubicBezTo>
                    <a:cubicBezTo>
                      <a:pt x="3719" y="9654"/>
                      <a:pt x="3752" y="9640"/>
                      <a:pt x="3775" y="9617"/>
                    </a:cubicBezTo>
                    <a:cubicBezTo>
                      <a:pt x="3870" y="9498"/>
                      <a:pt x="3799" y="9320"/>
                      <a:pt x="3763" y="9189"/>
                    </a:cubicBezTo>
                    <a:cubicBezTo>
                      <a:pt x="3739" y="9046"/>
                      <a:pt x="3704" y="8915"/>
                      <a:pt x="3680" y="8772"/>
                    </a:cubicBezTo>
                    <a:cubicBezTo>
                      <a:pt x="3620" y="8498"/>
                      <a:pt x="3585" y="8212"/>
                      <a:pt x="3513" y="7950"/>
                    </a:cubicBezTo>
                    <a:cubicBezTo>
                      <a:pt x="3656" y="7831"/>
                      <a:pt x="3799" y="7712"/>
                      <a:pt x="3954" y="7605"/>
                    </a:cubicBezTo>
                    <a:cubicBezTo>
                      <a:pt x="4204" y="7403"/>
                      <a:pt x="4466" y="7200"/>
                      <a:pt x="4728" y="6998"/>
                    </a:cubicBezTo>
                    <a:cubicBezTo>
                      <a:pt x="5156" y="6665"/>
                      <a:pt x="5621" y="6343"/>
                      <a:pt x="6025" y="5962"/>
                    </a:cubicBezTo>
                    <a:cubicBezTo>
                      <a:pt x="6037" y="5962"/>
                      <a:pt x="6061" y="5974"/>
                      <a:pt x="6073" y="5974"/>
                    </a:cubicBezTo>
                    <a:cubicBezTo>
                      <a:pt x="5990" y="6379"/>
                      <a:pt x="5906" y="6772"/>
                      <a:pt x="5823" y="7177"/>
                    </a:cubicBezTo>
                    <a:cubicBezTo>
                      <a:pt x="5644" y="8093"/>
                      <a:pt x="5490" y="9010"/>
                      <a:pt x="5359" y="9927"/>
                    </a:cubicBezTo>
                    <a:lnTo>
                      <a:pt x="5049" y="9879"/>
                    </a:lnTo>
                    <a:lnTo>
                      <a:pt x="2644" y="13284"/>
                    </a:lnTo>
                    <a:lnTo>
                      <a:pt x="3180" y="13368"/>
                    </a:lnTo>
                    <a:cubicBezTo>
                      <a:pt x="3132" y="13463"/>
                      <a:pt x="3085" y="13570"/>
                      <a:pt x="3037" y="13677"/>
                    </a:cubicBezTo>
                    <a:cubicBezTo>
                      <a:pt x="2858" y="14058"/>
                      <a:pt x="2680" y="14451"/>
                      <a:pt x="2489" y="14832"/>
                    </a:cubicBezTo>
                    <a:cubicBezTo>
                      <a:pt x="2477" y="14856"/>
                      <a:pt x="2465" y="14880"/>
                      <a:pt x="2454" y="14904"/>
                    </a:cubicBezTo>
                    <a:cubicBezTo>
                      <a:pt x="2323" y="14832"/>
                      <a:pt x="2168" y="14797"/>
                      <a:pt x="2037" y="14761"/>
                    </a:cubicBezTo>
                    <a:cubicBezTo>
                      <a:pt x="1834" y="14701"/>
                      <a:pt x="1632" y="14666"/>
                      <a:pt x="1430" y="14642"/>
                    </a:cubicBezTo>
                    <a:cubicBezTo>
                      <a:pt x="1336" y="14634"/>
                      <a:pt x="1244" y="14630"/>
                      <a:pt x="1151" y="14630"/>
                    </a:cubicBezTo>
                    <a:cubicBezTo>
                      <a:pt x="820" y="14630"/>
                      <a:pt x="494" y="14680"/>
                      <a:pt x="168" y="14773"/>
                    </a:cubicBezTo>
                    <a:cubicBezTo>
                      <a:pt x="72" y="14797"/>
                      <a:pt x="1" y="14928"/>
                      <a:pt x="13" y="15023"/>
                    </a:cubicBezTo>
                    <a:cubicBezTo>
                      <a:pt x="25" y="15142"/>
                      <a:pt x="120" y="15213"/>
                      <a:pt x="227" y="15249"/>
                    </a:cubicBezTo>
                    <a:cubicBezTo>
                      <a:pt x="668" y="15368"/>
                      <a:pt x="1132" y="15451"/>
                      <a:pt x="1596" y="15475"/>
                    </a:cubicBezTo>
                    <a:cubicBezTo>
                      <a:pt x="1748" y="15489"/>
                      <a:pt x="1922" y="15510"/>
                      <a:pt x="2095" y="15510"/>
                    </a:cubicBezTo>
                    <a:cubicBezTo>
                      <a:pt x="2370" y="15510"/>
                      <a:pt x="2642" y="15457"/>
                      <a:pt x="2811" y="15237"/>
                    </a:cubicBezTo>
                    <a:cubicBezTo>
                      <a:pt x="2930" y="15082"/>
                      <a:pt x="3001" y="14868"/>
                      <a:pt x="3085" y="14678"/>
                    </a:cubicBezTo>
                    <a:cubicBezTo>
                      <a:pt x="3180" y="14463"/>
                      <a:pt x="3275" y="14249"/>
                      <a:pt x="3358" y="14023"/>
                    </a:cubicBezTo>
                    <a:cubicBezTo>
                      <a:pt x="3442" y="13832"/>
                      <a:pt x="3537" y="13630"/>
                      <a:pt x="3620" y="13439"/>
                    </a:cubicBezTo>
                    <a:lnTo>
                      <a:pt x="4621" y="13582"/>
                    </a:lnTo>
                    <a:lnTo>
                      <a:pt x="5383" y="13701"/>
                    </a:lnTo>
                    <a:lnTo>
                      <a:pt x="6156" y="13820"/>
                    </a:lnTo>
                    <a:cubicBezTo>
                      <a:pt x="6180" y="14035"/>
                      <a:pt x="6204" y="14249"/>
                      <a:pt x="6228" y="14463"/>
                    </a:cubicBezTo>
                    <a:cubicBezTo>
                      <a:pt x="6240" y="14701"/>
                      <a:pt x="6264" y="14928"/>
                      <a:pt x="6287" y="15166"/>
                    </a:cubicBezTo>
                    <a:cubicBezTo>
                      <a:pt x="6311" y="15368"/>
                      <a:pt x="6311" y="15594"/>
                      <a:pt x="6383" y="15797"/>
                    </a:cubicBezTo>
                    <a:cubicBezTo>
                      <a:pt x="6537" y="16213"/>
                      <a:pt x="7085" y="16297"/>
                      <a:pt x="7466" y="16392"/>
                    </a:cubicBezTo>
                    <a:cubicBezTo>
                      <a:pt x="7919" y="16499"/>
                      <a:pt x="8383" y="16559"/>
                      <a:pt x="8835" y="16583"/>
                    </a:cubicBezTo>
                    <a:cubicBezTo>
                      <a:pt x="8954" y="16583"/>
                      <a:pt x="9062" y="16547"/>
                      <a:pt x="9109" y="16440"/>
                    </a:cubicBezTo>
                    <a:cubicBezTo>
                      <a:pt x="9145" y="16344"/>
                      <a:pt x="9133" y="16202"/>
                      <a:pt x="9038" y="16142"/>
                    </a:cubicBezTo>
                    <a:cubicBezTo>
                      <a:pt x="8681" y="15904"/>
                      <a:pt x="8288" y="15737"/>
                      <a:pt x="7871" y="15642"/>
                    </a:cubicBezTo>
                    <a:cubicBezTo>
                      <a:pt x="7669" y="15594"/>
                      <a:pt x="7466" y="15570"/>
                      <a:pt x="7264" y="15570"/>
                    </a:cubicBezTo>
                    <a:cubicBezTo>
                      <a:pt x="7198" y="15565"/>
                      <a:pt x="7124" y="15559"/>
                      <a:pt x="7048" y="15559"/>
                    </a:cubicBezTo>
                    <a:cubicBezTo>
                      <a:pt x="6972" y="15559"/>
                      <a:pt x="6895" y="15565"/>
                      <a:pt x="6823" y="15582"/>
                    </a:cubicBezTo>
                    <a:cubicBezTo>
                      <a:pt x="6823" y="15559"/>
                      <a:pt x="6811" y="15523"/>
                      <a:pt x="6799" y="15499"/>
                    </a:cubicBezTo>
                    <a:cubicBezTo>
                      <a:pt x="6740" y="15070"/>
                      <a:pt x="6692" y="14654"/>
                      <a:pt x="6633" y="14237"/>
                    </a:cubicBezTo>
                    <a:cubicBezTo>
                      <a:pt x="6621" y="14118"/>
                      <a:pt x="6609" y="14011"/>
                      <a:pt x="6585" y="13892"/>
                    </a:cubicBezTo>
                    <a:lnTo>
                      <a:pt x="6585" y="13892"/>
                    </a:lnTo>
                    <a:lnTo>
                      <a:pt x="7204" y="13987"/>
                    </a:lnTo>
                    <a:lnTo>
                      <a:pt x="6037" y="10046"/>
                    </a:lnTo>
                    <a:lnTo>
                      <a:pt x="5752" y="9998"/>
                    </a:lnTo>
                    <a:cubicBezTo>
                      <a:pt x="5799" y="9629"/>
                      <a:pt x="5859" y="9272"/>
                      <a:pt x="5906" y="8903"/>
                    </a:cubicBezTo>
                    <a:cubicBezTo>
                      <a:pt x="6061" y="7974"/>
                      <a:pt x="6216" y="7046"/>
                      <a:pt x="6406" y="6117"/>
                    </a:cubicBezTo>
                    <a:cubicBezTo>
                      <a:pt x="6656" y="6593"/>
                      <a:pt x="6942" y="7046"/>
                      <a:pt x="7228" y="7486"/>
                    </a:cubicBezTo>
                    <a:cubicBezTo>
                      <a:pt x="7407" y="7760"/>
                      <a:pt x="7585" y="8022"/>
                      <a:pt x="7764" y="8284"/>
                    </a:cubicBezTo>
                    <a:cubicBezTo>
                      <a:pt x="7859" y="8415"/>
                      <a:pt x="7942" y="8534"/>
                      <a:pt x="8038" y="8665"/>
                    </a:cubicBezTo>
                    <a:cubicBezTo>
                      <a:pt x="8085" y="8724"/>
                      <a:pt x="8121" y="8784"/>
                      <a:pt x="8180" y="8843"/>
                    </a:cubicBezTo>
                    <a:cubicBezTo>
                      <a:pt x="8073" y="9070"/>
                      <a:pt x="8014" y="9296"/>
                      <a:pt x="7966" y="9534"/>
                    </a:cubicBezTo>
                    <a:cubicBezTo>
                      <a:pt x="7942" y="9653"/>
                      <a:pt x="7930" y="9760"/>
                      <a:pt x="7930" y="9879"/>
                    </a:cubicBezTo>
                    <a:cubicBezTo>
                      <a:pt x="7919" y="9951"/>
                      <a:pt x="7919" y="10010"/>
                      <a:pt x="7919" y="10082"/>
                    </a:cubicBezTo>
                    <a:cubicBezTo>
                      <a:pt x="7919" y="10117"/>
                      <a:pt x="7919" y="10141"/>
                      <a:pt x="7930" y="10177"/>
                    </a:cubicBezTo>
                    <a:cubicBezTo>
                      <a:pt x="7942" y="10213"/>
                      <a:pt x="7978" y="10225"/>
                      <a:pt x="7990" y="10260"/>
                    </a:cubicBezTo>
                    <a:cubicBezTo>
                      <a:pt x="8009" y="10293"/>
                      <a:pt x="8050" y="10314"/>
                      <a:pt x="8088" y="10314"/>
                    </a:cubicBezTo>
                    <a:cubicBezTo>
                      <a:pt x="8121" y="10314"/>
                      <a:pt x="8152" y="10299"/>
                      <a:pt x="8169" y="10260"/>
                    </a:cubicBezTo>
                    <a:cubicBezTo>
                      <a:pt x="8180" y="10248"/>
                      <a:pt x="8204" y="10225"/>
                      <a:pt x="8216" y="10201"/>
                    </a:cubicBezTo>
                    <a:cubicBezTo>
                      <a:pt x="8240" y="10153"/>
                      <a:pt x="8240" y="10117"/>
                      <a:pt x="8240" y="10070"/>
                    </a:cubicBezTo>
                    <a:lnTo>
                      <a:pt x="8252" y="9927"/>
                    </a:lnTo>
                    <a:cubicBezTo>
                      <a:pt x="8252" y="9820"/>
                      <a:pt x="8264" y="9701"/>
                      <a:pt x="8276" y="9582"/>
                    </a:cubicBezTo>
                    <a:cubicBezTo>
                      <a:pt x="8300" y="9451"/>
                      <a:pt x="8323" y="9320"/>
                      <a:pt x="8347" y="9189"/>
                    </a:cubicBezTo>
                    <a:cubicBezTo>
                      <a:pt x="8395" y="9272"/>
                      <a:pt x="8442" y="9344"/>
                      <a:pt x="8490" y="9415"/>
                    </a:cubicBezTo>
                    <a:cubicBezTo>
                      <a:pt x="8573" y="9570"/>
                      <a:pt x="8669" y="9713"/>
                      <a:pt x="8752" y="9867"/>
                    </a:cubicBezTo>
                    <a:cubicBezTo>
                      <a:pt x="8835" y="10010"/>
                      <a:pt x="8919" y="10153"/>
                      <a:pt x="9014" y="10296"/>
                    </a:cubicBezTo>
                    <a:cubicBezTo>
                      <a:pt x="9050" y="10367"/>
                      <a:pt x="9097" y="10451"/>
                      <a:pt x="9145" y="10522"/>
                    </a:cubicBezTo>
                    <a:cubicBezTo>
                      <a:pt x="9193" y="10606"/>
                      <a:pt x="9252" y="10677"/>
                      <a:pt x="9347" y="10677"/>
                    </a:cubicBezTo>
                    <a:cubicBezTo>
                      <a:pt x="9395" y="10677"/>
                      <a:pt x="9419" y="10665"/>
                      <a:pt x="9443" y="10629"/>
                    </a:cubicBezTo>
                    <a:cubicBezTo>
                      <a:pt x="9490" y="10534"/>
                      <a:pt x="9466" y="10439"/>
                      <a:pt x="9419" y="10356"/>
                    </a:cubicBezTo>
                    <a:cubicBezTo>
                      <a:pt x="9371" y="10284"/>
                      <a:pt x="9323" y="10213"/>
                      <a:pt x="9288" y="10141"/>
                    </a:cubicBezTo>
                    <a:cubicBezTo>
                      <a:pt x="9193" y="9998"/>
                      <a:pt x="9097" y="9844"/>
                      <a:pt x="9002" y="9701"/>
                    </a:cubicBezTo>
                    <a:cubicBezTo>
                      <a:pt x="8907" y="9546"/>
                      <a:pt x="8812" y="9415"/>
                      <a:pt x="8716" y="9272"/>
                    </a:cubicBezTo>
                    <a:cubicBezTo>
                      <a:pt x="8692" y="9236"/>
                      <a:pt x="8669" y="9213"/>
                      <a:pt x="8657" y="9189"/>
                    </a:cubicBezTo>
                    <a:lnTo>
                      <a:pt x="8657" y="9189"/>
                    </a:lnTo>
                    <a:cubicBezTo>
                      <a:pt x="8776" y="9272"/>
                      <a:pt x="8895" y="9344"/>
                      <a:pt x="9014" y="9427"/>
                    </a:cubicBezTo>
                    <a:cubicBezTo>
                      <a:pt x="9157" y="9510"/>
                      <a:pt x="9300" y="9605"/>
                      <a:pt x="9431" y="9689"/>
                    </a:cubicBezTo>
                    <a:cubicBezTo>
                      <a:pt x="9574" y="9784"/>
                      <a:pt x="9728" y="9903"/>
                      <a:pt x="9883" y="9951"/>
                    </a:cubicBezTo>
                    <a:cubicBezTo>
                      <a:pt x="9894" y="9954"/>
                      <a:pt x="9904" y="9955"/>
                      <a:pt x="9914" y="9955"/>
                    </a:cubicBezTo>
                    <a:cubicBezTo>
                      <a:pt x="10020" y="9955"/>
                      <a:pt x="10102" y="9799"/>
                      <a:pt x="10026" y="9713"/>
                    </a:cubicBezTo>
                    <a:cubicBezTo>
                      <a:pt x="9919" y="9594"/>
                      <a:pt x="9752" y="9510"/>
                      <a:pt x="9609" y="9427"/>
                    </a:cubicBezTo>
                    <a:cubicBezTo>
                      <a:pt x="9466" y="9344"/>
                      <a:pt x="9323" y="9248"/>
                      <a:pt x="9181" y="9165"/>
                    </a:cubicBezTo>
                    <a:cubicBezTo>
                      <a:pt x="9050" y="9093"/>
                      <a:pt x="8919" y="9010"/>
                      <a:pt x="8788" y="8939"/>
                    </a:cubicBezTo>
                    <a:lnTo>
                      <a:pt x="8835" y="8939"/>
                    </a:lnTo>
                    <a:cubicBezTo>
                      <a:pt x="8966" y="8927"/>
                      <a:pt x="9097" y="8927"/>
                      <a:pt x="9216" y="8927"/>
                    </a:cubicBezTo>
                    <a:cubicBezTo>
                      <a:pt x="9347" y="8927"/>
                      <a:pt x="9466" y="8927"/>
                      <a:pt x="9585" y="8939"/>
                    </a:cubicBezTo>
                    <a:cubicBezTo>
                      <a:pt x="9661" y="8946"/>
                      <a:pt x="9755" y="8968"/>
                      <a:pt x="9841" y="8968"/>
                    </a:cubicBezTo>
                    <a:cubicBezTo>
                      <a:pt x="9891" y="8968"/>
                      <a:pt x="9939" y="8961"/>
                      <a:pt x="9978" y="8939"/>
                    </a:cubicBezTo>
                    <a:cubicBezTo>
                      <a:pt x="10074" y="8891"/>
                      <a:pt x="10097" y="8784"/>
                      <a:pt x="10014" y="8712"/>
                    </a:cubicBezTo>
                    <a:cubicBezTo>
                      <a:pt x="9919" y="8629"/>
                      <a:pt x="9728" y="8629"/>
                      <a:pt x="9609" y="8629"/>
                    </a:cubicBezTo>
                    <a:cubicBezTo>
                      <a:pt x="9478" y="8617"/>
                      <a:pt x="9347" y="8617"/>
                      <a:pt x="9216" y="8617"/>
                    </a:cubicBezTo>
                    <a:cubicBezTo>
                      <a:pt x="9085" y="8617"/>
                      <a:pt x="8966" y="8629"/>
                      <a:pt x="8835" y="8653"/>
                    </a:cubicBezTo>
                    <a:cubicBezTo>
                      <a:pt x="8776" y="8653"/>
                      <a:pt x="8716" y="8665"/>
                      <a:pt x="8645" y="8677"/>
                    </a:cubicBezTo>
                    <a:cubicBezTo>
                      <a:pt x="8585" y="8689"/>
                      <a:pt x="8538" y="8701"/>
                      <a:pt x="8502" y="8736"/>
                    </a:cubicBezTo>
                    <a:cubicBezTo>
                      <a:pt x="8502" y="8712"/>
                      <a:pt x="8502" y="8701"/>
                      <a:pt x="8490" y="8677"/>
                    </a:cubicBezTo>
                    <a:cubicBezTo>
                      <a:pt x="8454" y="8617"/>
                      <a:pt x="8407" y="8558"/>
                      <a:pt x="8359" y="8486"/>
                    </a:cubicBezTo>
                    <a:cubicBezTo>
                      <a:pt x="8264" y="8355"/>
                      <a:pt x="8169" y="8224"/>
                      <a:pt x="8073" y="8093"/>
                    </a:cubicBezTo>
                    <a:cubicBezTo>
                      <a:pt x="7883" y="7831"/>
                      <a:pt x="7704" y="7569"/>
                      <a:pt x="7526" y="7308"/>
                    </a:cubicBezTo>
                    <a:cubicBezTo>
                      <a:pt x="7252" y="6891"/>
                      <a:pt x="6990" y="6474"/>
                      <a:pt x="6716" y="6046"/>
                    </a:cubicBezTo>
                    <a:cubicBezTo>
                      <a:pt x="7740" y="6010"/>
                      <a:pt x="8633" y="5260"/>
                      <a:pt x="8788" y="4212"/>
                    </a:cubicBezTo>
                    <a:cubicBezTo>
                      <a:pt x="8919" y="3390"/>
                      <a:pt x="8561" y="2605"/>
                      <a:pt x="7942" y="2140"/>
                    </a:cubicBezTo>
                    <a:cubicBezTo>
                      <a:pt x="8132" y="1658"/>
                      <a:pt x="8590" y="1312"/>
                      <a:pt x="9068" y="1312"/>
                    </a:cubicBezTo>
                    <a:cubicBezTo>
                      <a:pt x="9309" y="1312"/>
                      <a:pt x="9556" y="1401"/>
                      <a:pt x="9776" y="1604"/>
                    </a:cubicBezTo>
                    <a:cubicBezTo>
                      <a:pt x="10490" y="2271"/>
                      <a:pt x="9812" y="3105"/>
                      <a:pt x="9574" y="3819"/>
                    </a:cubicBezTo>
                    <a:cubicBezTo>
                      <a:pt x="9443" y="4212"/>
                      <a:pt x="9431" y="4641"/>
                      <a:pt x="9645" y="5022"/>
                    </a:cubicBezTo>
                    <a:cubicBezTo>
                      <a:pt x="9838" y="5385"/>
                      <a:pt x="10215" y="5619"/>
                      <a:pt x="10632" y="5619"/>
                    </a:cubicBezTo>
                    <a:cubicBezTo>
                      <a:pt x="10652" y="5619"/>
                      <a:pt x="10672" y="5618"/>
                      <a:pt x="10693" y="5617"/>
                    </a:cubicBezTo>
                    <a:cubicBezTo>
                      <a:pt x="11121" y="5593"/>
                      <a:pt x="11443" y="5307"/>
                      <a:pt x="11609" y="4938"/>
                    </a:cubicBezTo>
                    <a:cubicBezTo>
                      <a:pt x="11788" y="4557"/>
                      <a:pt x="11907" y="3998"/>
                      <a:pt x="11717" y="3605"/>
                    </a:cubicBezTo>
                    <a:cubicBezTo>
                      <a:pt x="11607" y="3358"/>
                      <a:pt x="11380" y="3218"/>
                      <a:pt x="11152" y="3218"/>
                    </a:cubicBezTo>
                    <a:cubicBezTo>
                      <a:pt x="10983" y="3218"/>
                      <a:pt x="10814" y="3295"/>
                      <a:pt x="10693" y="3462"/>
                    </a:cubicBezTo>
                    <a:cubicBezTo>
                      <a:pt x="10371" y="3890"/>
                      <a:pt x="10693" y="4414"/>
                      <a:pt x="11157" y="4522"/>
                    </a:cubicBezTo>
                    <a:cubicBezTo>
                      <a:pt x="11168" y="4525"/>
                      <a:pt x="11179" y="4527"/>
                      <a:pt x="11189" y="4527"/>
                    </a:cubicBezTo>
                    <a:cubicBezTo>
                      <a:pt x="11279" y="4527"/>
                      <a:pt x="11338" y="4396"/>
                      <a:pt x="11252" y="4343"/>
                    </a:cubicBezTo>
                    <a:cubicBezTo>
                      <a:pt x="11086" y="4248"/>
                      <a:pt x="10907" y="4069"/>
                      <a:pt x="10883" y="3879"/>
                    </a:cubicBezTo>
                    <a:cubicBezTo>
                      <a:pt x="10873" y="3723"/>
                      <a:pt x="10998" y="3532"/>
                      <a:pt x="11164" y="3532"/>
                    </a:cubicBezTo>
                    <a:cubicBezTo>
                      <a:pt x="11188" y="3532"/>
                      <a:pt x="11214" y="3536"/>
                      <a:pt x="11240" y="3545"/>
                    </a:cubicBezTo>
                    <a:cubicBezTo>
                      <a:pt x="11633" y="3688"/>
                      <a:pt x="11467" y="4367"/>
                      <a:pt x="11371" y="4664"/>
                    </a:cubicBezTo>
                    <a:cubicBezTo>
                      <a:pt x="11251" y="5003"/>
                      <a:pt x="11001" y="5291"/>
                      <a:pt x="10640" y="5291"/>
                    </a:cubicBezTo>
                    <a:cubicBezTo>
                      <a:pt x="10607" y="5291"/>
                      <a:pt x="10573" y="5288"/>
                      <a:pt x="10538" y="5284"/>
                    </a:cubicBezTo>
                    <a:cubicBezTo>
                      <a:pt x="10133" y="5236"/>
                      <a:pt x="9847" y="4879"/>
                      <a:pt x="9812" y="4486"/>
                    </a:cubicBezTo>
                    <a:cubicBezTo>
                      <a:pt x="9764" y="4117"/>
                      <a:pt x="9931" y="3771"/>
                      <a:pt x="10085" y="3450"/>
                    </a:cubicBezTo>
                    <a:cubicBezTo>
                      <a:pt x="10228" y="3140"/>
                      <a:pt x="10371" y="2831"/>
                      <a:pt x="10419" y="2497"/>
                    </a:cubicBezTo>
                    <a:cubicBezTo>
                      <a:pt x="10514" y="1771"/>
                      <a:pt x="9955" y="1116"/>
                      <a:pt x="9240" y="1009"/>
                    </a:cubicBezTo>
                    <a:cubicBezTo>
                      <a:pt x="9184" y="1001"/>
                      <a:pt x="9128" y="997"/>
                      <a:pt x="9073" y="997"/>
                    </a:cubicBezTo>
                    <a:cubicBezTo>
                      <a:pt x="8472" y="997"/>
                      <a:pt x="7939" y="1454"/>
                      <a:pt x="7776" y="2021"/>
                    </a:cubicBezTo>
                    <a:cubicBezTo>
                      <a:pt x="7538" y="1878"/>
                      <a:pt x="7264" y="1783"/>
                      <a:pt x="6978" y="1735"/>
                    </a:cubicBezTo>
                    <a:cubicBezTo>
                      <a:pt x="6860" y="1716"/>
                      <a:pt x="6746" y="1707"/>
                      <a:pt x="6633" y="1707"/>
                    </a:cubicBezTo>
                    <a:cubicBezTo>
                      <a:pt x="6541" y="1707"/>
                      <a:pt x="6450" y="1713"/>
                      <a:pt x="6359" y="1724"/>
                    </a:cubicBezTo>
                    <a:cubicBezTo>
                      <a:pt x="6526" y="1057"/>
                      <a:pt x="6156" y="259"/>
                      <a:pt x="5466" y="57"/>
                    </a:cubicBezTo>
                    <a:cubicBezTo>
                      <a:pt x="5336" y="19"/>
                      <a:pt x="5204" y="0"/>
                      <a:pt x="50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1980" name="Google Shape;1980;p41"/>
              <p:cNvGrpSpPr/>
              <p:nvPr/>
            </p:nvGrpSpPr>
            <p:grpSpPr>
              <a:xfrm>
                <a:off x="7659751" y="2315682"/>
                <a:ext cx="1264188" cy="1762192"/>
                <a:chOff x="5489950" y="1589700"/>
                <a:chExt cx="297400" cy="414575"/>
              </a:xfrm>
            </p:grpSpPr>
            <p:sp>
              <p:nvSpPr>
                <p:cNvPr id="1981" name="Google Shape;1981;p41"/>
                <p:cNvSpPr/>
                <p:nvPr/>
              </p:nvSpPr>
              <p:spPr>
                <a:xfrm>
                  <a:off x="5682275" y="1614600"/>
                  <a:ext cx="105075" cy="1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4623" extrusionOk="0">
                      <a:moveTo>
                        <a:pt x="1374" y="0"/>
                      </a:moveTo>
                      <a:cubicBezTo>
                        <a:pt x="635" y="0"/>
                        <a:pt x="0" y="689"/>
                        <a:pt x="11" y="1418"/>
                      </a:cubicBezTo>
                      <a:cubicBezTo>
                        <a:pt x="11" y="1468"/>
                        <a:pt x="52" y="1496"/>
                        <a:pt x="91" y="1496"/>
                      </a:cubicBezTo>
                      <a:cubicBezTo>
                        <a:pt x="126" y="1496"/>
                        <a:pt x="160" y="1474"/>
                        <a:pt x="166" y="1430"/>
                      </a:cubicBezTo>
                      <a:cubicBezTo>
                        <a:pt x="258" y="808"/>
                        <a:pt x="808" y="310"/>
                        <a:pt x="1378" y="310"/>
                      </a:cubicBezTo>
                      <a:cubicBezTo>
                        <a:pt x="1616" y="310"/>
                        <a:pt x="1857" y="397"/>
                        <a:pt x="2071" y="596"/>
                      </a:cubicBezTo>
                      <a:cubicBezTo>
                        <a:pt x="2785" y="1275"/>
                        <a:pt x="2107" y="2108"/>
                        <a:pt x="1869" y="2823"/>
                      </a:cubicBezTo>
                      <a:cubicBezTo>
                        <a:pt x="1738" y="3216"/>
                        <a:pt x="1738" y="3644"/>
                        <a:pt x="1940" y="4013"/>
                      </a:cubicBezTo>
                      <a:cubicBezTo>
                        <a:pt x="2145" y="4378"/>
                        <a:pt x="2524" y="4622"/>
                        <a:pt x="2942" y="4622"/>
                      </a:cubicBezTo>
                      <a:cubicBezTo>
                        <a:pt x="2961" y="4622"/>
                        <a:pt x="2980" y="4622"/>
                        <a:pt x="3000" y="4621"/>
                      </a:cubicBezTo>
                      <a:cubicBezTo>
                        <a:pt x="3416" y="4585"/>
                        <a:pt x="3738" y="4311"/>
                        <a:pt x="3905" y="3942"/>
                      </a:cubicBezTo>
                      <a:cubicBezTo>
                        <a:pt x="4083" y="3561"/>
                        <a:pt x="4202" y="3001"/>
                        <a:pt x="4024" y="2597"/>
                      </a:cubicBezTo>
                      <a:cubicBezTo>
                        <a:pt x="3914" y="2356"/>
                        <a:pt x="3685" y="2219"/>
                        <a:pt x="3456" y="2219"/>
                      </a:cubicBezTo>
                      <a:cubicBezTo>
                        <a:pt x="3288" y="2219"/>
                        <a:pt x="3121" y="2293"/>
                        <a:pt x="3000" y="2454"/>
                      </a:cubicBezTo>
                      <a:cubicBezTo>
                        <a:pt x="2678" y="2882"/>
                        <a:pt x="2988" y="3418"/>
                        <a:pt x="3464" y="3525"/>
                      </a:cubicBezTo>
                      <a:cubicBezTo>
                        <a:pt x="3472" y="3527"/>
                        <a:pt x="3480" y="3528"/>
                        <a:pt x="3488" y="3528"/>
                      </a:cubicBezTo>
                      <a:cubicBezTo>
                        <a:pt x="3583" y="3528"/>
                        <a:pt x="3646" y="3402"/>
                        <a:pt x="3547" y="3347"/>
                      </a:cubicBezTo>
                      <a:cubicBezTo>
                        <a:pt x="3393" y="3251"/>
                        <a:pt x="3214" y="3073"/>
                        <a:pt x="3190" y="2882"/>
                      </a:cubicBezTo>
                      <a:cubicBezTo>
                        <a:pt x="3170" y="2729"/>
                        <a:pt x="3290" y="2532"/>
                        <a:pt x="3452" y="2532"/>
                      </a:cubicBezTo>
                      <a:cubicBezTo>
                        <a:pt x="3479" y="2532"/>
                        <a:pt x="3507" y="2537"/>
                        <a:pt x="3535" y="2549"/>
                      </a:cubicBezTo>
                      <a:cubicBezTo>
                        <a:pt x="3940" y="2692"/>
                        <a:pt x="3774" y="3371"/>
                        <a:pt x="3678" y="3656"/>
                      </a:cubicBezTo>
                      <a:cubicBezTo>
                        <a:pt x="3557" y="4010"/>
                        <a:pt x="3301" y="4292"/>
                        <a:pt x="2922" y="4292"/>
                      </a:cubicBezTo>
                      <a:cubicBezTo>
                        <a:pt x="2893" y="4292"/>
                        <a:pt x="2863" y="4291"/>
                        <a:pt x="2833" y="4287"/>
                      </a:cubicBezTo>
                      <a:cubicBezTo>
                        <a:pt x="2428" y="4240"/>
                        <a:pt x="2154" y="3882"/>
                        <a:pt x="2107" y="3490"/>
                      </a:cubicBezTo>
                      <a:cubicBezTo>
                        <a:pt x="2071" y="3120"/>
                        <a:pt x="2238" y="2763"/>
                        <a:pt x="2381" y="2442"/>
                      </a:cubicBezTo>
                      <a:cubicBezTo>
                        <a:pt x="2523" y="2144"/>
                        <a:pt x="2678" y="1835"/>
                        <a:pt x="2714" y="1489"/>
                      </a:cubicBezTo>
                      <a:cubicBezTo>
                        <a:pt x="2809" y="763"/>
                        <a:pt x="2250" y="120"/>
                        <a:pt x="1547" y="13"/>
                      </a:cubicBezTo>
                      <a:cubicBezTo>
                        <a:pt x="1489" y="4"/>
                        <a:pt x="1431" y="0"/>
                        <a:pt x="13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2" name="Google Shape;1982;p41"/>
                <p:cNvSpPr/>
                <p:nvPr/>
              </p:nvSpPr>
              <p:spPr>
                <a:xfrm>
                  <a:off x="5531625" y="1589700"/>
                  <a:ext cx="123550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3760" extrusionOk="0">
                      <a:moveTo>
                        <a:pt x="3397" y="0"/>
                      </a:moveTo>
                      <a:cubicBezTo>
                        <a:pt x="2833" y="0"/>
                        <a:pt x="2282" y="341"/>
                        <a:pt x="2108" y="902"/>
                      </a:cubicBezTo>
                      <a:cubicBezTo>
                        <a:pt x="2001" y="1235"/>
                        <a:pt x="2013" y="1569"/>
                        <a:pt x="2013" y="1914"/>
                      </a:cubicBezTo>
                      <a:cubicBezTo>
                        <a:pt x="2013" y="2271"/>
                        <a:pt x="2013" y="2664"/>
                        <a:pt x="1822" y="2973"/>
                      </a:cubicBezTo>
                      <a:cubicBezTo>
                        <a:pt x="1661" y="3239"/>
                        <a:pt x="1379" y="3429"/>
                        <a:pt x="1072" y="3429"/>
                      </a:cubicBezTo>
                      <a:cubicBezTo>
                        <a:pt x="994" y="3429"/>
                        <a:pt x="914" y="3417"/>
                        <a:pt x="834" y="3390"/>
                      </a:cubicBezTo>
                      <a:cubicBezTo>
                        <a:pt x="429" y="3271"/>
                        <a:pt x="298" y="2866"/>
                        <a:pt x="334" y="2473"/>
                      </a:cubicBezTo>
                      <a:cubicBezTo>
                        <a:pt x="369" y="2183"/>
                        <a:pt x="494" y="1520"/>
                        <a:pt x="898" y="1520"/>
                      </a:cubicBezTo>
                      <a:cubicBezTo>
                        <a:pt x="908" y="1520"/>
                        <a:pt x="919" y="1520"/>
                        <a:pt x="929" y="1521"/>
                      </a:cubicBezTo>
                      <a:cubicBezTo>
                        <a:pt x="1132" y="1533"/>
                        <a:pt x="1191" y="1819"/>
                        <a:pt x="1096" y="1973"/>
                      </a:cubicBezTo>
                      <a:cubicBezTo>
                        <a:pt x="1001" y="2140"/>
                        <a:pt x="763" y="2223"/>
                        <a:pt x="584" y="2247"/>
                      </a:cubicBezTo>
                      <a:cubicBezTo>
                        <a:pt x="453" y="2259"/>
                        <a:pt x="477" y="2426"/>
                        <a:pt x="584" y="2450"/>
                      </a:cubicBezTo>
                      <a:cubicBezTo>
                        <a:pt x="636" y="2460"/>
                        <a:pt x="688" y="2465"/>
                        <a:pt x="740" y="2465"/>
                      </a:cubicBezTo>
                      <a:cubicBezTo>
                        <a:pt x="1162" y="2465"/>
                        <a:pt x="1549" y="2132"/>
                        <a:pt x="1453" y="1676"/>
                      </a:cubicBezTo>
                      <a:cubicBezTo>
                        <a:pt x="1392" y="1371"/>
                        <a:pt x="1146" y="1207"/>
                        <a:pt x="886" y="1207"/>
                      </a:cubicBezTo>
                      <a:cubicBezTo>
                        <a:pt x="740" y="1207"/>
                        <a:pt x="589" y="1259"/>
                        <a:pt x="465" y="1366"/>
                      </a:cubicBezTo>
                      <a:cubicBezTo>
                        <a:pt x="132" y="1652"/>
                        <a:pt x="1" y="2211"/>
                        <a:pt x="1" y="2628"/>
                      </a:cubicBezTo>
                      <a:cubicBezTo>
                        <a:pt x="1" y="3045"/>
                        <a:pt x="179" y="3426"/>
                        <a:pt x="548" y="3628"/>
                      </a:cubicBezTo>
                      <a:cubicBezTo>
                        <a:pt x="713" y="3718"/>
                        <a:pt x="889" y="3760"/>
                        <a:pt x="1065" y="3760"/>
                      </a:cubicBezTo>
                      <a:cubicBezTo>
                        <a:pt x="1311" y="3760"/>
                        <a:pt x="1555" y="3679"/>
                        <a:pt x="1763" y="3533"/>
                      </a:cubicBezTo>
                      <a:cubicBezTo>
                        <a:pt x="2096" y="3271"/>
                        <a:pt x="2275" y="2878"/>
                        <a:pt x="2322" y="2473"/>
                      </a:cubicBezTo>
                      <a:cubicBezTo>
                        <a:pt x="2406" y="1723"/>
                        <a:pt x="2144" y="676"/>
                        <a:pt x="3061" y="366"/>
                      </a:cubicBezTo>
                      <a:cubicBezTo>
                        <a:pt x="3182" y="327"/>
                        <a:pt x="3299" y="308"/>
                        <a:pt x="3410" y="308"/>
                      </a:cubicBezTo>
                      <a:cubicBezTo>
                        <a:pt x="4174" y="308"/>
                        <a:pt x="4672" y="1166"/>
                        <a:pt x="4454" y="1914"/>
                      </a:cubicBezTo>
                      <a:cubicBezTo>
                        <a:pt x="4438" y="1975"/>
                        <a:pt x="4482" y="2016"/>
                        <a:pt x="4528" y="2016"/>
                      </a:cubicBezTo>
                      <a:cubicBezTo>
                        <a:pt x="4553" y="2016"/>
                        <a:pt x="4579" y="2003"/>
                        <a:pt x="4597" y="1973"/>
                      </a:cubicBezTo>
                      <a:cubicBezTo>
                        <a:pt x="4942" y="1259"/>
                        <a:pt x="4573" y="283"/>
                        <a:pt x="3787" y="56"/>
                      </a:cubicBezTo>
                      <a:cubicBezTo>
                        <a:pt x="3659" y="18"/>
                        <a:pt x="3528" y="0"/>
                        <a:pt x="33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3" name="Google Shape;1983;p41"/>
                <p:cNvSpPr/>
                <p:nvPr/>
              </p:nvSpPr>
              <p:spPr>
                <a:xfrm>
                  <a:off x="5529250" y="1695450"/>
                  <a:ext cx="213275" cy="1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" h="7515" extrusionOk="0">
                      <a:moveTo>
                        <a:pt x="156" y="4914"/>
                      </a:moveTo>
                      <a:cubicBezTo>
                        <a:pt x="153" y="4915"/>
                        <a:pt x="157" y="4918"/>
                        <a:pt x="167" y="4923"/>
                      </a:cubicBezTo>
                      <a:cubicBezTo>
                        <a:pt x="199" y="4923"/>
                        <a:pt x="193" y="4923"/>
                        <a:pt x="156" y="4914"/>
                      </a:cubicBezTo>
                      <a:close/>
                      <a:moveTo>
                        <a:pt x="5034" y="0"/>
                      </a:moveTo>
                      <a:cubicBezTo>
                        <a:pt x="4999" y="0"/>
                        <a:pt x="4964" y="20"/>
                        <a:pt x="4942" y="65"/>
                      </a:cubicBezTo>
                      <a:cubicBezTo>
                        <a:pt x="4775" y="470"/>
                        <a:pt x="4680" y="910"/>
                        <a:pt x="4584" y="1351"/>
                      </a:cubicBezTo>
                      <a:cubicBezTo>
                        <a:pt x="4573" y="1345"/>
                        <a:pt x="4561" y="1342"/>
                        <a:pt x="4549" y="1342"/>
                      </a:cubicBezTo>
                      <a:cubicBezTo>
                        <a:pt x="4537" y="1342"/>
                        <a:pt x="4525" y="1345"/>
                        <a:pt x="4513" y="1351"/>
                      </a:cubicBezTo>
                      <a:cubicBezTo>
                        <a:pt x="3953" y="1661"/>
                        <a:pt x="3441" y="2089"/>
                        <a:pt x="2929" y="2470"/>
                      </a:cubicBezTo>
                      <a:cubicBezTo>
                        <a:pt x="2679" y="2661"/>
                        <a:pt x="2429" y="2863"/>
                        <a:pt x="2179" y="3054"/>
                      </a:cubicBezTo>
                      <a:cubicBezTo>
                        <a:pt x="1929" y="3244"/>
                        <a:pt x="1667" y="3423"/>
                        <a:pt x="1441" y="3625"/>
                      </a:cubicBezTo>
                      <a:cubicBezTo>
                        <a:pt x="1298" y="3530"/>
                        <a:pt x="1144" y="3446"/>
                        <a:pt x="989" y="3387"/>
                      </a:cubicBezTo>
                      <a:cubicBezTo>
                        <a:pt x="870" y="3339"/>
                        <a:pt x="751" y="3292"/>
                        <a:pt x="632" y="3256"/>
                      </a:cubicBezTo>
                      <a:cubicBezTo>
                        <a:pt x="572" y="3232"/>
                        <a:pt x="501" y="3220"/>
                        <a:pt x="441" y="3196"/>
                      </a:cubicBezTo>
                      <a:cubicBezTo>
                        <a:pt x="405" y="3185"/>
                        <a:pt x="358" y="3185"/>
                        <a:pt x="322" y="3185"/>
                      </a:cubicBezTo>
                      <a:cubicBezTo>
                        <a:pt x="262" y="3196"/>
                        <a:pt x="239" y="3220"/>
                        <a:pt x="203" y="3256"/>
                      </a:cubicBezTo>
                      <a:cubicBezTo>
                        <a:pt x="155" y="3292"/>
                        <a:pt x="155" y="3351"/>
                        <a:pt x="179" y="3399"/>
                      </a:cubicBezTo>
                      <a:cubicBezTo>
                        <a:pt x="203" y="3435"/>
                        <a:pt x="215" y="3470"/>
                        <a:pt x="251" y="3494"/>
                      </a:cubicBezTo>
                      <a:cubicBezTo>
                        <a:pt x="286" y="3518"/>
                        <a:pt x="322" y="3530"/>
                        <a:pt x="358" y="3542"/>
                      </a:cubicBezTo>
                      <a:cubicBezTo>
                        <a:pt x="417" y="3554"/>
                        <a:pt x="477" y="3566"/>
                        <a:pt x="536" y="3589"/>
                      </a:cubicBezTo>
                      <a:cubicBezTo>
                        <a:pt x="643" y="3625"/>
                        <a:pt x="751" y="3661"/>
                        <a:pt x="858" y="3696"/>
                      </a:cubicBezTo>
                      <a:cubicBezTo>
                        <a:pt x="977" y="3744"/>
                        <a:pt x="1084" y="3792"/>
                        <a:pt x="1203" y="3827"/>
                      </a:cubicBezTo>
                      <a:cubicBezTo>
                        <a:pt x="1108" y="3875"/>
                        <a:pt x="1013" y="3923"/>
                        <a:pt x="917" y="3982"/>
                      </a:cubicBezTo>
                      <a:cubicBezTo>
                        <a:pt x="751" y="4089"/>
                        <a:pt x="584" y="4197"/>
                        <a:pt x="429" y="4316"/>
                      </a:cubicBezTo>
                      <a:cubicBezTo>
                        <a:pt x="346" y="4363"/>
                        <a:pt x="262" y="4423"/>
                        <a:pt x="179" y="4482"/>
                      </a:cubicBezTo>
                      <a:cubicBezTo>
                        <a:pt x="96" y="4566"/>
                        <a:pt x="1" y="4685"/>
                        <a:pt x="48" y="4804"/>
                      </a:cubicBezTo>
                      <a:cubicBezTo>
                        <a:pt x="60" y="4851"/>
                        <a:pt x="96" y="4887"/>
                        <a:pt x="143" y="4911"/>
                      </a:cubicBezTo>
                      <a:cubicBezTo>
                        <a:pt x="148" y="4912"/>
                        <a:pt x="152" y="4913"/>
                        <a:pt x="156" y="4914"/>
                      </a:cubicBezTo>
                      <a:lnTo>
                        <a:pt x="156" y="4914"/>
                      </a:lnTo>
                      <a:cubicBezTo>
                        <a:pt x="157" y="4914"/>
                        <a:pt x="157" y="4914"/>
                        <a:pt x="158" y="4914"/>
                      </a:cubicBezTo>
                      <a:cubicBezTo>
                        <a:pt x="164" y="4914"/>
                        <a:pt x="179" y="4917"/>
                        <a:pt x="203" y="4923"/>
                      </a:cubicBezTo>
                      <a:cubicBezTo>
                        <a:pt x="215" y="4926"/>
                        <a:pt x="227" y="4927"/>
                        <a:pt x="238" y="4927"/>
                      </a:cubicBezTo>
                      <a:cubicBezTo>
                        <a:pt x="274" y="4927"/>
                        <a:pt x="307" y="4914"/>
                        <a:pt x="334" y="4887"/>
                      </a:cubicBezTo>
                      <a:cubicBezTo>
                        <a:pt x="393" y="4851"/>
                        <a:pt x="429" y="4792"/>
                        <a:pt x="417" y="4732"/>
                      </a:cubicBezTo>
                      <a:cubicBezTo>
                        <a:pt x="465" y="4685"/>
                        <a:pt x="512" y="4649"/>
                        <a:pt x="572" y="4613"/>
                      </a:cubicBezTo>
                      <a:cubicBezTo>
                        <a:pt x="679" y="4530"/>
                        <a:pt x="786" y="4447"/>
                        <a:pt x="905" y="4375"/>
                      </a:cubicBezTo>
                      <a:cubicBezTo>
                        <a:pt x="1013" y="4292"/>
                        <a:pt x="1120" y="4220"/>
                        <a:pt x="1239" y="4137"/>
                      </a:cubicBezTo>
                      <a:cubicBezTo>
                        <a:pt x="1274" y="4113"/>
                        <a:pt x="1310" y="4077"/>
                        <a:pt x="1346" y="4054"/>
                      </a:cubicBezTo>
                      <a:lnTo>
                        <a:pt x="1346" y="4054"/>
                      </a:lnTo>
                      <a:cubicBezTo>
                        <a:pt x="1310" y="4149"/>
                        <a:pt x="1274" y="4244"/>
                        <a:pt x="1239" y="4339"/>
                      </a:cubicBezTo>
                      <a:cubicBezTo>
                        <a:pt x="1191" y="4470"/>
                        <a:pt x="1155" y="4601"/>
                        <a:pt x="1108" y="4732"/>
                      </a:cubicBezTo>
                      <a:cubicBezTo>
                        <a:pt x="1060" y="4863"/>
                        <a:pt x="1013" y="5018"/>
                        <a:pt x="1001" y="5161"/>
                      </a:cubicBezTo>
                      <a:cubicBezTo>
                        <a:pt x="986" y="5273"/>
                        <a:pt x="1088" y="5357"/>
                        <a:pt x="1184" y="5357"/>
                      </a:cubicBezTo>
                      <a:cubicBezTo>
                        <a:pt x="1241" y="5357"/>
                        <a:pt x="1295" y="5327"/>
                        <a:pt x="1322" y="5256"/>
                      </a:cubicBezTo>
                      <a:cubicBezTo>
                        <a:pt x="1370" y="5125"/>
                        <a:pt x="1394" y="4982"/>
                        <a:pt x="1429" y="4839"/>
                      </a:cubicBezTo>
                      <a:cubicBezTo>
                        <a:pt x="1465" y="4709"/>
                        <a:pt x="1501" y="4578"/>
                        <a:pt x="1536" y="4447"/>
                      </a:cubicBezTo>
                      <a:cubicBezTo>
                        <a:pt x="1584" y="4292"/>
                        <a:pt x="1632" y="4137"/>
                        <a:pt x="1679" y="3982"/>
                      </a:cubicBezTo>
                      <a:lnTo>
                        <a:pt x="1691" y="3982"/>
                      </a:lnTo>
                      <a:cubicBezTo>
                        <a:pt x="1703" y="4185"/>
                        <a:pt x="1727" y="4387"/>
                        <a:pt x="1775" y="4589"/>
                      </a:cubicBezTo>
                      <a:cubicBezTo>
                        <a:pt x="1798" y="4720"/>
                        <a:pt x="1822" y="4863"/>
                        <a:pt x="1858" y="5006"/>
                      </a:cubicBezTo>
                      <a:cubicBezTo>
                        <a:pt x="1894" y="5137"/>
                        <a:pt x="1917" y="5351"/>
                        <a:pt x="2060" y="5411"/>
                      </a:cubicBezTo>
                      <a:cubicBezTo>
                        <a:pt x="2076" y="5415"/>
                        <a:pt x="2093" y="5418"/>
                        <a:pt x="2110" y="5418"/>
                      </a:cubicBezTo>
                      <a:cubicBezTo>
                        <a:pt x="2144" y="5418"/>
                        <a:pt x="2175" y="5407"/>
                        <a:pt x="2191" y="5375"/>
                      </a:cubicBezTo>
                      <a:cubicBezTo>
                        <a:pt x="2287" y="5256"/>
                        <a:pt x="2215" y="5078"/>
                        <a:pt x="2191" y="4947"/>
                      </a:cubicBezTo>
                      <a:cubicBezTo>
                        <a:pt x="2156" y="4816"/>
                        <a:pt x="2120" y="4673"/>
                        <a:pt x="2096" y="4530"/>
                      </a:cubicBezTo>
                      <a:cubicBezTo>
                        <a:pt x="2048" y="4268"/>
                        <a:pt x="2001" y="3982"/>
                        <a:pt x="1929" y="3720"/>
                      </a:cubicBezTo>
                      <a:cubicBezTo>
                        <a:pt x="2084" y="3601"/>
                        <a:pt x="2227" y="3482"/>
                        <a:pt x="2370" y="3363"/>
                      </a:cubicBezTo>
                      <a:cubicBezTo>
                        <a:pt x="2632" y="3173"/>
                        <a:pt x="2882" y="2970"/>
                        <a:pt x="3144" y="2768"/>
                      </a:cubicBezTo>
                      <a:cubicBezTo>
                        <a:pt x="3596" y="2411"/>
                        <a:pt x="4084" y="2077"/>
                        <a:pt x="4501" y="1672"/>
                      </a:cubicBezTo>
                      <a:lnTo>
                        <a:pt x="4501" y="1672"/>
                      </a:lnTo>
                      <a:cubicBezTo>
                        <a:pt x="4418" y="2101"/>
                        <a:pt x="4322" y="2518"/>
                        <a:pt x="4239" y="2946"/>
                      </a:cubicBezTo>
                      <a:cubicBezTo>
                        <a:pt x="4049" y="3923"/>
                        <a:pt x="3894" y="4899"/>
                        <a:pt x="3751" y="5887"/>
                      </a:cubicBezTo>
                      <a:cubicBezTo>
                        <a:pt x="3715" y="6161"/>
                        <a:pt x="3680" y="6435"/>
                        <a:pt x="3644" y="6697"/>
                      </a:cubicBezTo>
                      <a:cubicBezTo>
                        <a:pt x="3632" y="6852"/>
                        <a:pt x="3608" y="6995"/>
                        <a:pt x="3596" y="7137"/>
                      </a:cubicBezTo>
                      <a:cubicBezTo>
                        <a:pt x="3572" y="7280"/>
                        <a:pt x="3572" y="7376"/>
                        <a:pt x="3680" y="7483"/>
                      </a:cubicBezTo>
                      <a:cubicBezTo>
                        <a:pt x="3702" y="7505"/>
                        <a:pt x="3732" y="7514"/>
                        <a:pt x="3762" y="7514"/>
                      </a:cubicBezTo>
                      <a:cubicBezTo>
                        <a:pt x="3797" y="7514"/>
                        <a:pt x="3833" y="7502"/>
                        <a:pt x="3858" y="7483"/>
                      </a:cubicBezTo>
                      <a:cubicBezTo>
                        <a:pt x="4037" y="7364"/>
                        <a:pt x="4013" y="7042"/>
                        <a:pt x="4037" y="6852"/>
                      </a:cubicBezTo>
                      <a:cubicBezTo>
                        <a:pt x="4061" y="6602"/>
                        <a:pt x="4096" y="6363"/>
                        <a:pt x="4132" y="6125"/>
                      </a:cubicBezTo>
                      <a:cubicBezTo>
                        <a:pt x="4192" y="5637"/>
                        <a:pt x="4263" y="5161"/>
                        <a:pt x="4334" y="4673"/>
                      </a:cubicBezTo>
                      <a:cubicBezTo>
                        <a:pt x="4477" y="3744"/>
                        <a:pt x="4644" y="2815"/>
                        <a:pt x="4823" y="1887"/>
                      </a:cubicBezTo>
                      <a:cubicBezTo>
                        <a:pt x="5073" y="2363"/>
                        <a:pt x="5370" y="2815"/>
                        <a:pt x="5656" y="3256"/>
                      </a:cubicBezTo>
                      <a:cubicBezTo>
                        <a:pt x="5823" y="3518"/>
                        <a:pt x="6001" y="3792"/>
                        <a:pt x="6192" y="4054"/>
                      </a:cubicBezTo>
                      <a:cubicBezTo>
                        <a:pt x="6275" y="4173"/>
                        <a:pt x="6370" y="4304"/>
                        <a:pt x="6454" y="4423"/>
                      </a:cubicBezTo>
                      <a:cubicBezTo>
                        <a:pt x="6501" y="4494"/>
                        <a:pt x="6549" y="4554"/>
                        <a:pt x="6597" y="4613"/>
                      </a:cubicBezTo>
                      <a:cubicBezTo>
                        <a:pt x="6501" y="4828"/>
                        <a:pt x="6430" y="5054"/>
                        <a:pt x="6394" y="5292"/>
                      </a:cubicBezTo>
                      <a:cubicBezTo>
                        <a:pt x="6370" y="5411"/>
                        <a:pt x="6358" y="5530"/>
                        <a:pt x="6347" y="5649"/>
                      </a:cubicBezTo>
                      <a:cubicBezTo>
                        <a:pt x="6347" y="5721"/>
                        <a:pt x="6347" y="5780"/>
                        <a:pt x="6347" y="5852"/>
                      </a:cubicBezTo>
                      <a:cubicBezTo>
                        <a:pt x="6347" y="5887"/>
                        <a:pt x="6347" y="5911"/>
                        <a:pt x="6358" y="5947"/>
                      </a:cubicBezTo>
                      <a:cubicBezTo>
                        <a:pt x="6370" y="5982"/>
                        <a:pt x="6406" y="5994"/>
                        <a:pt x="6418" y="6018"/>
                      </a:cubicBezTo>
                      <a:cubicBezTo>
                        <a:pt x="6437" y="6057"/>
                        <a:pt x="6478" y="6078"/>
                        <a:pt x="6516" y="6078"/>
                      </a:cubicBezTo>
                      <a:cubicBezTo>
                        <a:pt x="6549" y="6078"/>
                        <a:pt x="6580" y="6063"/>
                        <a:pt x="6597" y="6030"/>
                      </a:cubicBezTo>
                      <a:cubicBezTo>
                        <a:pt x="6597" y="6018"/>
                        <a:pt x="6632" y="5982"/>
                        <a:pt x="6644" y="5971"/>
                      </a:cubicBezTo>
                      <a:cubicBezTo>
                        <a:pt x="6668" y="5923"/>
                        <a:pt x="6668" y="5887"/>
                        <a:pt x="6668" y="5840"/>
                      </a:cubicBezTo>
                      <a:lnTo>
                        <a:pt x="6668" y="5697"/>
                      </a:lnTo>
                      <a:cubicBezTo>
                        <a:pt x="6680" y="5578"/>
                        <a:pt x="6680" y="5459"/>
                        <a:pt x="6704" y="5351"/>
                      </a:cubicBezTo>
                      <a:cubicBezTo>
                        <a:pt x="6716" y="5220"/>
                        <a:pt x="6739" y="5078"/>
                        <a:pt x="6775" y="4947"/>
                      </a:cubicBezTo>
                      <a:cubicBezTo>
                        <a:pt x="6775" y="4947"/>
                        <a:pt x="6775" y="4959"/>
                        <a:pt x="6775" y="4959"/>
                      </a:cubicBezTo>
                      <a:cubicBezTo>
                        <a:pt x="6823" y="5030"/>
                        <a:pt x="6859" y="5113"/>
                        <a:pt x="6906" y="5185"/>
                      </a:cubicBezTo>
                      <a:cubicBezTo>
                        <a:pt x="7001" y="5328"/>
                        <a:pt x="7085" y="5482"/>
                        <a:pt x="7180" y="5625"/>
                      </a:cubicBezTo>
                      <a:cubicBezTo>
                        <a:pt x="7263" y="5768"/>
                        <a:pt x="7347" y="5911"/>
                        <a:pt x="7430" y="6066"/>
                      </a:cubicBezTo>
                      <a:cubicBezTo>
                        <a:pt x="7478" y="6137"/>
                        <a:pt x="7525" y="6221"/>
                        <a:pt x="7561" y="6292"/>
                      </a:cubicBezTo>
                      <a:cubicBezTo>
                        <a:pt x="7609" y="6375"/>
                        <a:pt x="7668" y="6435"/>
                        <a:pt x="7775" y="6447"/>
                      </a:cubicBezTo>
                      <a:cubicBezTo>
                        <a:pt x="7811" y="6447"/>
                        <a:pt x="7847" y="6435"/>
                        <a:pt x="7871" y="6387"/>
                      </a:cubicBezTo>
                      <a:cubicBezTo>
                        <a:pt x="7918" y="6304"/>
                        <a:pt x="7882" y="6209"/>
                        <a:pt x="7835" y="6125"/>
                      </a:cubicBezTo>
                      <a:cubicBezTo>
                        <a:pt x="7799" y="6054"/>
                        <a:pt x="7751" y="5982"/>
                        <a:pt x="7704" y="5911"/>
                      </a:cubicBezTo>
                      <a:cubicBezTo>
                        <a:pt x="7621" y="5756"/>
                        <a:pt x="7525" y="5613"/>
                        <a:pt x="7430" y="5459"/>
                      </a:cubicBezTo>
                      <a:cubicBezTo>
                        <a:pt x="7335" y="5316"/>
                        <a:pt x="7240" y="5173"/>
                        <a:pt x="7132" y="5042"/>
                      </a:cubicBezTo>
                      <a:cubicBezTo>
                        <a:pt x="7120" y="5006"/>
                        <a:pt x="7097" y="4982"/>
                        <a:pt x="7073" y="4959"/>
                      </a:cubicBezTo>
                      <a:lnTo>
                        <a:pt x="7073" y="4959"/>
                      </a:lnTo>
                      <a:cubicBezTo>
                        <a:pt x="7204" y="5030"/>
                        <a:pt x="7323" y="5113"/>
                        <a:pt x="7442" y="5197"/>
                      </a:cubicBezTo>
                      <a:cubicBezTo>
                        <a:pt x="7585" y="5280"/>
                        <a:pt x="7716" y="5375"/>
                        <a:pt x="7859" y="5459"/>
                      </a:cubicBezTo>
                      <a:cubicBezTo>
                        <a:pt x="8002" y="5542"/>
                        <a:pt x="8144" y="5673"/>
                        <a:pt x="8311" y="5721"/>
                      </a:cubicBezTo>
                      <a:cubicBezTo>
                        <a:pt x="8321" y="5724"/>
                        <a:pt x="8331" y="5725"/>
                        <a:pt x="8341" y="5725"/>
                      </a:cubicBezTo>
                      <a:cubicBezTo>
                        <a:pt x="8447" y="5725"/>
                        <a:pt x="8530" y="5558"/>
                        <a:pt x="8454" y="5471"/>
                      </a:cubicBezTo>
                      <a:cubicBezTo>
                        <a:pt x="8347" y="5351"/>
                        <a:pt x="8180" y="5280"/>
                        <a:pt x="8037" y="5197"/>
                      </a:cubicBezTo>
                      <a:cubicBezTo>
                        <a:pt x="7894" y="5113"/>
                        <a:pt x="7751" y="5018"/>
                        <a:pt x="7609" y="4935"/>
                      </a:cubicBezTo>
                      <a:cubicBezTo>
                        <a:pt x="7478" y="4863"/>
                        <a:pt x="7347" y="4780"/>
                        <a:pt x="7216" y="4697"/>
                      </a:cubicBezTo>
                      <a:lnTo>
                        <a:pt x="7644" y="4697"/>
                      </a:lnTo>
                      <a:cubicBezTo>
                        <a:pt x="7763" y="4697"/>
                        <a:pt x="7894" y="4697"/>
                        <a:pt x="8013" y="4709"/>
                      </a:cubicBezTo>
                      <a:cubicBezTo>
                        <a:pt x="8089" y="4716"/>
                        <a:pt x="8183" y="4738"/>
                        <a:pt x="8269" y="4738"/>
                      </a:cubicBezTo>
                      <a:cubicBezTo>
                        <a:pt x="8319" y="4738"/>
                        <a:pt x="8367" y="4730"/>
                        <a:pt x="8406" y="4709"/>
                      </a:cubicBezTo>
                      <a:cubicBezTo>
                        <a:pt x="8502" y="4661"/>
                        <a:pt x="8525" y="4554"/>
                        <a:pt x="8442" y="4482"/>
                      </a:cubicBezTo>
                      <a:cubicBezTo>
                        <a:pt x="8366" y="4406"/>
                        <a:pt x="8229" y="4398"/>
                        <a:pt x="8116" y="4398"/>
                      </a:cubicBezTo>
                      <a:cubicBezTo>
                        <a:pt x="8088" y="4398"/>
                        <a:pt x="8061" y="4399"/>
                        <a:pt x="8037" y="4399"/>
                      </a:cubicBezTo>
                      <a:cubicBezTo>
                        <a:pt x="7906" y="4387"/>
                        <a:pt x="7775" y="4387"/>
                        <a:pt x="7644" y="4387"/>
                      </a:cubicBezTo>
                      <a:cubicBezTo>
                        <a:pt x="7513" y="4387"/>
                        <a:pt x="7382" y="4399"/>
                        <a:pt x="7263" y="4411"/>
                      </a:cubicBezTo>
                      <a:cubicBezTo>
                        <a:pt x="7192" y="4423"/>
                        <a:pt x="7132" y="4435"/>
                        <a:pt x="7073" y="4447"/>
                      </a:cubicBezTo>
                      <a:cubicBezTo>
                        <a:pt x="7013" y="4458"/>
                        <a:pt x="6966" y="4470"/>
                        <a:pt x="6930" y="4506"/>
                      </a:cubicBezTo>
                      <a:cubicBezTo>
                        <a:pt x="6930" y="4482"/>
                        <a:pt x="6918" y="4470"/>
                        <a:pt x="6906" y="4447"/>
                      </a:cubicBezTo>
                      <a:cubicBezTo>
                        <a:pt x="6882" y="4375"/>
                        <a:pt x="6823" y="4316"/>
                        <a:pt x="6787" y="4256"/>
                      </a:cubicBezTo>
                      <a:cubicBezTo>
                        <a:pt x="6692" y="4125"/>
                        <a:pt x="6597" y="3994"/>
                        <a:pt x="6489" y="3863"/>
                      </a:cubicBezTo>
                      <a:cubicBezTo>
                        <a:pt x="6311" y="3601"/>
                        <a:pt x="6132" y="3339"/>
                        <a:pt x="5954" y="3077"/>
                      </a:cubicBezTo>
                      <a:cubicBezTo>
                        <a:pt x="5596" y="2542"/>
                        <a:pt x="5275" y="1994"/>
                        <a:pt x="4918" y="1470"/>
                      </a:cubicBezTo>
                      <a:cubicBezTo>
                        <a:pt x="5013" y="1029"/>
                        <a:pt x="5120" y="577"/>
                        <a:pt x="5144" y="125"/>
                      </a:cubicBezTo>
                      <a:cubicBezTo>
                        <a:pt x="5144" y="51"/>
                        <a:pt x="5089" y="0"/>
                        <a:pt x="50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4" name="Google Shape;1984;p41"/>
                <p:cNvSpPr/>
                <p:nvPr/>
              </p:nvSpPr>
              <p:spPr>
                <a:xfrm>
                  <a:off x="5489950" y="1902000"/>
                  <a:ext cx="97675" cy="7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7" h="3013" extrusionOk="0">
                      <a:moveTo>
                        <a:pt x="3727" y="0"/>
                      </a:moveTo>
                      <a:cubicBezTo>
                        <a:pt x="3686" y="0"/>
                        <a:pt x="3647" y="16"/>
                        <a:pt x="3620" y="54"/>
                      </a:cubicBezTo>
                      <a:cubicBezTo>
                        <a:pt x="3382" y="399"/>
                        <a:pt x="3216" y="804"/>
                        <a:pt x="3037" y="1173"/>
                      </a:cubicBezTo>
                      <a:cubicBezTo>
                        <a:pt x="2846" y="1554"/>
                        <a:pt x="2680" y="1947"/>
                        <a:pt x="2489" y="2328"/>
                      </a:cubicBezTo>
                      <a:cubicBezTo>
                        <a:pt x="2477" y="2352"/>
                        <a:pt x="2465" y="2376"/>
                        <a:pt x="2442" y="2400"/>
                      </a:cubicBezTo>
                      <a:cubicBezTo>
                        <a:pt x="2323" y="2328"/>
                        <a:pt x="2156" y="2292"/>
                        <a:pt x="2037" y="2257"/>
                      </a:cubicBezTo>
                      <a:cubicBezTo>
                        <a:pt x="1834" y="2197"/>
                        <a:pt x="1632" y="2162"/>
                        <a:pt x="1430" y="2150"/>
                      </a:cubicBezTo>
                      <a:cubicBezTo>
                        <a:pt x="1325" y="2141"/>
                        <a:pt x="1220" y="2136"/>
                        <a:pt x="1117" y="2136"/>
                      </a:cubicBezTo>
                      <a:cubicBezTo>
                        <a:pt x="797" y="2136"/>
                        <a:pt x="482" y="2179"/>
                        <a:pt x="168" y="2269"/>
                      </a:cubicBezTo>
                      <a:cubicBezTo>
                        <a:pt x="60" y="2304"/>
                        <a:pt x="1" y="2423"/>
                        <a:pt x="13" y="2531"/>
                      </a:cubicBezTo>
                      <a:cubicBezTo>
                        <a:pt x="25" y="2650"/>
                        <a:pt x="108" y="2721"/>
                        <a:pt x="215" y="2745"/>
                      </a:cubicBezTo>
                      <a:cubicBezTo>
                        <a:pt x="668" y="2864"/>
                        <a:pt x="1132" y="2947"/>
                        <a:pt x="1584" y="2983"/>
                      </a:cubicBezTo>
                      <a:cubicBezTo>
                        <a:pt x="1737" y="2992"/>
                        <a:pt x="1916" y="3012"/>
                        <a:pt x="2093" y="3012"/>
                      </a:cubicBezTo>
                      <a:cubicBezTo>
                        <a:pt x="2370" y="3012"/>
                        <a:pt x="2644" y="2963"/>
                        <a:pt x="2811" y="2745"/>
                      </a:cubicBezTo>
                      <a:cubicBezTo>
                        <a:pt x="2930" y="2578"/>
                        <a:pt x="3001" y="2364"/>
                        <a:pt x="3085" y="2173"/>
                      </a:cubicBezTo>
                      <a:cubicBezTo>
                        <a:pt x="3180" y="1959"/>
                        <a:pt x="3263" y="1745"/>
                        <a:pt x="3358" y="1530"/>
                      </a:cubicBezTo>
                      <a:cubicBezTo>
                        <a:pt x="3537" y="1078"/>
                        <a:pt x="3763" y="638"/>
                        <a:pt x="3882" y="173"/>
                      </a:cubicBezTo>
                      <a:cubicBezTo>
                        <a:pt x="3907" y="76"/>
                        <a:pt x="3814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5" name="Google Shape;1985;p41"/>
                <p:cNvSpPr/>
                <p:nvPr/>
              </p:nvSpPr>
              <p:spPr>
                <a:xfrm>
                  <a:off x="5642350" y="1911900"/>
                  <a:ext cx="76225" cy="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695" extrusionOk="0">
                      <a:moveTo>
                        <a:pt x="192" y="1"/>
                      </a:moveTo>
                      <a:cubicBezTo>
                        <a:pt x="124" y="1"/>
                        <a:pt x="55" y="43"/>
                        <a:pt x="49" y="122"/>
                      </a:cubicBezTo>
                      <a:cubicBezTo>
                        <a:pt x="1" y="599"/>
                        <a:pt x="84" y="1099"/>
                        <a:pt x="132" y="1575"/>
                      </a:cubicBezTo>
                      <a:cubicBezTo>
                        <a:pt x="144" y="1813"/>
                        <a:pt x="168" y="2039"/>
                        <a:pt x="191" y="2277"/>
                      </a:cubicBezTo>
                      <a:cubicBezTo>
                        <a:pt x="215" y="2480"/>
                        <a:pt x="215" y="2706"/>
                        <a:pt x="287" y="2897"/>
                      </a:cubicBezTo>
                      <a:cubicBezTo>
                        <a:pt x="441" y="3325"/>
                        <a:pt x="989" y="3409"/>
                        <a:pt x="1370" y="3492"/>
                      </a:cubicBezTo>
                      <a:cubicBezTo>
                        <a:pt x="1823" y="3611"/>
                        <a:pt x="2287" y="3670"/>
                        <a:pt x="2751" y="3694"/>
                      </a:cubicBezTo>
                      <a:cubicBezTo>
                        <a:pt x="2858" y="3694"/>
                        <a:pt x="2966" y="3659"/>
                        <a:pt x="3013" y="3551"/>
                      </a:cubicBezTo>
                      <a:cubicBezTo>
                        <a:pt x="3049" y="3456"/>
                        <a:pt x="3037" y="3313"/>
                        <a:pt x="2942" y="3254"/>
                      </a:cubicBezTo>
                      <a:cubicBezTo>
                        <a:pt x="2585" y="3016"/>
                        <a:pt x="2192" y="2849"/>
                        <a:pt x="1775" y="2754"/>
                      </a:cubicBezTo>
                      <a:cubicBezTo>
                        <a:pt x="1573" y="2706"/>
                        <a:pt x="1370" y="2682"/>
                        <a:pt x="1168" y="2682"/>
                      </a:cubicBezTo>
                      <a:cubicBezTo>
                        <a:pt x="1092" y="2675"/>
                        <a:pt x="1005" y="2669"/>
                        <a:pt x="917" y="2669"/>
                      </a:cubicBezTo>
                      <a:cubicBezTo>
                        <a:pt x="852" y="2669"/>
                        <a:pt x="788" y="2672"/>
                        <a:pt x="727" y="2682"/>
                      </a:cubicBezTo>
                      <a:cubicBezTo>
                        <a:pt x="727" y="2658"/>
                        <a:pt x="715" y="2635"/>
                        <a:pt x="715" y="2599"/>
                      </a:cubicBezTo>
                      <a:cubicBezTo>
                        <a:pt x="644" y="2182"/>
                        <a:pt x="596" y="1766"/>
                        <a:pt x="537" y="1337"/>
                      </a:cubicBezTo>
                      <a:cubicBezTo>
                        <a:pt x="489" y="932"/>
                        <a:pt x="453" y="492"/>
                        <a:pt x="322" y="87"/>
                      </a:cubicBezTo>
                      <a:cubicBezTo>
                        <a:pt x="301" y="28"/>
                        <a:pt x="247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6" name="Google Shape;1986;p41"/>
                <p:cNvSpPr/>
                <p:nvPr/>
              </p:nvSpPr>
              <p:spPr>
                <a:xfrm>
                  <a:off x="5555750" y="1836375"/>
                  <a:ext cx="114325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4120" extrusionOk="0">
                      <a:moveTo>
                        <a:pt x="2417" y="0"/>
                      </a:moveTo>
                      <a:lnTo>
                        <a:pt x="0" y="3405"/>
                      </a:lnTo>
                      <a:lnTo>
                        <a:pt x="1989" y="3715"/>
                      </a:lnTo>
                      <a:lnTo>
                        <a:pt x="2751" y="3834"/>
                      </a:lnTo>
                      <a:lnTo>
                        <a:pt x="4572" y="4120"/>
                      </a:lnTo>
                      <a:lnTo>
                        <a:pt x="3405" y="167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7" name="Google Shape;1987;p41"/>
                <p:cNvSpPr/>
                <p:nvPr/>
              </p:nvSpPr>
              <p:spPr>
                <a:xfrm>
                  <a:off x="5601575" y="1632175"/>
                  <a:ext cx="10867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4347" extrusionOk="0">
                      <a:moveTo>
                        <a:pt x="2180" y="1"/>
                      </a:moveTo>
                      <a:cubicBezTo>
                        <a:pt x="977" y="1"/>
                        <a:pt x="1" y="977"/>
                        <a:pt x="1" y="2179"/>
                      </a:cubicBezTo>
                      <a:cubicBezTo>
                        <a:pt x="1" y="3382"/>
                        <a:pt x="977" y="4346"/>
                        <a:pt x="2180" y="4346"/>
                      </a:cubicBezTo>
                      <a:cubicBezTo>
                        <a:pt x="3370" y="4346"/>
                        <a:pt x="4347" y="3382"/>
                        <a:pt x="4347" y="2179"/>
                      </a:cubicBezTo>
                      <a:cubicBezTo>
                        <a:pt x="4347" y="977"/>
                        <a:pt x="3370" y="1"/>
                        <a:pt x="21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8" name="Google Shape;1988;p41"/>
                <p:cNvSpPr/>
                <p:nvPr/>
              </p:nvSpPr>
              <p:spPr>
                <a:xfrm>
                  <a:off x="5623975" y="1670200"/>
                  <a:ext cx="1625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72" extrusionOk="0">
                      <a:moveTo>
                        <a:pt x="313" y="0"/>
                      </a:moveTo>
                      <a:cubicBezTo>
                        <a:pt x="51" y="0"/>
                        <a:pt x="0" y="423"/>
                        <a:pt x="283" y="468"/>
                      </a:cubicBezTo>
                      <a:cubicBezTo>
                        <a:pt x="298" y="470"/>
                        <a:pt x="312" y="471"/>
                        <a:pt x="325" y="471"/>
                      </a:cubicBezTo>
                      <a:cubicBezTo>
                        <a:pt x="588" y="471"/>
                        <a:pt x="649" y="49"/>
                        <a:pt x="355" y="4"/>
                      </a:cubicBezTo>
                      <a:cubicBezTo>
                        <a:pt x="340" y="1"/>
                        <a:pt x="326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9" name="Google Shape;1989;p41"/>
                <p:cNvSpPr/>
                <p:nvPr/>
              </p:nvSpPr>
              <p:spPr>
                <a:xfrm>
                  <a:off x="5672725" y="1679975"/>
                  <a:ext cx="12225" cy="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94" extrusionOk="0">
                      <a:moveTo>
                        <a:pt x="251" y="0"/>
                      </a:moveTo>
                      <a:cubicBezTo>
                        <a:pt x="228" y="0"/>
                        <a:pt x="207" y="5"/>
                        <a:pt x="191" y="5"/>
                      </a:cubicBezTo>
                      <a:cubicBezTo>
                        <a:pt x="155" y="17"/>
                        <a:pt x="131" y="29"/>
                        <a:pt x="96" y="53"/>
                      </a:cubicBezTo>
                      <a:cubicBezTo>
                        <a:pt x="72" y="65"/>
                        <a:pt x="48" y="89"/>
                        <a:pt x="36" y="124"/>
                      </a:cubicBezTo>
                      <a:cubicBezTo>
                        <a:pt x="24" y="148"/>
                        <a:pt x="12" y="172"/>
                        <a:pt x="0" y="208"/>
                      </a:cubicBezTo>
                      <a:cubicBezTo>
                        <a:pt x="0" y="232"/>
                        <a:pt x="0" y="255"/>
                        <a:pt x="0" y="279"/>
                      </a:cubicBezTo>
                      <a:cubicBezTo>
                        <a:pt x="0" y="315"/>
                        <a:pt x="24" y="363"/>
                        <a:pt x="48" y="398"/>
                      </a:cubicBezTo>
                      <a:cubicBezTo>
                        <a:pt x="60" y="410"/>
                        <a:pt x="72" y="422"/>
                        <a:pt x="96" y="446"/>
                      </a:cubicBezTo>
                      <a:cubicBezTo>
                        <a:pt x="119" y="470"/>
                        <a:pt x="167" y="482"/>
                        <a:pt x="215" y="494"/>
                      </a:cubicBezTo>
                      <a:cubicBezTo>
                        <a:pt x="238" y="494"/>
                        <a:pt x="274" y="494"/>
                        <a:pt x="310" y="482"/>
                      </a:cubicBezTo>
                      <a:cubicBezTo>
                        <a:pt x="334" y="482"/>
                        <a:pt x="369" y="470"/>
                        <a:pt x="393" y="446"/>
                      </a:cubicBezTo>
                      <a:cubicBezTo>
                        <a:pt x="417" y="434"/>
                        <a:pt x="441" y="410"/>
                        <a:pt x="453" y="375"/>
                      </a:cubicBezTo>
                      <a:cubicBezTo>
                        <a:pt x="477" y="351"/>
                        <a:pt x="488" y="327"/>
                        <a:pt x="488" y="291"/>
                      </a:cubicBezTo>
                      <a:cubicBezTo>
                        <a:pt x="488" y="267"/>
                        <a:pt x="488" y="244"/>
                        <a:pt x="488" y="220"/>
                      </a:cubicBezTo>
                      <a:cubicBezTo>
                        <a:pt x="488" y="172"/>
                        <a:pt x="477" y="136"/>
                        <a:pt x="453" y="101"/>
                      </a:cubicBezTo>
                      <a:cubicBezTo>
                        <a:pt x="429" y="89"/>
                        <a:pt x="417" y="77"/>
                        <a:pt x="405" y="53"/>
                      </a:cubicBezTo>
                      <a:cubicBezTo>
                        <a:pt x="369" y="29"/>
                        <a:pt x="334" y="5"/>
                        <a:pt x="286" y="5"/>
                      </a:cubicBezTo>
                      <a:cubicBezTo>
                        <a:pt x="274" y="1"/>
                        <a:pt x="262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90" name="Google Shape;1990;p41"/>
                <p:cNvSpPr/>
                <p:nvPr/>
              </p:nvSpPr>
              <p:spPr>
                <a:xfrm>
                  <a:off x="5644650" y="1666600"/>
                  <a:ext cx="12625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1045" extrusionOk="0">
                      <a:moveTo>
                        <a:pt x="455" y="1"/>
                      </a:moveTo>
                      <a:cubicBezTo>
                        <a:pt x="437" y="1"/>
                        <a:pt x="419" y="7"/>
                        <a:pt x="409" y="17"/>
                      </a:cubicBezTo>
                      <a:cubicBezTo>
                        <a:pt x="349" y="76"/>
                        <a:pt x="326" y="159"/>
                        <a:pt x="290" y="231"/>
                      </a:cubicBezTo>
                      <a:cubicBezTo>
                        <a:pt x="254" y="314"/>
                        <a:pt x="230" y="398"/>
                        <a:pt x="195" y="469"/>
                      </a:cubicBezTo>
                      <a:cubicBezTo>
                        <a:pt x="135" y="636"/>
                        <a:pt x="76" y="790"/>
                        <a:pt x="16" y="945"/>
                      </a:cubicBezTo>
                      <a:cubicBezTo>
                        <a:pt x="0" y="1000"/>
                        <a:pt x="47" y="1045"/>
                        <a:pt x="91" y="1045"/>
                      </a:cubicBezTo>
                      <a:cubicBezTo>
                        <a:pt x="113" y="1045"/>
                        <a:pt x="135" y="1033"/>
                        <a:pt x="147" y="1005"/>
                      </a:cubicBezTo>
                      <a:cubicBezTo>
                        <a:pt x="207" y="850"/>
                        <a:pt x="278" y="683"/>
                        <a:pt x="338" y="529"/>
                      </a:cubicBezTo>
                      <a:cubicBezTo>
                        <a:pt x="373" y="457"/>
                        <a:pt x="409" y="374"/>
                        <a:pt x="433" y="302"/>
                      </a:cubicBezTo>
                      <a:cubicBezTo>
                        <a:pt x="445" y="255"/>
                        <a:pt x="468" y="219"/>
                        <a:pt x="480" y="171"/>
                      </a:cubicBezTo>
                      <a:cubicBezTo>
                        <a:pt x="492" y="124"/>
                        <a:pt x="504" y="88"/>
                        <a:pt x="504" y="40"/>
                      </a:cubicBezTo>
                      <a:cubicBezTo>
                        <a:pt x="504" y="12"/>
                        <a:pt x="480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91" name="Google Shape;1991;p41"/>
                <p:cNvSpPr/>
                <p:nvPr/>
              </p:nvSpPr>
              <p:spPr>
                <a:xfrm>
                  <a:off x="5623000" y="1694975"/>
                  <a:ext cx="5922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893" extrusionOk="0">
                      <a:moveTo>
                        <a:pt x="96" y="1"/>
                      </a:moveTo>
                      <a:cubicBezTo>
                        <a:pt x="75" y="1"/>
                        <a:pt x="55" y="13"/>
                        <a:pt x="49" y="36"/>
                      </a:cubicBezTo>
                      <a:cubicBezTo>
                        <a:pt x="1" y="525"/>
                        <a:pt x="537" y="834"/>
                        <a:pt x="953" y="882"/>
                      </a:cubicBezTo>
                      <a:cubicBezTo>
                        <a:pt x="1033" y="889"/>
                        <a:pt x="1113" y="893"/>
                        <a:pt x="1194" y="893"/>
                      </a:cubicBezTo>
                      <a:cubicBezTo>
                        <a:pt x="1379" y="893"/>
                        <a:pt x="1565" y="872"/>
                        <a:pt x="1739" y="822"/>
                      </a:cubicBezTo>
                      <a:cubicBezTo>
                        <a:pt x="1870" y="787"/>
                        <a:pt x="1989" y="715"/>
                        <a:pt x="2096" y="644"/>
                      </a:cubicBezTo>
                      <a:cubicBezTo>
                        <a:pt x="2180" y="584"/>
                        <a:pt x="2323" y="489"/>
                        <a:pt x="2358" y="382"/>
                      </a:cubicBezTo>
                      <a:cubicBezTo>
                        <a:pt x="2369" y="351"/>
                        <a:pt x="2352" y="320"/>
                        <a:pt x="2324" y="320"/>
                      </a:cubicBezTo>
                      <a:cubicBezTo>
                        <a:pt x="2320" y="320"/>
                        <a:pt x="2316" y="321"/>
                        <a:pt x="2311" y="322"/>
                      </a:cubicBezTo>
                      <a:cubicBezTo>
                        <a:pt x="2227" y="334"/>
                        <a:pt x="2144" y="394"/>
                        <a:pt x="2073" y="453"/>
                      </a:cubicBezTo>
                      <a:cubicBezTo>
                        <a:pt x="1977" y="513"/>
                        <a:pt x="1894" y="560"/>
                        <a:pt x="1787" y="608"/>
                      </a:cubicBezTo>
                      <a:cubicBezTo>
                        <a:pt x="1573" y="691"/>
                        <a:pt x="1323" y="715"/>
                        <a:pt x="1096" y="715"/>
                      </a:cubicBezTo>
                      <a:cubicBezTo>
                        <a:pt x="644" y="703"/>
                        <a:pt x="239" y="501"/>
                        <a:pt x="144" y="36"/>
                      </a:cubicBezTo>
                      <a:cubicBezTo>
                        <a:pt x="138" y="13"/>
                        <a:pt x="117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1992" name="Google Shape;1992;p41"/>
            <p:cNvSpPr/>
            <p:nvPr/>
          </p:nvSpPr>
          <p:spPr>
            <a:xfrm rot="1332272" flipH="1">
              <a:off x="1612987" y="4174477"/>
              <a:ext cx="384902" cy="349072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93" name="Google Shape;1993;p41"/>
          <p:cNvGrpSpPr/>
          <p:nvPr/>
        </p:nvGrpSpPr>
        <p:grpSpPr>
          <a:xfrm>
            <a:off x="124795" y="256941"/>
            <a:ext cx="1191810" cy="832997"/>
            <a:chOff x="620129" y="469134"/>
            <a:chExt cx="1881459" cy="1422370"/>
          </a:xfrm>
        </p:grpSpPr>
        <p:grpSp>
          <p:nvGrpSpPr>
            <p:cNvPr id="1994" name="Google Shape;1994;p41"/>
            <p:cNvGrpSpPr/>
            <p:nvPr/>
          </p:nvGrpSpPr>
          <p:grpSpPr>
            <a:xfrm>
              <a:off x="620129" y="896665"/>
              <a:ext cx="766769" cy="994838"/>
              <a:chOff x="6626956" y="856180"/>
              <a:chExt cx="679097" cy="881090"/>
            </a:xfrm>
          </p:grpSpPr>
          <p:sp>
            <p:nvSpPr>
              <p:cNvPr id="1995" name="Google Shape;1995;p41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1996" name="Google Shape;1996;p41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1997" name="Google Shape;1997;p41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98" name="Google Shape;1998;p41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99" name="Google Shape;1999;p41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0" name="Google Shape;2000;p41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1" name="Google Shape;2001;p41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2" name="Google Shape;2002;p41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3" name="Google Shape;2003;p41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4" name="Google Shape;2004;p41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5" name="Google Shape;2005;p41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6" name="Google Shape;2006;p41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7" name="Google Shape;2007;p41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8" name="Google Shape;2008;p41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9" name="Google Shape;2009;p41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010" name="Google Shape;2010;p41"/>
            <p:cNvGrpSpPr/>
            <p:nvPr/>
          </p:nvGrpSpPr>
          <p:grpSpPr>
            <a:xfrm rot="1081256" flipH="1">
              <a:off x="1599752" y="563339"/>
              <a:ext cx="766761" cy="994913"/>
              <a:chOff x="6626956" y="856180"/>
              <a:chExt cx="679097" cy="881090"/>
            </a:xfrm>
          </p:grpSpPr>
          <p:sp>
            <p:nvSpPr>
              <p:cNvPr id="2011" name="Google Shape;2011;p41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012" name="Google Shape;2012;p41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2013" name="Google Shape;2013;p41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14" name="Google Shape;2014;p41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15" name="Google Shape;2015;p41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16" name="Google Shape;2016;p41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17" name="Google Shape;2017;p41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18" name="Google Shape;2018;p41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19" name="Google Shape;2019;p41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20" name="Google Shape;2020;p41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21" name="Google Shape;2021;p41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22" name="Google Shape;2022;p41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23" name="Google Shape;2023;p41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24" name="Google Shape;2024;p41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25" name="Google Shape;2025;p41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</p:grpSp>
      <p:grpSp>
        <p:nvGrpSpPr>
          <p:cNvPr id="2026" name="Google Shape;2026;p41"/>
          <p:cNvGrpSpPr/>
          <p:nvPr/>
        </p:nvGrpSpPr>
        <p:grpSpPr>
          <a:xfrm rot="-170362">
            <a:off x="7287438" y="368767"/>
            <a:ext cx="1029122" cy="633691"/>
            <a:chOff x="4292469" y="2051025"/>
            <a:chExt cx="625800" cy="416800"/>
          </a:xfrm>
        </p:grpSpPr>
        <p:sp>
          <p:nvSpPr>
            <p:cNvPr id="2027" name="Google Shape;2027;p41"/>
            <p:cNvSpPr/>
            <p:nvPr/>
          </p:nvSpPr>
          <p:spPr>
            <a:xfrm>
              <a:off x="4292494" y="2051025"/>
              <a:ext cx="625750" cy="416800"/>
            </a:xfrm>
            <a:custGeom>
              <a:avLst/>
              <a:gdLst/>
              <a:ahLst/>
              <a:cxnLst/>
              <a:rect l="l" t="t" r="r" b="b"/>
              <a:pathLst>
                <a:path w="25030" h="16672" extrusionOk="0">
                  <a:moveTo>
                    <a:pt x="9790" y="1372"/>
                  </a:moveTo>
                  <a:cubicBezTo>
                    <a:pt x="9706" y="2730"/>
                    <a:pt x="9278" y="7254"/>
                    <a:pt x="7706" y="9957"/>
                  </a:cubicBezTo>
                  <a:cubicBezTo>
                    <a:pt x="7063" y="6135"/>
                    <a:pt x="7182" y="2551"/>
                    <a:pt x="7242" y="1503"/>
                  </a:cubicBezTo>
                  <a:lnTo>
                    <a:pt x="9790" y="1372"/>
                  </a:lnTo>
                  <a:close/>
                  <a:moveTo>
                    <a:pt x="9992" y="2408"/>
                  </a:moveTo>
                  <a:cubicBezTo>
                    <a:pt x="10254" y="3801"/>
                    <a:pt x="10659" y="6778"/>
                    <a:pt x="10337" y="10171"/>
                  </a:cubicBezTo>
                  <a:lnTo>
                    <a:pt x="8611" y="8742"/>
                  </a:lnTo>
                  <a:cubicBezTo>
                    <a:pt x="9468" y="6587"/>
                    <a:pt x="9837" y="3980"/>
                    <a:pt x="9992" y="2408"/>
                  </a:cubicBezTo>
                  <a:close/>
                  <a:moveTo>
                    <a:pt x="16481" y="1039"/>
                  </a:moveTo>
                  <a:lnTo>
                    <a:pt x="16481" y="1039"/>
                  </a:lnTo>
                  <a:cubicBezTo>
                    <a:pt x="16457" y="1611"/>
                    <a:pt x="16124" y="7135"/>
                    <a:pt x="14266" y="10123"/>
                  </a:cubicBezTo>
                  <a:lnTo>
                    <a:pt x="10564" y="10719"/>
                  </a:lnTo>
                  <a:cubicBezTo>
                    <a:pt x="11135" y="5778"/>
                    <a:pt x="10111" y="1551"/>
                    <a:pt x="10099" y="1503"/>
                  </a:cubicBezTo>
                  <a:lnTo>
                    <a:pt x="10075" y="1515"/>
                  </a:lnTo>
                  <a:cubicBezTo>
                    <a:pt x="10075" y="1456"/>
                    <a:pt x="10075" y="1408"/>
                    <a:pt x="10075" y="1360"/>
                  </a:cubicBezTo>
                  <a:lnTo>
                    <a:pt x="16481" y="1039"/>
                  </a:lnTo>
                  <a:close/>
                  <a:moveTo>
                    <a:pt x="16660" y="2408"/>
                  </a:moveTo>
                  <a:cubicBezTo>
                    <a:pt x="16838" y="4158"/>
                    <a:pt x="17076" y="7349"/>
                    <a:pt x="16803" y="10743"/>
                  </a:cubicBezTo>
                  <a:lnTo>
                    <a:pt x="15267" y="8754"/>
                  </a:lnTo>
                  <a:cubicBezTo>
                    <a:pt x="16124" y="6611"/>
                    <a:pt x="16505" y="3992"/>
                    <a:pt x="16660" y="2408"/>
                  </a:cubicBezTo>
                  <a:close/>
                  <a:moveTo>
                    <a:pt x="8492" y="9004"/>
                  </a:moveTo>
                  <a:lnTo>
                    <a:pt x="10302" y="10504"/>
                  </a:lnTo>
                  <a:cubicBezTo>
                    <a:pt x="10290" y="10600"/>
                    <a:pt x="10278" y="10683"/>
                    <a:pt x="10266" y="10766"/>
                  </a:cubicBezTo>
                  <a:lnTo>
                    <a:pt x="7932" y="11147"/>
                  </a:lnTo>
                  <a:cubicBezTo>
                    <a:pt x="7873" y="10885"/>
                    <a:pt x="7825" y="10635"/>
                    <a:pt x="7778" y="10385"/>
                  </a:cubicBezTo>
                  <a:cubicBezTo>
                    <a:pt x="8051" y="9969"/>
                    <a:pt x="8278" y="9504"/>
                    <a:pt x="8492" y="9004"/>
                  </a:cubicBezTo>
                  <a:close/>
                  <a:moveTo>
                    <a:pt x="15136" y="9052"/>
                  </a:moveTo>
                  <a:lnTo>
                    <a:pt x="16767" y="11159"/>
                  </a:lnTo>
                  <a:cubicBezTo>
                    <a:pt x="16719" y="11564"/>
                    <a:pt x="16683" y="11981"/>
                    <a:pt x="16624" y="12398"/>
                  </a:cubicBezTo>
                  <a:lnTo>
                    <a:pt x="15219" y="10195"/>
                  </a:lnTo>
                  <a:cubicBezTo>
                    <a:pt x="15157" y="10091"/>
                    <a:pt x="15040" y="10024"/>
                    <a:pt x="14917" y="10024"/>
                  </a:cubicBezTo>
                  <a:cubicBezTo>
                    <a:pt x="14899" y="10024"/>
                    <a:pt x="14880" y="10025"/>
                    <a:pt x="14862" y="10028"/>
                  </a:cubicBezTo>
                  <a:lnTo>
                    <a:pt x="14636" y="10076"/>
                  </a:lnTo>
                  <a:cubicBezTo>
                    <a:pt x="14814" y="9754"/>
                    <a:pt x="14981" y="9409"/>
                    <a:pt x="15136" y="9052"/>
                  </a:cubicBezTo>
                  <a:close/>
                  <a:moveTo>
                    <a:pt x="23958" y="14755"/>
                  </a:moveTo>
                  <a:lnTo>
                    <a:pt x="24161" y="14803"/>
                  </a:lnTo>
                  <a:cubicBezTo>
                    <a:pt x="24125" y="14815"/>
                    <a:pt x="24089" y="14815"/>
                    <a:pt x="24042" y="14826"/>
                  </a:cubicBezTo>
                  <a:cubicBezTo>
                    <a:pt x="24018" y="14803"/>
                    <a:pt x="23994" y="14779"/>
                    <a:pt x="23958" y="14755"/>
                  </a:cubicBezTo>
                  <a:close/>
                  <a:moveTo>
                    <a:pt x="1527" y="14993"/>
                  </a:moveTo>
                  <a:lnTo>
                    <a:pt x="1646" y="15041"/>
                  </a:lnTo>
                  <a:cubicBezTo>
                    <a:pt x="1610" y="15053"/>
                    <a:pt x="1563" y="15065"/>
                    <a:pt x="1527" y="15076"/>
                  </a:cubicBezTo>
                  <a:cubicBezTo>
                    <a:pt x="1527" y="15053"/>
                    <a:pt x="1527" y="15017"/>
                    <a:pt x="1527" y="14993"/>
                  </a:cubicBezTo>
                  <a:close/>
                  <a:moveTo>
                    <a:pt x="18148" y="16005"/>
                  </a:moveTo>
                  <a:lnTo>
                    <a:pt x="18469" y="16077"/>
                  </a:lnTo>
                  <a:cubicBezTo>
                    <a:pt x="18446" y="16088"/>
                    <a:pt x="18422" y="16100"/>
                    <a:pt x="18398" y="16112"/>
                  </a:cubicBezTo>
                  <a:cubicBezTo>
                    <a:pt x="18380" y="16120"/>
                    <a:pt x="18365" y="16123"/>
                    <a:pt x="18350" y="16123"/>
                  </a:cubicBezTo>
                  <a:cubicBezTo>
                    <a:pt x="18297" y="16123"/>
                    <a:pt x="18261" y="16078"/>
                    <a:pt x="18196" y="16041"/>
                  </a:cubicBezTo>
                  <a:cubicBezTo>
                    <a:pt x="18184" y="16029"/>
                    <a:pt x="18172" y="16017"/>
                    <a:pt x="18148" y="16005"/>
                  </a:cubicBezTo>
                  <a:close/>
                  <a:moveTo>
                    <a:pt x="20199" y="0"/>
                  </a:moveTo>
                  <a:cubicBezTo>
                    <a:pt x="20182" y="0"/>
                    <a:pt x="20165" y="1"/>
                    <a:pt x="20148" y="3"/>
                  </a:cubicBezTo>
                  <a:cubicBezTo>
                    <a:pt x="20053" y="15"/>
                    <a:pt x="19970" y="51"/>
                    <a:pt x="19910" y="110"/>
                  </a:cubicBezTo>
                  <a:lnTo>
                    <a:pt x="7027" y="765"/>
                  </a:lnTo>
                  <a:cubicBezTo>
                    <a:pt x="6992" y="741"/>
                    <a:pt x="6944" y="729"/>
                    <a:pt x="6885" y="718"/>
                  </a:cubicBezTo>
                  <a:cubicBezTo>
                    <a:pt x="6848" y="708"/>
                    <a:pt x="6810" y="703"/>
                    <a:pt x="6774" y="703"/>
                  </a:cubicBezTo>
                  <a:cubicBezTo>
                    <a:pt x="6588" y="703"/>
                    <a:pt x="6419" y="824"/>
                    <a:pt x="6349" y="1003"/>
                  </a:cubicBezTo>
                  <a:cubicBezTo>
                    <a:pt x="3944" y="7409"/>
                    <a:pt x="2372" y="11207"/>
                    <a:pt x="1420" y="13493"/>
                  </a:cubicBezTo>
                  <a:cubicBezTo>
                    <a:pt x="1253" y="13910"/>
                    <a:pt x="1098" y="14279"/>
                    <a:pt x="955" y="14612"/>
                  </a:cubicBezTo>
                  <a:cubicBezTo>
                    <a:pt x="920" y="14609"/>
                    <a:pt x="884" y="14608"/>
                    <a:pt x="848" y="14608"/>
                  </a:cubicBezTo>
                  <a:cubicBezTo>
                    <a:pt x="599" y="14608"/>
                    <a:pt x="353" y="14681"/>
                    <a:pt x="134" y="14826"/>
                  </a:cubicBezTo>
                  <a:cubicBezTo>
                    <a:pt x="0" y="14908"/>
                    <a:pt x="79" y="15079"/>
                    <a:pt x="210" y="15079"/>
                  </a:cubicBezTo>
                  <a:cubicBezTo>
                    <a:pt x="231" y="15079"/>
                    <a:pt x="254" y="15074"/>
                    <a:pt x="277" y="15065"/>
                  </a:cubicBezTo>
                  <a:cubicBezTo>
                    <a:pt x="402" y="15011"/>
                    <a:pt x="539" y="14984"/>
                    <a:pt x="675" y="14984"/>
                  </a:cubicBezTo>
                  <a:cubicBezTo>
                    <a:pt x="812" y="14984"/>
                    <a:pt x="949" y="15011"/>
                    <a:pt x="1074" y="15065"/>
                  </a:cubicBezTo>
                  <a:cubicBezTo>
                    <a:pt x="1074" y="15184"/>
                    <a:pt x="1086" y="15303"/>
                    <a:pt x="1086" y="15410"/>
                  </a:cubicBezTo>
                  <a:cubicBezTo>
                    <a:pt x="1095" y="15552"/>
                    <a:pt x="1197" y="15648"/>
                    <a:pt x="1317" y="15648"/>
                  </a:cubicBezTo>
                  <a:cubicBezTo>
                    <a:pt x="1358" y="15648"/>
                    <a:pt x="1401" y="15636"/>
                    <a:pt x="1443" y="15612"/>
                  </a:cubicBezTo>
                  <a:cubicBezTo>
                    <a:pt x="1636" y="15513"/>
                    <a:pt x="1847" y="15465"/>
                    <a:pt x="2058" y="15465"/>
                  </a:cubicBezTo>
                  <a:cubicBezTo>
                    <a:pt x="2226" y="15465"/>
                    <a:pt x="2393" y="15495"/>
                    <a:pt x="2551" y="15553"/>
                  </a:cubicBezTo>
                  <a:cubicBezTo>
                    <a:pt x="2717" y="15612"/>
                    <a:pt x="2860" y="15707"/>
                    <a:pt x="2991" y="15815"/>
                  </a:cubicBezTo>
                  <a:cubicBezTo>
                    <a:pt x="3065" y="15879"/>
                    <a:pt x="3145" y="15922"/>
                    <a:pt x="3233" y="15922"/>
                  </a:cubicBezTo>
                  <a:cubicBezTo>
                    <a:pt x="3259" y="15922"/>
                    <a:pt x="3285" y="15918"/>
                    <a:pt x="3313" y="15910"/>
                  </a:cubicBezTo>
                  <a:cubicBezTo>
                    <a:pt x="3408" y="15874"/>
                    <a:pt x="3456" y="15779"/>
                    <a:pt x="3444" y="15672"/>
                  </a:cubicBezTo>
                  <a:cubicBezTo>
                    <a:pt x="3432" y="15469"/>
                    <a:pt x="3158" y="15315"/>
                    <a:pt x="2991" y="15219"/>
                  </a:cubicBezTo>
                  <a:cubicBezTo>
                    <a:pt x="2825" y="15124"/>
                    <a:pt x="2622" y="15053"/>
                    <a:pt x="2432" y="15017"/>
                  </a:cubicBezTo>
                  <a:cubicBezTo>
                    <a:pt x="2325" y="14999"/>
                    <a:pt x="2220" y="14990"/>
                    <a:pt x="2116" y="14990"/>
                  </a:cubicBezTo>
                  <a:cubicBezTo>
                    <a:pt x="2012" y="14990"/>
                    <a:pt x="1908" y="14999"/>
                    <a:pt x="1801" y="15017"/>
                  </a:cubicBezTo>
                  <a:cubicBezTo>
                    <a:pt x="1944" y="14672"/>
                    <a:pt x="2110" y="14291"/>
                    <a:pt x="2289" y="13850"/>
                  </a:cubicBezTo>
                  <a:cubicBezTo>
                    <a:pt x="3098" y="11886"/>
                    <a:pt x="4384" y="8802"/>
                    <a:pt x="6254" y="3908"/>
                  </a:cubicBezTo>
                  <a:cubicBezTo>
                    <a:pt x="6265" y="5766"/>
                    <a:pt x="6420" y="8361"/>
                    <a:pt x="6944" y="11005"/>
                  </a:cubicBezTo>
                  <a:cubicBezTo>
                    <a:pt x="6813" y="11135"/>
                    <a:pt x="6682" y="11255"/>
                    <a:pt x="6551" y="11362"/>
                  </a:cubicBezTo>
                  <a:lnTo>
                    <a:pt x="5920" y="11469"/>
                  </a:lnTo>
                  <a:cubicBezTo>
                    <a:pt x="5658" y="11516"/>
                    <a:pt x="5134" y="11933"/>
                    <a:pt x="5301" y="12148"/>
                  </a:cubicBezTo>
                  <a:lnTo>
                    <a:pt x="5313" y="12148"/>
                  </a:lnTo>
                  <a:cubicBezTo>
                    <a:pt x="5313" y="12207"/>
                    <a:pt x="5337" y="12278"/>
                    <a:pt x="5384" y="12326"/>
                  </a:cubicBezTo>
                  <a:lnTo>
                    <a:pt x="7301" y="14743"/>
                  </a:lnTo>
                  <a:cubicBezTo>
                    <a:pt x="7376" y="14829"/>
                    <a:pt x="7480" y="14876"/>
                    <a:pt x="7587" y="14876"/>
                  </a:cubicBezTo>
                  <a:cubicBezTo>
                    <a:pt x="7599" y="14876"/>
                    <a:pt x="7611" y="14875"/>
                    <a:pt x="7623" y="14874"/>
                  </a:cubicBezTo>
                  <a:lnTo>
                    <a:pt x="16457" y="13886"/>
                  </a:lnTo>
                  <a:cubicBezTo>
                    <a:pt x="16481" y="13886"/>
                    <a:pt x="16493" y="13886"/>
                    <a:pt x="16517" y="13874"/>
                  </a:cubicBezTo>
                  <a:cubicBezTo>
                    <a:pt x="16576" y="13862"/>
                    <a:pt x="16636" y="13826"/>
                    <a:pt x="16672" y="13791"/>
                  </a:cubicBezTo>
                  <a:cubicBezTo>
                    <a:pt x="16910" y="13600"/>
                    <a:pt x="17148" y="13231"/>
                    <a:pt x="17041" y="13052"/>
                  </a:cubicBezTo>
                  <a:lnTo>
                    <a:pt x="16850" y="12767"/>
                  </a:lnTo>
                  <a:cubicBezTo>
                    <a:pt x="17648" y="7242"/>
                    <a:pt x="16862" y="1611"/>
                    <a:pt x="16767" y="1027"/>
                  </a:cubicBezTo>
                  <a:lnTo>
                    <a:pt x="19696" y="872"/>
                  </a:lnTo>
                  <a:lnTo>
                    <a:pt x="19696" y="872"/>
                  </a:lnTo>
                  <a:cubicBezTo>
                    <a:pt x="18981" y="8802"/>
                    <a:pt x="18279" y="13386"/>
                    <a:pt x="17803" y="15862"/>
                  </a:cubicBezTo>
                  <a:cubicBezTo>
                    <a:pt x="17731" y="15848"/>
                    <a:pt x="17658" y="15842"/>
                    <a:pt x="17584" y="15842"/>
                  </a:cubicBezTo>
                  <a:cubicBezTo>
                    <a:pt x="17342" y="15842"/>
                    <a:pt x="17099" y="15916"/>
                    <a:pt x="16898" y="16053"/>
                  </a:cubicBezTo>
                  <a:cubicBezTo>
                    <a:pt x="16767" y="16143"/>
                    <a:pt x="16840" y="16310"/>
                    <a:pt x="16959" y="16310"/>
                  </a:cubicBezTo>
                  <a:cubicBezTo>
                    <a:pt x="16981" y="16310"/>
                    <a:pt x="17004" y="16304"/>
                    <a:pt x="17029" y="16291"/>
                  </a:cubicBezTo>
                  <a:cubicBezTo>
                    <a:pt x="17135" y="16244"/>
                    <a:pt x="17243" y="16223"/>
                    <a:pt x="17351" y="16223"/>
                  </a:cubicBezTo>
                  <a:cubicBezTo>
                    <a:pt x="17569" y="16223"/>
                    <a:pt x="17782" y="16310"/>
                    <a:pt x="17957" y="16446"/>
                  </a:cubicBezTo>
                  <a:cubicBezTo>
                    <a:pt x="18071" y="16539"/>
                    <a:pt x="18194" y="16605"/>
                    <a:pt x="18334" y="16605"/>
                  </a:cubicBezTo>
                  <a:cubicBezTo>
                    <a:pt x="18355" y="16605"/>
                    <a:pt x="18376" y="16604"/>
                    <a:pt x="18398" y="16600"/>
                  </a:cubicBezTo>
                  <a:cubicBezTo>
                    <a:pt x="18565" y="16589"/>
                    <a:pt x="18696" y="16469"/>
                    <a:pt x="18850" y="16410"/>
                  </a:cubicBezTo>
                  <a:cubicBezTo>
                    <a:pt x="19019" y="16344"/>
                    <a:pt x="19197" y="16310"/>
                    <a:pt x="19372" y="16310"/>
                  </a:cubicBezTo>
                  <a:cubicBezTo>
                    <a:pt x="19482" y="16310"/>
                    <a:pt x="19591" y="16323"/>
                    <a:pt x="19696" y="16350"/>
                  </a:cubicBezTo>
                  <a:cubicBezTo>
                    <a:pt x="19981" y="16422"/>
                    <a:pt x="20220" y="16648"/>
                    <a:pt x="20517" y="16672"/>
                  </a:cubicBezTo>
                  <a:cubicBezTo>
                    <a:pt x="20577" y="16672"/>
                    <a:pt x="20648" y="16600"/>
                    <a:pt x="20648" y="16541"/>
                  </a:cubicBezTo>
                  <a:cubicBezTo>
                    <a:pt x="20613" y="16184"/>
                    <a:pt x="20208" y="15993"/>
                    <a:pt x="19898" y="15910"/>
                  </a:cubicBezTo>
                  <a:cubicBezTo>
                    <a:pt x="19721" y="15859"/>
                    <a:pt x="19534" y="15832"/>
                    <a:pt x="19347" y="15832"/>
                  </a:cubicBezTo>
                  <a:cubicBezTo>
                    <a:pt x="19183" y="15832"/>
                    <a:pt x="19019" y="15853"/>
                    <a:pt x="18862" y="15898"/>
                  </a:cubicBezTo>
                  <a:cubicBezTo>
                    <a:pt x="18827" y="15910"/>
                    <a:pt x="18779" y="15922"/>
                    <a:pt x="18743" y="15946"/>
                  </a:cubicBezTo>
                  <a:cubicBezTo>
                    <a:pt x="19184" y="13624"/>
                    <a:pt x="19803" y="9540"/>
                    <a:pt x="20458" y="2765"/>
                  </a:cubicBezTo>
                  <a:cubicBezTo>
                    <a:pt x="21255" y="5278"/>
                    <a:pt x="22637" y="9516"/>
                    <a:pt x="23256" y="14410"/>
                  </a:cubicBezTo>
                  <a:cubicBezTo>
                    <a:pt x="23190" y="14398"/>
                    <a:pt x="23128" y="14392"/>
                    <a:pt x="23065" y="14392"/>
                  </a:cubicBezTo>
                  <a:cubicBezTo>
                    <a:pt x="23003" y="14392"/>
                    <a:pt x="22940" y="14398"/>
                    <a:pt x="22875" y="14410"/>
                  </a:cubicBezTo>
                  <a:cubicBezTo>
                    <a:pt x="22768" y="14434"/>
                    <a:pt x="22768" y="14612"/>
                    <a:pt x="22875" y="14636"/>
                  </a:cubicBezTo>
                  <a:cubicBezTo>
                    <a:pt x="23256" y="14707"/>
                    <a:pt x="23613" y="14874"/>
                    <a:pt x="23863" y="15172"/>
                  </a:cubicBezTo>
                  <a:cubicBezTo>
                    <a:pt x="23896" y="15205"/>
                    <a:pt x="23941" y="15220"/>
                    <a:pt x="23985" y="15220"/>
                  </a:cubicBezTo>
                  <a:cubicBezTo>
                    <a:pt x="24018" y="15220"/>
                    <a:pt x="24051" y="15211"/>
                    <a:pt x="24077" y="15196"/>
                  </a:cubicBezTo>
                  <a:cubicBezTo>
                    <a:pt x="24141" y="15169"/>
                    <a:pt x="24205" y="15157"/>
                    <a:pt x="24268" y="15157"/>
                  </a:cubicBezTo>
                  <a:cubicBezTo>
                    <a:pt x="24426" y="15157"/>
                    <a:pt x="24577" y="15232"/>
                    <a:pt x="24696" y="15326"/>
                  </a:cubicBezTo>
                  <a:cubicBezTo>
                    <a:pt x="24736" y="15359"/>
                    <a:pt x="24778" y="15378"/>
                    <a:pt x="24823" y="15378"/>
                  </a:cubicBezTo>
                  <a:cubicBezTo>
                    <a:pt x="24859" y="15378"/>
                    <a:pt x="24897" y="15365"/>
                    <a:pt x="24934" y="15338"/>
                  </a:cubicBezTo>
                  <a:cubicBezTo>
                    <a:pt x="24994" y="15291"/>
                    <a:pt x="25030" y="15184"/>
                    <a:pt x="24982" y="15112"/>
                  </a:cubicBezTo>
                  <a:cubicBezTo>
                    <a:pt x="24817" y="14896"/>
                    <a:pt x="24554" y="14795"/>
                    <a:pt x="24294" y="14795"/>
                  </a:cubicBezTo>
                  <a:cubicBezTo>
                    <a:pt x="24253" y="14795"/>
                    <a:pt x="24213" y="14798"/>
                    <a:pt x="24172" y="14803"/>
                  </a:cubicBezTo>
                  <a:cubicBezTo>
                    <a:pt x="23172" y="7897"/>
                    <a:pt x="20672" y="384"/>
                    <a:pt x="20648" y="313"/>
                  </a:cubicBezTo>
                  <a:cubicBezTo>
                    <a:pt x="20582" y="126"/>
                    <a:pt x="20395" y="0"/>
                    <a:pt x="2019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028" name="Google Shape;2028;p41"/>
            <p:cNvGrpSpPr/>
            <p:nvPr/>
          </p:nvGrpSpPr>
          <p:grpSpPr>
            <a:xfrm>
              <a:off x="4292469" y="2051175"/>
              <a:ext cx="625800" cy="416500"/>
              <a:chOff x="3947100" y="2040200"/>
              <a:chExt cx="625800" cy="416500"/>
            </a:xfrm>
          </p:grpSpPr>
          <p:sp>
            <p:nvSpPr>
              <p:cNvPr id="2029" name="Google Shape;2029;p41"/>
              <p:cNvSpPr/>
              <p:nvPr/>
            </p:nvSpPr>
            <p:spPr>
              <a:xfrm>
                <a:off x="3969825" y="2057575"/>
                <a:ext cx="194100" cy="359850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14394" extrusionOk="0">
                    <a:moveTo>
                      <a:pt x="5878" y="0"/>
                    </a:moveTo>
                    <a:cubicBezTo>
                      <a:pt x="5688" y="0"/>
                      <a:pt x="5513" y="115"/>
                      <a:pt x="5442" y="308"/>
                    </a:cubicBezTo>
                    <a:cubicBezTo>
                      <a:pt x="3037" y="6702"/>
                      <a:pt x="1465" y="10512"/>
                      <a:pt x="513" y="12786"/>
                    </a:cubicBezTo>
                    <a:cubicBezTo>
                      <a:pt x="322" y="13262"/>
                      <a:pt x="144" y="13679"/>
                      <a:pt x="1" y="14048"/>
                    </a:cubicBezTo>
                    <a:lnTo>
                      <a:pt x="870" y="14393"/>
                    </a:lnTo>
                    <a:cubicBezTo>
                      <a:pt x="1013" y="14036"/>
                      <a:pt x="1179" y="13619"/>
                      <a:pt x="1382" y="13143"/>
                    </a:cubicBezTo>
                    <a:cubicBezTo>
                      <a:pt x="2191" y="11190"/>
                      <a:pt x="3477" y="8095"/>
                      <a:pt x="5347" y="3201"/>
                    </a:cubicBezTo>
                    <a:cubicBezTo>
                      <a:pt x="5370" y="5821"/>
                      <a:pt x="5644" y="9881"/>
                      <a:pt x="6871" y="13524"/>
                    </a:cubicBezTo>
                    <a:lnTo>
                      <a:pt x="7764" y="13226"/>
                    </a:lnTo>
                    <a:cubicBezTo>
                      <a:pt x="5835" y="7535"/>
                      <a:pt x="6347" y="570"/>
                      <a:pt x="6347" y="499"/>
                    </a:cubicBezTo>
                    <a:cubicBezTo>
                      <a:pt x="6371" y="272"/>
                      <a:pt x="6204" y="58"/>
                      <a:pt x="5978" y="10"/>
                    </a:cubicBezTo>
                    <a:cubicBezTo>
                      <a:pt x="5944" y="3"/>
                      <a:pt x="5911" y="0"/>
                      <a:pt x="5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0" name="Google Shape;2030;p41"/>
              <p:cNvSpPr/>
              <p:nvPr/>
            </p:nvSpPr>
            <p:spPr>
              <a:xfrm>
                <a:off x="4359450" y="2064375"/>
                <a:ext cx="31575" cy="3095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2383" extrusionOk="0">
                    <a:moveTo>
                      <a:pt x="275" y="0"/>
                    </a:moveTo>
                    <a:lnTo>
                      <a:pt x="1" y="48"/>
                    </a:lnTo>
                    <a:cubicBezTo>
                      <a:pt x="1" y="108"/>
                      <a:pt x="977" y="6406"/>
                      <a:pt x="1" y="12335"/>
                    </a:cubicBezTo>
                    <a:lnTo>
                      <a:pt x="275" y="12383"/>
                    </a:lnTo>
                    <a:cubicBezTo>
                      <a:pt x="1263" y="6406"/>
                      <a:pt x="287" y="6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1" name="Google Shape;2031;p41"/>
              <p:cNvSpPr/>
              <p:nvPr/>
            </p:nvSpPr>
            <p:spPr>
              <a:xfrm>
                <a:off x="4296950" y="2064675"/>
                <a:ext cx="69375" cy="242900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9716" extrusionOk="0">
                    <a:moveTo>
                      <a:pt x="2489" y="0"/>
                    </a:moveTo>
                    <a:cubicBezTo>
                      <a:pt x="2489" y="72"/>
                      <a:pt x="2203" y="6537"/>
                      <a:pt x="1" y="9549"/>
                    </a:cubicBezTo>
                    <a:lnTo>
                      <a:pt x="227" y="9716"/>
                    </a:lnTo>
                    <a:cubicBezTo>
                      <a:pt x="2477" y="6632"/>
                      <a:pt x="2763" y="286"/>
                      <a:pt x="2775" y="12"/>
                    </a:cubicBezTo>
                    <a:lnTo>
                      <a:pt x="24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2" name="Google Shape;2032;p41"/>
              <p:cNvSpPr/>
              <p:nvPr/>
            </p:nvSpPr>
            <p:spPr>
              <a:xfrm>
                <a:off x="4321650" y="2257250"/>
                <a:ext cx="5092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513" extrusionOk="0">
                    <a:moveTo>
                      <a:pt x="227" y="1"/>
                    </a:moveTo>
                    <a:lnTo>
                      <a:pt x="1" y="167"/>
                    </a:lnTo>
                    <a:lnTo>
                      <a:pt x="1811" y="2513"/>
                    </a:lnTo>
                    <a:lnTo>
                      <a:pt x="2037" y="2334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3" name="Google Shape;2033;p41"/>
              <p:cNvSpPr/>
              <p:nvPr/>
            </p:nvSpPr>
            <p:spPr>
              <a:xfrm>
                <a:off x="4098425" y="2064675"/>
                <a:ext cx="101225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10978" extrusionOk="0">
                    <a:moveTo>
                      <a:pt x="3763" y="0"/>
                    </a:moveTo>
                    <a:cubicBezTo>
                      <a:pt x="3763" y="96"/>
                      <a:pt x="3358" y="8906"/>
                      <a:pt x="0" y="10728"/>
                    </a:cubicBezTo>
                    <a:lnTo>
                      <a:pt x="131" y="10978"/>
                    </a:lnTo>
                    <a:cubicBezTo>
                      <a:pt x="3632" y="9085"/>
                      <a:pt x="4036" y="381"/>
                      <a:pt x="4048" y="12"/>
                    </a:cubicBez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4" name="Google Shape;2034;p41"/>
              <p:cNvSpPr/>
              <p:nvPr/>
            </p:nvSpPr>
            <p:spPr>
              <a:xfrm>
                <a:off x="4192775" y="2077775"/>
                <a:ext cx="4260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1847" extrusionOk="0">
                    <a:moveTo>
                      <a:pt x="274" y="0"/>
                    </a:moveTo>
                    <a:lnTo>
                      <a:pt x="0" y="72"/>
                    </a:lnTo>
                    <a:cubicBezTo>
                      <a:pt x="12" y="119"/>
                      <a:pt x="1417" y="5870"/>
                      <a:pt x="0" y="11787"/>
                    </a:cubicBezTo>
                    <a:lnTo>
                      <a:pt x="274" y="11847"/>
                    </a:lnTo>
                    <a:cubicBezTo>
                      <a:pt x="1703" y="5870"/>
                      <a:pt x="286" y="60"/>
                      <a:pt x="2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5" name="Google Shape;2035;p41"/>
              <p:cNvSpPr/>
              <p:nvPr/>
            </p:nvSpPr>
            <p:spPr>
              <a:xfrm>
                <a:off x="4155875" y="2256650"/>
                <a:ext cx="5507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94" extrusionOk="0">
                    <a:moveTo>
                      <a:pt x="179" y="1"/>
                    </a:moveTo>
                    <a:lnTo>
                      <a:pt x="0" y="215"/>
                    </a:lnTo>
                    <a:lnTo>
                      <a:pt x="2024" y="1894"/>
                    </a:lnTo>
                    <a:lnTo>
                      <a:pt x="2203" y="168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6" name="Google Shape;2036;p41"/>
              <p:cNvSpPr/>
              <p:nvPr/>
            </p:nvSpPr>
            <p:spPr>
              <a:xfrm>
                <a:off x="4106150" y="2042650"/>
                <a:ext cx="3465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3860" h="1429" extrusionOk="0">
                    <a:moveTo>
                      <a:pt x="13824" y="0"/>
                    </a:moveTo>
                    <a:lnTo>
                      <a:pt x="322" y="691"/>
                    </a:lnTo>
                    <a:cubicBezTo>
                      <a:pt x="322" y="691"/>
                      <a:pt x="1" y="715"/>
                      <a:pt x="48" y="1131"/>
                    </a:cubicBezTo>
                    <a:cubicBezTo>
                      <a:pt x="84" y="1405"/>
                      <a:pt x="334" y="1429"/>
                      <a:pt x="334" y="1429"/>
                    </a:cubicBezTo>
                    <a:lnTo>
                      <a:pt x="13860" y="738"/>
                    </a:lnTo>
                    <a:lnTo>
                      <a:pt x="138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7" name="Google Shape;2037;p41"/>
              <p:cNvSpPr/>
              <p:nvPr/>
            </p:nvSpPr>
            <p:spPr>
              <a:xfrm>
                <a:off x="4391900" y="2040200"/>
                <a:ext cx="159575" cy="402825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16113" extrusionOk="0">
                    <a:moveTo>
                      <a:pt x="2409" y="0"/>
                    </a:moveTo>
                    <a:cubicBezTo>
                      <a:pt x="2392" y="0"/>
                      <a:pt x="2375" y="1"/>
                      <a:pt x="2358" y="3"/>
                    </a:cubicBezTo>
                    <a:cubicBezTo>
                      <a:pt x="2132" y="27"/>
                      <a:pt x="1965" y="205"/>
                      <a:pt x="1941" y="420"/>
                    </a:cubicBezTo>
                    <a:cubicBezTo>
                      <a:pt x="1203" y="8706"/>
                      <a:pt x="477" y="13433"/>
                      <a:pt x="1" y="15933"/>
                    </a:cubicBezTo>
                    <a:lnTo>
                      <a:pt x="918" y="16112"/>
                    </a:lnTo>
                    <a:cubicBezTo>
                      <a:pt x="1358" y="13826"/>
                      <a:pt x="2001" y="9707"/>
                      <a:pt x="2668" y="2753"/>
                    </a:cubicBezTo>
                    <a:cubicBezTo>
                      <a:pt x="3477" y="5301"/>
                      <a:pt x="4882" y="9611"/>
                      <a:pt x="5490" y="14576"/>
                    </a:cubicBezTo>
                    <a:lnTo>
                      <a:pt x="6382" y="14802"/>
                    </a:lnTo>
                    <a:cubicBezTo>
                      <a:pt x="5382" y="7897"/>
                      <a:pt x="2882" y="384"/>
                      <a:pt x="2858" y="313"/>
                    </a:cubicBezTo>
                    <a:cubicBezTo>
                      <a:pt x="2792" y="126"/>
                      <a:pt x="2605" y="0"/>
                      <a:pt x="24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8" name="Google Shape;2038;p41"/>
              <p:cNvSpPr/>
              <p:nvPr/>
            </p:nvSpPr>
            <p:spPr>
              <a:xfrm>
                <a:off x="4075500" y="2290750"/>
                <a:ext cx="301250" cy="1139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4556" extrusionOk="0">
                    <a:moveTo>
                      <a:pt x="9790" y="1"/>
                    </a:moveTo>
                    <a:cubicBezTo>
                      <a:pt x="9769" y="1"/>
                      <a:pt x="9749" y="3"/>
                      <a:pt x="9728" y="6"/>
                    </a:cubicBezTo>
                    <a:lnTo>
                      <a:pt x="786" y="1435"/>
                    </a:lnTo>
                    <a:cubicBezTo>
                      <a:pt x="524" y="1482"/>
                      <a:pt x="0" y="1899"/>
                      <a:pt x="167" y="2113"/>
                    </a:cubicBezTo>
                    <a:lnTo>
                      <a:pt x="2489" y="4423"/>
                    </a:lnTo>
                    <a:cubicBezTo>
                      <a:pt x="2553" y="4509"/>
                      <a:pt x="2665" y="4556"/>
                      <a:pt x="2774" y="4556"/>
                    </a:cubicBezTo>
                    <a:cubicBezTo>
                      <a:pt x="2786" y="4556"/>
                      <a:pt x="2798" y="4555"/>
                      <a:pt x="2810" y="4554"/>
                    </a:cubicBezTo>
                    <a:lnTo>
                      <a:pt x="11323" y="3864"/>
                    </a:lnTo>
                    <a:cubicBezTo>
                      <a:pt x="11585" y="3828"/>
                      <a:pt x="12050" y="3256"/>
                      <a:pt x="11907" y="3030"/>
                    </a:cubicBezTo>
                    <a:lnTo>
                      <a:pt x="10085" y="161"/>
                    </a:lnTo>
                    <a:cubicBezTo>
                      <a:pt x="10024" y="59"/>
                      <a:pt x="9911" y="1"/>
                      <a:pt x="9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9" name="Google Shape;2039;p41"/>
              <p:cNvSpPr/>
              <p:nvPr/>
            </p:nvSpPr>
            <p:spPr>
              <a:xfrm>
                <a:off x="4077575" y="2297900"/>
                <a:ext cx="2911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4560" extrusionOk="0">
                    <a:moveTo>
                      <a:pt x="9392" y="1"/>
                    </a:moveTo>
                    <a:cubicBezTo>
                      <a:pt x="9373" y="1"/>
                      <a:pt x="9354" y="2"/>
                      <a:pt x="9335" y="6"/>
                    </a:cubicBezTo>
                    <a:lnTo>
                      <a:pt x="394" y="1446"/>
                    </a:lnTo>
                    <a:cubicBezTo>
                      <a:pt x="120" y="1482"/>
                      <a:pt x="1" y="1804"/>
                      <a:pt x="167" y="2018"/>
                    </a:cubicBezTo>
                    <a:lnTo>
                      <a:pt x="2084" y="4423"/>
                    </a:lnTo>
                    <a:cubicBezTo>
                      <a:pt x="2155" y="4504"/>
                      <a:pt x="2252" y="4559"/>
                      <a:pt x="2353" y="4559"/>
                    </a:cubicBezTo>
                    <a:cubicBezTo>
                      <a:pt x="2370" y="4559"/>
                      <a:pt x="2388" y="4557"/>
                      <a:pt x="2406" y="4554"/>
                    </a:cubicBezTo>
                    <a:lnTo>
                      <a:pt x="11240" y="3578"/>
                    </a:lnTo>
                    <a:cubicBezTo>
                      <a:pt x="11502" y="3542"/>
                      <a:pt x="11645" y="3256"/>
                      <a:pt x="11502" y="3030"/>
                    </a:cubicBezTo>
                    <a:lnTo>
                      <a:pt x="9692" y="172"/>
                    </a:lnTo>
                    <a:cubicBezTo>
                      <a:pt x="9621" y="60"/>
                      <a:pt x="9506" y="1"/>
                      <a:pt x="9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0" name="Google Shape;2040;p41"/>
              <p:cNvSpPr/>
              <p:nvPr/>
            </p:nvSpPr>
            <p:spPr>
              <a:xfrm>
                <a:off x="4291600" y="2311725"/>
                <a:ext cx="149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96" extrusionOk="0">
                    <a:moveTo>
                      <a:pt x="298" y="0"/>
                    </a:moveTo>
                    <a:cubicBezTo>
                      <a:pt x="250" y="0"/>
                      <a:pt x="215" y="12"/>
                      <a:pt x="179" y="24"/>
                    </a:cubicBezTo>
                    <a:cubicBezTo>
                      <a:pt x="143" y="36"/>
                      <a:pt x="107" y="60"/>
                      <a:pt x="84" y="84"/>
                    </a:cubicBezTo>
                    <a:cubicBezTo>
                      <a:pt x="60" y="120"/>
                      <a:pt x="36" y="143"/>
                      <a:pt x="24" y="179"/>
                    </a:cubicBezTo>
                    <a:cubicBezTo>
                      <a:pt x="0" y="215"/>
                      <a:pt x="0" y="250"/>
                      <a:pt x="0" y="298"/>
                    </a:cubicBezTo>
                    <a:cubicBezTo>
                      <a:pt x="0" y="322"/>
                      <a:pt x="0" y="346"/>
                      <a:pt x="12" y="381"/>
                    </a:cubicBezTo>
                    <a:cubicBezTo>
                      <a:pt x="24" y="429"/>
                      <a:pt x="48" y="465"/>
                      <a:pt x="84" y="512"/>
                    </a:cubicBezTo>
                    <a:cubicBezTo>
                      <a:pt x="107" y="524"/>
                      <a:pt x="119" y="536"/>
                      <a:pt x="143" y="548"/>
                    </a:cubicBezTo>
                    <a:cubicBezTo>
                      <a:pt x="191" y="584"/>
                      <a:pt x="238" y="596"/>
                      <a:pt x="298" y="596"/>
                    </a:cubicBezTo>
                    <a:cubicBezTo>
                      <a:pt x="334" y="596"/>
                      <a:pt x="369" y="584"/>
                      <a:pt x="405" y="572"/>
                    </a:cubicBezTo>
                    <a:cubicBezTo>
                      <a:pt x="441" y="560"/>
                      <a:pt x="477" y="536"/>
                      <a:pt x="500" y="512"/>
                    </a:cubicBezTo>
                    <a:cubicBezTo>
                      <a:pt x="536" y="477"/>
                      <a:pt x="548" y="453"/>
                      <a:pt x="560" y="417"/>
                    </a:cubicBezTo>
                    <a:cubicBezTo>
                      <a:pt x="584" y="381"/>
                      <a:pt x="596" y="334"/>
                      <a:pt x="584" y="298"/>
                    </a:cubicBezTo>
                    <a:cubicBezTo>
                      <a:pt x="584" y="274"/>
                      <a:pt x="584" y="239"/>
                      <a:pt x="584" y="215"/>
                    </a:cubicBezTo>
                    <a:cubicBezTo>
                      <a:pt x="572" y="167"/>
                      <a:pt x="536" y="120"/>
                      <a:pt x="500" y="84"/>
                    </a:cubicBezTo>
                    <a:cubicBezTo>
                      <a:pt x="488" y="72"/>
                      <a:pt x="465" y="60"/>
                      <a:pt x="441" y="36"/>
                    </a:cubicBezTo>
                    <a:cubicBezTo>
                      <a:pt x="393" y="12"/>
                      <a:pt x="346" y="0"/>
                      <a:pt x="2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1" name="Google Shape;2041;p41"/>
              <p:cNvSpPr/>
              <p:nvPr/>
            </p:nvSpPr>
            <p:spPr>
              <a:xfrm>
                <a:off x="4326425" y="23665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0"/>
                    </a:moveTo>
                    <a:cubicBezTo>
                      <a:pt x="286" y="0"/>
                      <a:pt x="262" y="12"/>
                      <a:pt x="238" y="12"/>
                    </a:cubicBezTo>
                    <a:cubicBezTo>
                      <a:pt x="191" y="24"/>
                      <a:pt x="143" y="48"/>
                      <a:pt x="108" y="84"/>
                    </a:cubicBezTo>
                    <a:cubicBezTo>
                      <a:pt x="108" y="95"/>
                      <a:pt x="96" y="95"/>
                      <a:pt x="96" y="107"/>
                    </a:cubicBezTo>
                    <a:cubicBezTo>
                      <a:pt x="60" y="131"/>
                      <a:pt x="36" y="167"/>
                      <a:pt x="24" y="203"/>
                    </a:cubicBezTo>
                    <a:cubicBezTo>
                      <a:pt x="12" y="238"/>
                      <a:pt x="0" y="286"/>
                      <a:pt x="0" y="322"/>
                    </a:cubicBezTo>
                    <a:cubicBezTo>
                      <a:pt x="0" y="381"/>
                      <a:pt x="12" y="441"/>
                      <a:pt x="48" y="488"/>
                    </a:cubicBezTo>
                    <a:cubicBezTo>
                      <a:pt x="72" y="536"/>
                      <a:pt x="108" y="572"/>
                      <a:pt x="155" y="595"/>
                    </a:cubicBezTo>
                    <a:cubicBezTo>
                      <a:pt x="203" y="631"/>
                      <a:pt x="262" y="643"/>
                      <a:pt x="322" y="643"/>
                    </a:cubicBezTo>
                    <a:cubicBezTo>
                      <a:pt x="381" y="643"/>
                      <a:pt x="429" y="631"/>
                      <a:pt x="477" y="595"/>
                    </a:cubicBezTo>
                    <a:cubicBezTo>
                      <a:pt x="524" y="572"/>
                      <a:pt x="560" y="536"/>
                      <a:pt x="596" y="488"/>
                    </a:cubicBezTo>
                    <a:cubicBezTo>
                      <a:pt x="619" y="441"/>
                      <a:pt x="643" y="381"/>
                      <a:pt x="643" y="322"/>
                    </a:cubicBezTo>
                    <a:cubicBezTo>
                      <a:pt x="643" y="286"/>
                      <a:pt x="631" y="238"/>
                      <a:pt x="608" y="203"/>
                    </a:cubicBezTo>
                    <a:cubicBezTo>
                      <a:pt x="596" y="167"/>
                      <a:pt x="572" y="131"/>
                      <a:pt x="548" y="107"/>
                    </a:cubicBezTo>
                    <a:cubicBezTo>
                      <a:pt x="536" y="95"/>
                      <a:pt x="536" y="95"/>
                      <a:pt x="524" y="84"/>
                    </a:cubicBezTo>
                    <a:cubicBezTo>
                      <a:pt x="500" y="60"/>
                      <a:pt x="465" y="36"/>
                      <a:pt x="429" y="24"/>
                    </a:cubicBezTo>
                    <a:cubicBezTo>
                      <a:pt x="393" y="12"/>
                      <a:pt x="358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2" name="Google Shape;2042;p41"/>
              <p:cNvSpPr/>
              <p:nvPr/>
            </p:nvSpPr>
            <p:spPr>
              <a:xfrm>
                <a:off x="4136225" y="2391800"/>
                <a:ext cx="146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1" extrusionOk="0">
                    <a:moveTo>
                      <a:pt x="298" y="0"/>
                    </a:moveTo>
                    <a:cubicBezTo>
                      <a:pt x="238" y="0"/>
                      <a:pt x="191" y="12"/>
                      <a:pt x="155" y="36"/>
                    </a:cubicBezTo>
                    <a:cubicBezTo>
                      <a:pt x="131" y="48"/>
                      <a:pt x="107" y="60"/>
                      <a:pt x="96" y="84"/>
                    </a:cubicBezTo>
                    <a:cubicBezTo>
                      <a:pt x="72" y="107"/>
                      <a:pt x="60" y="131"/>
                      <a:pt x="36" y="155"/>
                    </a:cubicBezTo>
                    <a:cubicBezTo>
                      <a:pt x="36" y="167"/>
                      <a:pt x="36" y="167"/>
                      <a:pt x="36" y="179"/>
                    </a:cubicBezTo>
                    <a:cubicBezTo>
                      <a:pt x="24" y="191"/>
                      <a:pt x="24" y="203"/>
                      <a:pt x="24" y="203"/>
                    </a:cubicBezTo>
                    <a:lnTo>
                      <a:pt x="24" y="179"/>
                    </a:lnTo>
                    <a:cubicBezTo>
                      <a:pt x="12" y="215"/>
                      <a:pt x="0" y="250"/>
                      <a:pt x="12" y="286"/>
                    </a:cubicBezTo>
                    <a:cubicBezTo>
                      <a:pt x="0" y="322"/>
                      <a:pt x="12" y="369"/>
                      <a:pt x="36" y="393"/>
                    </a:cubicBezTo>
                    <a:cubicBezTo>
                      <a:pt x="48" y="429"/>
                      <a:pt x="60" y="465"/>
                      <a:pt x="96" y="488"/>
                    </a:cubicBezTo>
                    <a:lnTo>
                      <a:pt x="155" y="536"/>
                    </a:lnTo>
                    <a:cubicBezTo>
                      <a:pt x="179" y="560"/>
                      <a:pt x="215" y="572"/>
                      <a:pt x="262" y="572"/>
                    </a:cubicBezTo>
                    <a:cubicBezTo>
                      <a:pt x="280" y="578"/>
                      <a:pt x="298" y="581"/>
                      <a:pt x="316" y="581"/>
                    </a:cubicBezTo>
                    <a:cubicBezTo>
                      <a:pt x="334" y="581"/>
                      <a:pt x="351" y="578"/>
                      <a:pt x="369" y="572"/>
                    </a:cubicBezTo>
                    <a:cubicBezTo>
                      <a:pt x="405" y="560"/>
                      <a:pt x="441" y="536"/>
                      <a:pt x="477" y="512"/>
                    </a:cubicBezTo>
                    <a:cubicBezTo>
                      <a:pt x="500" y="500"/>
                      <a:pt x="524" y="465"/>
                      <a:pt x="548" y="429"/>
                    </a:cubicBezTo>
                    <a:cubicBezTo>
                      <a:pt x="560" y="405"/>
                      <a:pt x="560" y="381"/>
                      <a:pt x="572" y="357"/>
                    </a:cubicBezTo>
                    <a:cubicBezTo>
                      <a:pt x="584" y="322"/>
                      <a:pt x="584" y="286"/>
                      <a:pt x="584" y="250"/>
                    </a:cubicBezTo>
                    <a:cubicBezTo>
                      <a:pt x="584" y="215"/>
                      <a:pt x="572" y="179"/>
                      <a:pt x="548" y="143"/>
                    </a:cubicBezTo>
                    <a:lnTo>
                      <a:pt x="500" y="84"/>
                    </a:lnTo>
                    <a:cubicBezTo>
                      <a:pt x="465" y="48"/>
                      <a:pt x="417" y="24"/>
                      <a:pt x="369" y="12"/>
                    </a:cubicBezTo>
                    <a:cubicBezTo>
                      <a:pt x="346" y="0"/>
                      <a:pt x="322" y="0"/>
                      <a:pt x="2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3" name="Google Shape;2043;p41"/>
              <p:cNvSpPr/>
              <p:nvPr/>
            </p:nvSpPr>
            <p:spPr>
              <a:xfrm>
                <a:off x="4100200" y="23412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0" y="0"/>
                    </a:moveTo>
                    <a:cubicBezTo>
                      <a:pt x="274" y="0"/>
                      <a:pt x="227" y="12"/>
                      <a:pt x="191" y="24"/>
                    </a:cubicBezTo>
                    <a:cubicBezTo>
                      <a:pt x="155" y="36"/>
                      <a:pt x="120" y="60"/>
                      <a:pt x="96" y="95"/>
                    </a:cubicBezTo>
                    <a:cubicBezTo>
                      <a:pt x="60" y="119"/>
                      <a:pt x="36" y="155"/>
                      <a:pt x="24" y="191"/>
                    </a:cubicBezTo>
                    <a:cubicBezTo>
                      <a:pt x="1" y="238"/>
                      <a:pt x="1" y="274"/>
                      <a:pt x="1" y="322"/>
                    </a:cubicBezTo>
                    <a:cubicBezTo>
                      <a:pt x="1" y="345"/>
                      <a:pt x="1" y="369"/>
                      <a:pt x="13" y="405"/>
                    </a:cubicBezTo>
                    <a:cubicBezTo>
                      <a:pt x="24" y="453"/>
                      <a:pt x="48" y="500"/>
                      <a:pt x="96" y="548"/>
                    </a:cubicBezTo>
                    <a:cubicBezTo>
                      <a:pt x="108" y="560"/>
                      <a:pt x="132" y="572"/>
                      <a:pt x="155" y="595"/>
                    </a:cubicBezTo>
                    <a:cubicBezTo>
                      <a:pt x="203" y="619"/>
                      <a:pt x="263" y="631"/>
                      <a:pt x="310" y="631"/>
                    </a:cubicBezTo>
                    <a:cubicBezTo>
                      <a:pt x="358" y="631"/>
                      <a:pt x="405" y="631"/>
                      <a:pt x="441" y="607"/>
                    </a:cubicBezTo>
                    <a:cubicBezTo>
                      <a:pt x="477" y="595"/>
                      <a:pt x="513" y="572"/>
                      <a:pt x="536" y="548"/>
                    </a:cubicBezTo>
                    <a:cubicBezTo>
                      <a:pt x="572" y="512"/>
                      <a:pt x="596" y="476"/>
                      <a:pt x="608" y="441"/>
                    </a:cubicBezTo>
                    <a:cubicBezTo>
                      <a:pt x="632" y="405"/>
                      <a:pt x="632" y="357"/>
                      <a:pt x="632" y="322"/>
                    </a:cubicBezTo>
                    <a:cubicBezTo>
                      <a:pt x="632" y="286"/>
                      <a:pt x="620" y="262"/>
                      <a:pt x="620" y="238"/>
                    </a:cubicBezTo>
                    <a:cubicBezTo>
                      <a:pt x="608" y="179"/>
                      <a:pt x="584" y="131"/>
                      <a:pt x="536" y="95"/>
                    </a:cubicBezTo>
                    <a:cubicBezTo>
                      <a:pt x="524" y="72"/>
                      <a:pt x="501" y="60"/>
                      <a:pt x="477" y="48"/>
                    </a:cubicBezTo>
                    <a:cubicBezTo>
                      <a:pt x="429" y="12"/>
                      <a:pt x="370" y="0"/>
                      <a:pt x="3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4" name="Google Shape;2044;p41"/>
              <p:cNvSpPr/>
              <p:nvPr/>
            </p:nvSpPr>
            <p:spPr>
              <a:xfrm>
                <a:off x="3947100" y="2405100"/>
                <a:ext cx="8645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3458" h="1319" extrusionOk="0">
                    <a:moveTo>
                      <a:pt x="854" y="1"/>
                    </a:moveTo>
                    <a:cubicBezTo>
                      <a:pt x="601" y="1"/>
                      <a:pt x="351" y="75"/>
                      <a:pt x="136" y="218"/>
                    </a:cubicBezTo>
                    <a:cubicBezTo>
                      <a:pt x="0" y="312"/>
                      <a:pt x="84" y="479"/>
                      <a:pt x="219" y="479"/>
                    </a:cubicBezTo>
                    <a:cubicBezTo>
                      <a:pt x="238" y="479"/>
                      <a:pt x="258" y="476"/>
                      <a:pt x="279" y="468"/>
                    </a:cubicBezTo>
                    <a:cubicBezTo>
                      <a:pt x="407" y="413"/>
                      <a:pt x="549" y="386"/>
                      <a:pt x="690" y="386"/>
                    </a:cubicBezTo>
                    <a:cubicBezTo>
                      <a:pt x="822" y="386"/>
                      <a:pt x="955" y="410"/>
                      <a:pt x="1076" y="456"/>
                    </a:cubicBezTo>
                    <a:cubicBezTo>
                      <a:pt x="1076" y="575"/>
                      <a:pt x="1088" y="695"/>
                      <a:pt x="1088" y="814"/>
                    </a:cubicBezTo>
                    <a:cubicBezTo>
                      <a:pt x="1097" y="950"/>
                      <a:pt x="1204" y="1045"/>
                      <a:pt x="1328" y="1045"/>
                    </a:cubicBezTo>
                    <a:cubicBezTo>
                      <a:pt x="1366" y="1045"/>
                      <a:pt x="1406" y="1036"/>
                      <a:pt x="1445" y="1016"/>
                    </a:cubicBezTo>
                    <a:cubicBezTo>
                      <a:pt x="1642" y="914"/>
                      <a:pt x="1859" y="866"/>
                      <a:pt x="2075" y="866"/>
                    </a:cubicBezTo>
                    <a:cubicBezTo>
                      <a:pt x="2237" y="866"/>
                      <a:pt x="2399" y="893"/>
                      <a:pt x="2553" y="945"/>
                    </a:cubicBezTo>
                    <a:cubicBezTo>
                      <a:pt x="2719" y="1004"/>
                      <a:pt x="2862" y="1099"/>
                      <a:pt x="2993" y="1218"/>
                    </a:cubicBezTo>
                    <a:cubicBezTo>
                      <a:pt x="3065" y="1272"/>
                      <a:pt x="3143" y="1319"/>
                      <a:pt x="3228" y="1319"/>
                    </a:cubicBezTo>
                    <a:cubicBezTo>
                      <a:pt x="3256" y="1319"/>
                      <a:pt x="3285" y="1314"/>
                      <a:pt x="3315" y="1302"/>
                    </a:cubicBezTo>
                    <a:cubicBezTo>
                      <a:pt x="3410" y="1266"/>
                      <a:pt x="3458" y="1171"/>
                      <a:pt x="3446" y="1076"/>
                    </a:cubicBezTo>
                    <a:cubicBezTo>
                      <a:pt x="3434" y="861"/>
                      <a:pt x="3160" y="706"/>
                      <a:pt x="2993" y="623"/>
                    </a:cubicBezTo>
                    <a:cubicBezTo>
                      <a:pt x="2827" y="528"/>
                      <a:pt x="2636" y="456"/>
                      <a:pt x="2434" y="421"/>
                    </a:cubicBezTo>
                    <a:cubicBezTo>
                      <a:pt x="2317" y="398"/>
                      <a:pt x="2202" y="388"/>
                      <a:pt x="2088" y="388"/>
                    </a:cubicBezTo>
                    <a:cubicBezTo>
                      <a:pt x="1899" y="388"/>
                      <a:pt x="1714" y="416"/>
                      <a:pt x="1529" y="468"/>
                    </a:cubicBezTo>
                    <a:cubicBezTo>
                      <a:pt x="1529" y="421"/>
                      <a:pt x="1529" y="361"/>
                      <a:pt x="1517" y="314"/>
                    </a:cubicBezTo>
                    <a:cubicBezTo>
                      <a:pt x="1505" y="206"/>
                      <a:pt x="1457" y="135"/>
                      <a:pt x="1350" y="99"/>
                    </a:cubicBezTo>
                    <a:cubicBezTo>
                      <a:pt x="1189" y="33"/>
                      <a:pt x="1021" y="1"/>
                      <a:pt x="8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5" name="Google Shape;2045;p41"/>
              <p:cNvSpPr/>
              <p:nvPr/>
            </p:nvSpPr>
            <p:spPr>
              <a:xfrm>
                <a:off x="4366250" y="2435850"/>
                <a:ext cx="971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834" extrusionOk="0">
                    <a:moveTo>
                      <a:pt x="2616" y="0"/>
                    </a:moveTo>
                    <a:cubicBezTo>
                      <a:pt x="2441" y="0"/>
                      <a:pt x="2265" y="24"/>
                      <a:pt x="2098" y="72"/>
                    </a:cubicBezTo>
                    <a:cubicBezTo>
                      <a:pt x="1932" y="119"/>
                      <a:pt x="1789" y="203"/>
                      <a:pt x="1634" y="274"/>
                    </a:cubicBezTo>
                    <a:cubicBezTo>
                      <a:pt x="1614" y="283"/>
                      <a:pt x="1596" y="287"/>
                      <a:pt x="1580" y="287"/>
                    </a:cubicBezTo>
                    <a:cubicBezTo>
                      <a:pt x="1530" y="287"/>
                      <a:pt x="1495" y="251"/>
                      <a:pt x="1432" y="215"/>
                    </a:cubicBezTo>
                    <a:cubicBezTo>
                      <a:pt x="1360" y="155"/>
                      <a:pt x="1289" y="107"/>
                      <a:pt x="1205" y="72"/>
                    </a:cubicBezTo>
                    <a:cubicBezTo>
                      <a:pt x="1082" y="27"/>
                      <a:pt x="954" y="6"/>
                      <a:pt x="825" y="6"/>
                    </a:cubicBezTo>
                    <a:cubicBezTo>
                      <a:pt x="581" y="6"/>
                      <a:pt x="337" y="82"/>
                      <a:pt x="134" y="215"/>
                    </a:cubicBezTo>
                    <a:cubicBezTo>
                      <a:pt x="0" y="307"/>
                      <a:pt x="79" y="479"/>
                      <a:pt x="203" y="479"/>
                    </a:cubicBezTo>
                    <a:cubicBezTo>
                      <a:pt x="222" y="479"/>
                      <a:pt x="243" y="475"/>
                      <a:pt x="265" y="465"/>
                    </a:cubicBezTo>
                    <a:cubicBezTo>
                      <a:pt x="372" y="413"/>
                      <a:pt x="482" y="391"/>
                      <a:pt x="591" y="391"/>
                    </a:cubicBezTo>
                    <a:cubicBezTo>
                      <a:pt x="808" y="391"/>
                      <a:pt x="1023" y="481"/>
                      <a:pt x="1205" y="608"/>
                    </a:cubicBezTo>
                    <a:cubicBezTo>
                      <a:pt x="1327" y="707"/>
                      <a:pt x="1448" y="776"/>
                      <a:pt x="1598" y="776"/>
                    </a:cubicBezTo>
                    <a:cubicBezTo>
                      <a:pt x="1610" y="776"/>
                      <a:pt x="1622" y="775"/>
                      <a:pt x="1634" y="774"/>
                    </a:cubicBezTo>
                    <a:cubicBezTo>
                      <a:pt x="1801" y="750"/>
                      <a:pt x="1932" y="631"/>
                      <a:pt x="2086" y="572"/>
                    </a:cubicBezTo>
                    <a:cubicBezTo>
                      <a:pt x="2255" y="506"/>
                      <a:pt x="2433" y="471"/>
                      <a:pt x="2608" y="471"/>
                    </a:cubicBezTo>
                    <a:cubicBezTo>
                      <a:pt x="2718" y="471"/>
                      <a:pt x="2827" y="485"/>
                      <a:pt x="2932" y="512"/>
                    </a:cubicBezTo>
                    <a:cubicBezTo>
                      <a:pt x="3217" y="584"/>
                      <a:pt x="3468" y="810"/>
                      <a:pt x="3753" y="834"/>
                    </a:cubicBezTo>
                    <a:cubicBezTo>
                      <a:pt x="3813" y="834"/>
                      <a:pt x="3884" y="774"/>
                      <a:pt x="3884" y="703"/>
                    </a:cubicBezTo>
                    <a:cubicBezTo>
                      <a:pt x="3849" y="346"/>
                      <a:pt x="3444" y="167"/>
                      <a:pt x="3134" y="72"/>
                    </a:cubicBezTo>
                    <a:cubicBezTo>
                      <a:pt x="2967" y="24"/>
                      <a:pt x="2792" y="0"/>
                      <a:pt x="26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6" name="Google Shape;2046;p41"/>
              <p:cNvSpPr/>
              <p:nvPr/>
            </p:nvSpPr>
            <p:spPr>
              <a:xfrm>
                <a:off x="4516325" y="2399750"/>
                <a:ext cx="565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992" extrusionOk="0">
                    <a:moveTo>
                      <a:pt x="308" y="0"/>
                    </a:moveTo>
                    <a:cubicBezTo>
                      <a:pt x="242" y="0"/>
                      <a:pt x="175" y="5"/>
                      <a:pt x="108" y="16"/>
                    </a:cubicBezTo>
                    <a:cubicBezTo>
                      <a:pt x="1" y="39"/>
                      <a:pt x="1" y="218"/>
                      <a:pt x="108" y="242"/>
                    </a:cubicBezTo>
                    <a:cubicBezTo>
                      <a:pt x="489" y="325"/>
                      <a:pt x="846" y="480"/>
                      <a:pt x="1096" y="778"/>
                    </a:cubicBezTo>
                    <a:cubicBezTo>
                      <a:pt x="1127" y="815"/>
                      <a:pt x="1169" y="830"/>
                      <a:pt x="1211" y="830"/>
                    </a:cubicBezTo>
                    <a:cubicBezTo>
                      <a:pt x="1249" y="830"/>
                      <a:pt x="1288" y="818"/>
                      <a:pt x="1322" y="801"/>
                    </a:cubicBezTo>
                    <a:cubicBezTo>
                      <a:pt x="1382" y="775"/>
                      <a:pt x="1443" y="763"/>
                      <a:pt x="1503" y="763"/>
                    </a:cubicBezTo>
                    <a:cubicBezTo>
                      <a:pt x="1658" y="763"/>
                      <a:pt x="1809" y="841"/>
                      <a:pt x="1929" y="944"/>
                    </a:cubicBezTo>
                    <a:cubicBezTo>
                      <a:pt x="1971" y="972"/>
                      <a:pt x="2020" y="991"/>
                      <a:pt x="2068" y="991"/>
                    </a:cubicBezTo>
                    <a:cubicBezTo>
                      <a:pt x="2103" y="991"/>
                      <a:pt x="2137" y="981"/>
                      <a:pt x="2167" y="956"/>
                    </a:cubicBezTo>
                    <a:cubicBezTo>
                      <a:pt x="2227" y="909"/>
                      <a:pt x="2263" y="801"/>
                      <a:pt x="2215" y="730"/>
                    </a:cubicBezTo>
                    <a:cubicBezTo>
                      <a:pt x="2056" y="510"/>
                      <a:pt x="1800" y="407"/>
                      <a:pt x="1542" y="407"/>
                    </a:cubicBezTo>
                    <a:cubicBezTo>
                      <a:pt x="1452" y="407"/>
                      <a:pt x="1361" y="419"/>
                      <a:pt x="1275" y="444"/>
                    </a:cubicBezTo>
                    <a:cubicBezTo>
                      <a:pt x="1144" y="301"/>
                      <a:pt x="977" y="194"/>
                      <a:pt x="798" y="111"/>
                    </a:cubicBezTo>
                    <a:cubicBezTo>
                      <a:pt x="636" y="34"/>
                      <a:pt x="474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" name="Google Shape;9714;p58"/>
          <p:cNvSpPr txBox="1"/>
          <p:nvPr/>
        </p:nvSpPr>
        <p:spPr>
          <a:xfrm>
            <a:off x="719161" y="2285400"/>
            <a:ext cx="7705678" cy="5727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>
              <a:lnSpc>
                <a:spcPct val="150000"/>
              </a:lnSpc>
              <a:buClr>
                <a:srgbClr val="04596F"/>
              </a:buClr>
              <a:defRPr/>
            </a:pPr>
            <a:r>
              <a:rPr lang="vi-VN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4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4596F"/>
              </a:buClr>
              <a:defRPr/>
            </a:pPr>
            <a:r>
              <a:rPr lang="vi-VN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</a:t>
            </a:r>
            <a:endParaRPr lang="vi-VN" sz="4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205679" y="263491"/>
            <a:ext cx="2732642" cy="606897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3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KHỞI ĐỘNG</a:t>
            </a:r>
            <a:endParaRPr kumimoji="0" lang="en-US" sz="3000" b="1" i="0" u="none" strike="noStrike" kern="1200" cap="none" spc="34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387" y="1772043"/>
            <a:ext cx="2851785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600" dirty="0">
                <a:effectLst/>
                <a:latin typeface="+mj-lt"/>
                <a:ea typeface="Calibri" panose="020F0502020204030204" pitchFamily="34" charset="0"/>
              </a:rPr>
              <a:t>7xy + 2x</a:t>
            </a:r>
            <a:r>
              <a:rPr lang="pt-BR" sz="2600" baseline="30000" dirty="0">
                <a:effectLst/>
                <a:latin typeface="+mj-lt"/>
                <a:ea typeface="Calibri" panose="020F0502020204030204" pitchFamily="34" charset="0"/>
              </a:rPr>
              <a:t>2</a:t>
            </a:r>
            <a:r>
              <a:rPr lang="pt-BR" sz="2600" dirty="0">
                <a:effectLst/>
                <a:latin typeface="+mj-lt"/>
                <a:ea typeface="Calibri" panose="020F0502020204030204" pitchFamily="34" charset="0"/>
              </a:rPr>
              <a:t>y – 3xy</a:t>
            </a:r>
            <a:r>
              <a:rPr lang="pt-BR" sz="2600" baseline="30000" dirty="0">
                <a:effectLst/>
                <a:latin typeface="+mj-lt"/>
                <a:ea typeface="Calibri" panose="020F0502020204030204" pitchFamily="34" charset="0"/>
              </a:rPr>
              <a:t>2</a:t>
            </a:r>
            <a:endParaRPr lang="en-US" sz="26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0828" y="1772010"/>
            <a:ext cx="2554605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600" dirty="0">
                <a:effectLst/>
                <a:latin typeface="+mj-lt"/>
                <a:ea typeface="Calibri" panose="020F0502020204030204" pitchFamily="34" charset="0"/>
              </a:rPr>
              <a:t>3xy – 4x</a:t>
            </a:r>
            <a:r>
              <a:rPr lang="pt-BR" sz="2600" baseline="30000" dirty="0">
                <a:effectLst/>
                <a:latin typeface="+mj-lt"/>
                <a:ea typeface="Calibri" panose="020F0502020204030204" pitchFamily="34" charset="0"/>
              </a:rPr>
              <a:t>2</a:t>
            </a:r>
            <a:r>
              <a:rPr lang="pt-BR" sz="2600" dirty="0">
                <a:effectLst/>
                <a:latin typeface="+mj-lt"/>
                <a:ea typeface="Calibri" panose="020F0502020204030204" pitchFamily="34" charset="0"/>
              </a:rPr>
              <a:t>y + xy</a:t>
            </a:r>
            <a:r>
              <a:rPr lang="pt-BR" sz="2600" baseline="30000" dirty="0">
                <a:effectLst/>
                <a:latin typeface="+mj-lt"/>
                <a:ea typeface="Calibri" panose="020F0502020204030204" pitchFamily="34" charset="0"/>
              </a:rPr>
              <a:t>2</a:t>
            </a:r>
            <a:r>
              <a:rPr lang="pt-BR" sz="26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US" sz="2600" dirty="0">
              <a:latin typeface="+mj-lt"/>
            </a:endParaRPr>
          </a:p>
        </p:txBody>
      </p:sp>
      <p:sp>
        <p:nvSpPr>
          <p:cNvPr id="13" name="Plus Sign 12"/>
          <p:cNvSpPr/>
          <p:nvPr/>
        </p:nvSpPr>
        <p:spPr>
          <a:xfrm>
            <a:off x="4314825" y="1772043"/>
            <a:ext cx="514350" cy="492443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3656730"/>
            <a:ext cx="2275840" cy="1280160"/>
          </a:xfrm>
          <a:prstGeom prst="rect">
            <a:avLst/>
          </a:prstGeom>
        </p:spPr>
      </p:pic>
      <p:sp>
        <p:nvSpPr>
          <p:cNvPr id="16" name="Thought Bubble: Cloud 15"/>
          <p:cNvSpPr/>
          <p:nvPr/>
        </p:nvSpPr>
        <p:spPr>
          <a:xfrm>
            <a:off x="2537460" y="3125235"/>
            <a:ext cx="6252210" cy="1062990"/>
          </a:xfrm>
          <a:prstGeom prst="cloudCallout">
            <a:avLst>
              <a:gd name="adj1" fmla="val -58373"/>
              <a:gd name="adj2" fmla="val 14688"/>
            </a:avLst>
          </a:prstGeom>
          <a:solidFill>
            <a:schemeClr val="accent6"/>
          </a:solidFill>
          <a:ln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phép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đa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nhiều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biến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thực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? 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44"/>
          <p:cNvSpPr/>
          <p:nvPr/>
        </p:nvSpPr>
        <p:spPr>
          <a:xfrm>
            <a:off x="-444175" y="-201625"/>
            <a:ext cx="9302550" cy="5302275"/>
          </a:xfrm>
          <a:custGeom>
            <a:avLst/>
            <a:gdLst/>
            <a:ahLst/>
            <a:cxnLst/>
            <a:rect l="l" t="t" r="r" b="b"/>
            <a:pathLst>
              <a:path w="372102" h="160675" extrusionOk="0">
                <a:moveTo>
                  <a:pt x="6913" y="0"/>
                </a:moveTo>
                <a:cubicBezTo>
                  <a:pt x="9339" y="2092"/>
                  <a:pt x="15311" y="10612"/>
                  <a:pt x="21466" y="12552"/>
                </a:cubicBezTo>
                <a:cubicBezTo>
                  <a:pt x="27621" y="14492"/>
                  <a:pt x="37323" y="8792"/>
                  <a:pt x="43841" y="11642"/>
                </a:cubicBezTo>
                <a:cubicBezTo>
                  <a:pt x="50359" y="14492"/>
                  <a:pt x="52511" y="23830"/>
                  <a:pt x="60576" y="29651"/>
                </a:cubicBezTo>
                <a:cubicBezTo>
                  <a:pt x="68641" y="35472"/>
                  <a:pt x="75796" y="45144"/>
                  <a:pt x="92229" y="46569"/>
                </a:cubicBezTo>
                <a:cubicBezTo>
                  <a:pt x="108662" y="47994"/>
                  <a:pt x="141769" y="40202"/>
                  <a:pt x="159172" y="38201"/>
                </a:cubicBezTo>
                <a:cubicBezTo>
                  <a:pt x="176575" y="36200"/>
                  <a:pt x="184791" y="32047"/>
                  <a:pt x="196645" y="34563"/>
                </a:cubicBezTo>
                <a:cubicBezTo>
                  <a:pt x="208499" y="37079"/>
                  <a:pt x="212835" y="52602"/>
                  <a:pt x="230298" y="53299"/>
                </a:cubicBezTo>
                <a:cubicBezTo>
                  <a:pt x="247761" y="53996"/>
                  <a:pt x="280051" y="37837"/>
                  <a:pt x="301425" y="38747"/>
                </a:cubicBezTo>
                <a:cubicBezTo>
                  <a:pt x="322800" y="39657"/>
                  <a:pt x="346842" y="48419"/>
                  <a:pt x="358545" y="58757"/>
                </a:cubicBezTo>
                <a:cubicBezTo>
                  <a:pt x="370248" y="69096"/>
                  <a:pt x="373340" y="91379"/>
                  <a:pt x="371642" y="100778"/>
                </a:cubicBezTo>
                <a:cubicBezTo>
                  <a:pt x="369944" y="110177"/>
                  <a:pt x="353239" y="111572"/>
                  <a:pt x="348358" y="115149"/>
                </a:cubicBezTo>
                <a:cubicBezTo>
                  <a:pt x="343477" y="118727"/>
                  <a:pt x="343538" y="118059"/>
                  <a:pt x="342355" y="122243"/>
                </a:cubicBezTo>
                <a:cubicBezTo>
                  <a:pt x="341173" y="126427"/>
                  <a:pt x="346993" y="133855"/>
                  <a:pt x="341263" y="140252"/>
                </a:cubicBezTo>
                <a:cubicBezTo>
                  <a:pt x="335533" y="146649"/>
                  <a:pt x="321951" y="161414"/>
                  <a:pt x="307974" y="160626"/>
                </a:cubicBezTo>
                <a:cubicBezTo>
                  <a:pt x="293997" y="159838"/>
                  <a:pt x="272017" y="140980"/>
                  <a:pt x="257403" y="135523"/>
                </a:cubicBezTo>
                <a:cubicBezTo>
                  <a:pt x="242790" y="130066"/>
                  <a:pt x="239909" y="125335"/>
                  <a:pt x="220293" y="127882"/>
                </a:cubicBezTo>
                <a:cubicBezTo>
                  <a:pt x="200677" y="130429"/>
                  <a:pt x="164932" y="148438"/>
                  <a:pt x="139707" y="150803"/>
                </a:cubicBezTo>
                <a:cubicBezTo>
                  <a:pt x="114482" y="153168"/>
                  <a:pt x="88075" y="142496"/>
                  <a:pt x="68944" y="142071"/>
                </a:cubicBezTo>
                <a:cubicBezTo>
                  <a:pt x="49813" y="141647"/>
                  <a:pt x="36413" y="148408"/>
                  <a:pt x="24922" y="148256"/>
                </a:cubicBezTo>
                <a:cubicBezTo>
                  <a:pt x="13431" y="148105"/>
                  <a:pt x="4154" y="142344"/>
                  <a:pt x="0" y="141162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04" name="Google Shape;2104;p44"/>
          <p:cNvSpPr txBox="1">
            <a:spLocks noGrp="1"/>
          </p:cNvSpPr>
          <p:nvPr>
            <p:ph type="title"/>
          </p:nvPr>
        </p:nvSpPr>
        <p:spPr>
          <a:xfrm>
            <a:off x="591296" y="1403007"/>
            <a:ext cx="7961408" cy="20892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 dirty="0">
                <a:solidFill>
                  <a:srgbClr val="0F3D55"/>
                </a:solidFill>
                <a:latin typeface="+mj-lt"/>
              </a:rPr>
              <a:t>BÀI 2: CÁC PHÉP TÍNH </a:t>
            </a:r>
            <a:br>
              <a:rPr lang="en-GB" sz="4500" b="1" dirty="0">
                <a:solidFill>
                  <a:srgbClr val="0F3D55"/>
                </a:solidFill>
                <a:latin typeface="+mj-lt"/>
              </a:rPr>
            </a:br>
            <a:r>
              <a:rPr lang="en-GB" sz="4500" b="1" dirty="0">
                <a:solidFill>
                  <a:srgbClr val="0F3D55"/>
                </a:solidFill>
                <a:latin typeface="+mj-lt"/>
              </a:rPr>
              <a:t>VỚI ĐA THỨC NHIỀU BIẾN</a:t>
            </a:r>
            <a:endParaRPr sz="4500" b="1" dirty="0">
              <a:solidFill>
                <a:srgbClr val="0F3D55"/>
              </a:solidFill>
              <a:latin typeface="+mj-lt"/>
            </a:endParaRPr>
          </a:p>
        </p:txBody>
      </p:sp>
      <p:grpSp>
        <p:nvGrpSpPr>
          <p:cNvPr id="2106" name="Google Shape;2106;p44"/>
          <p:cNvGrpSpPr/>
          <p:nvPr/>
        </p:nvGrpSpPr>
        <p:grpSpPr>
          <a:xfrm>
            <a:off x="7411088" y="555854"/>
            <a:ext cx="1565899" cy="1788534"/>
            <a:chOff x="5476749" y="691943"/>
            <a:chExt cx="3114288" cy="4015946"/>
          </a:xfrm>
        </p:grpSpPr>
        <p:grpSp>
          <p:nvGrpSpPr>
            <p:cNvPr id="2107" name="Google Shape;2107;p44"/>
            <p:cNvGrpSpPr/>
            <p:nvPr/>
          </p:nvGrpSpPr>
          <p:grpSpPr>
            <a:xfrm rot="-109">
              <a:off x="5951510" y="3002872"/>
              <a:ext cx="1774328" cy="1113957"/>
              <a:chOff x="7468063" y="708913"/>
              <a:chExt cx="562600" cy="353200"/>
            </a:xfrm>
          </p:grpSpPr>
          <p:sp>
            <p:nvSpPr>
              <p:cNvPr id="2108" name="Google Shape;2108;p44"/>
              <p:cNvSpPr/>
              <p:nvPr/>
            </p:nvSpPr>
            <p:spPr>
              <a:xfrm>
                <a:off x="7468063" y="708975"/>
                <a:ext cx="562600" cy="353075"/>
              </a:xfrm>
              <a:custGeom>
                <a:avLst/>
                <a:gdLst/>
                <a:ahLst/>
                <a:cxnLst/>
                <a:rect l="l" t="t" r="r" b="b"/>
                <a:pathLst>
                  <a:path w="22504" h="14123" extrusionOk="0">
                    <a:moveTo>
                      <a:pt x="11361" y="0"/>
                    </a:moveTo>
                    <a:cubicBezTo>
                      <a:pt x="9240" y="0"/>
                      <a:pt x="7544" y="621"/>
                      <a:pt x="6311" y="1845"/>
                    </a:cubicBezTo>
                    <a:cubicBezTo>
                      <a:pt x="5144" y="3012"/>
                      <a:pt x="4596" y="4536"/>
                      <a:pt x="4358" y="5893"/>
                    </a:cubicBezTo>
                    <a:cubicBezTo>
                      <a:pt x="4282" y="5884"/>
                      <a:pt x="4203" y="5878"/>
                      <a:pt x="4119" y="5878"/>
                    </a:cubicBezTo>
                    <a:cubicBezTo>
                      <a:pt x="3901" y="5878"/>
                      <a:pt x="3654" y="5914"/>
                      <a:pt x="3370" y="6001"/>
                    </a:cubicBezTo>
                    <a:cubicBezTo>
                      <a:pt x="1917" y="6441"/>
                      <a:pt x="2084" y="7477"/>
                      <a:pt x="2084" y="7477"/>
                    </a:cubicBezTo>
                    <a:cubicBezTo>
                      <a:pt x="584" y="7870"/>
                      <a:pt x="1393" y="9013"/>
                      <a:pt x="1393" y="9013"/>
                    </a:cubicBezTo>
                    <a:cubicBezTo>
                      <a:pt x="0" y="10192"/>
                      <a:pt x="1751" y="10549"/>
                      <a:pt x="1751" y="10549"/>
                    </a:cubicBezTo>
                    <a:cubicBezTo>
                      <a:pt x="1751" y="10549"/>
                      <a:pt x="1572" y="11132"/>
                      <a:pt x="2572" y="11537"/>
                    </a:cubicBezTo>
                    <a:cubicBezTo>
                      <a:pt x="2811" y="11633"/>
                      <a:pt x="3012" y="11669"/>
                      <a:pt x="3180" y="11669"/>
                    </a:cubicBezTo>
                    <a:cubicBezTo>
                      <a:pt x="3723" y="11669"/>
                      <a:pt x="3918" y="11287"/>
                      <a:pt x="3918" y="11287"/>
                    </a:cubicBezTo>
                    <a:cubicBezTo>
                      <a:pt x="3918" y="11287"/>
                      <a:pt x="4215" y="12061"/>
                      <a:pt x="5096" y="12144"/>
                    </a:cubicBezTo>
                    <a:cubicBezTo>
                      <a:pt x="5130" y="12147"/>
                      <a:pt x="5164" y="12149"/>
                      <a:pt x="5198" y="12149"/>
                    </a:cubicBezTo>
                    <a:cubicBezTo>
                      <a:pt x="6039" y="12149"/>
                      <a:pt x="6656" y="11180"/>
                      <a:pt x="6656" y="11180"/>
                    </a:cubicBezTo>
                    <a:cubicBezTo>
                      <a:pt x="6656" y="11180"/>
                      <a:pt x="7152" y="11731"/>
                      <a:pt x="7851" y="11731"/>
                    </a:cubicBezTo>
                    <a:cubicBezTo>
                      <a:pt x="8180" y="11731"/>
                      <a:pt x="8554" y="11609"/>
                      <a:pt x="8942" y="11251"/>
                    </a:cubicBezTo>
                    <a:cubicBezTo>
                      <a:pt x="10156" y="10132"/>
                      <a:pt x="9013" y="9251"/>
                      <a:pt x="9013" y="9251"/>
                    </a:cubicBezTo>
                    <a:cubicBezTo>
                      <a:pt x="9013" y="9251"/>
                      <a:pt x="10061" y="8060"/>
                      <a:pt x="8263" y="6917"/>
                    </a:cubicBezTo>
                    <a:cubicBezTo>
                      <a:pt x="8418" y="6417"/>
                      <a:pt x="8656" y="5917"/>
                      <a:pt x="9049" y="5512"/>
                    </a:cubicBezTo>
                    <a:cubicBezTo>
                      <a:pt x="9621" y="4950"/>
                      <a:pt x="10435" y="4666"/>
                      <a:pt x="11487" y="4666"/>
                    </a:cubicBezTo>
                    <a:cubicBezTo>
                      <a:pt x="11793" y="4666"/>
                      <a:pt x="12120" y="4690"/>
                      <a:pt x="12466" y="4738"/>
                    </a:cubicBezTo>
                    <a:cubicBezTo>
                      <a:pt x="13978" y="4953"/>
                      <a:pt x="14990" y="5500"/>
                      <a:pt x="15479" y="6382"/>
                    </a:cubicBezTo>
                    <a:cubicBezTo>
                      <a:pt x="15800" y="6977"/>
                      <a:pt x="15871" y="7656"/>
                      <a:pt x="15812" y="8287"/>
                    </a:cubicBezTo>
                    <a:cubicBezTo>
                      <a:pt x="15788" y="8298"/>
                      <a:pt x="15752" y="8298"/>
                      <a:pt x="15717" y="8310"/>
                    </a:cubicBezTo>
                    <a:cubicBezTo>
                      <a:pt x="13633" y="8894"/>
                      <a:pt x="14324" y="10299"/>
                      <a:pt x="14324" y="10299"/>
                    </a:cubicBezTo>
                    <a:cubicBezTo>
                      <a:pt x="14324" y="10299"/>
                      <a:pt x="13026" y="10823"/>
                      <a:pt x="13859" y="12180"/>
                    </a:cubicBezTo>
                    <a:cubicBezTo>
                      <a:pt x="14236" y="12794"/>
                      <a:pt x="14711" y="12962"/>
                      <a:pt x="15117" y="12962"/>
                    </a:cubicBezTo>
                    <a:cubicBezTo>
                      <a:pt x="15610" y="12962"/>
                      <a:pt x="16002" y="12716"/>
                      <a:pt x="16002" y="12716"/>
                    </a:cubicBezTo>
                    <a:cubicBezTo>
                      <a:pt x="16002" y="12716"/>
                      <a:pt x="16348" y="13859"/>
                      <a:pt x="17193" y="14013"/>
                    </a:cubicBezTo>
                    <a:cubicBezTo>
                      <a:pt x="17287" y="14030"/>
                      <a:pt x="17376" y="14038"/>
                      <a:pt x="17460" y="14038"/>
                    </a:cubicBezTo>
                    <a:cubicBezTo>
                      <a:pt x="18149" y="14038"/>
                      <a:pt x="18527" y="13537"/>
                      <a:pt x="18527" y="13537"/>
                    </a:cubicBezTo>
                    <a:cubicBezTo>
                      <a:pt x="18527" y="13537"/>
                      <a:pt x="18638" y="14122"/>
                      <a:pt x="19473" y="14122"/>
                    </a:cubicBezTo>
                    <a:cubicBezTo>
                      <a:pt x="19545" y="14122"/>
                      <a:pt x="19622" y="14118"/>
                      <a:pt x="19705" y="14109"/>
                    </a:cubicBezTo>
                    <a:cubicBezTo>
                      <a:pt x="20741" y="14002"/>
                      <a:pt x="20729" y="13418"/>
                      <a:pt x="20729" y="13418"/>
                    </a:cubicBezTo>
                    <a:lnTo>
                      <a:pt x="20729" y="13418"/>
                    </a:lnTo>
                    <a:cubicBezTo>
                      <a:pt x="20729" y="13418"/>
                      <a:pt x="20763" y="13420"/>
                      <a:pt x="20819" y="13420"/>
                    </a:cubicBezTo>
                    <a:cubicBezTo>
                      <a:pt x="21159" y="13420"/>
                      <a:pt x="22306" y="13333"/>
                      <a:pt x="21467" y="12085"/>
                    </a:cubicBezTo>
                    <a:cubicBezTo>
                      <a:pt x="21467" y="12073"/>
                      <a:pt x="22503" y="11227"/>
                      <a:pt x="21229" y="10465"/>
                    </a:cubicBezTo>
                    <a:cubicBezTo>
                      <a:pt x="21229" y="10465"/>
                      <a:pt x="21658" y="9561"/>
                      <a:pt x="20420" y="8763"/>
                    </a:cubicBezTo>
                    <a:cubicBezTo>
                      <a:pt x="20193" y="8620"/>
                      <a:pt x="19979" y="8525"/>
                      <a:pt x="19789" y="8465"/>
                    </a:cubicBezTo>
                    <a:cubicBezTo>
                      <a:pt x="20027" y="7013"/>
                      <a:pt x="20027" y="5203"/>
                      <a:pt x="19158" y="3607"/>
                    </a:cubicBezTo>
                    <a:cubicBezTo>
                      <a:pt x="18122" y="1714"/>
                      <a:pt x="16086" y="536"/>
                      <a:pt x="13133" y="131"/>
                    </a:cubicBezTo>
                    <a:cubicBezTo>
                      <a:pt x="12513" y="44"/>
                      <a:pt x="11922" y="0"/>
                      <a:pt x="11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109" name="Google Shape;2109;p44"/>
              <p:cNvGrpSpPr/>
              <p:nvPr/>
            </p:nvGrpSpPr>
            <p:grpSpPr>
              <a:xfrm>
                <a:off x="7468063" y="708913"/>
                <a:ext cx="562600" cy="353200"/>
                <a:chOff x="7700625" y="731675"/>
                <a:chExt cx="562600" cy="353200"/>
              </a:xfrm>
            </p:grpSpPr>
            <p:sp>
              <p:nvSpPr>
                <p:cNvPr id="2110" name="Google Shape;2110;p44"/>
                <p:cNvSpPr/>
                <p:nvPr/>
              </p:nvSpPr>
              <p:spPr>
                <a:xfrm>
                  <a:off x="7792000" y="731675"/>
                  <a:ext cx="432525" cy="2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11259" extrusionOk="0">
                      <a:moveTo>
                        <a:pt x="7723" y="1"/>
                      </a:moveTo>
                      <a:cubicBezTo>
                        <a:pt x="5594" y="1"/>
                        <a:pt x="3895" y="616"/>
                        <a:pt x="2668" y="1853"/>
                      </a:cubicBezTo>
                      <a:cubicBezTo>
                        <a:pt x="1" y="4508"/>
                        <a:pt x="572" y="9009"/>
                        <a:pt x="596" y="9199"/>
                      </a:cubicBezTo>
                      <a:lnTo>
                        <a:pt x="1965" y="9021"/>
                      </a:lnTo>
                      <a:cubicBezTo>
                        <a:pt x="1953" y="8973"/>
                        <a:pt x="1441" y="5008"/>
                        <a:pt x="3632" y="2817"/>
                      </a:cubicBezTo>
                      <a:cubicBezTo>
                        <a:pt x="4598" y="1861"/>
                        <a:pt x="5970" y="1382"/>
                        <a:pt x="7720" y="1382"/>
                      </a:cubicBezTo>
                      <a:cubicBezTo>
                        <a:pt x="8213" y="1382"/>
                        <a:pt x="8736" y="1420"/>
                        <a:pt x="9287" y="1496"/>
                      </a:cubicBezTo>
                      <a:cubicBezTo>
                        <a:pt x="11788" y="1841"/>
                        <a:pt x="13478" y="2770"/>
                        <a:pt x="14288" y="4270"/>
                      </a:cubicBezTo>
                      <a:cubicBezTo>
                        <a:pt x="15753" y="6937"/>
                        <a:pt x="14086" y="10640"/>
                        <a:pt x="14074" y="10676"/>
                      </a:cubicBezTo>
                      <a:lnTo>
                        <a:pt x="15312" y="11259"/>
                      </a:lnTo>
                      <a:cubicBezTo>
                        <a:pt x="15395" y="11080"/>
                        <a:pt x="17300" y="6901"/>
                        <a:pt x="15503" y="3615"/>
                      </a:cubicBezTo>
                      <a:cubicBezTo>
                        <a:pt x="14467" y="1710"/>
                        <a:pt x="12443" y="543"/>
                        <a:pt x="9478" y="127"/>
                      </a:cubicBezTo>
                      <a:cubicBezTo>
                        <a:pt x="8864" y="43"/>
                        <a:pt x="8279" y="1"/>
                        <a:pt x="7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11" name="Google Shape;2111;p44"/>
                <p:cNvSpPr/>
                <p:nvPr/>
              </p:nvSpPr>
              <p:spPr>
                <a:xfrm>
                  <a:off x="7814325" y="757975"/>
                  <a:ext cx="384600" cy="2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4" h="10005" extrusionOk="0">
                      <a:moveTo>
                        <a:pt x="6883" y="0"/>
                      </a:moveTo>
                      <a:cubicBezTo>
                        <a:pt x="4985" y="0"/>
                        <a:pt x="3467" y="549"/>
                        <a:pt x="2370" y="1646"/>
                      </a:cubicBezTo>
                      <a:cubicBezTo>
                        <a:pt x="1" y="4016"/>
                        <a:pt x="513" y="8016"/>
                        <a:pt x="536" y="8183"/>
                      </a:cubicBezTo>
                      <a:lnTo>
                        <a:pt x="1929" y="7992"/>
                      </a:lnTo>
                      <a:cubicBezTo>
                        <a:pt x="1929" y="7957"/>
                        <a:pt x="1489" y="4528"/>
                        <a:pt x="3370" y="2647"/>
                      </a:cubicBezTo>
                      <a:cubicBezTo>
                        <a:pt x="4197" y="1829"/>
                        <a:pt x="5372" y="1417"/>
                        <a:pt x="6877" y="1417"/>
                      </a:cubicBezTo>
                      <a:cubicBezTo>
                        <a:pt x="7301" y="1417"/>
                        <a:pt x="7752" y="1450"/>
                        <a:pt x="8228" y="1515"/>
                      </a:cubicBezTo>
                      <a:cubicBezTo>
                        <a:pt x="10383" y="1813"/>
                        <a:pt x="11835" y="2623"/>
                        <a:pt x="12538" y="3897"/>
                      </a:cubicBezTo>
                      <a:cubicBezTo>
                        <a:pt x="13800" y="6195"/>
                        <a:pt x="12359" y="9385"/>
                        <a:pt x="12335" y="9421"/>
                      </a:cubicBezTo>
                      <a:lnTo>
                        <a:pt x="13621" y="10005"/>
                      </a:lnTo>
                      <a:cubicBezTo>
                        <a:pt x="13693" y="9850"/>
                        <a:pt x="15383" y="6147"/>
                        <a:pt x="13776" y="3218"/>
                      </a:cubicBezTo>
                      <a:cubicBezTo>
                        <a:pt x="12859" y="1527"/>
                        <a:pt x="11050" y="480"/>
                        <a:pt x="8430" y="111"/>
                      </a:cubicBezTo>
                      <a:cubicBezTo>
                        <a:pt x="7890" y="37"/>
                        <a:pt x="7373" y="0"/>
                        <a:pt x="68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12" name="Google Shape;2112;p44"/>
                <p:cNvSpPr/>
                <p:nvPr/>
              </p:nvSpPr>
              <p:spPr>
                <a:xfrm>
                  <a:off x="7833075" y="782675"/>
                  <a:ext cx="343825" cy="2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3" h="8958" extrusionOk="0">
                      <a:moveTo>
                        <a:pt x="6156" y="0"/>
                      </a:moveTo>
                      <a:cubicBezTo>
                        <a:pt x="4458" y="0"/>
                        <a:pt x="3105" y="495"/>
                        <a:pt x="2120" y="1480"/>
                      </a:cubicBezTo>
                      <a:cubicBezTo>
                        <a:pt x="1" y="3599"/>
                        <a:pt x="453" y="7159"/>
                        <a:pt x="477" y="7314"/>
                      </a:cubicBezTo>
                      <a:lnTo>
                        <a:pt x="1918" y="7124"/>
                      </a:lnTo>
                      <a:cubicBezTo>
                        <a:pt x="1918" y="7088"/>
                        <a:pt x="1548" y="4111"/>
                        <a:pt x="3156" y="2516"/>
                      </a:cubicBezTo>
                      <a:cubicBezTo>
                        <a:pt x="3858" y="1814"/>
                        <a:pt x="4860" y="1463"/>
                        <a:pt x="6147" y="1463"/>
                      </a:cubicBezTo>
                      <a:cubicBezTo>
                        <a:pt x="6519" y="1463"/>
                        <a:pt x="6915" y="1493"/>
                        <a:pt x="7335" y="1551"/>
                      </a:cubicBezTo>
                      <a:cubicBezTo>
                        <a:pt x="9192" y="1813"/>
                        <a:pt x="10442" y="2492"/>
                        <a:pt x="11038" y="3587"/>
                      </a:cubicBezTo>
                      <a:cubicBezTo>
                        <a:pt x="12121" y="5552"/>
                        <a:pt x="10871" y="8314"/>
                        <a:pt x="10859" y="8338"/>
                      </a:cubicBezTo>
                      <a:lnTo>
                        <a:pt x="12181" y="8957"/>
                      </a:lnTo>
                      <a:cubicBezTo>
                        <a:pt x="12252" y="8814"/>
                        <a:pt x="13752" y="5504"/>
                        <a:pt x="12324" y="2885"/>
                      </a:cubicBezTo>
                      <a:cubicBezTo>
                        <a:pt x="11490" y="1361"/>
                        <a:pt x="9883" y="432"/>
                        <a:pt x="7537" y="99"/>
                      </a:cubicBezTo>
                      <a:cubicBezTo>
                        <a:pt x="7054" y="33"/>
                        <a:pt x="6594" y="0"/>
                        <a:pt x="61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13" name="Google Shape;2113;p44"/>
                <p:cNvSpPr/>
                <p:nvPr/>
              </p:nvSpPr>
              <p:spPr>
                <a:xfrm>
                  <a:off x="7856900" y="812975"/>
                  <a:ext cx="292325" cy="19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3" h="7603" extrusionOk="0">
                      <a:moveTo>
                        <a:pt x="5223" y="0"/>
                      </a:moveTo>
                      <a:cubicBezTo>
                        <a:pt x="3795" y="0"/>
                        <a:pt x="2649" y="429"/>
                        <a:pt x="1810" y="1268"/>
                      </a:cubicBezTo>
                      <a:cubicBezTo>
                        <a:pt x="0" y="3066"/>
                        <a:pt x="381" y="6078"/>
                        <a:pt x="405" y="6209"/>
                      </a:cubicBezTo>
                      <a:lnTo>
                        <a:pt x="1810" y="6019"/>
                      </a:lnTo>
                      <a:cubicBezTo>
                        <a:pt x="1798" y="5995"/>
                        <a:pt x="1512" y="3554"/>
                        <a:pt x="2810" y="2268"/>
                      </a:cubicBezTo>
                      <a:cubicBezTo>
                        <a:pt x="3378" y="1700"/>
                        <a:pt x="4201" y="1416"/>
                        <a:pt x="5267" y="1416"/>
                      </a:cubicBezTo>
                      <a:cubicBezTo>
                        <a:pt x="5564" y="1416"/>
                        <a:pt x="5880" y="1438"/>
                        <a:pt x="6215" y="1482"/>
                      </a:cubicBezTo>
                      <a:cubicBezTo>
                        <a:pt x="7727" y="1697"/>
                        <a:pt x="8739" y="2256"/>
                        <a:pt x="9228" y="3137"/>
                      </a:cubicBezTo>
                      <a:cubicBezTo>
                        <a:pt x="10109" y="4733"/>
                        <a:pt x="9085" y="6995"/>
                        <a:pt x="9073" y="7007"/>
                      </a:cubicBezTo>
                      <a:lnTo>
                        <a:pt x="10359" y="7602"/>
                      </a:lnTo>
                      <a:cubicBezTo>
                        <a:pt x="10418" y="7483"/>
                        <a:pt x="11692" y="4685"/>
                        <a:pt x="10478" y="2459"/>
                      </a:cubicBezTo>
                      <a:cubicBezTo>
                        <a:pt x="9763" y="1161"/>
                        <a:pt x="8394" y="363"/>
                        <a:pt x="6406" y="89"/>
                      </a:cubicBezTo>
                      <a:cubicBezTo>
                        <a:pt x="5992" y="30"/>
                        <a:pt x="5598" y="0"/>
                        <a:pt x="52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14" name="Google Shape;2114;p44"/>
                <p:cNvSpPr/>
                <p:nvPr/>
              </p:nvSpPr>
              <p:spPr>
                <a:xfrm>
                  <a:off x="7700625" y="878550"/>
                  <a:ext cx="254225" cy="15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9" h="6282" extrusionOk="0">
                      <a:moveTo>
                        <a:pt x="4117" y="0"/>
                      </a:moveTo>
                      <a:cubicBezTo>
                        <a:pt x="3901" y="0"/>
                        <a:pt x="3653" y="36"/>
                        <a:pt x="3370" y="121"/>
                      </a:cubicBezTo>
                      <a:cubicBezTo>
                        <a:pt x="1917" y="562"/>
                        <a:pt x="2084" y="1598"/>
                        <a:pt x="2084" y="1598"/>
                      </a:cubicBezTo>
                      <a:cubicBezTo>
                        <a:pt x="596" y="1991"/>
                        <a:pt x="1393" y="3134"/>
                        <a:pt x="1393" y="3134"/>
                      </a:cubicBezTo>
                      <a:cubicBezTo>
                        <a:pt x="0" y="4312"/>
                        <a:pt x="1751" y="4670"/>
                        <a:pt x="1751" y="4670"/>
                      </a:cubicBezTo>
                      <a:cubicBezTo>
                        <a:pt x="1751" y="4670"/>
                        <a:pt x="1584" y="5253"/>
                        <a:pt x="2572" y="5658"/>
                      </a:cubicBezTo>
                      <a:cubicBezTo>
                        <a:pt x="2814" y="5753"/>
                        <a:pt x="3016" y="5790"/>
                        <a:pt x="3185" y="5790"/>
                      </a:cubicBezTo>
                      <a:cubicBezTo>
                        <a:pt x="3730" y="5790"/>
                        <a:pt x="3918" y="5408"/>
                        <a:pt x="3918" y="5408"/>
                      </a:cubicBezTo>
                      <a:cubicBezTo>
                        <a:pt x="3918" y="5408"/>
                        <a:pt x="4215" y="6182"/>
                        <a:pt x="5108" y="6277"/>
                      </a:cubicBezTo>
                      <a:cubicBezTo>
                        <a:pt x="5142" y="6280"/>
                        <a:pt x="5175" y="6282"/>
                        <a:pt x="5208" y="6282"/>
                      </a:cubicBezTo>
                      <a:cubicBezTo>
                        <a:pt x="6050" y="6282"/>
                        <a:pt x="6656" y="5301"/>
                        <a:pt x="6656" y="5301"/>
                      </a:cubicBezTo>
                      <a:cubicBezTo>
                        <a:pt x="6656" y="5301"/>
                        <a:pt x="7155" y="5855"/>
                        <a:pt x="7862" y="5855"/>
                      </a:cubicBezTo>
                      <a:cubicBezTo>
                        <a:pt x="8191" y="5855"/>
                        <a:pt x="8565" y="5735"/>
                        <a:pt x="8954" y="5384"/>
                      </a:cubicBezTo>
                      <a:cubicBezTo>
                        <a:pt x="10168" y="4265"/>
                        <a:pt x="9013" y="3372"/>
                        <a:pt x="9013" y="3372"/>
                      </a:cubicBezTo>
                      <a:cubicBezTo>
                        <a:pt x="9013" y="3372"/>
                        <a:pt x="10097" y="2157"/>
                        <a:pt x="8192" y="991"/>
                      </a:cubicBezTo>
                      <a:cubicBezTo>
                        <a:pt x="7515" y="580"/>
                        <a:pt x="6979" y="448"/>
                        <a:pt x="6570" y="448"/>
                      </a:cubicBezTo>
                      <a:cubicBezTo>
                        <a:pt x="5828" y="448"/>
                        <a:pt x="5501" y="883"/>
                        <a:pt x="5501" y="883"/>
                      </a:cubicBezTo>
                      <a:cubicBezTo>
                        <a:pt x="5501" y="883"/>
                        <a:pt x="5196" y="0"/>
                        <a:pt x="41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15" name="Google Shape;2115;p44"/>
                <p:cNvSpPr/>
                <p:nvPr/>
              </p:nvSpPr>
              <p:spPr>
                <a:xfrm>
                  <a:off x="8026250" y="935575"/>
                  <a:ext cx="236975" cy="1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9" h="5972" extrusionOk="0">
                      <a:moveTo>
                        <a:pt x="3743" y="0"/>
                      </a:moveTo>
                      <a:cubicBezTo>
                        <a:pt x="3450" y="0"/>
                        <a:pt x="3103" y="46"/>
                        <a:pt x="2692" y="162"/>
                      </a:cubicBezTo>
                      <a:cubicBezTo>
                        <a:pt x="620" y="734"/>
                        <a:pt x="1299" y="2150"/>
                        <a:pt x="1299" y="2150"/>
                      </a:cubicBezTo>
                      <a:cubicBezTo>
                        <a:pt x="1299" y="2150"/>
                        <a:pt x="1" y="2674"/>
                        <a:pt x="834" y="4032"/>
                      </a:cubicBezTo>
                      <a:cubicBezTo>
                        <a:pt x="1214" y="4641"/>
                        <a:pt x="1687" y="4809"/>
                        <a:pt x="2093" y="4809"/>
                      </a:cubicBezTo>
                      <a:cubicBezTo>
                        <a:pt x="2591" y="4809"/>
                        <a:pt x="2989" y="4556"/>
                        <a:pt x="2989" y="4556"/>
                      </a:cubicBezTo>
                      <a:cubicBezTo>
                        <a:pt x="2989" y="4556"/>
                        <a:pt x="3323" y="5710"/>
                        <a:pt x="4168" y="5865"/>
                      </a:cubicBezTo>
                      <a:cubicBezTo>
                        <a:pt x="4260" y="5882"/>
                        <a:pt x="4348" y="5889"/>
                        <a:pt x="4431" y="5889"/>
                      </a:cubicBezTo>
                      <a:cubicBezTo>
                        <a:pt x="5122" y="5889"/>
                        <a:pt x="5502" y="5377"/>
                        <a:pt x="5502" y="5377"/>
                      </a:cubicBezTo>
                      <a:cubicBezTo>
                        <a:pt x="5502" y="5377"/>
                        <a:pt x="5614" y="5972"/>
                        <a:pt x="6468" y="5972"/>
                      </a:cubicBezTo>
                      <a:cubicBezTo>
                        <a:pt x="6534" y="5972"/>
                        <a:pt x="6605" y="5968"/>
                        <a:pt x="6680" y="5960"/>
                      </a:cubicBezTo>
                      <a:cubicBezTo>
                        <a:pt x="7716" y="5841"/>
                        <a:pt x="7704" y="5258"/>
                        <a:pt x="7704" y="5258"/>
                      </a:cubicBezTo>
                      <a:lnTo>
                        <a:pt x="7704" y="5258"/>
                      </a:lnTo>
                      <a:cubicBezTo>
                        <a:pt x="7704" y="5258"/>
                        <a:pt x="7744" y="5261"/>
                        <a:pt x="7807" y="5261"/>
                      </a:cubicBezTo>
                      <a:cubicBezTo>
                        <a:pt x="8162" y="5261"/>
                        <a:pt x="9271" y="5167"/>
                        <a:pt x="8442" y="3925"/>
                      </a:cubicBezTo>
                      <a:cubicBezTo>
                        <a:pt x="8442" y="3925"/>
                        <a:pt x="9478" y="3067"/>
                        <a:pt x="8204" y="2317"/>
                      </a:cubicBezTo>
                      <a:cubicBezTo>
                        <a:pt x="8204" y="2317"/>
                        <a:pt x="8633" y="1400"/>
                        <a:pt x="7395" y="615"/>
                      </a:cubicBezTo>
                      <a:cubicBezTo>
                        <a:pt x="6960" y="338"/>
                        <a:pt x="6589" y="241"/>
                        <a:pt x="6283" y="241"/>
                      </a:cubicBezTo>
                      <a:cubicBezTo>
                        <a:pt x="5575" y="241"/>
                        <a:pt x="5216" y="757"/>
                        <a:pt x="5216" y="757"/>
                      </a:cubicBezTo>
                      <a:cubicBezTo>
                        <a:pt x="5216" y="757"/>
                        <a:pt x="4925" y="0"/>
                        <a:pt x="37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116" name="Google Shape;2116;p44"/>
            <p:cNvGrpSpPr/>
            <p:nvPr/>
          </p:nvGrpSpPr>
          <p:grpSpPr>
            <a:xfrm>
              <a:off x="6058986" y="691943"/>
              <a:ext cx="916374" cy="1188943"/>
              <a:chOff x="6626956" y="856180"/>
              <a:chExt cx="679097" cy="881090"/>
            </a:xfrm>
          </p:grpSpPr>
          <p:sp>
            <p:nvSpPr>
              <p:cNvPr id="2117" name="Google Shape;2117;p44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118" name="Google Shape;2118;p44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2119" name="Google Shape;2119;p44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20" name="Google Shape;2120;p44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21" name="Google Shape;2121;p44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22" name="Google Shape;2122;p44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23" name="Google Shape;2123;p44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24" name="Google Shape;2124;p44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25" name="Google Shape;2125;p44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26" name="Google Shape;2126;p44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27" name="Google Shape;2127;p44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28" name="Google Shape;2128;p44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29" name="Google Shape;2129;p44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30" name="Google Shape;2130;p44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31" name="Google Shape;2131;p44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132" name="Google Shape;2132;p44"/>
            <p:cNvGrpSpPr/>
            <p:nvPr/>
          </p:nvGrpSpPr>
          <p:grpSpPr>
            <a:xfrm rot="1081346" flipH="1">
              <a:off x="7507000" y="1410636"/>
              <a:ext cx="921664" cy="1195806"/>
              <a:chOff x="6626956" y="856180"/>
              <a:chExt cx="679097" cy="881090"/>
            </a:xfrm>
          </p:grpSpPr>
          <p:sp>
            <p:nvSpPr>
              <p:cNvPr id="2133" name="Google Shape;2133;p44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134" name="Google Shape;2134;p44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2135" name="Google Shape;2135;p44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36" name="Google Shape;2136;p44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37" name="Google Shape;2137;p44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38" name="Google Shape;2138;p44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39" name="Google Shape;2139;p44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40" name="Google Shape;2140;p44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41" name="Google Shape;2141;p44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42" name="Google Shape;2142;p44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43" name="Google Shape;2143;p44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44" name="Google Shape;2144;p44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45" name="Google Shape;2145;p44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46" name="Google Shape;2146;p44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47" name="Google Shape;2147;p44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48" name="Google Shape;2148;p44"/>
            <p:cNvSpPr/>
            <p:nvPr/>
          </p:nvSpPr>
          <p:spPr>
            <a:xfrm>
              <a:off x="7750061" y="75410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9" name="Google Shape;2149;p44"/>
            <p:cNvSpPr/>
            <p:nvPr/>
          </p:nvSpPr>
          <p:spPr>
            <a:xfrm>
              <a:off x="7349712" y="852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0" name="Google Shape;2150;p44"/>
            <p:cNvSpPr/>
            <p:nvPr/>
          </p:nvSpPr>
          <p:spPr>
            <a:xfrm flipH="1">
              <a:off x="6627336" y="23549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1" name="Google Shape;2151;p44"/>
            <p:cNvSpPr/>
            <p:nvPr/>
          </p:nvSpPr>
          <p:spPr>
            <a:xfrm flipH="1">
              <a:off x="5702044" y="43861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2" name="Google Shape;2152;p44"/>
            <p:cNvSpPr/>
            <p:nvPr/>
          </p:nvSpPr>
          <p:spPr>
            <a:xfrm flipH="1">
              <a:off x="8278369" y="36608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3" name="Google Shape;2153;p44"/>
            <p:cNvSpPr/>
            <p:nvPr/>
          </p:nvSpPr>
          <p:spPr>
            <a:xfrm flipH="1">
              <a:off x="8122729" y="32779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4" name="Google Shape;2154;p44"/>
            <p:cNvSpPr/>
            <p:nvPr/>
          </p:nvSpPr>
          <p:spPr>
            <a:xfrm flipH="1">
              <a:off x="7145236" y="43588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5" name="Google Shape;2155;p44"/>
            <p:cNvSpPr/>
            <p:nvPr/>
          </p:nvSpPr>
          <p:spPr>
            <a:xfrm>
              <a:off x="5476749" y="13339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6" name="Google Shape;2156;p44"/>
            <p:cNvSpPr/>
            <p:nvPr/>
          </p:nvSpPr>
          <p:spPr>
            <a:xfrm>
              <a:off x="5770723" y="11852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4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latin typeface="+mj-lt"/>
              </a:rPr>
              <a:t>NỘI DUNG BÀI HỌC</a:t>
            </a:r>
            <a:endParaRPr sz="3000" b="1" dirty="0">
              <a:latin typeface="+mj-lt"/>
            </a:endParaRPr>
          </a:p>
        </p:txBody>
      </p:sp>
      <p:sp>
        <p:nvSpPr>
          <p:cNvPr id="2064" name="Google Shape;2064;p43"/>
          <p:cNvSpPr txBox="1">
            <a:spLocks noGrp="1"/>
          </p:cNvSpPr>
          <p:nvPr>
            <p:ph type="title" idx="4"/>
          </p:nvPr>
        </p:nvSpPr>
        <p:spPr>
          <a:xfrm>
            <a:off x="2761430" y="1510850"/>
            <a:ext cx="618796" cy="532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0000"/>
                </a:solidFill>
                <a:latin typeface="+mj-lt"/>
              </a:rPr>
              <a:t>I</a:t>
            </a:r>
            <a:endParaRPr lang="en-GB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67" name="Google Shape;2067;p43"/>
          <p:cNvSpPr txBox="1">
            <a:spLocks noGrp="1"/>
          </p:cNvSpPr>
          <p:nvPr>
            <p:ph type="subTitle" idx="7"/>
          </p:nvPr>
        </p:nvSpPr>
        <p:spPr>
          <a:xfrm>
            <a:off x="3358472" y="1564449"/>
            <a:ext cx="3059744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+mj-lt"/>
              </a:rPr>
              <a:t>Cộng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thức</a:t>
            </a:r>
            <a:endParaRPr dirty="0">
              <a:latin typeface="+mj-lt"/>
            </a:endParaRPr>
          </a:p>
        </p:txBody>
      </p:sp>
      <p:grpSp>
        <p:nvGrpSpPr>
          <p:cNvPr id="2070" name="Google Shape;2070;p43"/>
          <p:cNvGrpSpPr/>
          <p:nvPr/>
        </p:nvGrpSpPr>
        <p:grpSpPr>
          <a:xfrm>
            <a:off x="6829571" y="3586508"/>
            <a:ext cx="2406651" cy="1655362"/>
            <a:chOff x="6357812" y="3558998"/>
            <a:chExt cx="2406651" cy="1655362"/>
          </a:xfrm>
        </p:grpSpPr>
        <p:grpSp>
          <p:nvGrpSpPr>
            <p:cNvPr id="2071" name="Google Shape;2071;p43"/>
            <p:cNvGrpSpPr/>
            <p:nvPr/>
          </p:nvGrpSpPr>
          <p:grpSpPr>
            <a:xfrm rot="-847056">
              <a:off x="6703949" y="3777336"/>
              <a:ext cx="1941202" cy="1218686"/>
              <a:chOff x="7468063" y="708913"/>
              <a:chExt cx="562600" cy="353200"/>
            </a:xfrm>
          </p:grpSpPr>
          <p:sp>
            <p:nvSpPr>
              <p:cNvPr id="2072" name="Google Shape;2072;p43"/>
              <p:cNvSpPr/>
              <p:nvPr/>
            </p:nvSpPr>
            <p:spPr>
              <a:xfrm>
                <a:off x="7468063" y="708975"/>
                <a:ext cx="562600" cy="353075"/>
              </a:xfrm>
              <a:custGeom>
                <a:avLst/>
                <a:gdLst/>
                <a:ahLst/>
                <a:cxnLst/>
                <a:rect l="l" t="t" r="r" b="b"/>
                <a:pathLst>
                  <a:path w="22504" h="14123" extrusionOk="0">
                    <a:moveTo>
                      <a:pt x="11361" y="0"/>
                    </a:moveTo>
                    <a:cubicBezTo>
                      <a:pt x="9240" y="0"/>
                      <a:pt x="7544" y="621"/>
                      <a:pt x="6311" y="1845"/>
                    </a:cubicBezTo>
                    <a:cubicBezTo>
                      <a:pt x="5144" y="3012"/>
                      <a:pt x="4596" y="4536"/>
                      <a:pt x="4358" y="5893"/>
                    </a:cubicBezTo>
                    <a:cubicBezTo>
                      <a:pt x="4282" y="5884"/>
                      <a:pt x="4203" y="5878"/>
                      <a:pt x="4119" y="5878"/>
                    </a:cubicBezTo>
                    <a:cubicBezTo>
                      <a:pt x="3901" y="5878"/>
                      <a:pt x="3654" y="5914"/>
                      <a:pt x="3370" y="6001"/>
                    </a:cubicBezTo>
                    <a:cubicBezTo>
                      <a:pt x="1917" y="6441"/>
                      <a:pt x="2084" y="7477"/>
                      <a:pt x="2084" y="7477"/>
                    </a:cubicBezTo>
                    <a:cubicBezTo>
                      <a:pt x="584" y="7870"/>
                      <a:pt x="1393" y="9013"/>
                      <a:pt x="1393" y="9013"/>
                    </a:cubicBezTo>
                    <a:cubicBezTo>
                      <a:pt x="0" y="10192"/>
                      <a:pt x="1751" y="10549"/>
                      <a:pt x="1751" y="10549"/>
                    </a:cubicBezTo>
                    <a:cubicBezTo>
                      <a:pt x="1751" y="10549"/>
                      <a:pt x="1572" y="11132"/>
                      <a:pt x="2572" y="11537"/>
                    </a:cubicBezTo>
                    <a:cubicBezTo>
                      <a:pt x="2811" y="11633"/>
                      <a:pt x="3012" y="11669"/>
                      <a:pt x="3180" y="11669"/>
                    </a:cubicBezTo>
                    <a:cubicBezTo>
                      <a:pt x="3723" y="11669"/>
                      <a:pt x="3918" y="11287"/>
                      <a:pt x="3918" y="11287"/>
                    </a:cubicBezTo>
                    <a:cubicBezTo>
                      <a:pt x="3918" y="11287"/>
                      <a:pt x="4215" y="12061"/>
                      <a:pt x="5096" y="12144"/>
                    </a:cubicBezTo>
                    <a:cubicBezTo>
                      <a:pt x="5130" y="12147"/>
                      <a:pt x="5164" y="12149"/>
                      <a:pt x="5198" y="12149"/>
                    </a:cubicBezTo>
                    <a:cubicBezTo>
                      <a:pt x="6039" y="12149"/>
                      <a:pt x="6656" y="11180"/>
                      <a:pt x="6656" y="11180"/>
                    </a:cubicBezTo>
                    <a:cubicBezTo>
                      <a:pt x="6656" y="11180"/>
                      <a:pt x="7152" y="11731"/>
                      <a:pt x="7851" y="11731"/>
                    </a:cubicBezTo>
                    <a:cubicBezTo>
                      <a:pt x="8180" y="11731"/>
                      <a:pt x="8554" y="11609"/>
                      <a:pt x="8942" y="11251"/>
                    </a:cubicBezTo>
                    <a:cubicBezTo>
                      <a:pt x="10156" y="10132"/>
                      <a:pt x="9013" y="9251"/>
                      <a:pt x="9013" y="9251"/>
                    </a:cubicBezTo>
                    <a:cubicBezTo>
                      <a:pt x="9013" y="9251"/>
                      <a:pt x="10061" y="8060"/>
                      <a:pt x="8263" y="6917"/>
                    </a:cubicBezTo>
                    <a:cubicBezTo>
                      <a:pt x="8418" y="6417"/>
                      <a:pt x="8656" y="5917"/>
                      <a:pt x="9049" y="5512"/>
                    </a:cubicBezTo>
                    <a:cubicBezTo>
                      <a:pt x="9621" y="4950"/>
                      <a:pt x="10435" y="4666"/>
                      <a:pt x="11487" y="4666"/>
                    </a:cubicBezTo>
                    <a:cubicBezTo>
                      <a:pt x="11793" y="4666"/>
                      <a:pt x="12120" y="4690"/>
                      <a:pt x="12466" y="4738"/>
                    </a:cubicBezTo>
                    <a:cubicBezTo>
                      <a:pt x="13978" y="4953"/>
                      <a:pt x="14990" y="5500"/>
                      <a:pt x="15479" y="6382"/>
                    </a:cubicBezTo>
                    <a:cubicBezTo>
                      <a:pt x="15800" y="6977"/>
                      <a:pt x="15871" y="7656"/>
                      <a:pt x="15812" y="8287"/>
                    </a:cubicBezTo>
                    <a:cubicBezTo>
                      <a:pt x="15788" y="8298"/>
                      <a:pt x="15752" y="8298"/>
                      <a:pt x="15717" y="8310"/>
                    </a:cubicBezTo>
                    <a:cubicBezTo>
                      <a:pt x="13633" y="8894"/>
                      <a:pt x="14324" y="10299"/>
                      <a:pt x="14324" y="10299"/>
                    </a:cubicBezTo>
                    <a:cubicBezTo>
                      <a:pt x="14324" y="10299"/>
                      <a:pt x="13026" y="10823"/>
                      <a:pt x="13859" y="12180"/>
                    </a:cubicBezTo>
                    <a:cubicBezTo>
                      <a:pt x="14236" y="12794"/>
                      <a:pt x="14711" y="12962"/>
                      <a:pt x="15117" y="12962"/>
                    </a:cubicBezTo>
                    <a:cubicBezTo>
                      <a:pt x="15610" y="12962"/>
                      <a:pt x="16002" y="12716"/>
                      <a:pt x="16002" y="12716"/>
                    </a:cubicBezTo>
                    <a:cubicBezTo>
                      <a:pt x="16002" y="12716"/>
                      <a:pt x="16348" y="13859"/>
                      <a:pt x="17193" y="14013"/>
                    </a:cubicBezTo>
                    <a:cubicBezTo>
                      <a:pt x="17287" y="14030"/>
                      <a:pt x="17376" y="14038"/>
                      <a:pt x="17460" y="14038"/>
                    </a:cubicBezTo>
                    <a:cubicBezTo>
                      <a:pt x="18149" y="14038"/>
                      <a:pt x="18527" y="13537"/>
                      <a:pt x="18527" y="13537"/>
                    </a:cubicBezTo>
                    <a:cubicBezTo>
                      <a:pt x="18527" y="13537"/>
                      <a:pt x="18638" y="14122"/>
                      <a:pt x="19473" y="14122"/>
                    </a:cubicBezTo>
                    <a:cubicBezTo>
                      <a:pt x="19545" y="14122"/>
                      <a:pt x="19622" y="14118"/>
                      <a:pt x="19705" y="14109"/>
                    </a:cubicBezTo>
                    <a:cubicBezTo>
                      <a:pt x="20741" y="14002"/>
                      <a:pt x="20729" y="13418"/>
                      <a:pt x="20729" y="13418"/>
                    </a:cubicBezTo>
                    <a:lnTo>
                      <a:pt x="20729" y="13418"/>
                    </a:lnTo>
                    <a:cubicBezTo>
                      <a:pt x="20729" y="13418"/>
                      <a:pt x="20763" y="13420"/>
                      <a:pt x="20819" y="13420"/>
                    </a:cubicBezTo>
                    <a:cubicBezTo>
                      <a:pt x="21159" y="13420"/>
                      <a:pt x="22306" y="13333"/>
                      <a:pt x="21467" y="12085"/>
                    </a:cubicBezTo>
                    <a:cubicBezTo>
                      <a:pt x="21467" y="12073"/>
                      <a:pt x="22503" y="11227"/>
                      <a:pt x="21229" y="10465"/>
                    </a:cubicBezTo>
                    <a:cubicBezTo>
                      <a:pt x="21229" y="10465"/>
                      <a:pt x="21658" y="9561"/>
                      <a:pt x="20420" y="8763"/>
                    </a:cubicBezTo>
                    <a:cubicBezTo>
                      <a:pt x="20193" y="8620"/>
                      <a:pt x="19979" y="8525"/>
                      <a:pt x="19789" y="8465"/>
                    </a:cubicBezTo>
                    <a:cubicBezTo>
                      <a:pt x="20027" y="7013"/>
                      <a:pt x="20027" y="5203"/>
                      <a:pt x="19158" y="3607"/>
                    </a:cubicBezTo>
                    <a:cubicBezTo>
                      <a:pt x="18122" y="1714"/>
                      <a:pt x="16086" y="536"/>
                      <a:pt x="13133" y="131"/>
                    </a:cubicBezTo>
                    <a:cubicBezTo>
                      <a:pt x="12513" y="44"/>
                      <a:pt x="11922" y="0"/>
                      <a:pt x="11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073" name="Google Shape;2073;p43"/>
              <p:cNvGrpSpPr/>
              <p:nvPr/>
            </p:nvGrpSpPr>
            <p:grpSpPr>
              <a:xfrm>
                <a:off x="7468063" y="708913"/>
                <a:ext cx="562600" cy="353200"/>
                <a:chOff x="7700625" y="731675"/>
                <a:chExt cx="562600" cy="353200"/>
              </a:xfrm>
            </p:grpSpPr>
            <p:sp>
              <p:nvSpPr>
                <p:cNvPr id="2074" name="Google Shape;2074;p43"/>
                <p:cNvSpPr/>
                <p:nvPr/>
              </p:nvSpPr>
              <p:spPr>
                <a:xfrm>
                  <a:off x="7792000" y="731675"/>
                  <a:ext cx="432525" cy="2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11259" extrusionOk="0">
                      <a:moveTo>
                        <a:pt x="7723" y="1"/>
                      </a:moveTo>
                      <a:cubicBezTo>
                        <a:pt x="5594" y="1"/>
                        <a:pt x="3895" y="616"/>
                        <a:pt x="2668" y="1853"/>
                      </a:cubicBezTo>
                      <a:cubicBezTo>
                        <a:pt x="1" y="4508"/>
                        <a:pt x="572" y="9009"/>
                        <a:pt x="596" y="9199"/>
                      </a:cubicBezTo>
                      <a:lnTo>
                        <a:pt x="1965" y="9021"/>
                      </a:lnTo>
                      <a:cubicBezTo>
                        <a:pt x="1953" y="8973"/>
                        <a:pt x="1441" y="5008"/>
                        <a:pt x="3632" y="2817"/>
                      </a:cubicBezTo>
                      <a:cubicBezTo>
                        <a:pt x="4598" y="1861"/>
                        <a:pt x="5970" y="1382"/>
                        <a:pt x="7720" y="1382"/>
                      </a:cubicBezTo>
                      <a:cubicBezTo>
                        <a:pt x="8213" y="1382"/>
                        <a:pt x="8736" y="1420"/>
                        <a:pt x="9287" y="1496"/>
                      </a:cubicBezTo>
                      <a:cubicBezTo>
                        <a:pt x="11788" y="1841"/>
                        <a:pt x="13478" y="2770"/>
                        <a:pt x="14288" y="4270"/>
                      </a:cubicBezTo>
                      <a:cubicBezTo>
                        <a:pt x="15753" y="6937"/>
                        <a:pt x="14086" y="10640"/>
                        <a:pt x="14074" y="10676"/>
                      </a:cubicBezTo>
                      <a:lnTo>
                        <a:pt x="15312" y="11259"/>
                      </a:lnTo>
                      <a:cubicBezTo>
                        <a:pt x="15395" y="11080"/>
                        <a:pt x="17300" y="6901"/>
                        <a:pt x="15503" y="3615"/>
                      </a:cubicBezTo>
                      <a:cubicBezTo>
                        <a:pt x="14467" y="1710"/>
                        <a:pt x="12443" y="543"/>
                        <a:pt x="9478" y="127"/>
                      </a:cubicBezTo>
                      <a:cubicBezTo>
                        <a:pt x="8864" y="43"/>
                        <a:pt x="8279" y="1"/>
                        <a:pt x="7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75" name="Google Shape;2075;p43"/>
                <p:cNvSpPr/>
                <p:nvPr/>
              </p:nvSpPr>
              <p:spPr>
                <a:xfrm>
                  <a:off x="7814325" y="757975"/>
                  <a:ext cx="384600" cy="2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4" h="10005" extrusionOk="0">
                      <a:moveTo>
                        <a:pt x="6883" y="0"/>
                      </a:moveTo>
                      <a:cubicBezTo>
                        <a:pt x="4985" y="0"/>
                        <a:pt x="3467" y="549"/>
                        <a:pt x="2370" y="1646"/>
                      </a:cubicBezTo>
                      <a:cubicBezTo>
                        <a:pt x="1" y="4016"/>
                        <a:pt x="513" y="8016"/>
                        <a:pt x="536" y="8183"/>
                      </a:cubicBezTo>
                      <a:lnTo>
                        <a:pt x="1929" y="7992"/>
                      </a:lnTo>
                      <a:cubicBezTo>
                        <a:pt x="1929" y="7957"/>
                        <a:pt x="1489" y="4528"/>
                        <a:pt x="3370" y="2647"/>
                      </a:cubicBezTo>
                      <a:cubicBezTo>
                        <a:pt x="4197" y="1829"/>
                        <a:pt x="5372" y="1417"/>
                        <a:pt x="6877" y="1417"/>
                      </a:cubicBezTo>
                      <a:cubicBezTo>
                        <a:pt x="7301" y="1417"/>
                        <a:pt x="7752" y="1450"/>
                        <a:pt x="8228" y="1515"/>
                      </a:cubicBezTo>
                      <a:cubicBezTo>
                        <a:pt x="10383" y="1813"/>
                        <a:pt x="11835" y="2623"/>
                        <a:pt x="12538" y="3897"/>
                      </a:cubicBezTo>
                      <a:cubicBezTo>
                        <a:pt x="13800" y="6195"/>
                        <a:pt x="12359" y="9385"/>
                        <a:pt x="12335" y="9421"/>
                      </a:cubicBezTo>
                      <a:lnTo>
                        <a:pt x="13621" y="10005"/>
                      </a:lnTo>
                      <a:cubicBezTo>
                        <a:pt x="13693" y="9850"/>
                        <a:pt x="15383" y="6147"/>
                        <a:pt x="13776" y="3218"/>
                      </a:cubicBezTo>
                      <a:cubicBezTo>
                        <a:pt x="12859" y="1527"/>
                        <a:pt x="11050" y="480"/>
                        <a:pt x="8430" y="111"/>
                      </a:cubicBezTo>
                      <a:cubicBezTo>
                        <a:pt x="7890" y="37"/>
                        <a:pt x="7373" y="0"/>
                        <a:pt x="68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76" name="Google Shape;2076;p43"/>
                <p:cNvSpPr/>
                <p:nvPr/>
              </p:nvSpPr>
              <p:spPr>
                <a:xfrm>
                  <a:off x="7833075" y="782675"/>
                  <a:ext cx="343825" cy="2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3" h="8958" extrusionOk="0">
                      <a:moveTo>
                        <a:pt x="6156" y="0"/>
                      </a:moveTo>
                      <a:cubicBezTo>
                        <a:pt x="4458" y="0"/>
                        <a:pt x="3105" y="495"/>
                        <a:pt x="2120" y="1480"/>
                      </a:cubicBezTo>
                      <a:cubicBezTo>
                        <a:pt x="1" y="3599"/>
                        <a:pt x="453" y="7159"/>
                        <a:pt x="477" y="7314"/>
                      </a:cubicBezTo>
                      <a:lnTo>
                        <a:pt x="1918" y="7124"/>
                      </a:lnTo>
                      <a:cubicBezTo>
                        <a:pt x="1918" y="7088"/>
                        <a:pt x="1548" y="4111"/>
                        <a:pt x="3156" y="2516"/>
                      </a:cubicBezTo>
                      <a:cubicBezTo>
                        <a:pt x="3858" y="1814"/>
                        <a:pt x="4860" y="1463"/>
                        <a:pt x="6147" y="1463"/>
                      </a:cubicBezTo>
                      <a:cubicBezTo>
                        <a:pt x="6519" y="1463"/>
                        <a:pt x="6915" y="1493"/>
                        <a:pt x="7335" y="1551"/>
                      </a:cubicBezTo>
                      <a:cubicBezTo>
                        <a:pt x="9192" y="1813"/>
                        <a:pt x="10442" y="2492"/>
                        <a:pt x="11038" y="3587"/>
                      </a:cubicBezTo>
                      <a:cubicBezTo>
                        <a:pt x="12121" y="5552"/>
                        <a:pt x="10871" y="8314"/>
                        <a:pt x="10859" y="8338"/>
                      </a:cubicBezTo>
                      <a:lnTo>
                        <a:pt x="12181" y="8957"/>
                      </a:lnTo>
                      <a:cubicBezTo>
                        <a:pt x="12252" y="8814"/>
                        <a:pt x="13752" y="5504"/>
                        <a:pt x="12324" y="2885"/>
                      </a:cubicBezTo>
                      <a:cubicBezTo>
                        <a:pt x="11490" y="1361"/>
                        <a:pt x="9883" y="432"/>
                        <a:pt x="7537" y="99"/>
                      </a:cubicBezTo>
                      <a:cubicBezTo>
                        <a:pt x="7054" y="33"/>
                        <a:pt x="6594" y="0"/>
                        <a:pt x="61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77" name="Google Shape;2077;p43"/>
                <p:cNvSpPr/>
                <p:nvPr/>
              </p:nvSpPr>
              <p:spPr>
                <a:xfrm>
                  <a:off x="7856900" y="812975"/>
                  <a:ext cx="292325" cy="19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3" h="7603" extrusionOk="0">
                      <a:moveTo>
                        <a:pt x="5223" y="0"/>
                      </a:moveTo>
                      <a:cubicBezTo>
                        <a:pt x="3795" y="0"/>
                        <a:pt x="2649" y="429"/>
                        <a:pt x="1810" y="1268"/>
                      </a:cubicBezTo>
                      <a:cubicBezTo>
                        <a:pt x="0" y="3066"/>
                        <a:pt x="381" y="6078"/>
                        <a:pt x="405" y="6209"/>
                      </a:cubicBezTo>
                      <a:lnTo>
                        <a:pt x="1810" y="6019"/>
                      </a:lnTo>
                      <a:cubicBezTo>
                        <a:pt x="1798" y="5995"/>
                        <a:pt x="1512" y="3554"/>
                        <a:pt x="2810" y="2268"/>
                      </a:cubicBezTo>
                      <a:cubicBezTo>
                        <a:pt x="3378" y="1700"/>
                        <a:pt x="4201" y="1416"/>
                        <a:pt x="5267" y="1416"/>
                      </a:cubicBezTo>
                      <a:cubicBezTo>
                        <a:pt x="5564" y="1416"/>
                        <a:pt x="5880" y="1438"/>
                        <a:pt x="6215" y="1482"/>
                      </a:cubicBezTo>
                      <a:cubicBezTo>
                        <a:pt x="7727" y="1697"/>
                        <a:pt x="8739" y="2256"/>
                        <a:pt x="9228" y="3137"/>
                      </a:cubicBezTo>
                      <a:cubicBezTo>
                        <a:pt x="10109" y="4733"/>
                        <a:pt x="9085" y="6995"/>
                        <a:pt x="9073" y="7007"/>
                      </a:cubicBezTo>
                      <a:lnTo>
                        <a:pt x="10359" y="7602"/>
                      </a:lnTo>
                      <a:cubicBezTo>
                        <a:pt x="10418" y="7483"/>
                        <a:pt x="11692" y="4685"/>
                        <a:pt x="10478" y="2459"/>
                      </a:cubicBezTo>
                      <a:cubicBezTo>
                        <a:pt x="9763" y="1161"/>
                        <a:pt x="8394" y="363"/>
                        <a:pt x="6406" y="89"/>
                      </a:cubicBezTo>
                      <a:cubicBezTo>
                        <a:pt x="5992" y="30"/>
                        <a:pt x="5598" y="0"/>
                        <a:pt x="52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78" name="Google Shape;2078;p43"/>
                <p:cNvSpPr/>
                <p:nvPr/>
              </p:nvSpPr>
              <p:spPr>
                <a:xfrm>
                  <a:off x="7700625" y="878550"/>
                  <a:ext cx="254225" cy="15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9" h="6282" extrusionOk="0">
                      <a:moveTo>
                        <a:pt x="4117" y="0"/>
                      </a:moveTo>
                      <a:cubicBezTo>
                        <a:pt x="3901" y="0"/>
                        <a:pt x="3653" y="36"/>
                        <a:pt x="3370" y="121"/>
                      </a:cubicBezTo>
                      <a:cubicBezTo>
                        <a:pt x="1917" y="562"/>
                        <a:pt x="2084" y="1598"/>
                        <a:pt x="2084" y="1598"/>
                      </a:cubicBezTo>
                      <a:cubicBezTo>
                        <a:pt x="596" y="1991"/>
                        <a:pt x="1393" y="3134"/>
                        <a:pt x="1393" y="3134"/>
                      </a:cubicBezTo>
                      <a:cubicBezTo>
                        <a:pt x="0" y="4312"/>
                        <a:pt x="1751" y="4670"/>
                        <a:pt x="1751" y="4670"/>
                      </a:cubicBezTo>
                      <a:cubicBezTo>
                        <a:pt x="1751" y="4670"/>
                        <a:pt x="1584" y="5253"/>
                        <a:pt x="2572" y="5658"/>
                      </a:cubicBezTo>
                      <a:cubicBezTo>
                        <a:pt x="2814" y="5753"/>
                        <a:pt x="3016" y="5790"/>
                        <a:pt x="3185" y="5790"/>
                      </a:cubicBezTo>
                      <a:cubicBezTo>
                        <a:pt x="3730" y="5790"/>
                        <a:pt x="3918" y="5408"/>
                        <a:pt x="3918" y="5408"/>
                      </a:cubicBezTo>
                      <a:cubicBezTo>
                        <a:pt x="3918" y="5408"/>
                        <a:pt x="4215" y="6182"/>
                        <a:pt x="5108" y="6277"/>
                      </a:cubicBezTo>
                      <a:cubicBezTo>
                        <a:pt x="5142" y="6280"/>
                        <a:pt x="5175" y="6282"/>
                        <a:pt x="5208" y="6282"/>
                      </a:cubicBezTo>
                      <a:cubicBezTo>
                        <a:pt x="6050" y="6282"/>
                        <a:pt x="6656" y="5301"/>
                        <a:pt x="6656" y="5301"/>
                      </a:cubicBezTo>
                      <a:cubicBezTo>
                        <a:pt x="6656" y="5301"/>
                        <a:pt x="7155" y="5855"/>
                        <a:pt x="7862" y="5855"/>
                      </a:cubicBezTo>
                      <a:cubicBezTo>
                        <a:pt x="8191" y="5855"/>
                        <a:pt x="8565" y="5735"/>
                        <a:pt x="8954" y="5384"/>
                      </a:cubicBezTo>
                      <a:cubicBezTo>
                        <a:pt x="10168" y="4265"/>
                        <a:pt x="9013" y="3372"/>
                        <a:pt x="9013" y="3372"/>
                      </a:cubicBezTo>
                      <a:cubicBezTo>
                        <a:pt x="9013" y="3372"/>
                        <a:pt x="10097" y="2157"/>
                        <a:pt x="8192" y="991"/>
                      </a:cubicBezTo>
                      <a:cubicBezTo>
                        <a:pt x="7515" y="580"/>
                        <a:pt x="6979" y="448"/>
                        <a:pt x="6570" y="448"/>
                      </a:cubicBezTo>
                      <a:cubicBezTo>
                        <a:pt x="5828" y="448"/>
                        <a:pt x="5501" y="883"/>
                        <a:pt x="5501" y="883"/>
                      </a:cubicBezTo>
                      <a:cubicBezTo>
                        <a:pt x="5501" y="883"/>
                        <a:pt x="5196" y="0"/>
                        <a:pt x="41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79" name="Google Shape;2079;p43"/>
                <p:cNvSpPr/>
                <p:nvPr/>
              </p:nvSpPr>
              <p:spPr>
                <a:xfrm>
                  <a:off x="8026250" y="935575"/>
                  <a:ext cx="236975" cy="1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9" h="5972" extrusionOk="0">
                      <a:moveTo>
                        <a:pt x="3743" y="0"/>
                      </a:moveTo>
                      <a:cubicBezTo>
                        <a:pt x="3450" y="0"/>
                        <a:pt x="3103" y="46"/>
                        <a:pt x="2692" y="162"/>
                      </a:cubicBezTo>
                      <a:cubicBezTo>
                        <a:pt x="620" y="734"/>
                        <a:pt x="1299" y="2150"/>
                        <a:pt x="1299" y="2150"/>
                      </a:cubicBezTo>
                      <a:cubicBezTo>
                        <a:pt x="1299" y="2150"/>
                        <a:pt x="1" y="2674"/>
                        <a:pt x="834" y="4032"/>
                      </a:cubicBezTo>
                      <a:cubicBezTo>
                        <a:pt x="1214" y="4641"/>
                        <a:pt x="1687" y="4809"/>
                        <a:pt x="2093" y="4809"/>
                      </a:cubicBezTo>
                      <a:cubicBezTo>
                        <a:pt x="2591" y="4809"/>
                        <a:pt x="2989" y="4556"/>
                        <a:pt x="2989" y="4556"/>
                      </a:cubicBezTo>
                      <a:cubicBezTo>
                        <a:pt x="2989" y="4556"/>
                        <a:pt x="3323" y="5710"/>
                        <a:pt x="4168" y="5865"/>
                      </a:cubicBezTo>
                      <a:cubicBezTo>
                        <a:pt x="4260" y="5882"/>
                        <a:pt x="4348" y="5889"/>
                        <a:pt x="4431" y="5889"/>
                      </a:cubicBezTo>
                      <a:cubicBezTo>
                        <a:pt x="5122" y="5889"/>
                        <a:pt x="5502" y="5377"/>
                        <a:pt x="5502" y="5377"/>
                      </a:cubicBezTo>
                      <a:cubicBezTo>
                        <a:pt x="5502" y="5377"/>
                        <a:pt x="5614" y="5972"/>
                        <a:pt x="6468" y="5972"/>
                      </a:cubicBezTo>
                      <a:cubicBezTo>
                        <a:pt x="6534" y="5972"/>
                        <a:pt x="6605" y="5968"/>
                        <a:pt x="6680" y="5960"/>
                      </a:cubicBezTo>
                      <a:cubicBezTo>
                        <a:pt x="7716" y="5841"/>
                        <a:pt x="7704" y="5258"/>
                        <a:pt x="7704" y="5258"/>
                      </a:cubicBezTo>
                      <a:lnTo>
                        <a:pt x="7704" y="5258"/>
                      </a:lnTo>
                      <a:cubicBezTo>
                        <a:pt x="7704" y="5258"/>
                        <a:pt x="7744" y="5261"/>
                        <a:pt x="7807" y="5261"/>
                      </a:cubicBezTo>
                      <a:cubicBezTo>
                        <a:pt x="8162" y="5261"/>
                        <a:pt x="9271" y="5167"/>
                        <a:pt x="8442" y="3925"/>
                      </a:cubicBezTo>
                      <a:cubicBezTo>
                        <a:pt x="8442" y="3925"/>
                        <a:pt x="9478" y="3067"/>
                        <a:pt x="8204" y="2317"/>
                      </a:cubicBezTo>
                      <a:cubicBezTo>
                        <a:pt x="8204" y="2317"/>
                        <a:pt x="8633" y="1400"/>
                        <a:pt x="7395" y="615"/>
                      </a:cubicBezTo>
                      <a:cubicBezTo>
                        <a:pt x="6960" y="338"/>
                        <a:pt x="6589" y="241"/>
                        <a:pt x="6283" y="241"/>
                      </a:cubicBezTo>
                      <a:cubicBezTo>
                        <a:pt x="5575" y="241"/>
                        <a:pt x="5216" y="757"/>
                        <a:pt x="5216" y="757"/>
                      </a:cubicBezTo>
                      <a:cubicBezTo>
                        <a:pt x="5216" y="757"/>
                        <a:pt x="4925" y="0"/>
                        <a:pt x="37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080" name="Google Shape;2080;p43"/>
            <p:cNvSpPr/>
            <p:nvPr/>
          </p:nvSpPr>
          <p:spPr>
            <a:xfrm>
              <a:off x="6357812" y="41672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1" name="Google Shape;2081;p43"/>
            <p:cNvSpPr/>
            <p:nvPr/>
          </p:nvSpPr>
          <p:spPr>
            <a:xfrm>
              <a:off x="6651786" y="40184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82" name="Google Shape;2082;p43"/>
          <p:cNvGrpSpPr/>
          <p:nvPr/>
        </p:nvGrpSpPr>
        <p:grpSpPr>
          <a:xfrm>
            <a:off x="1109057" y="3653864"/>
            <a:ext cx="1330215" cy="1161679"/>
            <a:chOff x="6457985" y="1952870"/>
            <a:chExt cx="744218" cy="649927"/>
          </a:xfrm>
        </p:grpSpPr>
        <p:sp>
          <p:nvSpPr>
            <p:cNvPr id="2083" name="Google Shape;2083;p43"/>
            <p:cNvSpPr/>
            <p:nvPr/>
          </p:nvSpPr>
          <p:spPr>
            <a:xfrm>
              <a:off x="6467763" y="1957804"/>
              <a:ext cx="705781" cy="644993"/>
            </a:xfrm>
            <a:custGeom>
              <a:avLst/>
              <a:gdLst/>
              <a:ahLst/>
              <a:cxnLst/>
              <a:rect l="l" t="t" r="r" b="b"/>
              <a:pathLst>
                <a:path w="10705" h="9783" extrusionOk="0">
                  <a:moveTo>
                    <a:pt x="6779" y="9763"/>
                  </a:moveTo>
                  <a:lnTo>
                    <a:pt x="6779" y="9763"/>
                  </a:lnTo>
                  <a:cubicBezTo>
                    <a:pt x="6778" y="9763"/>
                    <a:pt x="6777" y="9763"/>
                    <a:pt x="6776" y="9763"/>
                  </a:cubicBezTo>
                  <a:cubicBezTo>
                    <a:pt x="6777" y="9763"/>
                    <a:pt x="6778" y="9763"/>
                    <a:pt x="6779" y="9763"/>
                  </a:cubicBezTo>
                  <a:close/>
                  <a:moveTo>
                    <a:pt x="5910" y="1"/>
                  </a:moveTo>
                  <a:cubicBezTo>
                    <a:pt x="5221" y="1"/>
                    <a:pt x="4755" y="493"/>
                    <a:pt x="4454" y="1131"/>
                  </a:cubicBezTo>
                  <a:cubicBezTo>
                    <a:pt x="4183" y="560"/>
                    <a:pt x="3762" y="130"/>
                    <a:pt x="3109" y="130"/>
                  </a:cubicBezTo>
                  <a:cubicBezTo>
                    <a:pt x="2959" y="130"/>
                    <a:pt x="2796" y="153"/>
                    <a:pt x="2620" y="202"/>
                  </a:cubicBezTo>
                  <a:cubicBezTo>
                    <a:pt x="727" y="714"/>
                    <a:pt x="1251" y="2405"/>
                    <a:pt x="1727" y="3345"/>
                  </a:cubicBezTo>
                  <a:cubicBezTo>
                    <a:pt x="1477" y="3441"/>
                    <a:pt x="1251" y="3572"/>
                    <a:pt x="1049" y="3738"/>
                  </a:cubicBezTo>
                  <a:cubicBezTo>
                    <a:pt x="477" y="4203"/>
                    <a:pt x="203" y="5048"/>
                    <a:pt x="537" y="6012"/>
                  </a:cubicBezTo>
                  <a:cubicBezTo>
                    <a:pt x="394" y="5917"/>
                    <a:pt x="299" y="5774"/>
                    <a:pt x="251" y="5620"/>
                  </a:cubicBezTo>
                  <a:cubicBezTo>
                    <a:pt x="215" y="5536"/>
                    <a:pt x="203" y="5453"/>
                    <a:pt x="203" y="5358"/>
                  </a:cubicBezTo>
                  <a:cubicBezTo>
                    <a:pt x="203" y="5274"/>
                    <a:pt x="227" y="5179"/>
                    <a:pt x="191" y="5096"/>
                  </a:cubicBezTo>
                  <a:cubicBezTo>
                    <a:pt x="183" y="5078"/>
                    <a:pt x="168" y="5067"/>
                    <a:pt x="146" y="5067"/>
                  </a:cubicBezTo>
                  <a:cubicBezTo>
                    <a:pt x="138" y="5067"/>
                    <a:pt x="130" y="5069"/>
                    <a:pt x="120" y="5072"/>
                  </a:cubicBezTo>
                  <a:cubicBezTo>
                    <a:pt x="25" y="5131"/>
                    <a:pt x="13" y="5274"/>
                    <a:pt x="1" y="5370"/>
                  </a:cubicBezTo>
                  <a:cubicBezTo>
                    <a:pt x="1" y="5477"/>
                    <a:pt x="1" y="5584"/>
                    <a:pt x="37" y="5691"/>
                  </a:cubicBezTo>
                  <a:cubicBezTo>
                    <a:pt x="96" y="5917"/>
                    <a:pt x="239" y="6108"/>
                    <a:pt x="430" y="6239"/>
                  </a:cubicBezTo>
                  <a:cubicBezTo>
                    <a:pt x="501" y="6286"/>
                    <a:pt x="584" y="6322"/>
                    <a:pt x="668" y="6346"/>
                  </a:cubicBezTo>
                  <a:cubicBezTo>
                    <a:pt x="942" y="6905"/>
                    <a:pt x="1430" y="7501"/>
                    <a:pt x="2180" y="8072"/>
                  </a:cubicBezTo>
                  <a:lnTo>
                    <a:pt x="2168" y="8072"/>
                  </a:lnTo>
                  <a:cubicBezTo>
                    <a:pt x="2287" y="8156"/>
                    <a:pt x="2406" y="8251"/>
                    <a:pt x="2537" y="8334"/>
                  </a:cubicBezTo>
                  <a:lnTo>
                    <a:pt x="2549" y="8334"/>
                  </a:lnTo>
                  <a:cubicBezTo>
                    <a:pt x="2585" y="8358"/>
                    <a:pt x="2632" y="8394"/>
                    <a:pt x="2668" y="8418"/>
                  </a:cubicBezTo>
                  <a:lnTo>
                    <a:pt x="2668" y="8429"/>
                  </a:lnTo>
                  <a:cubicBezTo>
                    <a:pt x="2775" y="8501"/>
                    <a:pt x="2894" y="8572"/>
                    <a:pt x="3025" y="8644"/>
                  </a:cubicBezTo>
                  <a:cubicBezTo>
                    <a:pt x="3025" y="8644"/>
                    <a:pt x="3025" y="8644"/>
                    <a:pt x="3037" y="8632"/>
                  </a:cubicBezTo>
                  <a:cubicBezTo>
                    <a:pt x="3037" y="8644"/>
                    <a:pt x="3037" y="8644"/>
                    <a:pt x="3037" y="8644"/>
                  </a:cubicBezTo>
                  <a:lnTo>
                    <a:pt x="3025" y="8644"/>
                  </a:lnTo>
                  <a:cubicBezTo>
                    <a:pt x="3132" y="8703"/>
                    <a:pt x="3239" y="8763"/>
                    <a:pt x="3347" y="8822"/>
                  </a:cubicBezTo>
                  <a:cubicBezTo>
                    <a:pt x="3430" y="8858"/>
                    <a:pt x="3501" y="8894"/>
                    <a:pt x="3585" y="8941"/>
                  </a:cubicBezTo>
                  <a:cubicBezTo>
                    <a:pt x="3751" y="9025"/>
                    <a:pt x="3930" y="9108"/>
                    <a:pt x="4097" y="9180"/>
                  </a:cubicBezTo>
                  <a:cubicBezTo>
                    <a:pt x="4085" y="9191"/>
                    <a:pt x="4085" y="9191"/>
                    <a:pt x="4073" y="9203"/>
                  </a:cubicBezTo>
                  <a:cubicBezTo>
                    <a:pt x="4275" y="9287"/>
                    <a:pt x="4454" y="9358"/>
                    <a:pt x="4644" y="9430"/>
                  </a:cubicBezTo>
                  <a:lnTo>
                    <a:pt x="4656" y="9418"/>
                  </a:lnTo>
                  <a:cubicBezTo>
                    <a:pt x="4680" y="9418"/>
                    <a:pt x="4716" y="9430"/>
                    <a:pt x="4740" y="9441"/>
                  </a:cubicBezTo>
                  <a:cubicBezTo>
                    <a:pt x="4728" y="9441"/>
                    <a:pt x="4728" y="9453"/>
                    <a:pt x="4728" y="9465"/>
                  </a:cubicBezTo>
                  <a:cubicBezTo>
                    <a:pt x="4823" y="9501"/>
                    <a:pt x="4930" y="9525"/>
                    <a:pt x="5025" y="9561"/>
                  </a:cubicBezTo>
                  <a:cubicBezTo>
                    <a:pt x="5025" y="9549"/>
                    <a:pt x="5037" y="9549"/>
                    <a:pt x="5037" y="9537"/>
                  </a:cubicBezTo>
                  <a:cubicBezTo>
                    <a:pt x="5430" y="9656"/>
                    <a:pt x="5787" y="9715"/>
                    <a:pt x="6109" y="9739"/>
                  </a:cubicBezTo>
                  <a:cubicBezTo>
                    <a:pt x="6097" y="9751"/>
                    <a:pt x="6097" y="9763"/>
                    <a:pt x="6085" y="9775"/>
                  </a:cubicBezTo>
                  <a:cubicBezTo>
                    <a:pt x="6189" y="9780"/>
                    <a:pt x="6288" y="9783"/>
                    <a:pt x="6384" y="9783"/>
                  </a:cubicBezTo>
                  <a:cubicBezTo>
                    <a:pt x="6520" y="9783"/>
                    <a:pt x="6650" y="9777"/>
                    <a:pt x="6776" y="9763"/>
                  </a:cubicBezTo>
                  <a:cubicBezTo>
                    <a:pt x="6776" y="9763"/>
                    <a:pt x="6788" y="9751"/>
                    <a:pt x="6788" y="9751"/>
                  </a:cubicBezTo>
                  <a:lnTo>
                    <a:pt x="6788" y="9751"/>
                  </a:lnTo>
                  <a:cubicBezTo>
                    <a:pt x="6788" y="9751"/>
                    <a:pt x="6788" y="9761"/>
                    <a:pt x="6779" y="9763"/>
                  </a:cubicBezTo>
                  <a:lnTo>
                    <a:pt x="6779" y="9763"/>
                  </a:lnTo>
                  <a:cubicBezTo>
                    <a:pt x="6908" y="9751"/>
                    <a:pt x="7026" y="9727"/>
                    <a:pt x="7133" y="9691"/>
                  </a:cubicBezTo>
                  <a:cubicBezTo>
                    <a:pt x="7145" y="9691"/>
                    <a:pt x="7145" y="9680"/>
                    <a:pt x="7145" y="9668"/>
                  </a:cubicBezTo>
                  <a:lnTo>
                    <a:pt x="7157" y="9644"/>
                  </a:lnTo>
                  <a:cubicBezTo>
                    <a:pt x="7645" y="9501"/>
                    <a:pt x="8014" y="9227"/>
                    <a:pt x="8276" y="8894"/>
                  </a:cubicBezTo>
                  <a:lnTo>
                    <a:pt x="10109" y="9227"/>
                  </a:lnTo>
                  <a:cubicBezTo>
                    <a:pt x="10114" y="9228"/>
                    <a:pt x="10118" y="9228"/>
                    <a:pt x="10122" y="9228"/>
                  </a:cubicBezTo>
                  <a:cubicBezTo>
                    <a:pt x="10196" y="9228"/>
                    <a:pt x="10225" y="9129"/>
                    <a:pt x="10157" y="9084"/>
                  </a:cubicBezTo>
                  <a:lnTo>
                    <a:pt x="8657" y="8108"/>
                  </a:lnTo>
                  <a:cubicBezTo>
                    <a:pt x="8800" y="7548"/>
                    <a:pt x="8764" y="6941"/>
                    <a:pt x="8562" y="6405"/>
                  </a:cubicBezTo>
                  <a:cubicBezTo>
                    <a:pt x="9574" y="6012"/>
                    <a:pt x="10705" y="5227"/>
                    <a:pt x="9931" y="3750"/>
                  </a:cubicBezTo>
                  <a:cubicBezTo>
                    <a:pt x="9594" y="3113"/>
                    <a:pt x="9173" y="2879"/>
                    <a:pt x="8739" y="2879"/>
                  </a:cubicBezTo>
                  <a:cubicBezTo>
                    <a:pt x="8605" y="2879"/>
                    <a:pt x="8470" y="2901"/>
                    <a:pt x="8335" y="2941"/>
                  </a:cubicBezTo>
                  <a:cubicBezTo>
                    <a:pt x="8276" y="2762"/>
                    <a:pt x="8169" y="2595"/>
                    <a:pt x="7978" y="2453"/>
                  </a:cubicBezTo>
                  <a:cubicBezTo>
                    <a:pt x="8109" y="1571"/>
                    <a:pt x="7859" y="690"/>
                    <a:pt x="6704" y="190"/>
                  </a:cubicBezTo>
                  <a:cubicBezTo>
                    <a:pt x="6411" y="59"/>
                    <a:pt x="6147" y="1"/>
                    <a:pt x="591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084" name="Google Shape;2084;p43"/>
            <p:cNvGrpSpPr/>
            <p:nvPr/>
          </p:nvGrpSpPr>
          <p:grpSpPr>
            <a:xfrm>
              <a:off x="6457985" y="1952870"/>
              <a:ext cx="744218" cy="645389"/>
              <a:chOff x="5220275" y="566975"/>
              <a:chExt cx="282200" cy="244725"/>
            </a:xfrm>
          </p:grpSpPr>
          <p:sp>
            <p:nvSpPr>
              <p:cNvPr id="2085" name="Google Shape;2085;p43"/>
              <p:cNvSpPr/>
              <p:nvPr/>
            </p:nvSpPr>
            <p:spPr>
              <a:xfrm>
                <a:off x="5222075" y="570450"/>
                <a:ext cx="127400" cy="96450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3858" extrusionOk="0">
                    <a:moveTo>
                      <a:pt x="3120" y="1"/>
                    </a:moveTo>
                    <a:cubicBezTo>
                      <a:pt x="2970" y="1"/>
                      <a:pt x="2807" y="23"/>
                      <a:pt x="2631" y="71"/>
                    </a:cubicBezTo>
                    <a:cubicBezTo>
                      <a:pt x="0" y="785"/>
                      <a:pt x="2036" y="3774"/>
                      <a:pt x="2119" y="3845"/>
                    </a:cubicBezTo>
                    <a:lnTo>
                      <a:pt x="4941" y="3857"/>
                    </a:lnTo>
                    <a:cubicBezTo>
                      <a:pt x="4941" y="3857"/>
                      <a:pt x="5095" y="1"/>
                      <a:pt x="3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6" name="Google Shape;2086;p43"/>
              <p:cNvSpPr/>
              <p:nvPr/>
            </p:nvSpPr>
            <p:spPr>
              <a:xfrm>
                <a:off x="5355700" y="618600"/>
                <a:ext cx="105700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718" extrusionOk="0">
                    <a:moveTo>
                      <a:pt x="1618" y="0"/>
                    </a:moveTo>
                    <a:cubicBezTo>
                      <a:pt x="364" y="0"/>
                      <a:pt x="1" y="2041"/>
                      <a:pt x="1" y="2122"/>
                    </a:cubicBezTo>
                    <a:lnTo>
                      <a:pt x="1620" y="3717"/>
                    </a:lnTo>
                    <a:cubicBezTo>
                      <a:pt x="1620" y="3717"/>
                      <a:pt x="4228" y="1241"/>
                      <a:pt x="2418" y="241"/>
                    </a:cubicBezTo>
                    <a:cubicBezTo>
                      <a:pt x="2118" y="72"/>
                      <a:pt x="1852" y="0"/>
                      <a:pt x="1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7" name="Google Shape;2087;p43"/>
              <p:cNvSpPr/>
              <p:nvPr/>
            </p:nvSpPr>
            <p:spPr>
              <a:xfrm>
                <a:off x="5423875" y="763300"/>
                <a:ext cx="541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1383" extrusionOk="0">
                    <a:moveTo>
                      <a:pt x="203" y="1"/>
                    </a:moveTo>
                    <a:lnTo>
                      <a:pt x="1" y="1001"/>
                    </a:lnTo>
                    <a:lnTo>
                      <a:pt x="2048" y="1382"/>
                    </a:lnTo>
                    <a:cubicBezTo>
                      <a:pt x="2053" y="1383"/>
                      <a:pt x="2057" y="1383"/>
                      <a:pt x="2061" y="1383"/>
                    </a:cubicBezTo>
                    <a:cubicBezTo>
                      <a:pt x="2135" y="1383"/>
                      <a:pt x="2164" y="1284"/>
                      <a:pt x="2096" y="1239"/>
                    </a:cubicBez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8" name="Google Shape;2088;p43"/>
              <p:cNvSpPr/>
              <p:nvPr/>
            </p:nvSpPr>
            <p:spPr>
              <a:xfrm>
                <a:off x="5318075" y="566975"/>
                <a:ext cx="145125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5211" extrusionOk="0">
                    <a:moveTo>
                      <a:pt x="2090" y="0"/>
                    </a:moveTo>
                    <a:cubicBezTo>
                      <a:pt x="127" y="0"/>
                      <a:pt x="0" y="3913"/>
                      <a:pt x="53" y="4008"/>
                    </a:cubicBezTo>
                    <a:lnTo>
                      <a:pt x="2887" y="5211"/>
                    </a:lnTo>
                    <a:cubicBezTo>
                      <a:pt x="2887" y="5211"/>
                      <a:pt x="5804" y="1472"/>
                      <a:pt x="2887" y="186"/>
                    </a:cubicBezTo>
                    <a:cubicBezTo>
                      <a:pt x="2592" y="58"/>
                      <a:pt x="2328" y="0"/>
                      <a:pt x="2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9" name="Google Shape;2089;p43"/>
              <p:cNvSpPr/>
              <p:nvPr/>
            </p:nvSpPr>
            <p:spPr>
              <a:xfrm>
                <a:off x="5371200" y="638975"/>
                <a:ext cx="131275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3867" extrusionOk="0">
                    <a:moveTo>
                      <a:pt x="2787" y="1"/>
                    </a:moveTo>
                    <a:cubicBezTo>
                      <a:pt x="1477" y="1"/>
                      <a:pt x="0" y="2176"/>
                      <a:pt x="0" y="2176"/>
                    </a:cubicBezTo>
                    <a:lnTo>
                      <a:pt x="1369" y="3867"/>
                    </a:lnTo>
                    <a:cubicBezTo>
                      <a:pt x="1369" y="3867"/>
                      <a:pt x="5251" y="3295"/>
                      <a:pt x="3977" y="878"/>
                    </a:cubicBezTo>
                    <a:cubicBezTo>
                      <a:pt x="3639" y="240"/>
                      <a:pt x="3222" y="1"/>
                      <a:pt x="2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0" name="Google Shape;2090;p43"/>
              <p:cNvSpPr/>
              <p:nvPr/>
            </p:nvSpPr>
            <p:spPr>
              <a:xfrm>
                <a:off x="5220275" y="645625"/>
                <a:ext cx="234075" cy="16530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6612" extrusionOk="0">
                    <a:moveTo>
                      <a:pt x="2978" y="0"/>
                    </a:moveTo>
                    <a:cubicBezTo>
                      <a:pt x="2281" y="0"/>
                      <a:pt x="1638" y="174"/>
                      <a:pt x="1132" y="588"/>
                    </a:cubicBezTo>
                    <a:cubicBezTo>
                      <a:pt x="13" y="1505"/>
                      <a:pt x="1" y="3922"/>
                      <a:pt x="3656" y="5803"/>
                    </a:cubicBezTo>
                    <a:cubicBezTo>
                      <a:pt x="4773" y="6377"/>
                      <a:pt x="5694" y="6611"/>
                      <a:pt x="6433" y="6611"/>
                    </a:cubicBezTo>
                    <a:cubicBezTo>
                      <a:pt x="8949" y="6611"/>
                      <a:pt x="9362" y="3894"/>
                      <a:pt x="8240" y="2541"/>
                    </a:cubicBezTo>
                    <a:cubicBezTo>
                      <a:pt x="7202" y="1303"/>
                      <a:pt x="4887" y="0"/>
                      <a:pt x="2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1" name="Google Shape;2091;p43"/>
              <p:cNvSpPr/>
              <p:nvPr/>
            </p:nvSpPr>
            <p:spPr>
              <a:xfrm>
                <a:off x="5222075" y="693850"/>
                <a:ext cx="41900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321" extrusionOk="0">
                    <a:moveTo>
                      <a:pt x="157" y="0"/>
                    </a:moveTo>
                    <a:cubicBezTo>
                      <a:pt x="149" y="0"/>
                      <a:pt x="141" y="1"/>
                      <a:pt x="131" y="5"/>
                    </a:cubicBezTo>
                    <a:cubicBezTo>
                      <a:pt x="36" y="64"/>
                      <a:pt x="24" y="195"/>
                      <a:pt x="12" y="302"/>
                    </a:cubicBezTo>
                    <a:cubicBezTo>
                      <a:pt x="0" y="409"/>
                      <a:pt x="12" y="517"/>
                      <a:pt x="48" y="624"/>
                    </a:cubicBezTo>
                    <a:cubicBezTo>
                      <a:pt x="107" y="838"/>
                      <a:pt x="250" y="1041"/>
                      <a:pt x="441" y="1171"/>
                    </a:cubicBezTo>
                    <a:cubicBezTo>
                      <a:pt x="599" y="1271"/>
                      <a:pt x="799" y="1320"/>
                      <a:pt x="986" y="1320"/>
                    </a:cubicBezTo>
                    <a:cubicBezTo>
                      <a:pt x="1023" y="1320"/>
                      <a:pt x="1060" y="1318"/>
                      <a:pt x="1095" y="1314"/>
                    </a:cubicBezTo>
                    <a:cubicBezTo>
                      <a:pt x="1298" y="1279"/>
                      <a:pt x="1572" y="1171"/>
                      <a:pt x="1655" y="969"/>
                    </a:cubicBezTo>
                    <a:cubicBezTo>
                      <a:pt x="1675" y="929"/>
                      <a:pt x="1644" y="880"/>
                      <a:pt x="1606" y="880"/>
                    </a:cubicBezTo>
                    <a:cubicBezTo>
                      <a:pt x="1599" y="880"/>
                      <a:pt x="1591" y="882"/>
                      <a:pt x="1584" y="886"/>
                    </a:cubicBezTo>
                    <a:cubicBezTo>
                      <a:pt x="1500" y="910"/>
                      <a:pt x="1429" y="969"/>
                      <a:pt x="1345" y="1005"/>
                    </a:cubicBezTo>
                    <a:cubicBezTo>
                      <a:pt x="1262" y="1041"/>
                      <a:pt x="1179" y="1064"/>
                      <a:pt x="1084" y="1076"/>
                    </a:cubicBezTo>
                    <a:cubicBezTo>
                      <a:pt x="1056" y="1078"/>
                      <a:pt x="1028" y="1079"/>
                      <a:pt x="1001" y="1079"/>
                    </a:cubicBezTo>
                    <a:cubicBezTo>
                      <a:pt x="850" y="1079"/>
                      <a:pt x="702" y="1050"/>
                      <a:pt x="572" y="969"/>
                    </a:cubicBezTo>
                    <a:cubicBezTo>
                      <a:pt x="417" y="874"/>
                      <a:pt x="322" y="719"/>
                      <a:pt x="262" y="552"/>
                    </a:cubicBezTo>
                    <a:cubicBezTo>
                      <a:pt x="226" y="469"/>
                      <a:pt x="214" y="386"/>
                      <a:pt x="214" y="290"/>
                    </a:cubicBezTo>
                    <a:cubicBezTo>
                      <a:pt x="214" y="207"/>
                      <a:pt x="226" y="112"/>
                      <a:pt x="202" y="28"/>
                    </a:cubicBezTo>
                    <a:cubicBezTo>
                      <a:pt x="194" y="11"/>
                      <a:pt x="179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2" name="Google Shape;2092;p43"/>
              <p:cNvSpPr/>
              <p:nvPr/>
            </p:nvSpPr>
            <p:spPr>
              <a:xfrm>
                <a:off x="5287850" y="69097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15" y="1"/>
                    </a:moveTo>
                    <a:cubicBezTo>
                      <a:pt x="179" y="1"/>
                      <a:pt x="155" y="13"/>
                      <a:pt x="131" y="36"/>
                    </a:cubicBezTo>
                    <a:cubicBezTo>
                      <a:pt x="108" y="48"/>
                      <a:pt x="96" y="60"/>
                      <a:pt x="84" y="72"/>
                    </a:cubicBezTo>
                    <a:cubicBezTo>
                      <a:pt x="72" y="84"/>
                      <a:pt x="48" y="108"/>
                      <a:pt x="36" y="120"/>
                    </a:cubicBezTo>
                    <a:cubicBezTo>
                      <a:pt x="24" y="143"/>
                      <a:pt x="12" y="179"/>
                      <a:pt x="12" y="203"/>
                    </a:cubicBezTo>
                    <a:cubicBezTo>
                      <a:pt x="0" y="239"/>
                      <a:pt x="12" y="274"/>
                      <a:pt x="12" y="298"/>
                    </a:cubicBezTo>
                    <a:cubicBezTo>
                      <a:pt x="24" y="310"/>
                      <a:pt x="24" y="310"/>
                      <a:pt x="24" y="322"/>
                    </a:cubicBezTo>
                    <a:cubicBezTo>
                      <a:pt x="24" y="322"/>
                      <a:pt x="24" y="322"/>
                      <a:pt x="24" y="334"/>
                    </a:cubicBezTo>
                    <a:cubicBezTo>
                      <a:pt x="36" y="346"/>
                      <a:pt x="36" y="370"/>
                      <a:pt x="48" y="394"/>
                    </a:cubicBezTo>
                    <a:cubicBezTo>
                      <a:pt x="60" y="405"/>
                      <a:pt x="72" y="429"/>
                      <a:pt x="84" y="441"/>
                    </a:cubicBezTo>
                    <a:lnTo>
                      <a:pt x="131" y="477"/>
                    </a:lnTo>
                    <a:lnTo>
                      <a:pt x="143" y="477"/>
                    </a:lnTo>
                    <a:cubicBezTo>
                      <a:pt x="179" y="501"/>
                      <a:pt x="215" y="513"/>
                      <a:pt x="262" y="513"/>
                    </a:cubicBezTo>
                    <a:cubicBezTo>
                      <a:pt x="298" y="513"/>
                      <a:pt x="334" y="513"/>
                      <a:pt x="358" y="489"/>
                    </a:cubicBezTo>
                    <a:cubicBezTo>
                      <a:pt x="381" y="477"/>
                      <a:pt x="417" y="465"/>
                      <a:pt x="441" y="441"/>
                    </a:cubicBezTo>
                    <a:cubicBezTo>
                      <a:pt x="465" y="405"/>
                      <a:pt x="489" y="370"/>
                      <a:pt x="500" y="334"/>
                    </a:cubicBezTo>
                    <a:cubicBezTo>
                      <a:pt x="500" y="310"/>
                      <a:pt x="500" y="286"/>
                      <a:pt x="512" y="263"/>
                    </a:cubicBezTo>
                    <a:cubicBezTo>
                      <a:pt x="500" y="251"/>
                      <a:pt x="500" y="239"/>
                      <a:pt x="500" y="227"/>
                    </a:cubicBezTo>
                    <a:cubicBezTo>
                      <a:pt x="500" y="203"/>
                      <a:pt x="489" y="167"/>
                      <a:pt x="477" y="143"/>
                    </a:cubicBezTo>
                    <a:cubicBezTo>
                      <a:pt x="453" y="120"/>
                      <a:pt x="441" y="96"/>
                      <a:pt x="429" y="84"/>
                    </a:cubicBezTo>
                    <a:cubicBezTo>
                      <a:pt x="429" y="84"/>
                      <a:pt x="417" y="72"/>
                      <a:pt x="417" y="72"/>
                    </a:cubicBezTo>
                    <a:cubicBezTo>
                      <a:pt x="405" y="60"/>
                      <a:pt x="381" y="48"/>
                      <a:pt x="369" y="36"/>
                    </a:cubicBezTo>
                    <a:cubicBezTo>
                      <a:pt x="346" y="13"/>
                      <a:pt x="310" y="13"/>
                      <a:pt x="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3" name="Google Shape;2093;p43"/>
              <p:cNvSpPr/>
              <p:nvPr/>
            </p:nvSpPr>
            <p:spPr>
              <a:xfrm>
                <a:off x="5297675" y="676975"/>
                <a:ext cx="178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05" extrusionOk="0">
                    <a:moveTo>
                      <a:pt x="230" y="0"/>
                    </a:moveTo>
                    <a:cubicBezTo>
                      <a:pt x="168" y="0"/>
                      <a:pt x="106" y="12"/>
                      <a:pt x="48" y="37"/>
                    </a:cubicBezTo>
                    <a:cubicBezTo>
                      <a:pt x="24" y="49"/>
                      <a:pt x="0" y="72"/>
                      <a:pt x="12" y="108"/>
                    </a:cubicBezTo>
                    <a:cubicBezTo>
                      <a:pt x="22" y="138"/>
                      <a:pt x="48" y="159"/>
                      <a:pt x="70" y="159"/>
                    </a:cubicBezTo>
                    <a:cubicBezTo>
                      <a:pt x="75" y="159"/>
                      <a:pt x="79" y="158"/>
                      <a:pt x="84" y="156"/>
                    </a:cubicBezTo>
                    <a:cubicBezTo>
                      <a:pt x="118" y="142"/>
                      <a:pt x="157" y="136"/>
                      <a:pt x="196" y="136"/>
                    </a:cubicBezTo>
                    <a:cubicBezTo>
                      <a:pt x="223" y="136"/>
                      <a:pt x="249" y="139"/>
                      <a:pt x="274" y="144"/>
                    </a:cubicBezTo>
                    <a:cubicBezTo>
                      <a:pt x="346" y="156"/>
                      <a:pt x="393" y="180"/>
                      <a:pt x="441" y="227"/>
                    </a:cubicBezTo>
                    <a:cubicBezTo>
                      <a:pt x="465" y="251"/>
                      <a:pt x="477" y="263"/>
                      <a:pt x="500" y="299"/>
                    </a:cubicBezTo>
                    <a:cubicBezTo>
                      <a:pt x="500" y="311"/>
                      <a:pt x="500" y="311"/>
                      <a:pt x="500" y="322"/>
                    </a:cubicBezTo>
                    <a:cubicBezTo>
                      <a:pt x="500" y="322"/>
                      <a:pt x="500" y="322"/>
                      <a:pt x="512" y="334"/>
                    </a:cubicBezTo>
                    <a:cubicBezTo>
                      <a:pt x="512" y="346"/>
                      <a:pt x="524" y="370"/>
                      <a:pt x="524" y="382"/>
                    </a:cubicBezTo>
                    <a:cubicBezTo>
                      <a:pt x="524" y="406"/>
                      <a:pt x="536" y="418"/>
                      <a:pt x="536" y="442"/>
                    </a:cubicBezTo>
                    <a:cubicBezTo>
                      <a:pt x="536" y="465"/>
                      <a:pt x="536" y="477"/>
                      <a:pt x="548" y="489"/>
                    </a:cubicBezTo>
                    <a:cubicBezTo>
                      <a:pt x="548" y="489"/>
                      <a:pt x="548" y="501"/>
                      <a:pt x="548" y="513"/>
                    </a:cubicBezTo>
                    <a:cubicBezTo>
                      <a:pt x="548" y="517"/>
                      <a:pt x="548" y="521"/>
                      <a:pt x="548" y="525"/>
                    </a:cubicBezTo>
                    <a:cubicBezTo>
                      <a:pt x="548" y="549"/>
                      <a:pt x="560" y="573"/>
                      <a:pt x="584" y="584"/>
                    </a:cubicBezTo>
                    <a:cubicBezTo>
                      <a:pt x="591" y="598"/>
                      <a:pt x="602" y="604"/>
                      <a:pt x="614" y="604"/>
                    </a:cubicBezTo>
                    <a:cubicBezTo>
                      <a:pt x="623" y="604"/>
                      <a:pt x="633" y="601"/>
                      <a:pt x="643" y="596"/>
                    </a:cubicBezTo>
                    <a:cubicBezTo>
                      <a:pt x="691" y="573"/>
                      <a:pt x="715" y="513"/>
                      <a:pt x="715" y="465"/>
                    </a:cubicBezTo>
                    <a:cubicBezTo>
                      <a:pt x="715" y="418"/>
                      <a:pt x="703" y="370"/>
                      <a:pt x="691" y="334"/>
                    </a:cubicBezTo>
                    <a:cubicBezTo>
                      <a:pt x="667" y="251"/>
                      <a:pt x="607" y="180"/>
                      <a:pt x="548" y="120"/>
                    </a:cubicBezTo>
                    <a:cubicBezTo>
                      <a:pt x="462" y="42"/>
                      <a:pt x="346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4" name="Google Shape;2094;p43"/>
              <p:cNvSpPr/>
              <p:nvPr/>
            </p:nvSpPr>
            <p:spPr>
              <a:xfrm>
                <a:off x="5272975" y="704725"/>
                <a:ext cx="244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33" extrusionOk="0">
                    <a:moveTo>
                      <a:pt x="245" y="1"/>
                    </a:moveTo>
                    <a:cubicBezTo>
                      <a:pt x="203" y="1"/>
                      <a:pt x="161" y="4"/>
                      <a:pt x="119" y="10"/>
                    </a:cubicBezTo>
                    <a:cubicBezTo>
                      <a:pt x="48" y="22"/>
                      <a:pt x="0" y="129"/>
                      <a:pt x="48" y="189"/>
                    </a:cubicBezTo>
                    <a:cubicBezTo>
                      <a:pt x="48" y="201"/>
                      <a:pt x="60" y="201"/>
                      <a:pt x="60" y="213"/>
                    </a:cubicBezTo>
                    <a:cubicBezTo>
                      <a:pt x="60" y="248"/>
                      <a:pt x="83" y="284"/>
                      <a:pt x="107" y="308"/>
                    </a:cubicBezTo>
                    <a:cubicBezTo>
                      <a:pt x="202" y="415"/>
                      <a:pt x="310" y="522"/>
                      <a:pt x="441" y="570"/>
                    </a:cubicBezTo>
                    <a:cubicBezTo>
                      <a:pt x="512" y="606"/>
                      <a:pt x="572" y="617"/>
                      <a:pt x="643" y="617"/>
                    </a:cubicBezTo>
                    <a:cubicBezTo>
                      <a:pt x="667" y="617"/>
                      <a:pt x="691" y="629"/>
                      <a:pt x="714" y="629"/>
                    </a:cubicBezTo>
                    <a:cubicBezTo>
                      <a:pt x="723" y="632"/>
                      <a:pt x="731" y="632"/>
                      <a:pt x="738" y="632"/>
                    </a:cubicBezTo>
                    <a:cubicBezTo>
                      <a:pt x="771" y="632"/>
                      <a:pt x="790" y="613"/>
                      <a:pt x="810" y="594"/>
                    </a:cubicBezTo>
                    <a:cubicBezTo>
                      <a:pt x="833" y="582"/>
                      <a:pt x="857" y="570"/>
                      <a:pt x="881" y="558"/>
                    </a:cubicBezTo>
                    <a:cubicBezTo>
                      <a:pt x="953" y="522"/>
                      <a:pt x="976" y="439"/>
                      <a:pt x="941" y="367"/>
                    </a:cubicBezTo>
                    <a:cubicBezTo>
                      <a:pt x="786" y="131"/>
                      <a:pt x="516" y="1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5" name="Google Shape;2095;p43"/>
              <p:cNvSpPr/>
              <p:nvPr/>
            </p:nvSpPr>
            <p:spPr>
              <a:xfrm>
                <a:off x="5276525" y="652275"/>
                <a:ext cx="7772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5419" extrusionOk="0">
                    <a:moveTo>
                      <a:pt x="2263" y="1"/>
                    </a:moveTo>
                    <a:lnTo>
                      <a:pt x="2263" y="1"/>
                    </a:lnTo>
                    <a:cubicBezTo>
                      <a:pt x="2394" y="894"/>
                      <a:pt x="2192" y="1799"/>
                      <a:pt x="1751" y="2596"/>
                    </a:cubicBezTo>
                    <a:cubicBezTo>
                      <a:pt x="1299" y="3406"/>
                      <a:pt x="668" y="4049"/>
                      <a:pt x="1" y="4668"/>
                    </a:cubicBezTo>
                    <a:cubicBezTo>
                      <a:pt x="108" y="4751"/>
                      <a:pt x="239" y="4847"/>
                      <a:pt x="370" y="4930"/>
                    </a:cubicBezTo>
                    <a:cubicBezTo>
                      <a:pt x="1120" y="4478"/>
                      <a:pt x="1632" y="3656"/>
                      <a:pt x="2073" y="2930"/>
                    </a:cubicBezTo>
                    <a:lnTo>
                      <a:pt x="2073" y="2930"/>
                    </a:lnTo>
                    <a:cubicBezTo>
                      <a:pt x="2073" y="2930"/>
                      <a:pt x="2073" y="2942"/>
                      <a:pt x="2061" y="2954"/>
                    </a:cubicBezTo>
                    <a:cubicBezTo>
                      <a:pt x="2013" y="3061"/>
                      <a:pt x="1965" y="3168"/>
                      <a:pt x="1906" y="3263"/>
                    </a:cubicBezTo>
                    <a:cubicBezTo>
                      <a:pt x="1644" y="3656"/>
                      <a:pt x="1370" y="4037"/>
                      <a:pt x="1084" y="4418"/>
                    </a:cubicBezTo>
                    <a:cubicBezTo>
                      <a:pt x="1061" y="4454"/>
                      <a:pt x="1037" y="4489"/>
                      <a:pt x="1013" y="4525"/>
                    </a:cubicBezTo>
                    <a:cubicBezTo>
                      <a:pt x="846" y="4692"/>
                      <a:pt x="680" y="4859"/>
                      <a:pt x="489" y="5013"/>
                    </a:cubicBezTo>
                    <a:cubicBezTo>
                      <a:pt x="608" y="5097"/>
                      <a:pt x="727" y="5168"/>
                      <a:pt x="846" y="5240"/>
                    </a:cubicBezTo>
                    <a:cubicBezTo>
                      <a:pt x="894" y="5192"/>
                      <a:pt x="930" y="5144"/>
                      <a:pt x="977" y="5097"/>
                    </a:cubicBezTo>
                    <a:cubicBezTo>
                      <a:pt x="1108" y="4966"/>
                      <a:pt x="1251" y="4835"/>
                      <a:pt x="1370" y="4692"/>
                    </a:cubicBezTo>
                    <a:lnTo>
                      <a:pt x="1370" y="4692"/>
                    </a:lnTo>
                    <a:cubicBezTo>
                      <a:pt x="1215" y="4882"/>
                      <a:pt x="1037" y="5073"/>
                      <a:pt x="858" y="5240"/>
                    </a:cubicBezTo>
                    <a:cubicBezTo>
                      <a:pt x="953" y="5299"/>
                      <a:pt x="1061" y="5359"/>
                      <a:pt x="1168" y="5418"/>
                    </a:cubicBezTo>
                    <a:cubicBezTo>
                      <a:pt x="1680" y="4930"/>
                      <a:pt x="2073" y="4335"/>
                      <a:pt x="2370" y="3668"/>
                    </a:cubicBezTo>
                    <a:cubicBezTo>
                      <a:pt x="2537" y="3287"/>
                      <a:pt x="2668" y="2882"/>
                      <a:pt x="2787" y="2477"/>
                    </a:cubicBezTo>
                    <a:cubicBezTo>
                      <a:pt x="2882" y="2287"/>
                      <a:pt x="2954" y="2084"/>
                      <a:pt x="3013" y="1882"/>
                    </a:cubicBezTo>
                    <a:cubicBezTo>
                      <a:pt x="3073" y="1596"/>
                      <a:pt x="3097" y="1310"/>
                      <a:pt x="3097" y="1025"/>
                    </a:cubicBezTo>
                    <a:cubicBezTo>
                      <a:pt x="3108" y="763"/>
                      <a:pt x="3108" y="513"/>
                      <a:pt x="3037" y="263"/>
                    </a:cubicBezTo>
                    <a:cubicBezTo>
                      <a:pt x="2894" y="203"/>
                      <a:pt x="2739" y="144"/>
                      <a:pt x="2585" y="96"/>
                    </a:cubicBezTo>
                    <a:lnTo>
                      <a:pt x="2585" y="96"/>
                    </a:lnTo>
                    <a:cubicBezTo>
                      <a:pt x="2596" y="263"/>
                      <a:pt x="2596" y="429"/>
                      <a:pt x="2596" y="584"/>
                    </a:cubicBezTo>
                    <a:cubicBezTo>
                      <a:pt x="2585" y="418"/>
                      <a:pt x="2573" y="251"/>
                      <a:pt x="2537" y="84"/>
                    </a:cubicBezTo>
                    <a:cubicBezTo>
                      <a:pt x="2442" y="48"/>
                      <a:pt x="2346" y="25"/>
                      <a:pt x="2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6" name="Google Shape;2096;p43"/>
              <p:cNvSpPr/>
              <p:nvPr/>
            </p:nvSpPr>
            <p:spPr>
              <a:xfrm>
                <a:off x="5324150" y="668350"/>
                <a:ext cx="67300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5514" extrusionOk="0">
                    <a:moveTo>
                      <a:pt x="2454" y="1013"/>
                    </a:moveTo>
                    <a:lnTo>
                      <a:pt x="2454" y="1013"/>
                    </a:lnTo>
                    <a:cubicBezTo>
                      <a:pt x="2418" y="1656"/>
                      <a:pt x="2251" y="2299"/>
                      <a:pt x="2013" y="2906"/>
                    </a:cubicBezTo>
                    <a:cubicBezTo>
                      <a:pt x="2096" y="2680"/>
                      <a:pt x="2144" y="2453"/>
                      <a:pt x="2192" y="2215"/>
                    </a:cubicBezTo>
                    <a:cubicBezTo>
                      <a:pt x="2215" y="2144"/>
                      <a:pt x="2227" y="2072"/>
                      <a:pt x="2251" y="2013"/>
                    </a:cubicBezTo>
                    <a:cubicBezTo>
                      <a:pt x="2323" y="1751"/>
                      <a:pt x="2382" y="1489"/>
                      <a:pt x="2418" y="1215"/>
                    </a:cubicBezTo>
                    <a:cubicBezTo>
                      <a:pt x="2430" y="1144"/>
                      <a:pt x="2442" y="1072"/>
                      <a:pt x="2454" y="1013"/>
                    </a:cubicBezTo>
                    <a:close/>
                    <a:moveTo>
                      <a:pt x="1715" y="3585"/>
                    </a:moveTo>
                    <a:cubicBezTo>
                      <a:pt x="1614" y="3808"/>
                      <a:pt x="1495" y="4031"/>
                      <a:pt x="1374" y="4254"/>
                    </a:cubicBezTo>
                    <a:lnTo>
                      <a:pt x="1374" y="4254"/>
                    </a:lnTo>
                    <a:cubicBezTo>
                      <a:pt x="1456" y="4099"/>
                      <a:pt x="1532" y="3939"/>
                      <a:pt x="1608" y="3787"/>
                    </a:cubicBezTo>
                    <a:cubicBezTo>
                      <a:pt x="1644" y="3715"/>
                      <a:pt x="1680" y="3656"/>
                      <a:pt x="1715" y="3585"/>
                    </a:cubicBezTo>
                    <a:close/>
                    <a:moveTo>
                      <a:pt x="1942" y="1"/>
                    </a:moveTo>
                    <a:cubicBezTo>
                      <a:pt x="1989" y="1870"/>
                      <a:pt x="1287" y="3775"/>
                      <a:pt x="1" y="5144"/>
                    </a:cubicBezTo>
                    <a:cubicBezTo>
                      <a:pt x="191" y="5239"/>
                      <a:pt x="382" y="5311"/>
                      <a:pt x="561" y="5382"/>
                    </a:cubicBezTo>
                    <a:cubicBezTo>
                      <a:pt x="751" y="5204"/>
                      <a:pt x="918" y="4989"/>
                      <a:pt x="1061" y="4775"/>
                    </a:cubicBezTo>
                    <a:lnTo>
                      <a:pt x="1061" y="4775"/>
                    </a:lnTo>
                    <a:cubicBezTo>
                      <a:pt x="930" y="4989"/>
                      <a:pt x="787" y="5204"/>
                      <a:pt x="656" y="5406"/>
                    </a:cubicBezTo>
                    <a:cubicBezTo>
                      <a:pt x="751" y="5442"/>
                      <a:pt x="858" y="5478"/>
                      <a:pt x="953" y="5513"/>
                    </a:cubicBezTo>
                    <a:cubicBezTo>
                      <a:pt x="1120" y="5251"/>
                      <a:pt x="1275" y="4989"/>
                      <a:pt x="1430" y="4728"/>
                    </a:cubicBezTo>
                    <a:cubicBezTo>
                      <a:pt x="1704" y="4251"/>
                      <a:pt x="1965" y="3763"/>
                      <a:pt x="2156" y="3251"/>
                    </a:cubicBezTo>
                    <a:cubicBezTo>
                      <a:pt x="2513" y="2322"/>
                      <a:pt x="2692" y="1358"/>
                      <a:pt x="2608" y="382"/>
                    </a:cubicBezTo>
                    <a:cubicBezTo>
                      <a:pt x="2489" y="310"/>
                      <a:pt x="2370" y="227"/>
                      <a:pt x="2251" y="167"/>
                    </a:cubicBezTo>
                    <a:cubicBezTo>
                      <a:pt x="2239" y="453"/>
                      <a:pt x="2204" y="739"/>
                      <a:pt x="2156" y="1037"/>
                    </a:cubicBezTo>
                    <a:cubicBezTo>
                      <a:pt x="2180" y="727"/>
                      <a:pt x="2192" y="429"/>
                      <a:pt x="2168" y="120"/>
                    </a:cubicBezTo>
                    <a:cubicBezTo>
                      <a:pt x="2096" y="84"/>
                      <a:pt x="2025" y="36"/>
                      <a:pt x="19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7" name="Google Shape;2097;p43"/>
              <p:cNvSpPr/>
              <p:nvPr/>
            </p:nvSpPr>
            <p:spPr>
              <a:xfrm>
                <a:off x="5374475" y="686800"/>
                <a:ext cx="49425" cy="1249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4996" extrusionOk="0">
                    <a:moveTo>
                      <a:pt x="1726" y="1084"/>
                    </a:moveTo>
                    <a:cubicBezTo>
                      <a:pt x="1750" y="1727"/>
                      <a:pt x="1643" y="2394"/>
                      <a:pt x="1476" y="3013"/>
                    </a:cubicBezTo>
                    <a:cubicBezTo>
                      <a:pt x="1524" y="2775"/>
                      <a:pt x="1560" y="2549"/>
                      <a:pt x="1584" y="2311"/>
                    </a:cubicBezTo>
                    <a:cubicBezTo>
                      <a:pt x="1596" y="2239"/>
                      <a:pt x="1607" y="2168"/>
                      <a:pt x="1619" y="2096"/>
                    </a:cubicBezTo>
                    <a:cubicBezTo>
                      <a:pt x="1667" y="1834"/>
                      <a:pt x="1703" y="1561"/>
                      <a:pt x="1715" y="1287"/>
                    </a:cubicBezTo>
                    <a:cubicBezTo>
                      <a:pt x="1715" y="1227"/>
                      <a:pt x="1726" y="1156"/>
                      <a:pt x="1726" y="1084"/>
                    </a:cubicBezTo>
                    <a:close/>
                    <a:moveTo>
                      <a:pt x="1205" y="3802"/>
                    </a:moveTo>
                    <a:lnTo>
                      <a:pt x="1205" y="3802"/>
                    </a:lnTo>
                    <a:cubicBezTo>
                      <a:pt x="1109" y="4047"/>
                      <a:pt x="1011" y="4292"/>
                      <a:pt x="905" y="4537"/>
                    </a:cubicBezTo>
                    <a:cubicBezTo>
                      <a:pt x="988" y="4335"/>
                      <a:pt x="1072" y="4132"/>
                      <a:pt x="1143" y="3930"/>
                    </a:cubicBezTo>
                    <a:cubicBezTo>
                      <a:pt x="1164" y="3887"/>
                      <a:pt x="1186" y="3845"/>
                      <a:pt x="1205" y="3802"/>
                    </a:cubicBezTo>
                    <a:close/>
                    <a:moveTo>
                      <a:pt x="1107" y="1"/>
                    </a:moveTo>
                    <a:lnTo>
                      <a:pt x="1107" y="1"/>
                    </a:lnTo>
                    <a:cubicBezTo>
                      <a:pt x="1334" y="1715"/>
                      <a:pt x="941" y="3525"/>
                      <a:pt x="0" y="4978"/>
                    </a:cubicBezTo>
                    <a:cubicBezTo>
                      <a:pt x="125" y="4990"/>
                      <a:pt x="244" y="4996"/>
                      <a:pt x="359" y="4996"/>
                    </a:cubicBezTo>
                    <a:cubicBezTo>
                      <a:pt x="473" y="4996"/>
                      <a:pt x="583" y="4990"/>
                      <a:pt x="691" y="4978"/>
                    </a:cubicBezTo>
                    <a:cubicBezTo>
                      <a:pt x="810" y="4954"/>
                      <a:pt x="929" y="4930"/>
                      <a:pt x="1048" y="4906"/>
                    </a:cubicBezTo>
                    <a:cubicBezTo>
                      <a:pt x="1048" y="4894"/>
                      <a:pt x="1048" y="4894"/>
                      <a:pt x="1060" y="4882"/>
                    </a:cubicBezTo>
                    <a:cubicBezTo>
                      <a:pt x="1286" y="4382"/>
                      <a:pt x="1500" y="3870"/>
                      <a:pt x="1643" y="3335"/>
                    </a:cubicBezTo>
                    <a:cubicBezTo>
                      <a:pt x="1893" y="2442"/>
                      <a:pt x="1977" y="1549"/>
                      <a:pt x="1846" y="644"/>
                    </a:cubicBezTo>
                    <a:cubicBezTo>
                      <a:pt x="1726" y="513"/>
                      <a:pt x="1584" y="394"/>
                      <a:pt x="1441" y="263"/>
                    </a:cubicBezTo>
                    <a:lnTo>
                      <a:pt x="1441" y="263"/>
                    </a:lnTo>
                    <a:cubicBezTo>
                      <a:pt x="1453" y="549"/>
                      <a:pt x="1453" y="846"/>
                      <a:pt x="1429" y="1132"/>
                    </a:cubicBezTo>
                    <a:cubicBezTo>
                      <a:pt x="1429" y="822"/>
                      <a:pt x="1405" y="513"/>
                      <a:pt x="1357" y="191"/>
                    </a:cubicBezTo>
                    <a:cubicBezTo>
                      <a:pt x="1274" y="132"/>
                      <a:pt x="1191" y="60"/>
                      <a:pt x="1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2098" name="Google Shape;2098;p43"/>
          <p:cNvSpPr/>
          <p:nvPr/>
        </p:nvSpPr>
        <p:spPr>
          <a:xfrm>
            <a:off x="2361475" y="3404085"/>
            <a:ext cx="7246550" cy="1757500"/>
          </a:xfrm>
          <a:custGeom>
            <a:avLst/>
            <a:gdLst/>
            <a:ahLst/>
            <a:cxnLst/>
            <a:rect l="l" t="t" r="r" b="b"/>
            <a:pathLst>
              <a:path w="289862" h="70300" extrusionOk="0">
                <a:moveTo>
                  <a:pt x="0" y="70300"/>
                </a:moveTo>
                <a:cubicBezTo>
                  <a:pt x="2829" y="67630"/>
                  <a:pt x="7819" y="56188"/>
                  <a:pt x="16973" y="54281"/>
                </a:cubicBezTo>
                <a:cubicBezTo>
                  <a:pt x="26127" y="52374"/>
                  <a:pt x="44815" y="62767"/>
                  <a:pt x="54922" y="58858"/>
                </a:cubicBezTo>
                <a:cubicBezTo>
                  <a:pt x="65029" y="54949"/>
                  <a:pt x="70273" y="37881"/>
                  <a:pt x="77615" y="30825"/>
                </a:cubicBezTo>
                <a:cubicBezTo>
                  <a:pt x="84957" y="23769"/>
                  <a:pt x="88358" y="18525"/>
                  <a:pt x="98973" y="16523"/>
                </a:cubicBezTo>
                <a:cubicBezTo>
                  <a:pt x="109589" y="14521"/>
                  <a:pt x="129294" y="21417"/>
                  <a:pt x="141308" y="18811"/>
                </a:cubicBezTo>
                <a:cubicBezTo>
                  <a:pt x="153322" y="16205"/>
                  <a:pt x="158884" y="3429"/>
                  <a:pt x="171057" y="886"/>
                </a:cubicBezTo>
                <a:cubicBezTo>
                  <a:pt x="183230" y="-1656"/>
                  <a:pt x="200266" y="1935"/>
                  <a:pt x="214346" y="3556"/>
                </a:cubicBezTo>
                <a:cubicBezTo>
                  <a:pt x="228426" y="5177"/>
                  <a:pt x="242951" y="9721"/>
                  <a:pt x="255537" y="10611"/>
                </a:cubicBezTo>
                <a:cubicBezTo>
                  <a:pt x="268123" y="11501"/>
                  <a:pt x="284141" y="9181"/>
                  <a:pt x="289862" y="8895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" name="Google Shape;2064;p43"/>
          <p:cNvSpPr txBox="1"/>
          <p:nvPr/>
        </p:nvSpPr>
        <p:spPr>
          <a:xfrm>
            <a:off x="2761430" y="2246466"/>
            <a:ext cx="618796" cy="532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accent3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r>
              <a:rPr lang="en-GB" sz="2000" b="1" dirty="0">
                <a:solidFill>
                  <a:srgbClr val="000000"/>
                </a:solidFill>
                <a:latin typeface="+mj-lt"/>
              </a:rPr>
              <a:t>II</a:t>
            </a:r>
            <a:endParaRPr lang="en-GB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Google Shape;2067;p43"/>
          <p:cNvSpPr txBox="1"/>
          <p:nvPr/>
        </p:nvSpPr>
        <p:spPr>
          <a:xfrm>
            <a:off x="3358472" y="2292186"/>
            <a:ext cx="3059744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dirty="0" err="1">
                <a:latin typeface="+mj-lt"/>
              </a:rPr>
              <a:t>Trừ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thức</a:t>
            </a:r>
            <a:endParaRPr lang="en-US" dirty="0">
              <a:latin typeface="+mj-lt"/>
            </a:endParaRPr>
          </a:p>
        </p:txBody>
      </p:sp>
      <p:sp>
        <p:nvSpPr>
          <p:cNvPr id="28" name="Google Shape;2064;p43"/>
          <p:cNvSpPr txBox="1"/>
          <p:nvPr/>
        </p:nvSpPr>
        <p:spPr>
          <a:xfrm>
            <a:off x="2761430" y="2923217"/>
            <a:ext cx="618796" cy="532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accent3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r>
              <a:rPr lang="en-GB" sz="2000" b="1" dirty="0">
                <a:solidFill>
                  <a:srgbClr val="000000"/>
                </a:solidFill>
                <a:latin typeface="+mj-lt"/>
              </a:rPr>
              <a:t>III</a:t>
            </a:r>
            <a:endParaRPr lang="en-GB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" name="Google Shape;2067;p43"/>
          <p:cNvSpPr txBox="1"/>
          <p:nvPr/>
        </p:nvSpPr>
        <p:spPr>
          <a:xfrm>
            <a:off x="3358472" y="2957507"/>
            <a:ext cx="3059744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dirty="0" err="1">
                <a:latin typeface="+mj-lt"/>
              </a:rPr>
              <a:t>Nhân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thức</a:t>
            </a:r>
            <a:endParaRPr lang="en-US" dirty="0">
              <a:latin typeface="+mj-lt"/>
            </a:endParaRPr>
          </a:p>
        </p:txBody>
      </p:sp>
      <p:sp>
        <p:nvSpPr>
          <p:cNvPr id="30" name="Google Shape;2064;p43"/>
          <p:cNvSpPr txBox="1"/>
          <p:nvPr/>
        </p:nvSpPr>
        <p:spPr>
          <a:xfrm>
            <a:off x="2761430" y="3639524"/>
            <a:ext cx="618795" cy="5132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accent3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r>
              <a:rPr lang="en-GB" sz="2000" b="1" dirty="0">
                <a:solidFill>
                  <a:srgbClr val="000000"/>
                </a:solidFill>
                <a:latin typeface="+mj-lt"/>
              </a:rPr>
              <a:t>IV</a:t>
            </a:r>
            <a:endParaRPr lang="en-GB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Google Shape;2067;p43"/>
          <p:cNvSpPr txBox="1"/>
          <p:nvPr/>
        </p:nvSpPr>
        <p:spPr>
          <a:xfrm>
            <a:off x="3358472" y="3730964"/>
            <a:ext cx="3951120" cy="34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dirty="0">
                <a:latin typeface="+mj-lt"/>
              </a:rPr>
              <a:t>Chia </a:t>
            </a:r>
            <a:r>
              <a:rPr lang="en-US" dirty="0" err="1">
                <a:latin typeface="+mj-lt"/>
              </a:rPr>
              <a:t>đa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thức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thức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64" grpId="0" animBg="1"/>
      <p:bldP spid="2067" grpId="0" build="p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1" name="Google Shape;2161;p45"/>
          <p:cNvGrpSpPr/>
          <p:nvPr/>
        </p:nvGrpSpPr>
        <p:grpSpPr>
          <a:xfrm>
            <a:off x="2962175" y="-68325"/>
            <a:ext cx="6458575" cy="5291875"/>
            <a:chOff x="2962175" y="-68325"/>
            <a:chExt cx="6458575" cy="5291875"/>
          </a:xfrm>
        </p:grpSpPr>
        <p:sp>
          <p:nvSpPr>
            <p:cNvPr id="2162" name="Google Shape;2162;p45"/>
            <p:cNvSpPr/>
            <p:nvPr/>
          </p:nvSpPr>
          <p:spPr>
            <a:xfrm>
              <a:off x="2962175" y="-68325"/>
              <a:ext cx="6458575" cy="2963525"/>
            </a:xfrm>
            <a:custGeom>
              <a:avLst/>
              <a:gdLst/>
              <a:ahLst/>
              <a:cxnLst/>
              <a:rect l="l" t="t" r="r" b="b"/>
              <a:pathLst>
                <a:path w="258343" h="118541" extrusionOk="0">
                  <a:moveTo>
                    <a:pt x="0" y="0"/>
                  </a:moveTo>
                  <a:cubicBezTo>
                    <a:pt x="2257" y="3750"/>
                    <a:pt x="4895" y="16908"/>
                    <a:pt x="13540" y="22502"/>
                  </a:cubicBezTo>
                  <a:cubicBezTo>
                    <a:pt x="22185" y="28096"/>
                    <a:pt x="36487" y="32387"/>
                    <a:pt x="51870" y="33563"/>
                  </a:cubicBezTo>
                  <a:cubicBezTo>
                    <a:pt x="67253" y="34739"/>
                    <a:pt x="89343" y="24759"/>
                    <a:pt x="105838" y="29558"/>
                  </a:cubicBezTo>
                  <a:cubicBezTo>
                    <a:pt x="122334" y="34357"/>
                    <a:pt x="138543" y="56605"/>
                    <a:pt x="150843" y="62358"/>
                  </a:cubicBezTo>
                  <a:cubicBezTo>
                    <a:pt x="163143" y="68111"/>
                    <a:pt x="171979" y="58830"/>
                    <a:pt x="179639" y="64074"/>
                  </a:cubicBezTo>
                  <a:cubicBezTo>
                    <a:pt x="187299" y="69318"/>
                    <a:pt x="188792" y="88674"/>
                    <a:pt x="196801" y="93823"/>
                  </a:cubicBezTo>
                  <a:cubicBezTo>
                    <a:pt x="204810" y="98972"/>
                    <a:pt x="218001" y="91186"/>
                    <a:pt x="227695" y="94968"/>
                  </a:cubicBezTo>
                  <a:cubicBezTo>
                    <a:pt x="237389" y="98750"/>
                    <a:pt x="249880" y="112735"/>
                    <a:pt x="254965" y="116517"/>
                  </a:cubicBezTo>
                  <a:cubicBezTo>
                    <a:pt x="260050" y="120299"/>
                    <a:pt x="257666" y="117470"/>
                    <a:pt x="258206" y="117661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2163" name="Google Shape;2163;p45"/>
            <p:cNvSpPr/>
            <p:nvPr/>
          </p:nvSpPr>
          <p:spPr>
            <a:xfrm>
              <a:off x="3219625" y="3759950"/>
              <a:ext cx="6111900" cy="1463600"/>
            </a:xfrm>
            <a:custGeom>
              <a:avLst/>
              <a:gdLst/>
              <a:ahLst/>
              <a:cxnLst/>
              <a:rect l="l" t="t" r="r" b="b"/>
              <a:pathLst>
                <a:path w="244476" h="58544" extrusionOk="0">
                  <a:moveTo>
                    <a:pt x="0" y="58544"/>
                  </a:moveTo>
                  <a:cubicBezTo>
                    <a:pt x="2797" y="56923"/>
                    <a:pt x="10489" y="50249"/>
                    <a:pt x="16782" y="48819"/>
                  </a:cubicBezTo>
                  <a:cubicBezTo>
                    <a:pt x="23075" y="47389"/>
                    <a:pt x="29495" y="54445"/>
                    <a:pt x="37758" y="49963"/>
                  </a:cubicBezTo>
                  <a:cubicBezTo>
                    <a:pt x="46022" y="45482"/>
                    <a:pt x="53777" y="24695"/>
                    <a:pt x="66363" y="21930"/>
                  </a:cubicBezTo>
                  <a:cubicBezTo>
                    <a:pt x="78949" y="19165"/>
                    <a:pt x="96748" y="35883"/>
                    <a:pt x="113275" y="33372"/>
                  </a:cubicBezTo>
                  <a:cubicBezTo>
                    <a:pt x="129802" y="30861"/>
                    <a:pt x="149858" y="10520"/>
                    <a:pt x="165527" y="6865"/>
                  </a:cubicBezTo>
                  <a:cubicBezTo>
                    <a:pt x="181196" y="3210"/>
                    <a:pt x="194132" y="12586"/>
                    <a:pt x="207290" y="11442"/>
                  </a:cubicBezTo>
                  <a:cubicBezTo>
                    <a:pt x="220448" y="10298"/>
                    <a:pt x="238278" y="1907"/>
                    <a:pt x="244476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2164" name="Google Shape;2164;p45"/>
          <p:cNvSpPr txBox="1">
            <a:spLocks noGrp="1"/>
          </p:cNvSpPr>
          <p:nvPr>
            <p:ph type="title"/>
          </p:nvPr>
        </p:nvSpPr>
        <p:spPr>
          <a:xfrm>
            <a:off x="3114666" y="2408953"/>
            <a:ext cx="5596268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CỘNG HAI ĐA THỨC</a:t>
            </a:r>
            <a:endParaRPr sz="3500" b="1" dirty="0">
              <a:latin typeface="+mj-lt"/>
            </a:endParaRPr>
          </a:p>
        </p:txBody>
      </p:sp>
      <p:sp>
        <p:nvSpPr>
          <p:cNvPr id="2165" name="Google Shape;2165;p45"/>
          <p:cNvSpPr txBox="1">
            <a:spLocks noGrp="1"/>
          </p:cNvSpPr>
          <p:nvPr>
            <p:ph type="title" idx="2"/>
          </p:nvPr>
        </p:nvSpPr>
        <p:spPr>
          <a:xfrm>
            <a:off x="4783241" y="1394013"/>
            <a:ext cx="2266615" cy="918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PHẦN I</a:t>
            </a:r>
            <a:endParaRPr sz="3500" b="1" dirty="0">
              <a:latin typeface="+mj-lt"/>
            </a:endParaRPr>
          </a:p>
        </p:txBody>
      </p:sp>
      <p:sp>
        <p:nvSpPr>
          <p:cNvPr id="2167" name="Google Shape;2167;p45"/>
          <p:cNvSpPr/>
          <p:nvPr/>
        </p:nvSpPr>
        <p:spPr>
          <a:xfrm>
            <a:off x="8572861" y="114290"/>
            <a:ext cx="384901" cy="349074"/>
          </a:xfrm>
          <a:custGeom>
            <a:avLst/>
            <a:gdLst/>
            <a:ahLst/>
            <a:cxnLst/>
            <a:rect l="l" t="t" r="r" b="b"/>
            <a:pathLst>
              <a:path w="2740" h="2485" extrusionOk="0">
                <a:moveTo>
                  <a:pt x="1491" y="0"/>
                </a:moveTo>
                <a:cubicBezTo>
                  <a:pt x="1445" y="0"/>
                  <a:pt x="1402" y="16"/>
                  <a:pt x="1382" y="51"/>
                </a:cubicBezTo>
                <a:cubicBezTo>
                  <a:pt x="1239" y="301"/>
                  <a:pt x="1108" y="551"/>
                  <a:pt x="977" y="801"/>
                </a:cubicBezTo>
                <a:cubicBezTo>
                  <a:pt x="977" y="801"/>
                  <a:pt x="977" y="801"/>
                  <a:pt x="977" y="813"/>
                </a:cubicBezTo>
                <a:cubicBezTo>
                  <a:pt x="727" y="765"/>
                  <a:pt x="477" y="718"/>
                  <a:pt x="239" y="658"/>
                </a:cubicBezTo>
                <a:cubicBezTo>
                  <a:pt x="220" y="654"/>
                  <a:pt x="202" y="653"/>
                  <a:pt x="185" y="653"/>
                </a:cubicBezTo>
                <a:cubicBezTo>
                  <a:pt x="47" y="653"/>
                  <a:pt x="1" y="776"/>
                  <a:pt x="96" y="861"/>
                </a:cubicBezTo>
                <a:cubicBezTo>
                  <a:pt x="275" y="1039"/>
                  <a:pt x="465" y="1194"/>
                  <a:pt x="656" y="1361"/>
                </a:cubicBezTo>
                <a:cubicBezTo>
                  <a:pt x="525" y="1646"/>
                  <a:pt x="430" y="1956"/>
                  <a:pt x="382" y="2278"/>
                </a:cubicBezTo>
                <a:cubicBezTo>
                  <a:pt x="372" y="2350"/>
                  <a:pt x="462" y="2451"/>
                  <a:pt x="564" y="2451"/>
                </a:cubicBezTo>
                <a:cubicBezTo>
                  <a:pt x="579" y="2451"/>
                  <a:pt x="593" y="2449"/>
                  <a:pt x="608" y="2444"/>
                </a:cubicBezTo>
                <a:cubicBezTo>
                  <a:pt x="954" y="2349"/>
                  <a:pt x="1263" y="2218"/>
                  <a:pt x="1549" y="2063"/>
                </a:cubicBezTo>
                <a:cubicBezTo>
                  <a:pt x="1727" y="2194"/>
                  <a:pt x="1918" y="2325"/>
                  <a:pt x="2108" y="2444"/>
                </a:cubicBezTo>
                <a:cubicBezTo>
                  <a:pt x="2144" y="2471"/>
                  <a:pt x="2193" y="2484"/>
                  <a:pt x="2239" y="2484"/>
                </a:cubicBezTo>
                <a:cubicBezTo>
                  <a:pt x="2316" y="2484"/>
                  <a:pt x="2385" y="2447"/>
                  <a:pt x="2370" y="2373"/>
                </a:cubicBezTo>
                <a:cubicBezTo>
                  <a:pt x="2311" y="2123"/>
                  <a:pt x="2239" y="1885"/>
                  <a:pt x="2168" y="1646"/>
                </a:cubicBezTo>
                <a:cubicBezTo>
                  <a:pt x="2359" y="1492"/>
                  <a:pt x="2525" y="1325"/>
                  <a:pt x="2680" y="1135"/>
                </a:cubicBezTo>
                <a:cubicBezTo>
                  <a:pt x="2740" y="1063"/>
                  <a:pt x="2632" y="932"/>
                  <a:pt x="2513" y="932"/>
                </a:cubicBezTo>
                <a:cubicBezTo>
                  <a:pt x="2323" y="932"/>
                  <a:pt x="2132" y="932"/>
                  <a:pt x="1942" y="920"/>
                </a:cubicBezTo>
                <a:cubicBezTo>
                  <a:pt x="1847" y="634"/>
                  <a:pt x="1751" y="361"/>
                  <a:pt x="1644" y="87"/>
                </a:cubicBezTo>
                <a:cubicBezTo>
                  <a:pt x="1623" y="31"/>
                  <a:pt x="1554" y="0"/>
                  <a:pt x="14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168" name="Google Shape;2168;p45"/>
          <p:cNvGrpSpPr/>
          <p:nvPr/>
        </p:nvGrpSpPr>
        <p:grpSpPr>
          <a:xfrm>
            <a:off x="570791" y="1284830"/>
            <a:ext cx="1834059" cy="2573840"/>
            <a:chOff x="920571" y="615585"/>
            <a:chExt cx="2961533" cy="3912785"/>
          </a:xfrm>
        </p:grpSpPr>
        <p:grpSp>
          <p:nvGrpSpPr>
            <p:cNvPr id="2169" name="Google Shape;2169;p45"/>
            <p:cNvGrpSpPr/>
            <p:nvPr/>
          </p:nvGrpSpPr>
          <p:grpSpPr>
            <a:xfrm>
              <a:off x="2315346" y="3002120"/>
              <a:ext cx="1095765" cy="1526251"/>
              <a:chOff x="7658617" y="2315257"/>
              <a:chExt cx="1265463" cy="1762618"/>
            </a:xfrm>
          </p:grpSpPr>
          <p:sp>
            <p:nvSpPr>
              <p:cNvPr id="2170" name="Google Shape;2170;p45"/>
              <p:cNvSpPr/>
              <p:nvPr/>
            </p:nvSpPr>
            <p:spPr>
              <a:xfrm>
                <a:off x="7658617" y="2315257"/>
                <a:ext cx="1265463" cy="1762192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16583" extrusionOk="0">
                    <a:moveTo>
                      <a:pt x="5073" y="0"/>
                    </a:moveTo>
                    <a:cubicBezTo>
                      <a:pt x="4504" y="0"/>
                      <a:pt x="3959" y="343"/>
                      <a:pt x="3775" y="914"/>
                    </a:cubicBezTo>
                    <a:cubicBezTo>
                      <a:pt x="3680" y="1235"/>
                      <a:pt x="3680" y="1581"/>
                      <a:pt x="3680" y="1914"/>
                    </a:cubicBezTo>
                    <a:cubicBezTo>
                      <a:pt x="3692" y="2271"/>
                      <a:pt x="3692" y="2664"/>
                      <a:pt x="3501" y="2974"/>
                    </a:cubicBezTo>
                    <a:cubicBezTo>
                      <a:pt x="3339" y="3251"/>
                      <a:pt x="3045" y="3437"/>
                      <a:pt x="2732" y="3437"/>
                    </a:cubicBezTo>
                    <a:cubicBezTo>
                      <a:pt x="2656" y="3437"/>
                      <a:pt x="2578" y="3426"/>
                      <a:pt x="2501" y="3402"/>
                    </a:cubicBezTo>
                    <a:cubicBezTo>
                      <a:pt x="2096" y="3271"/>
                      <a:pt x="1965" y="2867"/>
                      <a:pt x="2013" y="2486"/>
                    </a:cubicBezTo>
                    <a:cubicBezTo>
                      <a:pt x="2036" y="2184"/>
                      <a:pt x="2173" y="1520"/>
                      <a:pt x="2566" y="1520"/>
                    </a:cubicBezTo>
                    <a:cubicBezTo>
                      <a:pt x="2576" y="1520"/>
                      <a:pt x="2586" y="1520"/>
                      <a:pt x="2596" y="1521"/>
                    </a:cubicBezTo>
                    <a:cubicBezTo>
                      <a:pt x="2811" y="1545"/>
                      <a:pt x="2870" y="1819"/>
                      <a:pt x="2775" y="1974"/>
                    </a:cubicBezTo>
                    <a:cubicBezTo>
                      <a:pt x="2668" y="2140"/>
                      <a:pt x="2430" y="2224"/>
                      <a:pt x="2251" y="2247"/>
                    </a:cubicBezTo>
                    <a:cubicBezTo>
                      <a:pt x="2132" y="2259"/>
                      <a:pt x="2144" y="2426"/>
                      <a:pt x="2251" y="2450"/>
                    </a:cubicBezTo>
                    <a:cubicBezTo>
                      <a:pt x="2304" y="2460"/>
                      <a:pt x="2358" y="2466"/>
                      <a:pt x="2411" y="2466"/>
                    </a:cubicBezTo>
                    <a:cubicBezTo>
                      <a:pt x="2834" y="2466"/>
                      <a:pt x="3227" y="2141"/>
                      <a:pt x="3132" y="1676"/>
                    </a:cubicBezTo>
                    <a:cubicBezTo>
                      <a:pt x="3064" y="1374"/>
                      <a:pt x="2824" y="1211"/>
                      <a:pt x="2566" y="1211"/>
                    </a:cubicBezTo>
                    <a:cubicBezTo>
                      <a:pt x="2417" y="1211"/>
                      <a:pt x="2263" y="1265"/>
                      <a:pt x="2132" y="1378"/>
                    </a:cubicBezTo>
                    <a:cubicBezTo>
                      <a:pt x="1811" y="1652"/>
                      <a:pt x="1680" y="2212"/>
                      <a:pt x="1680" y="2640"/>
                    </a:cubicBezTo>
                    <a:cubicBezTo>
                      <a:pt x="1680" y="3045"/>
                      <a:pt x="1846" y="3438"/>
                      <a:pt x="2227" y="3629"/>
                    </a:cubicBezTo>
                    <a:cubicBezTo>
                      <a:pt x="2389" y="3720"/>
                      <a:pt x="2569" y="3764"/>
                      <a:pt x="2748" y="3764"/>
                    </a:cubicBezTo>
                    <a:cubicBezTo>
                      <a:pt x="2990" y="3764"/>
                      <a:pt x="3232" y="3684"/>
                      <a:pt x="3430" y="3533"/>
                    </a:cubicBezTo>
                    <a:cubicBezTo>
                      <a:pt x="3775" y="3283"/>
                      <a:pt x="3954" y="2890"/>
                      <a:pt x="3989" y="2474"/>
                    </a:cubicBezTo>
                    <a:cubicBezTo>
                      <a:pt x="4085" y="1724"/>
                      <a:pt x="3811" y="676"/>
                      <a:pt x="4740" y="366"/>
                    </a:cubicBezTo>
                    <a:cubicBezTo>
                      <a:pt x="4861" y="326"/>
                      <a:pt x="4978" y="307"/>
                      <a:pt x="5090" y="307"/>
                    </a:cubicBezTo>
                    <a:cubicBezTo>
                      <a:pt x="5799" y="307"/>
                      <a:pt x="6281" y="1061"/>
                      <a:pt x="6168" y="1771"/>
                    </a:cubicBezTo>
                    <a:cubicBezTo>
                      <a:pt x="5323" y="1962"/>
                      <a:pt x="4644" y="2640"/>
                      <a:pt x="4501" y="3545"/>
                    </a:cubicBezTo>
                    <a:cubicBezTo>
                      <a:pt x="4359" y="4510"/>
                      <a:pt x="4859" y="5426"/>
                      <a:pt x="5692" y="5831"/>
                    </a:cubicBezTo>
                    <a:cubicBezTo>
                      <a:pt x="5287" y="6105"/>
                      <a:pt x="4894" y="6415"/>
                      <a:pt x="4513" y="6712"/>
                    </a:cubicBezTo>
                    <a:cubicBezTo>
                      <a:pt x="4263" y="6903"/>
                      <a:pt x="4013" y="7093"/>
                      <a:pt x="3751" y="7284"/>
                    </a:cubicBezTo>
                    <a:cubicBezTo>
                      <a:pt x="3513" y="7474"/>
                      <a:pt x="3251" y="7665"/>
                      <a:pt x="3013" y="7867"/>
                    </a:cubicBezTo>
                    <a:cubicBezTo>
                      <a:pt x="2882" y="7772"/>
                      <a:pt x="2727" y="7689"/>
                      <a:pt x="2561" y="7617"/>
                    </a:cubicBezTo>
                    <a:cubicBezTo>
                      <a:pt x="2454" y="7569"/>
                      <a:pt x="2335" y="7534"/>
                      <a:pt x="2215" y="7498"/>
                    </a:cubicBezTo>
                    <a:cubicBezTo>
                      <a:pt x="2144" y="7474"/>
                      <a:pt x="2084" y="7450"/>
                      <a:pt x="2025" y="7439"/>
                    </a:cubicBezTo>
                    <a:cubicBezTo>
                      <a:pt x="1991" y="7430"/>
                      <a:pt x="1964" y="7422"/>
                      <a:pt x="1933" y="7422"/>
                    </a:cubicBezTo>
                    <a:cubicBezTo>
                      <a:pt x="1921" y="7422"/>
                      <a:pt x="1908" y="7423"/>
                      <a:pt x="1894" y="7427"/>
                    </a:cubicBezTo>
                    <a:cubicBezTo>
                      <a:pt x="1846" y="7439"/>
                      <a:pt x="1823" y="7462"/>
                      <a:pt x="1787" y="7486"/>
                    </a:cubicBezTo>
                    <a:cubicBezTo>
                      <a:pt x="1727" y="7522"/>
                      <a:pt x="1727" y="7581"/>
                      <a:pt x="1763" y="7641"/>
                    </a:cubicBezTo>
                    <a:cubicBezTo>
                      <a:pt x="1787" y="7677"/>
                      <a:pt x="1787" y="7700"/>
                      <a:pt x="1834" y="7736"/>
                    </a:cubicBezTo>
                    <a:cubicBezTo>
                      <a:pt x="1870" y="7760"/>
                      <a:pt x="1906" y="7772"/>
                      <a:pt x="1942" y="7772"/>
                    </a:cubicBezTo>
                    <a:cubicBezTo>
                      <a:pt x="2001" y="7796"/>
                      <a:pt x="2061" y="7808"/>
                      <a:pt x="2108" y="7820"/>
                    </a:cubicBezTo>
                    <a:cubicBezTo>
                      <a:pt x="2227" y="7855"/>
                      <a:pt x="2335" y="7891"/>
                      <a:pt x="2442" y="7939"/>
                    </a:cubicBezTo>
                    <a:cubicBezTo>
                      <a:pt x="2549" y="7974"/>
                      <a:pt x="2668" y="8022"/>
                      <a:pt x="2775" y="8070"/>
                    </a:cubicBezTo>
                    <a:cubicBezTo>
                      <a:pt x="2680" y="8117"/>
                      <a:pt x="2596" y="8165"/>
                      <a:pt x="2501" y="8224"/>
                    </a:cubicBezTo>
                    <a:cubicBezTo>
                      <a:pt x="2335" y="8320"/>
                      <a:pt x="2168" y="8427"/>
                      <a:pt x="2001" y="8546"/>
                    </a:cubicBezTo>
                    <a:cubicBezTo>
                      <a:pt x="1918" y="8605"/>
                      <a:pt x="1846" y="8665"/>
                      <a:pt x="1763" y="8724"/>
                    </a:cubicBezTo>
                    <a:cubicBezTo>
                      <a:pt x="1668" y="8796"/>
                      <a:pt x="1584" y="8915"/>
                      <a:pt x="1632" y="9046"/>
                    </a:cubicBezTo>
                    <a:cubicBezTo>
                      <a:pt x="1644" y="9082"/>
                      <a:pt x="1680" y="9129"/>
                      <a:pt x="1727" y="9141"/>
                    </a:cubicBezTo>
                    <a:cubicBezTo>
                      <a:pt x="1753" y="9150"/>
                      <a:pt x="1766" y="9158"/>
                      <a:pt x="1763" y="9158"/>
                    </a:cubicBezTo>
                    <a:cubicBezTo>
                      <a:pt x="1762" y="9158"/>
                      <a:pt x="1758" y="9157"/>
                      <a:pt x="1751" y="9153"/>
                    </a:cubicBezTo>
                    <a:cubicBezTo>
                      <a:pt x="1744" y="9150"/>
                      <a:pt x="1739" y="9148"/>
                      <a:pt x="1737" y="9148"/>
                    </a:cubicBezTo>
                    <a:cubicBezTo>
                      <a:pt x="1731" y="9148"/>
                      <a:pt x="1741" y="9157"/>
                      <a:pt x="1775" y="9165"/>
                    </a:cubicBezTo>
                    <a:cubicBezTo>
                      <a:pt x="1823" y="9165"/>
                      <a:pt x="1882" y="9153"/>
                      <a:pt x="1918" y="9129"/>
                    </a:cubicBezTo>
                    <a:cubicBezTo>
                      <a:pt x="1977" y="9093"/>
                      <a:pt x="2013" y="9022"/>
                      <a:pt x="2001" y="8963"/>
                    </a:cubicBezTo>
                    <a:cubicBezTo>
                      <a:pt x="2049" y="8927"/>
                      <a:pt x="2096" y="8891"/>
                      <a:pt x="2144" y="8855"/>
                    </a:cubicBezTo>
                    <a:cubicBezTo>
                      <a:pt x="2251" y="8772"/>
                      <a:pt x="2370" y="8689"/>
                      <a:pt x="2477" y="8605"/>
                    </a:cubicBezTo>
                    <a:cubicBezTo>
                      <a:pt x="2596" y="8534"/>
                      <a:pt x="2704" y="8451"/>
                      <a:pt x="2823" y="8367"/>
                    </a:cubicBezTo>
                    <a:cubicBezTo>
                      <a:pt x="2858" y="8343"/>
                      <a:pt x="2894" y="8320"/>
                      <a:pt x="2930" y="8296"/>
                    </a:cubicBezTo>
                    <a:lnTo>
                      <a:pt x="2930" y="8296"/>
                    </a:lnTo>
                    <a:cubicBezTo>
                      <a:pt x="2894" y="8379"/>
                      <a:pt x="2858" y="8474"/>
                      <a:pt x="2823" y="8570"/>
                    </a:cubicBezTo>
                    <a:cubicBezTo>
                      <a:pt x="2775" y="8701"/>
                      <a:pt x="2727" y="8832"/>
                      <a:pt x="2692" y="8963"/>
                    </a:cubicBezTo>
                    <a:cubicBezTo>
                      <a:pt x="2644" y="9105"/>
                      <a:pt x="2596" y="9248"/>
                      <a:pt x="2573" y="9391"/>
                    </a:cubicBezTo>
                    <a:cubicBezTo>
                      <a:pt x="2565" y="9509"/>
                      <a:pt x="2667" y="9590"/>
                      <a:pt x="2763" y="9590"/>
                    </a:cubicBezTo>
                    <a:cubicBezTo>
                      <a:pt x="2822" y="9590"/>
                      <a:pt x="2879" y="9559"/>
                      <a:pt x="2906" y="9486"/>
                    </a:cubicBezTo>
                    <a:cubicBezTo>
                      <a:pt x="2954" y="9355"/>
                      <a:pt x="2977" y="9213"/>
                      <a:pt x="3013" y="9082"/>
                    </a:cubicBezTo>
                    <a:cubicBezTo>
                      <a:pt x="3049" y="8951"/>
                      <a:pt x="3085" y="8820"/>
                      <a:pt x="3120" y="8677"/>
                    </a:cubicBezTo>
                    <a:cubicBezTo>
                      <a:pt x="3156" y="8522"/>
                      <a:pt x="3204" y="8379"/>
                      <a:pt x="3251" y="8224"/>
                    </a:cubicBezTo>
                    <a:cubicBezTo>
                      <a:pt x="3263" y="8224"/>
                      <a:pt x="3263" y="8212"/>
                      <a:pt x="3263" y="8212"/>
                    </a:cubicBezTo>
                    <a:cubicBezTo>
                      <a:pt x="3275" y="8415"/>
                      <a:pt x="3311" y="8629"/>
                      <a:pt x="3347" y="8820"/>
                    </a:cubicBezTo>
                    <a:cubicBezTo>
                      <a:pt x="3382" y="8963"/>
                      <a:pt x="3406" y="9105"/>
                      <a:pt x="3442" y="9236"/>
                    </a:cubicBezTo>
                    <a:cubicBezTo>
                      <a:pt x="3466" y="9379"/>
                      <a:pt x="3489" y="9582"/>
                      <a:pt x="3644" y="9641"/>
                    </a:cubicBezTo>
                    <a:cubicBezTo>
                      <a:pt x="3657" y="9650"/>
                      <a:pt x="3672" y="9654"/>
                      <a:pt x="3689" y="9654"/>
                    </a:cubicBezTo>
                    <a:cubicBezTo>
                      <a:pt x="3719" y="9654"/>
                      <a:pt x="3752" y="9640"/>
                      <a:pt x="3775" y="9617"/>
                    </a:cubicBezTo>
                    <a:cubicBezTo>
                      <a:pt x="3870" y="9498"/>
                      <a:pt x="3799" y="9320"/>
                      <a:pt x="3763" y="9189"/>
                    </a:cubicBezTo>
                    <a:cubicBezTo>
                      <a:pt x="3739" y="9046"/>
                      <a:pt x="3704" y="8915"/>
                      <a:pt x="3680" y="8772"/>
                    </a:cubicBezTo>
                    <a:cubicBezTo>
                      <a:pt x="3620" y="8498"/>
                      <a:pt x="3585" y="8212"/>
                      <a:pt x="3513" y="7950"/>
                    </a:cubicBezTo>
                    <a:cubicBezTo>
                      <a:pt x="3656" y="7831"/>
                      <a:pt x="3799" y="7712"/>
                      <a:pt x="3954" y="7605"/>
                    </a:cubicBezTo>
                    <a:cubicBezTo>
                      <a:pt x="4204" y="7403"/>
                      <a:pt x="4466" y="7200"/>
                      <a:pt x="4728" y="6998"/>
                    </a:cubicBezTo>
                    <a:cubicBezTo>
                      <a:pt x="5156" y="6665"/>
                      <a:pt x="5621" y="6343"/>
                      <a:pt x="6025" y="5962"/>
                    </a:cubicBezTo>
                    <a:cubicBezTo>
                      <a:pt x="6037" y="5962"/>
                      <a:pt x="6061" y="5974"/>
                      <a:pt x="6073" y="5974"/>
                    </a:cubicBezTo>
                    <a:cubicBezTo>
                      <a:pt x="5990" y="6379"/>
                      <a:pt x="5906" y="6772"/>
                      <a:pt x="5823" y="7177"/>
                    </a:cubicBezTo>
                    <a:cubicBezTo>
                      <a:pt x="5644" y="8093"/>
                      <a:pt x="5490" y="9010"/>
                      <a:pt x="5359" y="9927"/>
                    </a:cubicBezTo>
                    <a:lnTo>
                      <a:pt x="5049" y="9879"/>
                    </a:lnTo>
                    <a:lnTo>
                      <a:pt x="2644" y="13284"/>
                    </a:lnTo>
                    <a:lnTo>
                      <a:pt x="3180" y="13368"/>
                    </a:lnTo>
                    <a:cubicBezTo>
                      <a:pt x="3132" y="13463"/>
                      <a:pt x="3085" y="13570"/>
                      <a:pt x="3037" y="13677"/>
                    </a:cubicBezTo>
                    <a:cubicBezTo>
                      <a:pt x="2858" y="14058"/>
                      <a:pt x="2680" y="14451"/>
                      <a:pt x="2489" y="14832"/>
                    </a:cubicBezTo>
                    <a:cubicBezTo>
                      <a:pt x="2477" y="14856"/>
                      <a:pt x="2465" y="14880"/>
                      <a:pt x="2454" y="14904"/>
                    </a:cubicBezTo>
                    <a:cubicBezTo>
                      <a:pt x="2323" y="14832"/>
                      <a:pt x="2168" y="14797"/>
                      <a:pt x="2037" y="14761"/>
                    </a:cubicBezTo>
                    <a:cubicBezTo>
                      <a:pt x="1834" y="14701"/>
                      <a:pt x="1632" y="14666"/>
                      <a:pt x="1430" y="14642"/>
                    </a:cubicBezTo>
                    <a:cubicBezTo>
                      <a:pt x="1336" y="14634"/>
                      <a:pt x="1244" y="14630"/>
                      <a:pt x="1151" y="14630"/>
                    </a:cubicBezTo>
                    <a:cubicBezTo>
                      <a:pt x="820" y="14630"/>
                      <a:pt x="494" y="14680"/>
                      <a:pt x="168" y="14773"/>
                    </a:cubicBezTo>
                    <a:cubicBezTo>
                      <a:pt x="72" y="14797"/>
                      <a:pt x="1" y="14928"/>
                      <a:pt x="13" y="15023"/>
                    </a:cubicBezTo>
                    <a:cubicBezTo>
                      <a:pt x="25" y="15142"/>
                      <a:pt x="120" y="15213"/>
                      <a:pt x="227" y="15249"/>
                    </a:cubicBezTo>
                    <a:cubicBezTo>
                      <a:pt x="668" y="15368"/>
                      <a:pt x="1132" y="15451"/>
                      <a:pt x="1596" y="15475"/>
                    </a:cubicBezTo>
                    <a:cubicBezTo>
                      <a:pt x="1748" y="15489"/>
                      <a:pt x="1922" y="15510"/>
                      <a:pt x="2095" y="15510"/>
                    </a:cubicBezTo>
                    <a:cubicBezTo>
                      <a:pt x="2370" y="15510"/>
                      <a:pt x="2642" y="15457"/>
                      <a:pt x="2811" y="15237"/>
                    </a:cubicBezTo>
                    <a:cubicBezTo>
                      <a:pt x="2930" y="15082"/>
                      <a:pt x="3001" y="14868"/>
                      <a:pt x="3085" y="14678"/>
                    </a:cubicBezTo>
                    <a:cubicBezTo>
                      <a:pt x="3180" y="14463"/>
                      <a:pt x="3275" y="14249"/>
                      <a:pt x="3358" y="14023"/>
                    </a:cubicBezTo>
                    <a:cubicBezTo>
                      <a:pt x="3442" y="13832"/>
                      <a:pt x="3537" y="13630"/>
                      <a:pt x="3620" y="13439"/>
                    </a:cubicBezTo>
                    <a:lnTo>
                      <a:pt x="4621" y="13582"/>
                    </a:lnTo>
                    <a:lnTo>
                      <a:pt x="5383" y="13701"/>
                    </a:lnTo>
                    <a:lnTo>
                      <a:pt x="6156" y="13820"/>
                    </a:lnTo>
                    <a:cubicBezTo>
                      <a:pt x="6180" y="14035"/>
                      <a:pt x="6204" y="14249"/>
                      <a:pt x="6228" y="14463"/>
                    </a:cubicBezTo>
                    <a:cubicBezTo>
                      <a:pt x="6240" y="14701"/>
                      <a:pt x="6264" y="14928"/>
                      <a:pt x="6287" y="15166"/>
                    </a:cubicBezTo>
                    <a:cubicBezTo>
                      <a:pt x="6311" y="15368"/>
                      <a:pt x="6311" y="15594"/>
                      <a:pt x="6383" y="15797"/>
                    </a:cubicBezTo>
                    <a:cubicBezTo>
                      <a:pt x="6537" y="16213"/>
                      <a:pt x="7085" y="16297"/>
                      <a:pt x="7466" y="16392"/>
                    </a:cubicBezTo>
                    <a:cubicBezTo>
                      <a:pt x="7919" y="16499"/>
                      <a:pt x="8383" y="16559"/>
                      <a:pt x="8835" y="16583"/>
                    </a:cubicBezTo>
                    <a:cubicBezTo>
                      <a:pt x="8954" y="16583"/>
                      <a:pt x="9062" y="16547"/>
                      <a:pt x="9109" y="16440"/>
                    </a:cubicBezTo>
                    <a:cubicBezTo>
                      <a:pt x="9145" y="16344"/>
                      <a:pt x="9133" y="16202"/>
                      <a:pt x="9038" y="16142"/>
                    </a:cubicBezTo>
                    <a:cubicBezTo>
                      <a:pt x="8681" y="15904"/>
                      <a:pt x="8288" y="15737"/>
                      <a:pt x="7871" y="15642"/>
                    </a:cubicBezTo>
                    <a:cubicBezTo>
                      <a:pt x="7669" y="15594"/>
                      <a:pt x="7466" y="15570"/>
                      <a:pt x="7264" y="15570"/>
                    </a:cubicBezTo>
                    <a:cubicBezTo>
                      <a:pt x="7198" y="15565"/>
                      <a:pt x="7124" y="15559"/>
                      <a:pt x="7048" y="15559"/>
                    </a:cubicBezTo>
                    <a:cubicBezTo>
                      <a:pt x="6972" y="15559"/>
                      <a:pt x="6895" y="15565"/>
                      <a:pt x="6823" y="15582"/>
                    </a:cubicBezTo>
                    <a:cubicBezTo>
                      <a:pt x="6823" y="15559"/>
                      <a:pt x="6811" y="15523"/>
                      <a:pt x="6799" y="15499"/>
                    </a:cubicBezTo>
                    <a:cubicBezTo>
                      <a:pt x="6740" y="15070"/>
                      <a:pt x="6692" y="14654"/>
                      <a:pt x="6633" y="14237"/>
                    </a:cubicBezTo>
                    <a:cubicBezTo>
                      <a:pt x="6621" y="14118"/>
                      <a:pt x="6609" y="14011"/>
                      <a:pt x="6585" y="13892"/>
                    </a:cubicBezTo>
                    <a:lnTo>
                      <a:pt x="6585" y="13892"/>
                    </a:lnTo>
                    <a:lnTo>
                      <a:pt x="7204" y="13987"/>
                    </a:lnTo>
                    <a:lnTo>
                      <a:pt x="6037" y="10046"/>
                    </a:lnTo>
                    <a:lnTo>
                      <a:pt x="5752" y="9998"/>
                    </a:lnTo>
                    <a:cubicBezTo>
                      <a:pt x="5799" y="9629"/>
                      <a:pt x="5859" y="9272"/>
                      <a:pt x="5906" y="8903"/>
                    </a:cubicBezTo>
                    <a:cubicBezTo>
                      <a:pt x="6061" y="7974"/>
                      <a:pt x="6216" y="7046"/>
                      <a:pt x="6406" y="6117"/>
                    </a:cubicBezTo>
                    <a:cubicBezTo>
                      <a:pt x="6656" y="6593"/>
                      <a:pt x="6942" y="7046"/>
                      <a:pt x="7228" y="7486"/>
                    </a:cubicBezTo>
                    <a:cubicBezTo>
                      <a:pt x="7407" y="7760"/>
                      <a:pt x="7585" y="8022"/>
                      <a:pt x="7764" y="8284"/>
                    </a:cubicBezTo>
                    <a:cubicBezTo>
                      <a:pt x="7859" y="8415"/>
                      <a:pt x="7942" y="8534"/>
                      <a:pt x="8038" y="8665"/>
                    </a:cubicBezTo>
                    <a:cubicBezTo>
                      <a:pt x="8085" y="8724"/>
                      <a:pt x="8121" y="8784"/>
                      <a:pt x="8180" y="8843"/>
                    </a:cubicBezTo>
                    <a:cubicBezTo>
                      <a:pt x="8073" y="9070"/>
                      <a:pt x="8014" y="9296"/>
                      <a:pt x="7966" y="9534"/>
                    </a:cubicBezTo>
                    <a:cubicBezTo>
                      <a:pt x="7942" y="9653"/>
                      <a:pt x="7930" y="9760"/>
                      <a:pt x="7930" y="9879"/>
                    </a:cubicBezTo>
                    <a:cubicBezTo>
                      <a:pt x="7919" y="9951"/>
                      <a:pt x="7919" y="10010"/>
                      <a:pt x="7919" y="10082"/>
                    </a:cubicBezTo>
                    <a:cubicBezTo>
                      <a:pt x="7919" y="10117"/>
                      <a:pt x="7919" y="10141"/>
                      <a:pt x="7930" y="10177"/>
                    </a:cubicBezTo>
                    <a:cubicBezTo>
                      <a:pt x="7942" y="10213"/>
                      <a:pt x="7978" y="10225"/>
                      <a:pt x="7990" y="10260"/>
                    </a:cubicBezTo>
                    <a:cubicBezTo>
                      <a:pt x="8009" y="10293"/>
                      <a:pt x="8050" y="10314"/>
                      <a:pt x="8088" y="10314"/>
                    </a:cubicBezTo>
                    <a:cubicBezTo>
                      <a:pt x="8121" y="10314"/>
                      <a:pt x="8152" y="10299"/>
                      <a:pt x="8169" y="10260"/>
                    </a:cubicBezTo>
                    <a:cubicBezTo>
                      <a:pt x="8180" y="10248"/>
                      <a:pt x="8204" y="10225"/>
                      <a:pt x="8216" y="10201"/>
                    </a:cubicBezTo>
                    <a:cubicBezTo>
                      <a:pt x="8240" y="10153"/>
                      <a:pt x="8240" y="10117"/>
                      <a:pt x="8240" y="10070"/>
                    </a:cubicBezTo>
                    <a:lnTo>
                      <a:pt x="8252" y="9927"/>
                    </a:lnTo>
                    <a:cubicBezTo>
                      <a:pt x="8252" y="9820"/>
                      <a:pt x="8264" y="9701"/>
                      <a:pt x="8276" y="9582"/>
                    </a:cubicBezTo>
                    <a:cubicBezTo>
                      <a:pt x="8300" y="9451"/>
                      <a:pt x="8323" y="9320"/>
                      <a:pt x="8347" y="9189"/>
                    </a:cubicBezTo>
                    <a:cubicBezTo>
                      <a:pt x="8395" y="9272"/>
                      <a:pt x="8442" y="9344"/>
                      <a:pt x="8490" y="9415"/>
                    </a:cubicBezTo>
                    <a:cubicBezTo>
                      <a:pt x="8573" y="9570"/>
                      <a:pt x="8669" y="9713"/>
                      <a:pt x="8752" y="9867"/>
                    </a:cubicBezTo>
                    <a:cubicBezTo>
                      <a:pt x="8835" y="10010"/>
                      <a:pt x="8919" y="10153"/>
                      <a:pt x="9014" y="10296"/>
                    </a:cubicBezTo>
                    <a:cubicBezTo>
                      <a:pt x="9050" y="10367"/>
                      <a:pt x="9097" y="10451"/>
                      <a:pt x="9145" y="10522"/>
                    </a:cubicBezTo>
                    <a:cubicBezTo>
                      <a:pt x="9193" y="10606"/>
                      <a:pt x="9252" y="10677"/>
                      <a:pt x="9347" y="10677"/>
                    </a:cubicBezTo>
                    <a:cubicBezTo>
                      <a:pt x="9395" y="10677"/>
                      <a:pt x="9419" y="10665"/>
                      <a:pt x="9443" y="10629"/>
                    </a:cubicBezTo>
                    <a:cubicBezTo>
                      <a:pt x="9490" y="10534"/>
                      <a:pt x="9466" y="10439"/>
                      <a:pt x="9419" y="10356"/>
                    </a:cubicBezTo>
                    <a:cubicBezTo>
                      <a:pt x="9371" y="10284"/>
                      <a:pt x="9323" y="10213"/>
                      <a:pt x="9288" y="10141"/>
                    </a:cubicBezTo>
                    <a:cubicBezTo>
                      <a:pt x="9193" y="9998"/>
                      <a:pt x="9097" y="9844"/>
                      <a:pt x="9002" y="9701"/>
                    </a:cubicBezTo>
                    <a:cubicBezTo>
                      <a:pt x="8907" y="9546"/>
                      <a:pt x="8812" y="9415"/>
                      <a:pt x="8716" y="9272"/>
                    </a:cubicBezTo>
                    <a:cubicBezTo>
                      <a:pt x="8692" y="9236"/>
                      <a:pt x="8669" y="9213"/>
                      <a:pt x="8657" y="9189"/>
                    </a:cubicBezTo>
                    <a:lnTo>
                      <a:pt x="8657" y="9189"/>
                    </a:lnTo>
                    <a:cubicBezTo>
                      <a:pt x="8776" y="9272"/>
                      <a:pt x="8895" y="9344"/>
                      <a:pt x="9014" y="9427"/>
                    </a:cubicBezTo>
                    <a:cubicBezTo>
                      <a:pt x="9157" y="9510"/>
                      <a:pt x="9300" y="9605"/>
                      <a:pt x="9431" y="9689"/>
                    </a:cubicBezTo>
                    <a:cubicBezTo>
                      <a:pt x="9574" y="9784"/>
                      <a:pt x="9728" y="9903"/>
                      <a:pt x="9883" y="9951"/>
                    </a:cubicBezTo>
                    <a:cubicBezTo>
                      <a:pt x="9894" y="9954"/>
                      <a:pt x="9904" y="9955"/>
                      <a:pt x="9914" y="9955"/>
                    </a:cubicBezTo>
                    <a:cubicBezTo>
                      <a:pt x="10020" y="9955"/>
                      <a:pt x="10102" y="9799"/>
                      <a:pt x="10026" y="9713"/>
                    </a:cubicBezTo>
                    <a:cubicBezTo>
                      <a:pt x="9919" y="9594"/>
                      <a:pt x="9752" y="9510"/>
                      <a:pt x="9609" y="9427"/>
                    </a:cubicBezTo>
                    <a:cubicBezTo>
                      <a:pt x="9466" y="9344"/>
                      <a:pt x="9323" y="9248"/>
                      <a:pt x="9181" y="9165"/>
                    </a:cubicBezTo>
                    <a:cubicBezTo>
                      <a:pt x="9050" y="9093"/>
                      <a:pt x="8919" y="9010"/>
                      <a:pt x="8788" y="8939"/>
                    </a:cubicBezTo>
                    <a:lnTo>
                      <a:pt x="8835" y="8939"/>
                    </a:lnTo>
                    <a:cubicBezTo>
                      <a:pt x="8966" y="8927"/>
                      <a:pt x="9097" y="8927"/>
                      <a:pt x="9216" y="8927"/>
                    </a:cubicBezTo>
                    <a:cubicBezTo>
                      <a:pt x="9347" y="8927"/>
                      <a:pt x="9466" y="8927"/>
                      <a:pt x="9585" y="8939"/>
                    </a:cubicBezTo>
                    <a:cubicBezTo>
                      <a:pt x="9661" y="8946"/>
                      <a:pt x="9755" y="8968"/>
                      <a:pt x="9841" y="8968"/>
                    </a:cubicBezTo>
                    <a:cubicBezTo>
                      <a:pt x="9891" y="8968"/>
                      <a:pt x="9939" y="8961"/>
                      <a:pt x="9978" y="8939"/>
                    </a:cubicBezTo>
                    <a:cubicBezTo>
                      <a:pt x="10074" y="8891"/>
                      <a:pt x="10097" y="8784"/>
                      <a:pt x="10014" y="8712"/>
                    </a:cubicBezTo>
                    <a:cubicBezTo>
                      <a:pt x="9919" y="8629"/>
                      <a:pt x="9728" y="8629"/>
                      <a:pt x="9609" y="8629"/>
                    </a:cubicBezTo>
                    <a:cubicBezTo>
                      <a:pt x="9478" y="8617"/>
                      <a:pt x="9347" y="8617"/>
                      <a:pt x="9216" y="8617"/>
                    </a:cubicBezTo>
                    <a:cubicBezTo>
                      <a:pt x="9085" y="8617"/>
                      <a:pt x="8966" y="8629"/>
                      <a:pt x="8835" y="8653"/>
                    </a:cubicBezTo>
                    <a:cubicBezTo>
                      <a:pt x="8776" y="8653"/>
                      <a:pt x="8716" y="8665"/>
                      <a:pt x="8645" y="8677"/>
                    </a:cubicBezTo>
                    <a:cubicBezTo>
                      <a:pt x="8585" y="8689"/>
                      <a:pt x="8538" y="8701"/>
                      <a:pt x="8502" y="8736"/>
                    </a:cubicBezTo>
                    <a:cubicBezTo>
                      <a:pt x="8502" y="8712"/>
                      <a:pt x="8502" y="8701"/>
                      <a:pt x="8490" y="8677"/>
                    </a:cubicBezTo>
                    <a:cubicBezTo>
                      <a:pt x="8454" y="8617"/>
                      <a:pt x="8407" y="8558"/>
                      <a:pt x="8359" y="8486"/>
                    </a:cubicBezTo>
                    <a:cubicBezTo>
                      <a:pt x="8264" y="8355"/>
                      <a:pt x="8169" y="8224"/>
                      <a:pt x="8073" y="8093"/>
                    </a:cubicBezTo>
                    <a:cubicBezTo>
                      <a:pt x="7883" y="7831"/>
                      <a:pt x="7704" y="7569"/>
                      <a:pt x="7526" y="7308"/>
                    </a:cubicBezTo>
                    <a:cubicBezTo>
                      <a:pt x="7252" y="6891"/>
                      <a:pt x="6990" y="6474"/>
                      <a:pt x="6716" y="6046"/>
                    </a:cubicBezTo>
                    <a:cubicBezTo>
                      <a:pt x="7740" y="6010"/>
                      <a:pt x="8633" y="5260"/>
                      <a:pt x="8788" y="4212"/>
                    </a:cubicBezTo>
                    <a:cubicBezTo>
                      <a:pt x="8919" y="3390"/>
                      <a:pt x="8561" y="2605"/>
                      <a:pt x="7942" y="2140"/>
                    </a:cubicBezTo>
                    <a:cubicBezTo>
                      <a:pt x="8132" y="1658"/>
                      <a:pt x="8590" y="1312"/>
                      <a:pt x="9068" y="1312"/>
                    </a:cubicBezTo>
                    <a:cubicBezTo>
                      <a:pt x="9309" y="1312"/>
                      <a:pt x="9556" y="1401"/>
                      <a:pt x="9776" y="1604"/>
                    </a:cubicBezTo>
                    <a:cubicBezTo>
                      <a:pt x="10490" y="2271"/>
                      <a:pt x="9812" y="3105"/>
                      <a:pt x="9574" y="3819"/>
                    </a:cubicBezTo>
                    <a:cubicBezTo>
                      <a:pt x="9443" y="4212"/>
                      <a:pt x="9431" y="4641"/>
                      <a:pt x="9645" y="5022"/>
                    </a:cubicBezTo>
                    <a:cubicBezTo>
                      <a:pt x="9838" y="5385"/>
                      <a:pt x="10215" y="5619"/>
                      <a:pt x="10632" y="5619"/>
                    </a:cubicBezTo>
                    <a:cubicBezTo>
                      <a:pt x="10652" y="5619"/>
                      <a:pt x="10672" y="5618"/>
                      <a:pt x="10693" y="5617"/>
                    </a:cubicBezTo>
                    <a:cubicBezTo>
                      <a:pt x="11121" y="5593"/>
                      <a:pt x="11443" y="5307"/>
                      <a:pt x="11609" y="4938"/>
                    </a:cubicBezTo>
                    <a:cubicBezTo>
                      <a:pt x="11788" y="4557"/>
                      <a:pt x="11907" y="3998"/>
                      <a:pt x="11717" y="3605"/>
                    </a:cubicBezTo>
                    <a:cubicBezTo>
                      <a:pt x="11607" y="3358"/>
                      <a:pt x="11380" y="3218"/>
                      <a:pt x="11152" y="3218"/>
                    </a:cubicBezTo>
                    <a:cubicBezTo>
                      <a:pt x="10983" y="3218"/>
                      <a:pt x="10814" y="3295"/>
                      <a:pt x="10693" y="3462"/>
                    </a:cubicBezTo>
                    <a:cubicBezTo>
                      <a:pt x="10371" y="3890"/>
                      <a:pt x="10693" y="4414"/>
                      <a:pt x="11157" y="4522"/>
                    </a:cubicBezTo>
                    <a:cubicBezTo>
                      <a:pt x="11168" y="4525"/>
                      <a:pt x="11179" y="4527"/>
                      <a:pt x="11189" y="4527"/>
                    </a:cubicBezTo>
                    <a:cubicBezTo>
                      <a:pt x="11279" y="4527"/>
                      <a:pt x="11338" y="4396"/>
                      <a:pt x="11252" y="4343"/>
                    </a:cubicBezTo>
                    <a:cubicBezTo>
                      <a:pt x="11086" y="4248"/>
                      <a:pt x="10907" y="4069"/>
                      <a:pt x="10883" y="3879"/>
                    </a:cubicBezTo>
                    <a:cubicBezTo>
                      <a:pt x="10873" y="3723"/>
                      <a:pt x="10998" y="3532"/>
                      <a:pt x="11164" y="3532"/>
                    </a:cubicBezTo>
                    <a:cubicBezTo>
                      <a:pt x="11188" y="3532"/>
                      <a:pt x="11214" y="3536"/>
                      <a:pt x="11240" y="3545"/>
                    </a:cubicBezTo>
                    <a:cubicBezTo>
                      <a:pt x="11633" y="3688"/>
                      <a:pt x="11467" y="4367"/>
                      <a:pt x="11371" y="4664"/>
                    </a:cubicBezTo>
                    <a:cubicBezTo>
                      <a:pt x="11251" y="5003"/>
                      <a:pt x="11001" y="5291"/>
                      <a:pt x="10640" y="5291"/>
                    </a:cubicBezTo>
                    <a:cubicBezTo>
                      <a:pt x="10607" y="5291"/>
                      <a:pt x="10573" y="5288"/>
                      <a:pt x="10538" y="5284"/>
                    </a:cubicBezTo>
                    <a:cubicBezTo>
                      <a:pt x="10133" y="5236"/>
                      <a:pt x="9847" y="4879"/>
                      <a:pt x="9812" y="4486"/>
                    </a:cubicBezTo>
                    <a:cubicBezTo>
                      <a:pt x="9764" y="4117"/>
                      <a:pt x="9931" y="3771"/>
                      <a:pt x="10085" y="3450"/>
                    </a:cubicBezTo>
                    <a:cubicBezTo>
                      <a:pt x="10228" y="3140"/>
                      <a:pt x="10371" y="2831"/>
                      <a:pt x="10419" y="2497"/>
                    </a:cubicBezTo>
                    <a:cubicBezTo>
                      <a:pt x="10514" y="1771"/>
                      <a:pt x="9955" y="1116"/>
                      <a:pt x="9240" y="1009"/>
                    </a:cubicBezTo>
                    <a:cubicBezTo>
                      <a:pt x="9184" y="1001"/>
                      <a:pt x="9128" y="997"/>
                      <a:pt x="9073" y="997"/>
                    </a:cubicBezTo>
                    <a:cubicBezTo>
                      <a:pt x="8472" y="997"/>
                      <a:pt x="7939" y="1454"/>
                      <a:pt x="7776" y="2021"/>
                    </a:cubicBezTo>
                    <a:cubicBezTo>
                      <a:pt x="7538" y="1878"/>
                      <a:pt x="7264" y="1783"/>
                      <a:pt x="6978" y="1735"/>
                    </a:cubicBezTo>
                    <a:cubicBezTo>
                      <a:pt x="6860" y="1716"/>
                      <a:pt x="6746" y="1707"/>
                      <a:pt x="6633" y="1707"/>
                    </a:cubicBezTo>
                    <a:cubicBezTo>
                      <a:pt x="6541" y="1707"/>
                      <a:pt x="6450" y="1713"/>
                      <a:pt x="6359" y="1724"/>
                    </a:cubicBezTo>
                    <a:cubicBezTo>
                      <a:pt x="6526" y="1057"/>
                      <a:pt x="6156" y="259"/>
                      <a:pt x="5466" y="57"/>
                    </a:cubicBezTo>
                    <a:cubicBezTo>
                      <a:pt x="5336" y="19"/>
                      <a:pt x="5204" y="0"/>
                      <a:pt x="50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171" name="Google Shape;2171;p45"/>
              <p:cNvGrpSpPr/>
              <p:nvPr/>
            </p:nvGrpSpPr>
            <p:grpSpPr>
              <a:xfrm>
                <a:off x="7659751" y="2315682"/>
                <a:ext cx="1264188" cy="1762192"/>
                <a:chOff x="5489950" y="1589700"/>
                <a:chExt cx="297400" cy="414575"/>
              </a:xfrm>
            </p:grpSpPr>
            <p:sp>
              <p:nvSpPr>
                <p:cNvPr id="2172" name="Google Shape;2172;p45"/>
                <p:cNvSpPr/>
                <p:nvPr/>
              </p:nvSpPr>
              <p:spPr>
                <a:xfrm>
                  <a:off x="5682275" y="1614600"/>
                  <a:ext cx="105075" cy="1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4623" extrusionOk="0">
                      <a:moveTo>
                        <a:pt x="1374" y="0"/>
                      </a:moveTo>
                      <a:cubicBezTo>
                        <a:pt x="635" y="0"/>
                        <a:pt x="0" y="689"/>
                        <a:pt x="11" y="1418"/>
                      </a:cubicBezTo>
                      <a:cubicBezTo>
                        <a:pt x="11" y="1468"/>
                        <a:pt x="52" y="1496"/>
                        <a:pt x="91" y="1496"/>
                      </a:cubicBezTo>
                      <a:cubicBezTo>
                        <a:pt x="126" y="1496"/>
                        <a:pt x="160" y="1474"/>
                        <a:pt x="166" y="1430"/>
                      </a:cubicBezTo>
                      <a:cubicBezTo>
                        <a:pt x="258" y="808"/>
                        <a:pt x="808" y="310"/>
                        <a:pt x="1378" y="310"/>
                      </a:cubicBezTo>
                      <a:cubicBezTo>
                        <a:pt x="1616" y="310"/>
                        <a:pt x="1857" y="397"/>
                        <a:pt x="2071" y="596"/>
                      </a:cubicBezTo>
                      <a:cubicBezTo>
                        <a:pt x="2785" y="1275"/>
                        <a:pt x="2107" y="2108"/>
                        <a:pt x="1869" y="2823"/>
                      </a:cubicBezTo>
                      <a:cubicBezTo>
                        <a:pt x="1738" y="3216"/>
                        <a:pt x="1738" y="3644"/>
                        <a:pt x="1940" y="4013"/>
                      </a:cubicBezTo>
                      <a:cubicBezTo>
                        <a:pt x="2145" y="4378"/>
                        <a:pt x="2524" y="4622"/>
                        <a:pt x="2942" y="4622"/>
                      </a:cubicBezTo>
                      <a:cubicBezTo>
                        <a:pt x="2961" y="4622"/>
                        <a:pt x="2980" y="4622"/>
                        <a:pt x="3000" y="4621"/>
                      </a:cubicBezTo>
                      <a:cubicBezTo>
                        <a:pt x="3416" y="4585"/>
                        <a:pt x="3738" y="4311"/>
                        <a:pt x="3905" y="3942"/>
                      </a:cubicBezTo>
                      <a:cubicBezTo>
                        <a:pt x="4083" y="3561"/>
                        <a:pt x="4202" y="3001"/>
                        <a:pt x="4024" y="2597"/>
                      </a:cubicBezTo>
                      <a:cubicBezTo>
                        <a:pt x="3914" y="2356"/>
                        <a:pt x="3685" y="2219"/>
                        <a:pt x="3456" y="2219"/>
                      </a:cubicBezTo>
                      <a:cubicBezTo>
                        <a:pt x="3288" y="2219"/>
                        <a:pt x="3121" y="2293"/>
                        <a:pt x="3000" y="2454"/>
                      </a:cubicBezTo>
                      <a:cubicBezTo>
                        <a:pt x="2678" y="2882"/>
                        <a:pt x="2988" y="3418"/>
                        <a:pt x="3464" y="3525"/>
                      </a:cubicBezTo>
                      <a:cubicBezTo>
                        <a:pt x="3472" y="3527"/>
                        <a:pt x="3480" y="3528"/>
                        <a:pt x="3488" y="3528"/>
                      </a:cubicBezTo>
                      <a:cubicBezTo>
                        <a:pt x="3583" y="3528"/>
                        <a:pt x="3646" y="3402"/>
                        <a:pt x="3547" y="3347"/>
                      </a:cubicBezTo>
                      <a:cubicBezTo>
                        <a:pt x="3393" y="3251"/>
                        <a:pt x="3214" y="3073"/>
                        <a:pt x="3190" y="2882"/>
                      </a:cubicBezTo>
                      <a:cubicBezTo>
                        <a:pt x="3170" y="2729"/>
                        <a:pt x="3290" y="2532"/>
                        <a:pt x="3452" y="2532"/>
                      </a:cubicBezTo>
                      <a:cubicBezTo>
                        <a:pt x="3479" y="2532"/>
                        <a:pt x="3507" y="2537"/>
                        <a:pt x="3535" y="2549"/>
                      </a:cubicBezTo>
                      <a:cubicBezTo>
                        <a:pt x="3940" y="2692"/>
                        <a:pt x="3774" y="3371"/>
                        <a:pt x="3678" y="3656"/>
                      </a:cubicBezTo>
                      <a:cubicBezTo>
                        <a:pt x="3557" y="4010"/>
                        <a:pt x="3301" y="4292"/>
                        <a:pt x="2922" y="4292"/>
                      </a:cubicBezTo>
                      <a:cubicBezTo>
                        <a:pt x="2893" y="4292"/>
                        <a:pt x="2863" y="4291"/>
                        <a:pt x="2833" y="4287"/>
                      </a:cubicBezTo>
                      <a:cubicBezTo>
                        <a:pt x="2428" y="4240"/>
                        <a:pt x="2154" y="3882"/>
                        <a:pt x="2107" y="3490"/>
                      </a:cubicBezTo>
                      <a:cubicBezTo>
                        <a:pt x="2071" y="3120"/>
                        <a:pt x="2238" y="2763"/>
                        <a:pt x="2381" y="2442"/>
                      </a:cubicBezTo>
                      <a:cubicBezTo>
                        <a:pt x="2523" y="2144"/>
                        <a:pt x="2678" y="1835"/>
                        <a:pt x="2714" y="1489"/>
                      </a:cubicBezTo>
                      <a:cubicBezTo>
                        <a:pt x="2809" y="763"/>
                        <a:pt x="2250" y="120"/>
                        <a:pt x="1547" y="13"/>
                      </a:cubicBezTo>
                      <a:cubicBezTo>
                        <a:pt x="1489" y="4"/>
                        <a:pt x="1431" y="0"/>
                        <a:pt x="13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73" name="Google Shape;2173;p45"/>
                <p:cNvSpPr/>
                <p:nvPr/>
              </p:nvSpPr>
              <p:spPr>
                <a:xfrm>
                  <a:off x="5531625" y="1589700"/>
                  <a:ext cx="123550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3760" extrusionOk="0">
                      <a:moveTo>
                        <a:pt x="3397" y="0"/>
                      </a:moveTo>
                      <a:cubicBezTo>
                        <a:pt x="2833" y="0"/>
                        <a:pt x="2282" y="341"/>
                        <a:pt x="2108" y="902"/>
                      </a:cubicBezTo>
                      <a:cubicBezTo>
                        <a:pt x="2001" y="1235"/>
                        <a:pt x="2013" y="1569"/>
                        <a:pt x="2013" y="1914"/>
                      </a:cubicBezTo>
                      <a:cubicBezTo>
                        <a:pt x="2013" y="2271"/>
                        <a:pt x="2013" y="2664"/>
                        <a:pt x="1822" y="2973"/>
                      </a:cubicBezTo>
                      <a:cubicBezTo>
                        <a:pt x="1661" y="3239"/>
                        <a:pt x="1379" y="3429"/>
                        <a:pt x="1072" y="3429"/>
                      </a:cubicBezTo>
                      <a:cubicBezTo>
                        <a:pt x="994" y="3429"/>
                        <a:pt x="914" y="3417"/>
                        <a:pt x="834" y="3390"/>
                      </a:cubicBezTo>
                      <a:cubicBezTo>
                        <a:pt x="429" y="3271"/>
                        <a:pt x="298" y="2866"/>
                        <a:pt x="334" y="2473"/>
                      </a:cubicBezTo>
                      <a:cubicBezTo>
                        <a:pt x="369" y="2183"/>
                        <a:pt x="494" y="1520"/>
                        <a:pt x="898" y="1520"/>
                      </a:cubicBezTo>
                      <a:cubicBezTo>
                        <a:pt x="908" y="1520"/>
                        <a:pt x="919" y="1520"/>
                        <a:pt x="929" y="1521"/>
                      </a:cubicBezTo>
                      <a:cubicBezTo>
                        <a:pt x="1132" y="1533"/>
                        <a:pt x="1191" y="1819"/>
                        <a:pt x="1096" y="1973"/>
                      </a:cubicBezTo>
                      <a:cubicBezTo>
                        <a:pt x="1001" y="2140"/>
                        <a:pt x="763" y="2223"/>
                        <a:pt x="584" y="2247"/>
                      </a:cubicBezTo>
                      <a:cubicBezTo>
                        <a:pt x="453" y="2259"/>
                        <a:pt x="477" y="2426"/>
                        <a:pt x="584" y="2450"/>
                      </a:cubicBezTo>
                      <a:cubicBezTo>
                        <a:pt x="636" y="2460"/>
                        <a:pt x="688" y="2465"/>
                        <a:pt x="740" y="2465"/>
                      </a:cubicBezTo>
                      <a:cubicBezTo>
                        <a:pt x="1162" y="2465"/>
                        <a:pt x="1549" y="2132"/>
                        <a:pt x="1453" y="1676"/>
                      </a:cubicBezTo>
                      <a:cubicBezTo>
                        <a:pt x="1392" y="1371"/>
                        <a:pt x="1146" y="1207"/>
                        <a:pt x="886" y="1207"/>
                      </a:cubicBezTo>
                      <a:cubicBezTo>
                        <a:pt x="740" y="1207"/>
                        <a:pt x="589" y="1259"/>
                        <a:pt x="465" y="1366"/>
                      </a:cubicBezTo>
                      <a:cubicBezTo>
                        <a:pt x="132" y="1652"/>
                        <a:pt x="1" y="2211"/>
                        <a:pt x="1" y="2628"/>
                      </a:cubicBezTo>
                      <a:cubicBezTo>
                        <a:pt x="1" y="3045"/>
                        <a:pt x="179" y="3426"/>
                        <a:pt x="548" y="3628"/>
                      </a:cubicBezTo>
                      <a:cubicBezTo>
                        <a:pt x="713" y="3718"/>
                        <a:pt x="889" y="3760"/>
                        <a:pt x="1065" y="3760"/>
                      </a:cubicBezTo>
                      <a:cubicBezTo>
                        <a:pt x="1311" y="3760"/>
                        <a:pt x="1555" y="3679"/>
                        <a:pt x="1763" y="3533"/>
                      </a:cubicBezTo>
                      <a:cubicBezTo>
                        <a:pt x="2096" y="3271"/>
                        <a:pt x="2275" y="2878"/>
                        <a:pt x="2322" y="2473"/>
                      </a:cubicBezTo>
                      <a:cubicBezTo>
                        <a:pt x="2406" y="1723"/>
                        <a:pt x="2144" y="676"/>
                        <a:pt x="3061" y="366"/>
                      </a:cubicBezTo>
                      <a:cubicBezTo>
                        <a:pt x="3182" y="327"/>
                        <a:pt x="3299" y="308"/>
                        <a:pt x="3410" y="308"/>
                      </a:cubicBezTo>
                      <a:cubicBezTo>
                        <a:pt x="4174" y="308"/>
                        <a:pt x="4672" y="1166"/>
                        <a:pt x="4454" y="1914"/>
                      </a:cubicBezTo>
                      <a:cubicBezTo>
                        <a:pt x="4438" y="1975"/>
                        <a:pt x="4482" y="2016"/>
                        <a:pt x="4528" y="2016"/>
                      </a:cubicBezTo>
                      <a:cubicBezTo>
                        <a:pt x="4553" y="2016"/>
                        <a:pt x="4579" y="2003"/>
                        <a:pt x="4597" y="1973"/>
                      </a:cubicBezTo>
                      <a:cubicBezTo>
                        <a:pt x="4942" y="1259"/>
                        <a:pt x="4573" y="283"/>
                        <a:pt x="3787" y="56"/>
                      </a:cubicBezTo>
                      <a:cubicBezTo>
                        <a:pt x="3659" y="18"/>
                        <a:pt x="3528" y="0"/>
                        <a:pt x="33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74" name="Google Shape;2174;p45"/>
                <p:cNvSpPr/>
                <p:nvPr/>
              </p:nvSpPr>
              <p:spPr>
                <a:xfrm>
                  <a:off x="5529250" y="1695450"/>
                  <a:ext cx="213275" cy="1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" h="7515" extrusionOk="0">
                      <a:moveTo>
                        <a:pt x="156" y="4914"/>
                      </a:moveTo>
                      <a:cubicBezTo>
                        <a:pt x="153" y="4915"/>
                        <a:pt x="157" y="4918"/>
                        <a:pt x="167" y="4923"/>
                      </a:cubicBezTo>
                      <a:cubicBezTo>
                        <a:pt x="199" y="4923"/>
                        <a:pt x="193" y="4923"/>
                        <a:pt x="156" y="4914"/>
                      </a:cubicBezTo>
                      <a:close/>
                      <a:moveTo>
                        <a:pt x="5034" y="0"/>
                      </a:moveTo>
                      <a:cubicBezTo>
                        <a:pt x="4999" y="0"/>
                        <a:pt x="4964" y="20"/>
                        <a:pt x="4942" y="65"/>
                      </a:cubicBezTo>
                      <a:cubicBezTo>
                        <a:pt x="4775" y="470"/>
                        <a:pt x="4680" y="910"/>
                        <a:pt x="4584" y="1351"/>
                      </a:cubicBezTo>
                      <a:cubicBezTo>
                        <a:pt x="4573" y="1345"/>
                        <a:pt x="4561" y="1342"/>
                        <a:pt x="4549" y="1342"/>
                      </a:cubicBezTo>
                      <a:cubicBezTo>
                        <a:pt x="4537" y="1342"/>
                        <a:pt x="4525" y="1345"/>
                        <a:pt x="4513" y="1351"/>
                      </a:cubicBezTo>
                      <a:cubicBezTo>
                        <a:pt x="3953" y="1661"/>
                        <a:pt x="3441" y="2089"/>
                        <a:pt x="2929" y="2470"/>
                      </a:cubicBezTo>
                      <a:cubicBezTo>
                        <a:pt x="2679" y="2661"/>
                        <a:pt x="2429" y="2863"/>
                        <a:pt x="2179" y="3054"/>
                      </a:cubicBezTo>
                      <a:cubicBezTo>
                        <a:pt x="1929" y="3244"/>
                        <a:pt x="1667" y="3423"/>
                        <a:pt x="1441" y="3625"/>
                      </a:cubicBezTo>
                      <a:cubicBezTo>
                        <a:pt x="1298" y="3530"/>
                        <a:pt x="1144" y="3446"/>
                        <a:pt x="989" y="3387"/>
                      </a:cubicBezTo>
                      <a:cubicBezTo>
                        <a:pt x="870" y="3339"/>
                        <a:pt x="751" y="3292"/>
                        <a:pt x="632" y="3256"/>
                      </a:cubicBezTo>
                      <a:cubicBezTo>
                        <a:pt x="572" y="3232"/>
                        <a:pt x="501" y="3220"/>
                        <a:pt x="441" y="3196"/>
                      </a:cubicBezTo>
                      <a:cubicBezTo>
                        <a:pt x="405" y="3185"/>
                        <a:pt x="358" y="3185"/>
                        <a:pt x="322" y="3185"/>
                      </a:cubicBezTo>
                      <a:cubicBezTo>
                        <a:pt x="262" y="3196"/>
                        <a:pt x="239" y="3220"/>
                        <a:pt x="203" y="3256"/>
                      </a:cubicBezTo>
                      <a:cubicBezTo>
                        <a:pt x="155" y="3292"/>
                        <a:pt x="155" y="3351"/>
                        <a:pt x="179" y="3399"/>
                      </a:cubicBezTo>
                      <a:cubicBezTo>
                        <a:pt x="203" y="3435"/>
                        <a:pt x="215" y="3470"/>
                        <a:pt x="251" y="3494"/>
                      </a:cubicBezTo>
                      <a:cubicBezTo>
                        <a:pt x="286" y="3518"/>
                        <a:pt x="322" y="3530"/>
                        <a:pt x="358" y="3542"/>
                      </a:cubicBezTo>
                      <a:cubicBezTo>
                        <a:pt x="417" y="3554"/>
                        <a:pt x="477" y="3566"/>
                        <a:pt x="536" y="3589"/>
                      </a:cubicBezTo>
                      <a:cubicBezTo>
                        <a:pt x="643" y="3625"/>
                        <a:pt x="751" y="3661"/>
                        <a:pt x="858" y="3696"/>
                      </a:cubicBezTo>
                      <a:cubicBezTo>
                        <a:pt x="977" y="3744"/>
                        <a:pt x="1084" y="3792"/>
                        <a:pt x="1203" y="3827"/>
                      </a:cubicBezTo>
                      <a:cubicBezTo>
                        <a:pt x="1108" y="3875"/>
                        <a:pt x="1013" y="3923"/>
                        <a:pt x="917" y="3982"/>
                      </a:cubicBezTo>
                      <a:cubicBezTo>
                        <a:pt x="751" y="4089"/>
                        <a:pt x="584" y="4197"/>
                        <a:pt x="429" y="4316"/>
                      </a:cubicBezTo>
                      <a:cubicBezTo>
                        <a:pt x="346" y="4363"/>
                        <a:pt x="262" y="4423"/>
                        <a:pt x="179" y="4482"/>
                      </a:cubicBezTo>
                      <a:cubicBezTo>
                        <a:pt x="96" y="4566"/>
                        <a:pt x="1" y="4685"/>
                        <a:pt x="48" y="4804"/>
                      </a:cubicBezTo>
                      <a:cubicBezTo>
                        <a:pt x="60" y="4851"/>
                        <a:pt x="96" y="4887"/>
                        <a:pt x="143" y="4911"/>
                      </a:cubicBezTo>
                      <a:cubicBezTo>
                        <a:pt x="148" y="4912"/>
                        <a:pt x="152" y="4913"/>
                        <a:pt x="156" y="4914"/>
                      </a:cubicBezTo>
                      <a:lnTo>
                        <a:pt x="156" y="4914"/>
                      </a:lnTo>
                      <a:cubicBezTo>
                        <a:pt x="157" y="4914"/>
                        <a:pt x="157" y="4914"/>
                        <a:pt x="158" y="4914"/>
                      </a:cubicBezTo>
                      <a:cubicBezTo>
                        <a:pt x="164" y="4914"/>
                        <a:pt x="179" y="4917"/>
                        <a:pt x="203" y="4923"/>
                      </a:cubicBezTo>
                      <a:cubicBezTo>
                        <a:pt x="215" y="4926"/>
                        <a:pt x="227" y="4927"/>
                        <a:pt x="238" y="4927"/>
                      </a:cubicBezTo>
                      <a:cubicBezTo>
                        <a:pt x="274" y="4927"/>
                        <a:pt x="307" y="4914"/>
                        <a:pt x="334" y="4887"/>
                      </a:cubicBezTo>
                      <a:cubicBezTo>
                        <a:pt x="393" y="4851"/>
                        <a:pt x="429" y="4792"/>
                        <a:pt x="417" y="4732"/>
                      </a:cubicBezTo>
                      <a:cubicBezTo>
                        <a:pt x="465" y="4685"/>
                        <a:pt x="512" y="4649"/>
                        <a:pt x="572" y="4613"/>
                      </a:cubicBezTo>
                      <a:cubicBezTo>
                        <a:pt x="679" y="4530"/>
                        <a:pt x="786" y="4447"/>
                        <a:pt x="905" y="4375"/>
                      </a:cubicBezTo>
                      <a:cubicBezTo>
                        <a:pt x="1013" y="4292"/>
                        <a:pt x="1120" y="4220"/>
                        <a:pt x="1239" y="4137"/>
                      </a:cubicBezTo>
                      <a:cubicBezTo>
                        <a:pt x="1274" y="4113"/>
                        <a:pt x="1310" y="4077"/>
                        <a:pt x="1346" y="4054"/>
                      </a:cubicBezTo>
                      <a:lnTo>
                        <a:pt x="1346" y="4054"/>
                      </a:lnTo>
                      <a:cubicBezTo>
                        <a:pt x="1310" y="4149"/>
                        <a:pt x="1274" y="4244"/>
                        <a:pt x="1239" y="4339"/>
                      </a:cubicBezTo>
                      <a:cubicBezTo>
                        <a:pt x="1191" y="4470"/>
                        <a:pt x="1155" y="4601"/>
                        <a:pt x="1108" y="4732"/>
                      </a:cubicBezTo>
                      <a:cubicBezTo>
                        <a:pt x="1060" y="4863"/>
                        <a:pt x="1013" y="5018"/>
                        <a:pt x="1001" y="5161"/>
                      </a:cubicBezTo>
                      <a:cubicBezTo>
                        <a:pt x="986" y="5273"/>
                        <a:pt x="1088" y="5357"/>
                        <a:pt x="1184" y="5357"/>
                      </a:cubicBezTo>
                      <a:cubicBezTo>
                        <a:pt x="1241" y="5357"/>
                        <a:pt x="1295" y="5327"/>
                        <a:pt x="1322" y="5256"/>
                      </a:cubicBezTo>
                      <a:cubicBezTo>
                        <a:pt x="1370" y="5125"/>
                        <a:pt x="1394" y="4982"/>
                        <a:pt x="1429" y="4839"/>
                      </a:cubicBezTo>
                      <a:cubicBezTo>
                        <a:pt x="1465" y="4709"/>
                        <a:pt x="1501" y="4578"/>
                        <a:pt x="1536" y="4447"/>
                      </a:cubicBezTo>
                      <a:cubicBezTo>
                        <a:pt x="1584" y="4292"/>
                        <a:pt x="1632" y="4137"/>
                        <a:pt x="1679" y="3982"/>
                      </a:cubicBezTo>
                      <a:lnTo>
                        <a:pt x="1691" y="3982"/>
                      </a:lnTo>
                      <a:cubicBezTo>
                        <a:pt x="1703" y="4185"/>
                        <a:pt x="1727" y="4387"/>
                        <a:pt x="1775" y="4589"/>
                      </a:cubicBezTo>
                      <a:cubicBezTo>
                        <a:pt x="1798" y="4720"/>
                        <a:pt x="1822" y="4863"/>
                        <a:pt x="1858" y="5006"/>
                      </a:cubicBezTo>
                      <a:cubicBezTo>
                        <a:pt x="1894" y="5137"/>
                        <a:pt x="1917" y="5351"/>
                        <a:pt x="2060" y="5411"/>
                      </a:cubicBezTo>
                      <a:cubicBezTo>
                        <a:pt x="2076" y="5415"/>
                        <a:pt x="2093" y="5418"/>
                        <a:pt x="2110" y="5418"/>
                      </a:cubicBezTo>
                      <a:cubicBezTo>
                        <a:pt x="2144" y="5418"/>
                        <a:pt x="2175" y="5407"/>
                        <a:pt x="2191" y="5375"/>
                      </a:cubicBezTo>
                      <a:cubicBezTo>
                        <a:pt x="2287" y="5256"/>
                        <a:pt x="2215" y="5078"/>
                        <a:pt x="2191" y="4947"/>
                      </a:cubicBezTo>
                      <a:cubicBezTo>
                        <a:pt x="2156" y="4816"/>
                        <a:pt x="2120" y="4673"/>
                        <a:pt x="2096" y="4530"/>
                      </a:cubicBezTo>
                      <a:cubicBezTo>
                        <a:pt x="2048" y="4268"/>
                        <a:pt x="2001" y="3982"/>
                        <a:pt x="1929" y="3720"/>
                      </a:cubicBezTo>
                      <a:cubicBezTo>
                        <a:pt x="2084" y="3601"/>
                        <a:pt x="2227" y="3482"/>
                        <a:pt x="2370" y="3363"/>
                      </a:cubicBezTo>
                      <a:cubicBezTo>
                        <a:pt x="2632" y="3173"/>
                        <a:pt x="2882" y="2970"/>
                        <a:pt x="3144" y="2768"/>
                      </a:cubicBezTo>
                      <a:cubicBezTo>
                        <a:pt x="3596" y="2411"/>
                        <a:pt x="4084" y="2077"/>
                        <a:pt x="4501" y="1672"/>
                      </a:cubicBezTo>
                      <a:lnTo>
                        <a:pt x="4501" y="1672"/>
                      </a:lnTo>
                      <a:cubicBezTo>
                        <a:pt x="4418" y="2101"/>
                        <a:pt x="4322" y="2518"/>
                        <a:pt x="4239" y="2946"/>
                      </a:cubicBezTo>
                      <a:cubicBezTo>
                        <a:pt x="4049" y="3923"/>
                        <a:pt x="3894" y="4899"/>
                        <a:pt x="3751" y="5887"/>
                      </a:cubicBezTo>
                      <a:cubicBezTo>
                        <a:pt x="3715" y="6161"/>
                        <a:pt x="3680" y="6435"/>
                        <a:pt x="3644" y="6697"/>
                      </a:cubicBezTo>
                      <a:cubicBezTo>
                        <a:pt x="3632" y="6852"/>
                        <a:pt x="3608" y="6995"/>
                        <a:pt x="3596" y="7137"/>
                      </a:cubicBezTo>
                      <a:cubicBezTo>
                        <a:pt x="3572" y="7280"/>
                        <a:pt x="3572" y="7376"/>
                        <a:pt x="3680" y="7483"/>
                      </a:cubicBezTo>
                      <a:cubicBezTo>
                        <a:pt x="3702" y="7505"/>
                        <a:pt x="3732" y="7514"/>
                        <a:pt x="3762" y="7514"/>
                      </a:cubicBezTo>
                      <a:cubicBezTo>
                        <a:pt x="3797" y="7514"/>
                        <a:pt x="3833" y="7502"/>
                        <a:pt x="3858" y="7483"/>
                      </a:cubicBezTo>
                      <a:cubicBezTo>
                        <a:pt x="4037" y="7364"/>
                        <a:pt x="4013" y="7042"/>
                        <a:pt x="4037" y="6852"/>
                      </a:cubicBezTo>
                      <a:cubicBezTo>
                        <a:pt x="4061" y="6602"/>
                        <a:pt x="4096" y="6363"/>
                        <a:pt x="4132" y="6125"/>
                      </a:cubicBezTo>
                      <a:cubicBezTo>
                        <a:pt x="4192" y="5637"/>
                        <a:pt x="4263" y="5161"/>
                        <a:pt x="4334" y="4673"/>
                      </a:cubicBezTo>
                      <a:cubicBezTo>
                        <a:pt x="4477" y="3744"/>
                        <a:pt x="4644" y="2815"/>
                        <a:pt x="4823" y="1887"/>
                      </a:cubicBezTo>
                      <a:cubicBezTo>
                        <a:pt x="5073" y="2363"/>
                        <a:pt x="5370" y="2815"/>
                        <a:pt x="5656" y="3256"/>
                      </a:cubicBezTo>
                      <a:cubicBezTo>
                        <a:pt x="5823" y="3518"/>
                        <a:pt x="6001" y="3792"/>
                        <a:pt x="6192" y="4054"/>
                      </a:cubicBezTo>
                      <a:cubicBezTo>
                        <a:pt x="6275" y="4173"/>
                        <a:pt x="6370" y="4304"/>
                        <a:pt x="6454" y="4423"/>
                      </a:cubicBezTo>
                      <a:cubicBezTo>
                        <a:pt x="6501" y="4494"/>
                        <a:pt x="6549" y="4554"/>
                        <a:pt x="6597" y="4613"/>
                      </a:cubicBezTo>
                      <a:cubicBezTo>
                        <a:pt x="6501" y="4828"/>
                        <a:pt x="6430" y="5054"/>
                        <a:pt x="6394" y="5292"/>
                      </a:cubicBezTo>
                      <a:cubicBezTo>
                        <a:pt x="6370" y="5411"/>
                        <a:pt x="6358" y="5530"/>
                        <a:pt x="6347" y="5649"/>
                      </a:cubicBezTo>
                      <a:cubicBezTo>
                        <a:pt x="6347" y="5721"/>
                        <a:pt x="6347" y="5780"/>
                        <a:pt x="6347" y="5852"/>
                      </a:cubicBezTo>
                      <a:cubicBezTo>
                        <a:pt x="6347" y="5887"/>
                        <a:pt x="6347" y="5911"/>
                        <a:pt x="6358" y="5947"/>
                      </a:cubicBezTo>
                      <a:cubicBezTo>
                        <a:pt x="6370" y="5982"/>
                        <a:pt x="6406" y="5994"/>
                        <a:pt x="6418" y="6018"/>
                      </a:cubicBezTo>
                      <a:cubicBezTo>
                        <a:pt x="6437" y="6057"/>
                        <a:pt x="6478" y="6078"/>
                        <a:pt x="6516" y="6078"/>
                      </a:cubicBezTo>
                      <a:cubicBezTo>
                        <a:pt x="6549" y="6078"/>
                        <a:pt x="6580" y="6063"/>
                        <a:pt x="6597" y="6030"/>
                      </a:cubicBezTo>
                      <a:cubicBezTo>
                        <a:pt x="6597" y="6018"/>
                        <a:pt x="6632" y="5982"/>
                        <a:pt x="6644" y="5971"/>
                      </a:cubicBezTo>
                      <a:cubicBezTo>
                        <a:pt x="6668" y="5923"/>
                        <a:pt x="6668" y="5887"/>
                        <a:pt x="6668" y="5840"/>
                      </a:cubicBezTo>
                      <a:lnTo>
                        <a:pt x="6668" y="5697"/>
                      </a:lnTo>
                      <a:cubicBezTo>
                        <a:pt x="6680" y="5578"/>
                        <a:pt x="6680" y="5459"/>
                        <a:pt x="6704" y="5351"/>
                      </a:cubicBezTo>
                      <a:cubicBezTo>
                        <a:pt x="6716" y="5220"/>
                        <a:pt x="6739" y="5078"/>
                        <a:pt x="6775" y="4947"/>
                      </a:cubicBezTo>
                      <a:cubicBezTo>
                        <a:pt x="6775" y="4947"/>
                        <a:pt x="6775" y="4959"/>
                        <a:pt x="6775" y="4959"/>
                      </a:cubicBezTo>
                      <a:cubicBezTo>
                        <a:pt x="6823" y="5030"/>
                        <a:pt x="6859" y="5113"/>
                        <a:pt x="6906" y="5185"/>
                      </a:cubicBezTo>
                      <a:cubicBezTo>
                        <a:pt x="7001" y="5328"/>
                        <a:pt x="7085" y="5482"/>
                        <a:pt x="7180" y="5625"/>
                      </a:cubicBezTo>
                      <a:cubicBezTo>
                        <a:pt x="7263" y="5768"/>
                        <a:pt x="7347" y="5911"/>
                        <a:pt x="7430" y="6066"/>
                      </a:cubicBezTo>
                      <a:cubicBezTo>
                        <a:pt x="7478" y="6137"/>
                        <a:pt x="7525" y="6221"/>
                        <a:pt x="7561" y="6292"/>
                      </a:cubicBezTo>
                      <a:cubicBezTo>
                        <a:pt x="7609" y="6375"/>
                        <a:pt x="7668" y="6435"/>
                        <a:pt x="7775" y="6447"/>
                      </a:cubicBezTo>
                      <a:cubicBezTo>
                        <a:pt x="7811" y="6447"/>
                        <a:pt x="7847" y="6435"/>
                        <a:pt x="7871" y="6387"/>
                      </a:cubicBezTo>
                      <a:cubicBezTo>
                        <a:pt x="7918" y="6304"/>
                        <a:pt x="7882" y="6209"/>
                        <a:pt x="7835" y="6125"/>
                      </a:cubicBezTo>
                      <a:cubicBezTo>
                        <a:pt x="7799" y="6054"/>
                        <a:pt x="7751" y="5982"/>
                        <a:pt x="7704" y="5911"/>
                      </a:cubicBezTo>
                      <a:cubicBezTo>
                        <a:pt x="7621" y="5756"/>
                        <a:pt x="7525" y="5613"/>
                        <a:pt x="7430" y="5459"/>
                      </a:cubicBezTo>
                      <a:cubicBezTo>
                        <a:pt x="7335" y="5316"/>
                        <a:pt x="7240" y="5173"/>
                        <a:pt x="7132" y="5042"/>
                      </a:cubicBezTo>
                      <a:cubicBezTo>
                        <a:pt x="7120" y="5006"/>
                        <a:pt x="7097" y="4982"/>
                        <a:pt x="7073" y="4959"/>
                      </a:cubicBezTo>
                      <a:lnTo>
                        <a:pt x="7073" y="4959"/>
                      </a:lnTo>
                      <a:cubicBezTo>
                        <a:pt x="7204" y="5030"/>
                        <a:pt x="7323" y="5113"/>
                        <a:pt x="7442" y="5197"/>
                      </a:cubicBezTo>
                      <a:cubicBezTo>
                        <a:pt x="7585" y="5280"/>
                        <a:pt x="7716" y="5375"/>
                        <a:pt x="7859" y="5459"/>
                      </a:cubicBezTo>
                      <a:cubicBezTo>
                        <a:pt x="8002" y="5542"/>
                        <a:pt x="8144" y="5673"/>
                        <a:pt x="8311" y="5721"/>
                      </a:cubicBezTo>
                      <a:cubicBezTo>
                        <a:pt x="8321" y="5724"/>
                        <a:pt x="8331" y="5725"/>
                        <a:pt x="8341" y="5725"/>
                      </a:cubicBezTo>
                      <a:cubicBezTo>
                        <a:pt x="8447" y="5725"/>
                        <a:pt x="8530" y="5558"/>
                        <a:pt x="8454" y="5471"/>
                      </a:cubicBezTo>
                      <a:cubicBezTo>
                        <a:pt x="8347" y="5351"/>
                        <a:pt x="8180" y="5280"/>
                        <a:pt x="8037" y="5197"/>
                      </a:cubicBezTo>
                      <a:cubicBezTo>
                        <a:pt x="7894" y="5113"/>
                        <a:pt x="7751" y="5018"/>
                        <a:pt x="7609" y="4935"/>
                      </a:cubicBezTo>
                      <a:cubicBezTo>
                        <a:pt x="7478" y="4863"/>
                        <a:pt x="7347" y="4780"/>
                        <a:pt x="7216" y="4697"/>
                      </a:cubicBezTo>
                      <a:lnTo>
                        <a:pt x="7644" y="4697"/>
                      </a:lnTo>
                      <a:cubicBezTo>
                        <a:pt x="7763" y="4697"/>
                        <a:pt x="7894" y="4697"/>
                        <a:pt x="8013" y="4709"/>
                      </a:cubicBezTo>
                      <a:cubicBezTo>
                        <a:pt x="8089" y="4716"/>
                        <a:pt x="8183" y="4738"/>
                        <a:pt x="8269" y="4738"/>
                      </a:cubicBezTo>
                      <a:cubicBezTo>
                        <a:pt x="8319" y="4738"/>
                        <a:pt x="8367" y="4730"/>
                        <a:pt x="8406" y="4709"/>
                      </a:cubicBezTo>
                      <a:cubicBezTo>
                        <a:pt x="8502" y="4661"/>
                        <a:pt x="8525" y="4554"/>
                        <a:pt x="8442" y="4482"/>
                      </a:cubicBezTo>
                      <a:cubicBezTo>
                        <a:pt x="8366" y="4406"/>
                        <a:pt x="8229" y="4398"/>
                        <a:pt x="8116" y="4398"/>
                      </a:cubicBezTo>
                      <a:cubicBezTo>
                        <a:pt x="8088" y="4398"/>
                        <a:pt x="8061" y="4399"/>
                        <a:pt x="8037" y="4399"/>
                      </a:cubicBezTo>
                      <a:cubicBezTo>
                        <a:pt x="7906" y="4387"/>
                        <a:pt x="7775" y="4387"/>
                        <a:pt x="7644" y="4387"/>
                      </a:cubicBezTo>
                      <a:cubicBezTo>
                        <a:pt x="7513" y="4387"/>
                        <a:pt x="7382" y="4399"/>
                        <a:pt x="7263" y="4411"/>
                      </a:cubicBezTo>
                      <a:cubicBezTo>
                        <a:pt x="7192" y="4423"/>
                        <a:pt x="7132" y="4435"/>
                        <a:pt x="7073" y="4447"/>
                      </a:cubicBezTo>
                      <a:cubicBezTo>
                        <a:pt x="7013" y="4458"/>
                        <a:pt x="6966" y="4470"/>
                        <a:pt x="6930" y="4506"/>
                      </a:cubicBezTo>
                      <a:cubicBezTo>
                        <a:pt x="6930" y="4482"/>
                        <a:pt x="6918" y="4470"/>
                        <a:pt x="6906" y="4447"/>
                      </a:cubicBezTo>
                      <a:cubicBezTo>
                        <a:pt x="6882" y="4375"/>
                        <a:pt x="6823" y="4316"/>
                        <a:pt x="6787" y="4256"/>
                      </a:cubicBezTo>
                      <a:cubicBezTo>
                        <a:pt x="6692" y="4125"/>
                        <a:pt x="6597" y="3994"/>
                        <a:pt x="6489" y="3863"/>
                      </a:cubicBezTo>
                      <a:cubicBezTo>
                        <a:pt x="6311" y="3601"/>
                        <a:pt x="6132" y="3339"/>
                        <a:pt x="5954" y="3077"/>
                      </a:cubicBezTo>
                      <a:cubicBezTo>
                        <a:pt x="5596" y="2542"/>
                        <a:pt x="5275" y="1994"/>
                        <a:pt x="4918" y="1470"/>
                      </a:cubicBezTo>
                      <a:cubicBezTo>
                        <a:pt x="5013" y="1029"/>
                        <a:pt x="5120" y="577"/>
                        <a:pt x="5144" y="125"/>
                      </a:cubicBezTo>
                      <a:cubicBezTo>
                        <a:pt x="5144" y="51"/>
                        <a:pt x="5089" y="0"/>
                        <a:pt x="50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75" name="Google Shape;2175;p45"/>
                <p:cNvSpPr/>
                <p:nvPr/>
              </p:nvSpPr>
              <p:spPr>
                <a:xfrm>
                  <a:off x="5489950" y="1902000"/>
                  <a:ext cx="97675" cy="7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7" h="3013" extrusionOk="0">
                      <a:moveTo>
                        <a:pt x="3727" y="0"/>
                      </a:moveTo>
                      <a:cubicBezTo>
                        <a:pt x="3686" y="0"/>
                        <a:pt x="3647" y="16"/>
                        <a:pt x="3620" y="54"/>
                      </a:cubicBezTo>
                      <a:cubicBezTo>
                        <a:pt x="3382" y="399"/>
                        <a:pt x="3216" y="804"/>
                        <a:pt x="3037" y="1173"/>
                      </a:cubicBezTo>
                      <a:cubicBezTo>
                        <a:pt x="2846" y="1554"/>
                        <a:pt x="2680" y="1947"/>
                        <a:pt x="2489" y="2328"/>
                      </a:cubicBezTo>
                      <a:cubicBezTo>
                        <a:pt x="2477" y="2352"/>
                        <a:pt x="2465" y="2376"/>
                        <a:pt x="2442" y="2400"/>
                      </a:cubicBezTo>
                      <a:cubicBezTo>
                        <a:pt x="2323" y="2328"/>
                        <a:pt x="2156" y="2292"/>
                        <a:pt x="2037" y="2257"/>
                      </a:cubicBezTo>
                      <a:cubicBezTo>
                        <a:pt x="1834" y="2197"/>
                        <a:pt x="1632" y="2162"/>
                        <a:pt x="1430" y="2150"/>
                      </a:cubicBezTo>
                      <a:cubicBezTo>
                        <a:pt x="1325" y="2141"/>
                        <a:pt x="1220" y="2136"/>
                        <a:pt x="1117" y="2136"/>
                      </a:cubicBezTo>
                      <a:cubicBezTo>
                        <a:pt x="797" y="2136"/>
                        <a:pt x="482" y="2179"/>
                        <a:pt x="168" y="2269"/>
                      </a:cubicBezTo>
                      <a:cubicBezTo>
                        <a:pt x="60" y="2304"/>
                        <a:pt x="1" y="2423"/>
                        <a:pt x="13" y="2531"/>
                      </a:cubicBezTo>
                      <a:cubicBezTo>
                        <a:pt x="25" y="2650"/>
                        <a:pt x="108" y="2721"/>
                        <a:pt x="215" y="2745"/>
                      </a:cubicBezTo>
                      <a:cubicBezTo>
                        <a:pt x="668" y="2864"/>
                        <a:pt x="1132" y="2947"/>
                        <a:pt x="1584" y="2983"/>
                      </a:cubicBezTo>
                      <a:cubicBezTo>
                        <a:pt x="1737" y="2992"/>
                        <a:pt x="1916" y="3012"/>
                        <a:pt x="2093" y="3012"/>
                      </a:cubicBezTo>
                      <a:cubicBezTo>
                        <a:pt x="2370" y="3012"/>
                        <a:pt x="2644" y="2963"/>
                        <a:pt x="2811" y="2745"/>
                      </a:cubicBezTo>
                      <a:cubicBezTo>
                        <a:pt x="2930" y="2578"/>
                        <a:pt x="3001" y="2364"/>
                        <a:pt x="3085" y="2173"/>
                      </a:cubicBezTo>
                      <a:cubicBezTo>
                        <a:pt x="3180" y="1959"/>
                        <a:pt x="3263" y="1745"/>
                        <a:pt x="3358" y="1530"/>
                      </a:cubicBezTo>
                      <a:cubicBezTo>
                        <a:pt x="3537" y="1078"/>
                        <a:pt x="3763" y="638"/>
                        <a:pt x="3882" y="173"/>
                      </a:cubicBezTo>
                      <a:cubicBezTo>
                        <a:pt x="3907" y="76"/>
                        <a:pt x="3814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76" name="Google Shape;2176;p45"/>
                <p:cNvSpPr/>
                <p:nvPr/>
              </p:nvSpPr>
              <p:spPr>
                <a:xfrm>
                  <a:off x="5642350" y="1911900"/>
                  <a:ext cx="76225" cy="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695" extrusionOk="0">
                      <a:moveTo>
                        <a:pt x="192" y="1"/>
                      </a:moveTo>
                      <a:cubicBezTo>
                        <a:pt x="124" y="1"/>
                        <a:pt x="55" y="43"/>
                        <a:pt x="49" y="122"/>
                      </a:cubicBezTo>
                      <a:cubicBezTo>
                        <a:pt x="1" y="599"/>
                        <a:pt x="84" y="1099"/>
                        <a:pt x="132" y="1575"/>
                      </a:cubicBezTo>
                      <a:cubicBezTo>
                        <a:pt x="144" y="1813"/>
                        <a:pt x="168" y="2039"/>
                        <a:pt x="191" y="2277"/>
                      </a:cubicBezTo>
                      <a:cubicBezTo>
                        <a:pt x="215" y="2480"/>
                        <a:pt x="215" y="2706"/>
                        <a:pt x="287" y="2897"/>
                      </a:cubicBezTo>
                      <a:cubicBezTo>
                        <a:pt x="441" y="3325"/>
                        <a:pt x="989" y="3409"/>
                        <a:pt x="1370" y="3492"/>
                      </a:cubicBezTo>
                      <a:cubicBezTo>
                        <a:pt x="1823" y="3611"/>
                        <a:pt x="2287" y="3670"/>
                        <a:pt x="2751" y="3694"/>
                      </a:cubicBezTo>
                      <a:cubicBezTo>
                        <a:pt x="2858" y="3694"/>
                        <a:pt x="2966" y="3659"/>
                        <a:pt x="3013" y="3551"/>
                      </a:cubicBezTo>
                      <a:cubicBezTo>
                        <a:pt x="3049" y="3456"/>
                        <a:pt x="3037" y="3313"/>
                        <a:pt x="2942" y="3254"/>
                      </a:cubicBezTo>
                      <a:cubicBezTo>
                        <a:pt x="2585" y="3016"/>
                        <a:pt x="2192" y="2849"/>
                        <a:pt x="1775" y="2754"/>
                      </a:cubicBezTo>
                      <a:cubicBezTo>
                        <a:pt x="1573" y="2706"/>
                        <a:pt x="1370" y="2682"/>
                        <a:pt x="1168" y="2682"/>
                      </a:cubicBezTo>
                      <a:cubicBezTo>
                        <a:pt x="1092" y="2675"/>
                        <a:pt x="1005" y="2669"/>
                        <a:pt x="917" y="2669"/>
                      </a:cubicBezTo>
                      <a:cubicBezTo>
                        <a:pt x="852" y="2669"/>
                        <a:pt x="788" y="2672"/>
                        <a:pt x="727" y="2682"/>
                      </a:cubicBezTo>
                      <a:cubicBezTo>
                        <a:pt x="727" y="2658"/>
                        <a:pt x="715" y="2635"/>
                        <a:pt x="715" y="2599"/>
                      </a:cubicBezTo>
                      <a:cubicBezTo>
                        <a:pt x="644" y="2182"/>
                        <a:pt x="596" y="1766"/>
                        <a:pt x="537" y="1337"/>
                      </a:cubicBezTo>
                      <a:cubicBezTo>
                        <a:pt x="489" y="932"/>
                        <a:pt x="453" y="492"/>
                        <a:pt x="322" y="87"/>
                      </a:cubicBezTo>
                      <a:cubicBezTo>
                        <a:pt x="301" y="28"/>
                        <a:pt x="247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77" name="Google Shape;2177;p45"/>
                <p:cNvSpPr/>
                <p:nvPr/>
              </p:nvSpPr>
              <p:spPr>
                <a:xfrm>
                  <a:off x="5555750" y="1836375"/>
                  <a:ext cx="114325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4120" extrusionOk="0">
                      <a:moveTo>
                        <a:pt x="2417" y="0"/>
                      </a:moveTo>
                      <a:lnTo>
                        <a:pt x="0" y="3405"/>
                      </a:lnTo>
                      <a:lnTo>
                        <a:pt x="1989" y="3715"/>
                      </a:lnTo>
                      <a:lnTo>
                        <a:pt x="2751" y="3834"/>
                      </a:lnTo>
                      <a:lnTo>
                        <a:pt x="4572" y="4120"/>
                      </a:lnTo>
                      <a:lnTo>
                        <a:pt x="3405" y="167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78" name="Google Shape;2178;p45"/>
                <p:cNvSpPr/>
                <p:nvPr/>
              </p:nvSpPr>
              <p:spPr>
                <a:xfrm>
                  <a:off x="5601575" y="1632175"/>
                  <a:ext cx="10867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4347" extrusionOk="0">
                      <a:moveTo>
                        <a:pt x="2180" y="1"/>
                      </a:moveTo>
                      <a:cubicBezTo>
                        <a:pt x="977" y="1"/>
                        <a:pt x="1" y="977"/>
                        <a:pt x="1" y="2179"/>
                      </a:cubicBezTo>
                      <a:cubicBezTo>
                        <a:pt x="1" y="3382"/>
                        <a:pt x="977" y="4346"/>
                        <a:pt x="2180" y="4346"/>
                      </a:cubicBezTo>
                      <a:cubicBezTo>
                        <a:pt x="3370" y="4346"/>
                        <a:pt x="4347" y="3382"/>
                        <a:pt x="4347" y="2179"/>
                      </a:cubicBezTo>
                      <a:cubicBezTo>
                        <a:pt x="4347" y="977"/>
                        <a:pt x="3370" y="1"/>
                        <a:pt x="21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79" name="Google Shape;2179;p45"/>
                <p:cNvSpPr/>
                <p:nvPr/>
              </p:nvSpPr>
              <p:spPr>
                <a:xfrm>
                  <a:off x="5623975" y="1670200"/>
                  <a:ext cx="1625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72" extrusionOk="0">
                      <a:moveTo>
                        <a:pt x="313" y="0"/>
                      </a:moveTo>
                      <a:cubicBezTo>
                        <a:pt x="51" y="0"/>
                        <a:pt x="0" y="423"/>
                        <a:pt x="283" y="468"/>
                      </a:cubicBezTo>
                      <a:cubicBezTo>
                        <a:pt x="298" y="470"/>
                        <a:pt x="312" y="471"/>
                        <a:pt x="325" y="471"/>
                      </a:cubicBezTo>
                      <a:cubicBezTo>
                        <a:pt x="588" y="471"/>
                        <a:pt x="649" y="49"/>
                        <a:pt x="355" y="4"/>
                      </a:cubicBezTo>
                      <a:cubicBezTo>
                        <a:pt x="340" y="1"/>
                        <a:pt x="326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80" name="Google Shape;2180;p45"/>
                <p:cNvSpPr/>
                <p:nvPr/>
              </p:nvSpPr>
              <p:spPr>
                <a:xfrm>
                  <a:off x="5672725" y="1679975"/>
                  <a:ext cx="12225" cy="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94" extrusionOk="0">
                      <a:moveTo>
                        <a:pt x="251" y="0"/>
                      </a:moveTo>
                      <a:cubicBezTo>
                        <a:pt x="228" y="0"/>
                        <a:pt x="207" y="5"/>
                        <a:pt x="191" y="5"/>
                      </a:cubicBezTo>
                      <a:cubicBezTo>
                        <a:pt x="155" y="17"/>
                        <a:pt x="131" y="29"/>
                        <a:pt x="96" y="53"/>
                      </a:cubicBezTo>
                      <a:cubicBezTo>
                        <a:pt x="72" y="65"/>
                        <a:pt x="48" y="89"/>
                        <a:pt x="36" y="124"/>
                      </a:cubicBezTo>
                      <a:cubicBezTo>
                        <a:pt x="24" y="148"/>
                        <a:pt x="12" y="172"/>
                        <a:pt x="0" y="208"/>
                      </a:cubicBezTo>
                      <a:cubicBezTo>
                        <a:pt x="0" y="232"/>
                        <a:pt x="0" y="255"/>
                        <a:pt x="0" y="279"/>
                      </a:cubicBezTo>
                      <a:cubicBezTo>
                        <a:pt x="0" y="315"/>
                        <a:pt x="24" y="363"/>
                        <a:pt x="48" y="398"/>
                      </a:cubicBezTo>
                      <a:cubicBezTo>
                        <a:pt x="60" y="410"/>
                        <a:pt x="72" y="422"/>
                        <a:pt x="96" y="446"/>
                      </a:cubicBezTo>
                      <a:cubicBezTo>
                        <a:pt x="119" y="470"/>
                        <a:pt x="167" y="482"/>
                        <a:pt x="215" y="494"/>
                      </a:cubicBezTo>
                      <a:cubicBezTo>
                        <a:pt x="238" y="494"/>
                        <a:pt x="274" y="494"/>
                        <a:pt x="310" y="482"/>
                      </a:cubicBezTo>
                      <a:cubicBezTo>
                        <a:pt x="334" y="482"/>
                        <a:pt x="369" y="470"/>
                        <a:pt x="393" y="446"/>
                      </a:cubicBezTo>
                      <a:cubicBezTo>
                        <a:pt x="417" y="434"/>
                        <a:pt x="441" y="410"/>
                        <a:pt x="453" y="375"/>
                      </a:cubicBezTo>
                      <a:cubicBezTo>
                        <a:pt x="477" y="351"/>
                        <a:pt x="488" y="327"/>
                        <a:pt x="488" y="291"/>
                      </a:cubicBezTo>
                      <a:cubicBezTo>
                        <a:pt x="488" y="267"/>
                        <a:pt x="488" y="244"/>
                        <a:pt x="488" y="220"/>
                      </a:cubicBezTo>
                      <a:cubicBezTo>
                        <a:pt x="488" y="172"/>
                        <a:pt x="477" y="136"/>
                        <a:pt x="453" y="101"/>
                      </a:cubicBezTo>
                      <a:cubicBezTo>
                        <a:pt x="429" y="89"/>
                        <a:pt x="417" y="77"/>
                        <a:pt x="405" y="53"/>
                      </a:cubicBezTo>
                      <a:cubicBezTo>
                        <a:pt x="369" y="29"/>
                        <a:pt x="334" y="5"/>
                        <a:pt x="286" y="5"/>
                      </a:cubicBezTo>
                      <a:cubicBezTo>
                        <a:pt x="274" y="1"/>
                        <a:pt x="262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81" name="Google Shape;2181;p45"/>
                <p:cNvSpPr/>
                <p:nvPr/>
              </p:nvSpPr>
              <p:spPr>
                <a:xfrm>
                  <a:off x="5644650" y="1666600"/>
                  <a:ext cx="12625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1045" extrusionOk="0">
                      <a:moveTo>
                        <a:pt x="455" y="1"/>
                      </a:moveTo>
                      <a:cubicBezTo>
                        <a:pt x="437" y="1"/>
                        <a:pt x="419" y="7"/>
                        <a:pt x="409" y="17"/>
                      </a:cubicBezTo>
                      <a:cubicBezTo>
                        <a:pt x="349" y="76"/>
                        <a:pt x="326" y="159"/>
                        <a:pt x="290" y="231"/>
                      </a:cubicBezTo>
                      <a:cubicBezTo>
                        <a:pt x="254" y="314"/>
                        <a:pt x="230" y="398"/>
                        <a:pt x="195" y="469"/>
                      </a:cubicBezTo>
                      <a:cubicBezTo>
                        <a:pt x="135" y="636"/>
                        <a:pt x="76" y="790"/>
                        <a:pt x="16" y="945"/>
                      </a:cubicBezTo>
                      <a:cubicBezTo>
                        <a:pt x="0" y="1000"/>
                        <a:pt x="47" y="1045"/>
                        <a:pt x="91" y="1045"/>
                      </a:cubicBezTo>
                      <a:cubicBezTo>
                        <a:pt x="113" y="1045"/>
                        <a:pt x="135" y="1033"/>
                        <a:pt x="147" y="1005"/>
                      </a:cubicBezTo>
                      <a:cubicBezTo>
                        <a:pt x="207" y="850"/>
                        <a:pt x="278" y="683"/>
                        <a:pt x="338" y="529"/>
                      </a:cubicBezTo>
                      <a:cubicBezTo>
                        <a:pt x="373" y="457"/>
                        <a:pt x="409" y="374"/>
                        <a:pt x="433" y="302"/>
                      </a:cubicBezTo>
                      <a:cubicBezTo>
                        <a:pt x="445" y="255"/>
                        <a:pt x="468" y="219"/>
                        <a:pt x="480" y="171"/>
                      </a:cubicBezTo>
                      <a:cubicBezTo>
                        <a:pt x="492" y="124"/>
                        <a:pt x="504" y="88"/>
                        <a:pt x="504" y="40"/>
                      </a:cubicBezTo>
                      <a:cubicBezTo>
                        <a:pt x="504" y="12"/>
                        <a:pt x="480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82" name="Google Shape;2182;p45"/>
                <p:cNvSpPr/>
                <p:nvPr/>
              </p:nvSpPr>
              <p:spPr>
                <a:xfrm>
                  <a:off x="5623000" y="1694975"/>
                  <a:ext cx="5922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893" extrusionOk="0">
                      <a:moveTo>
                        <a:pt x="96" y="1"/>
                      </a:moveTo>
                      <a:cubicBezTo>
                        <a:pt x="75" y="1"/>
                        <a:pt x="55" y="13"/>
                        <a:pt x="49" y="36"/>
                      </a:cubicBezTo>
                      <a:cubicBezTo>
                        <a:pt x="1" y="525"/>
                        <a:pt x="537" y="834"/>
                        <a:pt x="953" y="882"/>
                      </a:cubicBezTo>
                      <a:cubicBezTo>
                        <a:pt x="1033" y="889"/>
                        <a:pt x="1113" y="893"/>
                        <a:pt x="1194" y="893"/>
                      </a:cubicBezTo>
                      <a:cubicBezTo>
                        <a:pt x="1379" y="893"/>
                        <a:pt x="1565" y="872"/>
                        <a:pt x="1739" y="822"/>
                      </a:cubicBezTo>
                      <a:cubicBezTo>
                        <a:pt x="1870" y="787"/>
                        <a:pt x="1989" y="715"/>
                        <a:pt x="2096" y="644"/>
                      </a:cubicBezTo>
                      <a:cubicBezTo>
                        <a:pt x="2180" y="584"/>
                        <a:pt x="2323" y="489"/>
                        <a:pt x="2358" y="382"/>
                      </a:cubicBezTo>
                      <a:cubicBezTo>
                        <a:pt x="2369" y="351"/>
                        <a:pt x="2352" y="320"/>
                        <a:pt x="2324" y="320"/>
                      </a:cubicBezTo>
                      <a:cubicBezTo>
                        <a:pt x="2320" y="320"/>
                        <a:pt x="2316" y="321"/>
                        <a:pt x="2311" y="322"/>
                      </a:cubicBezTo>
                      <a:cubicBezTo>
                        <a:pt x="2227" y="334"/>
                        <a:pt x="2144" y="394"/>
                        <a:pt x="2073" y="453"/>
                      </a:cubicBezTo>
                      <a:cubicBezTo>
                        <a:pt x="1977" y="513"/>
                        <a:pt x="1894" y="560"/>
                        <a:pt x="1787" y="608"/>
                      </a:cubicBezTo>
                      <a:cubicBezTo>
                        <a:pt x="1573" y="691"/>
                        <a:pt x="1323" y="715"/>
                        <a:pt x="1096" y="715"/>
                      </a:cubicBezTo>
                      <a:cubicBezTo>
                        <a:pt x="644" y="703"/>
                        <a:pt x="239" y="501"/>
                        <a:pt x="144" y="36"/>
                      </a:cubicBezTo>
                      <a:cubicBezTo>
                        <a:pt x="138" y="13"/>
                        <a:pt x="117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183" name="Google Shape;2183;p45"/>
            <p:cNvGrpSpPr/>
            <p:nvPr/>
          </p:nvGrpSpPr>
          <p:grpSpPr>
            <a:xfrm>
              <a:off x="920571" y="1370937"/>
              <a:ext cx="1411685" cy="1794733"/>
              <a:chOff x="7781983" y="1257300"/>
              <a:chExt cx="1018899" cy="1295369"/>
            </a:xfrm>
          </p:grpSpPr>
          <p:sp>
            <p:nvSpPr>
              <p:cNvPr id="2184" name="Google Shape;2184;p45"/>
              <p:cNvSpPr/>
              <p:nvPr/>
            </p:nvSpPr>
            <p:spPr>
              <a:xfrm>
                <a:off x="7781983" y="1257300"/>
                <a:ext cx="1018829" cy="1295369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18348" extrusionOk="0">
                    <a:moveTo>
                      <a:pt x="596" y="0"/>
                    </a:moveTo>
                    <a:lnTo>
                      <a:pt x="0" y="10704"/>
                    </a:lnTo>
                    <a:lnTo>
                      <a:pt x="3894" y="18348"/>
                    </a:lnTo>
                    <a:lnTo>
                      <a:pt x="8263" y="15895"/>
                    </a:lnTo>
                    <a:lnTo>
                      <a:pt x="10668" y="14597"/>
                    </a:lnTo>
                    <a:lnTo>
                      <a:pt x="10645" y="14562"/>
                    </a:lnTo>
                    <a:lnTo>
                      <a:pt x="14431" y="12442"/>
                    </a:lnTo>
                    <a:lnTo>
                      <a:pt x="9728" y="5144"/>
                    </a:lnTo>
                    <a:lnTo>
                      <a:pt x="2286" y="9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5" name="Google Shape;2185;p45"/>
              <p:cNvSpPr/>
              <p:nvPr/>
            </p:nvSpPr>
            <p:spPr>
              <a:xfrm>
                <a:off x="7782901" y="1257300"/>
                <a:ext cx="1017981" cy="1295369"/>
              </a:xfrm>
              <a:custGeom>
                <a:avLst/>
                <a:gdLst/>
                <a:ahLst/>
                <a:cxnLst/>
                <a:rect l="l" t="t" r="r" b="b"/>
                <a:pathLst>
                  <a:path w="14419" h="18348" extrusionOk="0">
                    <a:moveTo>
                      <a:pt x="583" y="0"/>
                    </a:moveTo>
                    <a:lnTo>
                      <a:pt x="0" y="10704"/>
                    </a:lnTo>
                    <a:lnTo>
                      <a:pt x="3893" y="18348"/>
                    </a:lnTo>
                    <a:lnTo>
                      <a:pt x="14419" y="12442"/>
                    </a:lnTo>
                    <a:lnTo>
                      <a:pt x="9716" y="5144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7782901" y="1257300"/>
                <a:ext cx="685950" cy="755702"/>
              </a:xfrm>
              <a:custGeom>
                <a:avLst/>
                <a:gdLst/>
                <a:ahLst/>
                <a:cxnLst/>
                <a:rect l="l" t="t" r="r" b="b"/>
                <a:pathLst>
                  <a:path w="9716" h="10704" extrusionOk="0">
                    <a:moveTo>
                      <a:pt x="583" y="0"/>
                    </a:moveTo>
                    <a:lnTo>
                      <a:pt x="0" y="10704"/>
                    </a:lnTo>
                    <a:lnTo>
                      <a:pt x="9716" y="5144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7803868" y="1416995"/>
                <a:ext cx="319536" cy="248088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3514" extrusionOk="0">
                    <a:moveTo>
                      <a:pt x="2049" y="239"/>
                    </a:moveTo>
                    <a:cubicBezTo>
                      <a:pt x="2215" y="239"/>
                      <a:pt x="2287" y="584"/>
                      <a:pt x="2311" y="703"/>
                    </a:cubicBezTo>
                    <a:cubicBezTo>
                      <a:pt x="2358" y="881"/>
                      <a:pt x="2382" y="1060"/>
                      <a:pt x="2382" y="1251"/>
                    </a:cubicBezTo>
                    <a:cubicBezTo>
                      <a:pt x="2382" y="1405"/>
                      <a:pt x="2370" y="1548"/>
                      <a:pt x="2334" y="1703"/>
                    </a:cubicBezTo>
                    <a:cubicBezTo>
                      <a:pt x="2144" y="1608"/>
                      <a:pt x="1977" y="1465"/>
                      <a:pt x="1870" y="1274"/>
                    </a:cubicBezTo>
                    <a:cubicBezTo>
                      <a:pt x="1763" y="1108"/>
                      <a:pt x="1715" y="905"/>
                      <a:pt x="1739" y="703"/>
                    </a:cubicBezTo>
                    <a:cubicBezTo>
                      <a:pt x="1751" y="548"/>
                      <a:pt x="1846" y="250"/>
                      <a:pt x="2049" y="239"/>
                    </a:cubicBezTo>
                    <a:close/>
                    <a:moveTo>
                      <a:pt x="4287" y="0"/>
                    </a:moveTo>
                    <a:lnTo>
                      <a:pt x="4287" y="0"/>
                    </a:lnTo>
                    <a:cubicBezTo>
                      <a:pt x="4323" y="143"/>
                      <a:pt x="4347" y="298"/>
                      <a:pt x="4347" y="465"/>
                    </a:cubicBezTo>
                    <a:cubicBezTo>
                      <a:pt x="4347" y="846"/>
                      <a:pt x="4251" y="1274"/>
                      <a:pt x="4001" y="1584"/>
                    </a:cubicBezTo>
                    <a:cubicBezTo>
                      <a:pt x="3805" y="1821"/>
                      <a:pt x="3497" y="1901"/>
                      <a:pt x="3192" y="1901"/>
                    </a:cubicBezTo>
                    <a:cubicBezTo>
                      <a:pt x="3053" y="1901"/>
                      <a:pt x="2914" y="1884"/>
                      <a:pt x="2787" y="1858"/>
                    </a:cubicBezTo>
                    <a:cubicBezTo>
                      <a:pt x="2680" y="1846"/>
                      <a:pt x="2584" y="1810"/>
                      <a:pt x="2489" y="1774"/>
                    </a:cubicBezTo>
                    <a:cubicBezTo>
                      <a:pt x="2525" y="1596"/>
                      <a:pt x="2549" y="1417"/>
                      <a:pt x="2549" y="1251"/>
                    </a:cubicBezTo>
                    <a:cubicBezTo>
                      <a:pt x="2549" y="1036"/>
                      <a:pt x="2513" y="810"/>
                      <a:pt x="2453" y="608"/>
                    </a:cubicBezTo>
                    <a:cubicBezTo>
                      <a:pt x="2406" y="453"/>
                      <a:pt x="2346" y="191"/>
                      <a:pt x="2180" y="119"/>
                    </a:cubicBezTo>
                    <a:cubicBezTo>
                      <a:pt x="2145" y="104"/>
                      <a:pt x="2109" y="96"/>
                      <a:pt x="2073" y="96"/>
                    </a:cubicBezTo>
                    <a:cubicBezTo>
                      <a:pt x="1949" y="96"/>
                      <a:pt x="1822" y="182"/>
                      <a:pt x="1739" y="274"/>
                    </a:cubicBezTo>
                    <a:cubicBezTo>
                      <a:pt x="1620" y="417"/>
                      <a:pt x="1572" y="631"/>
                      <a:pt x="1572" y="834"/>
                    </a:cubicBezTo>
                    <a:cubicBezTo>
                      <a:pt x="1584" y="1310"/>
                      <a:pt x="1882" y="1679"/>
                      <a:pt x="2299" y="1882"/>
                    </a:cubicBezTo>
                    <a:cubicBezTo>
                      <a:pt x="2168" y="2358"/>
                      <a:pt x="1882" y="2810"/>
                      <a:pt x="1477" y="3120"/>
                    </a:cubicBezTo>
                    <a:cubicBezTo>
                      <a:pt x="1316" y="3241"/>
                      <a:pt x="1120" y="3345"/>
                      <a:pt x="912" y="3345"/>
                    </a:cubicBezTo>
                    <a:cubicBezTo>
                      <a:pt x="875" y="3345"/>
                      <a:pt x="837" y="3341"/>
                      <a:pt x="798" y="3334"/>
                    </a:cubicBezTo>
                    <a:cubicBezTo>
                      <a:pt x="572" y="3275"/>
                      <a:pt x="406" y="3108"/>
                      <a:pt x="275" y="2929"/>
                    </a:cubicBezTo>
                    <a:cubicBezTo>
                      <a:pt x="179" y="2810"/>
                      <a:pt x="96" y="2667"/>
                      <a:pt x="25" y="2525"/>
                    </a:cubicBezTo>
                    <a:lnTo>
                      <a:pt x="1" y="2810"/>
                    </a:lnTo>
                    <a:cubicBezTo>
                      <a:pt x="48" y="2882"/>
                      <a:pt x="96" y="2953"/>
                      <a:pt x="144" y="3025"/>
                    </a:cubicBezTo>
                    <a:cubicBezTo>
                      <a:pt x="350" y="3303"/>
                      <a:pt x="624" y="3513"/>
                      <a:pt x="946" y="3513"/>
                    </a:cubicBezTo>
                    <a:cubicBezTo>
                      <a:pt x="1051" y="3513"/>
                      <a:pt x="1160" y="3491"/>
                      <a:pt x="1275" y="3441"/>
                    </a:cubicBezTo>
                    <a:cubicBezTo>
                      <a:pt x="1882" y="3179"/>
                      <a:pt x="2275" y="2584"/>
                      <a:pt x="2453" y="1953"/>
                    </a:cubicBezTo>
                    <a:cubicBezTo>
                      <a:pt x="2677" y="2040"/>
                      <a:pt x="2922" y="2087"/>
                      <a:pt x="3163" y="2087"/>
                    </a:cubicBezTo>
                    <a:cubicBezTo>
                      <a:pt x="3320" y="2087"/>
                      <a:pt x="3475" y="2067"/>
                      <a:pt x="3620" y="2024"/>
                    </a:cubicBezTo>
                    <a:cubicBezTo>
                      <a:pt x="4180" y="1882"/>
                      <a:pt x="4418" y="1322"/>
                      <a:pt x="4489" y="810"/>
                    </a:cubicBezTo>
                    <a:cubicBezTo>
                      <a:pt x="4525" y="596"/>
                      <a:pt x="4525" y="358"/>
                      <a:pt x="4501" y="108"/>
                    </a:cubicBezTo>
                    <a:lnTo>
                      <a:pt x="42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8" name="Google Shape;2188;p45"/>
              <p:cNvSpPr/>
              <p:nvPr/>
            </p:nvSpPr>
            <p:spPr>
              <a:xfrm>
                <a:off x="7788760" y="1519505"/>
                <a:ext cx="575037" cy="390136"/>
              </a:xfrm>
              <a:custGeom>
                <a:avLst/>
                <a:gdLst/>
                <a:ahLst/>
                <a:cxnLst/>
                <a:rect l="l" t="t" r="r" b="b"/>
                <a:pathLst>
                  <a:path w="8145" h="5526" extrusionOk="0">
                    <a:moveTo>
                      <a:pt x="5751" y="132"/>
                    </a:moveTo>
                    <a:lnTo>
                      <a:pt x="5751" y="132"/>
                    </a:lnTo>
                    <a:cubicBezTo>
                      <a:pt x="6061" y="180"/>
                      <a:pt x="6251" y="453"/>
                      <a:pt x="6335" y="727"/>
                    </a:cubicBezTo>
                    <a:cubicBezTo>
                      <a:pt x="6370" y="858"/>
                      <a:pt x="6394" y="977"/>
                      <a:pt x="6382" y="1108"/>
                    </a:cubicBezTo>
                    <a:cubicBezTo>
                      <a:pt x="6311" y="1084"/>
                      <a:pt x="6239" y="1049"/>
                      <a:pt x="6168" y="1001"/>
                    </a:cubicBezTo>
                    <a:cubicBezTo>
                      <a:pt x="5894" y="811"/>
                      <a:pt x="5704" y="477"/>
                      <a:pt x="5751" y="132"/>
                    </a:cubicBezTo>
                    <a:close/>
                    <a:moveTo>
                      <a:pt x="3617" y="1920"/>
                    </a:moveTo>
                    <a:cubicBezTo>
                      <a:pt x="3767" y="1920"/>
                      <a:pt x="3928" y="2065"/>
                      <a:pt x="3977" y="2204"/>
                    </a:cubicBezTo>
                    <a:cubicBezTo>
                      <a:pt x="4025" y="2382"/>
                      <a:pt x="3989" y="2585"/>
                      <a:pt x="3918" y="2775"/>
                    </a:cubicBezTo>
                    <a:cubicBezTo>
                      <a:pt x="3775" y="2727"/>
                      <a:pt x="3644" y="2656"/>
                      <a:pt x="3537" y="2561"/>
                    </a:cubicBezTo>
                    <a:cubicBezTo>
                      <a:pt x="3394" y="2430"/>
                      <a:pt x="3298" y="2192"/>
                      <a:pt x="3429" y="2025"/>
                    </a:cubicBezTo>
                    <a:cubicBezTo>
                      <a:pt x="3482" y="1950"/>
                      <a:pt x="3548" y="1920"/>
                      <a:pt x="3617" y="1920"/>
                    </a:cubicBezTo>
                    <a:close/>
                    <a:moveTo>
                      <a:pt x="1429" y="3037"/>
                    </a:moveTo>
                    <a:lnTo>
                      <a:pt x="1429" y="3037"/>
                    </a:lnTo>
                    <a:cubicBezTo>
                      <a:pt x="1798" y="3216"/>
                      <a:pt x="1929" y="3668"/>
                      <a:pt x="1870" y="4073"/>
                    </a:cubicBezTo>
                    <a:cubicBezTo>
                      <a:pt x="1822" y="4037"/>
                      <a:pt x="1763" y="4013"/>
                      <a:pt x="1715" y="3978"/>
                    </a:cubicBezTo>
                    <a:cubicBezTo>
                      <a:pt x="1441" y="3751"/>
                      <a:pt x="1298" y="3359"/>
                      <a:pt x="1429" y="3037"/>
                    </a:cubicBezTo>
                    <a:close/>
                    <a:moveTo>
                      <a:pt x="5704" y="1"/>
                    </a:moveTo>
                    <a:cubicBezTo>
                      <a:pt x="5668" y="1"/>
                      <a:pt x="5644" y="25"/>
                      <a:pt x="5644" y="49"/>
                    </a:cubicBezTo>
                    <a:cubicBezTo>
                      <a:pt x="5561" y="418"/>
                      <a:pt x="5704" y="775"/>
                      <a:pt x="5965" y="1025"/>
                    </a:cubicBezTo>
                    <a:cubicBezTo>
                      <a:pt x="6085" y="1144"/>
                      <a:pt x="6227" y="1227"/>
                      <a:pt x="6370" y="1275"/>
                    </a:cubicBezTo>
                    <a:cubicBezTo>
                      <a:pt x="6358" y="1430"/>
                      <a:pt x="6311" y="1573"/>
                      <a:pt x="6263" y="1715"/>
                    </a:cubicBezTo>
                    <a:cubicBezTo>
                      <a:pt x="5989" y="2394"/>
                      <a:pt x="5358" y="2847"/>
                      <a:pt x="4632" y="2882"/>
                    </a:cubicBezTo>
                    <a:cubicBezTo>
                      <a:pt x="4453" y="2882"/>
                      <a:pt x="4251" y="2870"/>
                      <a:pt x="4072" y="2823"/>
                    </a:cubicBezTo>
                    <a:cubicBezTo>
                      <a:pt x="4144" y="2608"/>
                      <a:pt x="4168" y="2382"/>
                      <a:pt x="4108" y="2180"/>
                    </a:cubicBezTo>
                    <a:cubicBezTo>
                      <a:pt x="4040" y="1974"/>
                      <a:pt x="3820" y="1808"/>
                      <a:pt x="3615" y="1808"/>
                    </a:cubicBezTo>
                    <a:cubicBezTo>
                      <a:pt x="3499" y="1808"/>
                      <a:pt x="3388" y="1861"/>
                      <a:pt x="3310" y="1989"/>
                    </a:cubicBezTo>
                    <a:cubicBezTo>
                      <a:pt x="3072" y="2382"/>
                      <a:pt x="3465" y="2739"/>
                      <a:pt x="3810" y="2882"/>
                    </a:cubicBezTo>
                    <a:cubicBezTo>
                      <a:pt x="3822" y="2894"/>
                      <a:pt x="3846" y="2906"/>
                      <a:pt x="3858" y="2906"/>
                    </a:cubicBezTo>
                    <a:cubicBezTo>
                      <a:pt x="3799" y="3049"/>
                      <a:pt x="3727" y="3180"/>
                      <a:pt x="3668" y="3287"/>
                    </a:cubicBezTo>
                    <a:cubicBezTo>
                      <a:pt x="3465" y="3609"/>
                      <a:pt x="3203" y="3894"/>
                      <a:pt x="2858" y="4049"/>
                    </a:cubicBezTo>
                    <a:cubicBezTo>
                      <a:pt x="2690" y="4121"/>
                      <a:pt x="2500" y="4166"/>
                      <a:pt x="2314" y="4166"/>
                    </a:cubicBezTo>
                    <a:cubicBezTo>
                      <a:pt x="2223" y="4166"/>
                      <a:pt x="2134" y="4156"/>
                      <a:pt x="2048" y="4132"/>
                    </a:cubicBezTo>
                    <a:cubicBezTo>
                      <a:pt x="2048" y="4085"/>
                      <a:pt x="2060" y="4049"/>
                      <a:pt x="2060" y="4001"/>
                    </a:cubicBezTo>
                    <a:cubicBezTo>
                      <a:pt x="2084" y="3549"/>
                      <a:pt x="1870" y="3061"/>
                      <a:pt x="1429" y="2894"/>
                    </a:cubicBezTo>
                    <a:cubicBezTo>
                      <a:pt x="1420" y="2891"/>
                      <a:pt x="1410" y="2889"/>
                      <a:pt x="1401" y="2889"/>
                    </a:cubicBezTo>
                    <a:cubicBezTo>
                      <a:pt x="1376" y="2889"/>
                      <a:pt x="1355" y="2901"/>
                      <a:pt x="1346" y="2918"/>
                    </a:cubicBezTo>
                    <a:cubicBezTo>
                      <a:pt x="1167" y="3275"/>
                      <a:pt x="1251" y="3692"/>
                      <a:pt x="1513" y="3990"/>
                    </a:cubicBezTo>
                    <a:cubicBezTo>
                      <a:pt x="1608" y="4097"/>
                      <a:pt x="1715" y="4168"/>
                      <a:pt x="1846" y="4228"/>
                    </a:cubicBezTo>
                    <a:cubicBezTo>
                      <a:pt x="1727" y="4668"/>
                      <a:pt x="1382" y="5049"/>
                      <a:pt x="965" y="5228"/>
                    </a:cubicBezTo>
                    <a:cubicBezTo>
                      <a:pt x="791" y="5298"/>
                      <a:pt x="614" y="5331"/>
                      <a:pt x="441" y="5331"/>
                    </a:cubicBezTo>
                    <a:cubicBezTo>
                      <a:pt x="294" y="5331"/>
                      <a:pt x="149" y="5307"/>
                      <a:pt x="12" y="5264"/>
                    </a:cubicBezTo>
                    <a:lnTo>
                      <a:pt x="0" y="5454"/>
                    </a:lnTo>
                    <a:cubicBezTo>
                      <a:pt x="131" y="5502"/>
                      <a:pt x="286" y="5525"/>
                      <a:pt x="429" y="5525"/>
                    </a:cubicBezTo>
                    <a:cubicBezTo>
                      <a:pt x="437" y="5526"/>
                      <a:pt x="444" y="5526"/>
                      <a:pt x="452" y="5526"/>
                    </a:cubicBezTo>
                    <a:cubicBezTo>
                      <a:pt x="1169" y="5526"/>
                      <a:pt x="1824" y="4971"/>
                      <a:pt x="2013" y="4287"/>
                    </a:cubicBezTo>
                    <a:cubicBezTo>
                      <a:pt x="2119" y="4319"/>
                      <a:pt x="2230" y="4333"/>
                      <a:pt x="2340" y="4333"/>
                    </a:cubicBezTo>
                    <a:cubicBezTo>
                      <a:pt x="2438" y="4333"/>
                      <a:pt x="2536" y="4322"/>
                      <a:pt x="2632" y="4299"/>
                    </a:cubicBezTo>
                    <a:cubicBezTo>
                      <a:pt x="3096" y="4192"/>
                      <a:pt x="3465" y="3882"/>
                      <a:pt x="3727" y="3478"/>
                    </a:cubicBezTo>
                    <a:cubicBezTo>
                      <a:pt x="3822" y="3335"/>
                      <a:pt x="3929" y="3156"/>
                      <a:pt x="4013" y="2966"/>
                    </a:cubicBezTo>
                    <a:cubicBezTo>
                      <a:pt x="4189" y="3016"/>
                      <a:pt x="4369" y="3040"/>
                      <a:pt x="4548" y="3040"/>
                    </a:cubicBezTo>
                    <a:cubicBezTo>
                      <a:pt x="5218" y="3040"/>
                      <a:pt x="5875" y="2700"/>
                      <a:pt x="6251" y="2108"/>
                    </a:cubicBezTo>
                    <a:cubicBezTo>
                      <a:pt x="6394" y="1870"/>
                      <a:pt x="6501" y="1596"/>
                      <a:pt x="6537" y="1323"/>
                    </a:cubicBezTo>
                    <a:cubicBezTo>
                      <a:pt x="6620" y="1339"/>
                      <a:pt x="6705" y="1348"/>
                      <a:pt x="6792" y="1348"/>
                    </a:cubicBezTo>
                    <a:cubicBezTo>
                      <a:pt x="6892" y="1348"/>
                      <a:pt x="6994" y="1336"/>
                      <a:pt x="7097" y="1311"/>
                    </a:cubicBezTo>
                    <a:cubicBezTo>
                      <a:pt x="7537" y="1215"/>
                      <a:pt x="7894" y="942"/>
                      <a:pt x="8144" y="596"/>
                    </a:cubicBezTo>
                    <a:lnTo>
                      <a:pt x="8001" y="513"/>
                    </a:lnTo>
                    <a:cubicBezTo>
                      <a:pt x="7811" y="763"/>
                      <a:pt x="7573" y="965"/>
                      <a:pt x="7251" y="1096"/>
                    </a:cubicBezTo>
                    <a:cubicBezTo>
                      <a:pt x="7103" y="1151"/>
                      <a:pt x="6944" y="1180"/>
                      <a:pt x="6788" y="1180"/>
                    </a:cubicBezTo>
                    <a:cubicBezTo>
                      <a:pt x="6707" y="1180"/>
                      <a:pt x="6626" y="1172"/>
                      <a:pt x="6549" y="1156"/>
                    </a:cubicBezTo>
                    <a:cubicBezTo>
                      <a:pt x="6549" y="1025"/>
                      <a:pt x="6537" y="894"/>
                      <a:pt x="6513" y="775"/>
                    </a:cubicBezTo>
                    <a:cubicBezTo>
                      <a:pt x="6418" y="382"/>
                      <a:pt x="6132" y="1"/>
                      <a:pt x="57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9" name="Google Shape;2189;p45"/>
              <p:cNvSpPr/>
              <p:nvPr/>
            </p:nvSpPr>
            <p:spPr>
              <a:xfrm>
                <a:off x="7898895" y="1975150"/>
                <a:ext cx="274069" cy="269904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823" extrusionOk="0">
                    <a:moveTo>
                      <a:pt x="2215" y="0"/>
                    </a:moveTo>
                    <a:lnTo>
                      <a:pt x="0" y="1429"/>
                    </a:lnTo>
                    <a:lnTo>
                      <a:pt x="1536" y="3822"/>
                    </a:lnTo>
                    <a:lnTo>
                      <a:pt x="3882" y="2786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0" name="Google Shape;2190;p45"/>
              <p:cNvSpPr/>
              <p:nvPr/>
            </p:nvSpPr>
            <p:spPr>
              <a:xfrm>
                <a:off x="8150227" y="2163438"/>
                <a:ext cx="71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A3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1" name="Google Shape;2191;p45"/>
              <p:cNvSpPr/>
              <p:nvPr/>
            </p:nvSpPr>
            <p:spPr>
              <a:xfrm>
                <a:off x="7890493" y="1958207"/>
                <a:ext cx="292566" cy="304992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4320" extrusionOk="0">
                    <a:moveTo>
                      <a:pt x="2269" y="418"/>
                    </a:moveTo>
                    <a:cubicBezTo>
                      <a:pt x="2271" y="418"/>
                      <a:pt x="2273" y="418"/>
                      <a:pt x="2274" y="419"/>
                    </a:cubicBezTo>
                    <a:cubicBezTo>
                      <a:pt x="2286" y="419"/>
                      <a:pt x="2334" y="526"/>
                      <a:pt x="2346" y="538"/>
                    </a:cubicBezTo>
                    <a:cubicBezTo>
                      <a:pt x="2429" y="693"/>
                      <a:pt x="2512" y="835"/>
                      <a:pt x="2608" y="990"/>
                    </a:cubicBezTo>
                    <a:cubicBezTo>
                      <a:pt x="2715" y="1193"/>
                      <a:pt x="2834" y="1407"/>
                      <a:pt x="2953" y="1609"/>
                    </a:cubicBezTo>
                    <a:cubicBezTo>
                      <a:pt x="2715" y="1752"/>
                      <a:pt x="2477" y="1895"/>
                      <a:pt x="2227" y="2026"/>
                    </a:cubicBezTo>
                    <a:cubicBezTo>
                      <a:pt x="2096" y="1788"/>
                      <a:pt x="1965" y="1550"/>
                      <a:pt x="1834" y="1312"/>
                    </a:cubicBezTo>
                    <a:cubicBezTo>
                      <a:pt x="1750" y="1157"/>
                      <a:pt x="1667" y="1014"/>
                      <a:pt x="1572" y="871"/>
                    </a:cubicBezTo>
                    <a:cubicBezTo>
                      <a:pt x="1750" y="752"/>
                      <a:pt x="1941" y="633"/>
                      <a:pt x="2131" y="514"/>
                    </a:cubicBezTo>
                    <a:cubicBezTo>
                      <a:pt x="2142" y="503"/>
                      <a:pt x="2238" y="418"/>
                      <a:pt x="2269" y="418"/>
                    </a:cubicBezTo>
                    <a:close/>
                    <a:moveTo>
                      <a:pt x="1369" y="1002"/>
                    </a:moveTo>
                    <a:cubicBezTo>
                      <a:pt x="1429" y="1157"/>
                      <a:pt x="1512" y="1300"/>
                      <a:pt x="1596" y="1443"/>
                    </a:cubicBezTo>
                    <a:cubicBezTo>
                      <a:pt x="1715" y="1681"/>
                      <a:pt x="1846" y="1931"/>
                      <a:pt x="1965" y="2169"/>
                    </a:cubicBezTo>
                    <a:cubicBezTo>
                      <a:pt x="1655" y="2336"/>
                      <a:pt x="1322" y="2478"/>
                      <a:pt x="1012" y="2645"/>
                    </a:cubicBezTo>
                    <a:cubicBezTo>
                      <a:pt x="822" y="2324"/>
                      <a:pt x="631" y="2014"/>
                      <a:pt x="429" y="1705"/>
                    </a:cubicBezTo>
                    <a:cubicBezTo>
                      <a:pt x="488" y="1669"/>
                      <a:pt x="524" y="1609"/>
                      <a:pt x="524" y="1550"/>
                    </a:cubicBezTo>
                    <a:cubicBezTo>
                      <a:pt x="560" y="1538"/>
                      <a:pt x="607" y="1490"/>
                      <a:pt x="631" y="1478"/>
                    </a:cubicBezTo>
                    <a:cubicBezTo>
                      <a:pt x="691" y="1443"/>
                      <a:pt x="750" y="1395"/>
                      <a:pt x="822" y="1359"/>
                    </a:cubicBezTo>
                    <a:cubicBezTo>
                      <a:pt x="976" y="1252"/>
                      <a:pt x="1131" y="1157"/>
                      <a:pt x="1286" y="1062"/>
                    </a:cubicBezTo>
                    <a:cubicBezTo>
                      <a:pt x="1310" y="1038"/>
                      <a:pt x="1334" y="1026"/>
                      <a:pt x="1369" y="1002"/>
                    </a:cubicBezTo>
                    <a:close/>
                    <a:moveTo>
                      <a:pt x="3712" y="2887"/>
                    </a:moveTo>
                    <a:cubicBezTo>
                      <a:pt x="3718" y="2887"/>
                      <a:pt x="3716" y="2890"/>
                      <a:pt x="3691" y="2895"/>
                    </a:cubicBezTo>
                    <a:cubicBezTo>
                      <a:pt x="3688" y="2895"/>
                      <a:pt x="3686" y="2896"/>
                      <a:pt x="3684" y="2897"/>
                    </a:cubicBezTo>
                    <a:lnTo>
                      <a:pt x="3684" y="2897"/>
                    </a:lnTo>
                    <a:cubicBezTo>
                      <a:pt x="3692" y="2890"/>
                      <a:pt x="3706" y="2887"/>
                      <a:pt x="3712" y="2887"/>
                    </a:cubicBezTo>
                    <a:close/>
                    <a:moveTo>
                      <a:pt x="3680" y="2903"/>
                    </a:moveTo>
                    <a:lnTo>
                      <a:pt x="3680" y="2903"/>
                    </a:lnTo>
                    <a:cubicBezTo>
                      <a:pt x="3679" y="2905"/>
                      <a:pt x="3679" y="2907"/>
                      <a:pt x="3679" y="2907"/>
                    </a:cubicBezTo>
                    <a:lnTo>
                      <a:pt x="3679" y="2907"/>
                    </a:lnTo>
                    <a:cubicBezTo>
                      <a:pt x="3679" y="2906"/>
                      <a:pt x="3679" y="2905"/>
                      <a:pt x="3680" y="2903"/>
                    </a:cubicBezTo>
                    <a:close/>
                    <a:moveTo>
                      <a:pt x="3679" y="2907"/>
                    </a:moveTo>
                    <a:lnTo>
                      <a:pt x="3679" y="2907"/>
                    </a:lnTo>
                    <a:cubicBezTo>
                      <a:pt x="3679" y="2907"/>
                      <a:pt x="3691" y="2919"/>
                      <a:pt x="3691" y="2931"/>
                    </a:cubicBezTo>
                    <a:cubicBezTo>
                      <a:pt x="3679" y="2919"/>
                      <a:pt x="3679" y="2907"/>
                      <a:pt x="3679" y="2907"/>
                    </a:cubicBezTo>
                    <a:close/>
                    <a:moveTo>
                      <a:pt x="3143" y="1943"/>
                    </a:moveTo>
                    <a:lnTo>
                      <a:pt x="3596" y="2740"/>
                    </a:lnTo>
                    <a:cubicBezTo>
                      <a:pt x="3608" y="2776"/>
                      <a:pt x="3643" y="2859"/>
                      <a:pt x="3679" y="2907"/>
                    </a:cubicBezTo>
                    <a:cubicBezTo>
                      <a:pt x="3643" y="2907"/>
                      <a:pt x="3608" y="2943"/>
                      <a:pt x="3584" y="2955"/>
                    </a:cubicBezTo>
                    <a:cubicBezTo>
                      <a:pt x="3429" y="3026"/>
                      <a:pt x="3274" y="3110"/>
                      <a:pt x="3120" y="3181"/>
                    </a:cubicBezTo>
                    <a:cubicBezTo>
                      <a:pt x="3036" y="3229"/>
                      <a:pt x="2953" y="3276"/>
                      <a:pt x="2869" y="3312"/>
                    </a:cubicBezTo>
                    <a:cubicBezTo>
                      <a:pt x="2858" y="3300"/>
                      <a:pt x="2846" y="3276"/>
                      <a:pt x="2834" y="3252"/>
                    </a:cubicBezTo>
                    <a:cubicBezTo>
                      <a:pt x="2762" y="3110"/>
                      <a:pt x="2703" y="2979"/>
                      <a:pt x="2643" y="2836"/>
                    </a:cubicBezTo>
                    <a:cubicBezTo>
                      <a:pt x="2560" y="2681"/>
                      <a:pt x="2488" y="2526"/>
                      <a:pt x="2405" y="2371"/>
                    </a:cubicBezTo>
                    <a:cubicBezTo>
                      <a:pt x="2655" y="2240"/>
                      <a:pt x="2905" y="2097"/>
                      <a:pt x="3143" y="1943"/>
                    </a:cubicBezTo>
                    <a:close/>
                    <a:moveTo>
                      <a:pt x="1803" y="3857"/>
                    </a:moveTo>
                    <a:cubicBezTo>
                      <a:pt x="1802" y="3857"/>
                      <a:pt x="1801" y="3858"/>
                      <a:pt x="1798" y="3860"/>
                    </a:cubicBezTo>
                    <a:cubicBezTo>
                      <a:pt x="1800" y="3859"/>
                      <a:pt x="1801" y="3858"/>
                      <a:pt x="1803" y="3857"/>
                    </a:cubicBezTo>
                    <a:close/>
                    <a:moveTo>
                      <a:pt x="2131" y="2514"/>
                    </a:moveTo>
                    <a:cubicBezTo>
                      <a:pt x="2203" y="2657"/>
                      <a:pt x="2274" y="2788"/>
                      <a:pt x="2346" y="2931"/>
                    </a:cubicBezTo>
                    <a:cubicBezTo>
                      <a:pt x="2405" y="3074"/>
                      <a:pt x="2477" y="3205"/>
                      <a:pt x="2536" y="3336"/>
                    </a:cubicBezTo>
                    <a:cubicBezTo>
                      <a:pt x="2548" y="3383"/>
                      <a:pt x="2572" y="3419"/>
                      <a:pt x="2584" y="3455"/>
                    </a:cubicBezTo>
                    <a:cubicBezTo>
                      <a:pt x="2453" y="3526"/>
                      <a:pt x="2322" y="3586"/>
                      <a:pt x="2203" y="3657"/>
                    </a:cubicBezTo>
                    <a:cubicBezTo>
                      <a:pt x="2062" y="3728"/>
                      <a:pt x="1932" y="3798"/>
                      <a:pt x="1803" y="3857"/>
                    </a:cubicBezTo>
                    <a:lnTo>
                      <a:pt x="1803" y="3857"/>
                    </a:lnTo>
                    <a:cubicBezTo>
                      <a:pt x="1803" y="3857"/>
                      <a:pt x="1803" y="3857"/>
                      <a:pt x="1803" y="3857"/>
                    </a:cubicBezTo>
                    <a:lnTo>
                      <a:pt x="1803" y="3857"/>
                    </a:lnTo>
                    <a:cubicBezTo>
                      <a:pt x="1806" y="3857"/>
                      <a:pt x="1759" y="3885"/>
                      <a:pt x="1738" y="3895"/>
                    </a:cubicBezTo>
                    <a:cubicBezTo>
                      <a:pt x="1726" y="3895"/>
                      <a:pt x="1726" y="3883"/>
                      <a:pt x="1726" y="3872"/>
                    </a:cubicBezTo>
                    <a:cubicBezTo>
                      <a:pt x="1715" y="3800"/>
                      <a:pt x="1619" y="3693"/>
                      <a:pt x="1584" y="3621"/>
                    </a:cubicBezTo>
                    <a:cubicBezTo>
                      <a:pt x="1453" y="3395"/>
                      <a:pt x="1322" y="3169"/>
                      <a:pt x="1179" y="2943"/>
                    </a:cubicBezTo>
                    <a:cubicBezTo>
                      <a:pt x="1512" y="2824"/>
                      <a:pt x="1834" y="2669"/>
                      <a:pt x="2131" y="2514"/>
                    </a:cubicBezTo>
                    <a:close/>
                    <a:moveTo>
                      <a:pt x="2289" y="1"/>
                    </a:moveTo>
                    <a:cubicBezTo>
                      <a:pt x="2221" y="1"/>
                      <a:pt x="2151" y="18"/>
                      <a:pt x="2084" y="50"/>
                    </a:cubicBezTo>
                    <a:cubicBezTo>
                      <a:pt x="1881" y="145"/>
                      <a:pt x="1703" y="288"/>
                      <a:pt x="1512" y="407"/>
                    </a:cubicBezTo>
                    <a:cubicBezTo>
                      <a:pt x="1084" y="681"/>
                      <a:pt x="631" y="931"/>
                      <a:pt x="226" y="1240"/>
                    </a:cubicBezTo>
                    <a:cubicBezTo>
                      <a:pt x="83" y="1336"/>
                      <a:pt x="0" y="1562"/>
                      <a:pt x="143" y="1681"/>
                    </a:cubicBezTo>
                    <a:cubicBezTo>
                      <a:pt x="131" y="1716"/>
                      <a:pt x="131" y="1752"/>
                      <a:pt x="155" y="1788"/>
                    </a:cubicBezTo>
                    <a:cubicBezTo>
                      <a:pt x="357" y="2217"/>
                      <a:pt x="583" y="2633"/>
                      <a:pt x="810" y="3062"/>
                    </a:cubicBezTo>
                    <a:lnTo>
                      <a:pt x="1119" y="3621"/>
                    </a:lnTo>
                    <a:cubicBezTo>
                      <a:pt x="1226" y="3812"/>
                      <a:pt x="1310" y="4038"/>
                      <a:pt x="1453" y="4193"/>
                    </a:cubicBezTo>
                    <a:cubicBezTo>
                      <a:pt x="1526" y="4281"/>
                      <a:pt x="1617" y="4319"/>
                      <a:pt x="1715" y="4319"/>
                    </a:cubicBezTo>
                    <a:cubicBezTo>
                      <a:pt x="1776" y="4319"/>
                      <a:pt x="1841" y="4304"/>
                      <a:pt x="1905" y="4276"/>
                    </a:cubicBezTo>
                    <a:cubicBezTo>
                      <a:pt x="2119" y="4181"/>
                      <a:pt x="2322" y="4074"/>
                      <a:pt x="2524" y="3967"/>
                    </a:cubicBezTo>
                    <a:cubicBezTo>
                      <a:pt x="2929" y="3764"/>
                      <a:pt x="3334" y="3562"/>
                      <a:pt x="3739" y="3348"/>
                    </a:cubicBezTo>
                    <a:cubicBezTo>
                      <a:pt x="3917" y="3264"/>
                      <a:pt x="4096" y="3169"/>
                      <a:pt x="4120" y="2955"/>
                    </a:cubicBezTo>
                    <a:cubicBezTo>
                      <a:pt x="4143" y="2764"/>
                      <a:pt x="3977" y="2562"/>
                      <a:pt x="3882" y="2395"/>
                    </a:cubicBezTo>
                    <a:lnTo>
                      <a:pt x="3227" y="1228"/>
                    </a:lnTo>
                    <a:cubicBezTo>
                      <a:pt x="3108" y="1026"/>
                      <a:pt x="2989" y="824"/>
                      <a:pt x="2869" y="609"/>
                    </a:cubicBezTo>
                    <a:cubicBezTo>
                      <a:pt x="2774" y="443"/>
                      <a:pt x="2691" y="228"/>
                      <a:pt x="2536" y="97"/>
                    </a:cubicBezTo>
                    <a:cubicBezTo>
                      <a:pt x="2462" y="30"/>
                      <a:pt x="2377" y="1"/>
                      <a:pt x="2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2" name="Google Shape;2192;p45"/>
              <p:cNvSpPr/>
              <p:nvPr/>
            </p:nvSpPr>
            <p:spPr>
              <a:xfrm>
                <a:off x="8193928" y="2010450"/>
                <a:ext cx="341351" cy="401008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680" extrusionOk="0">
                    <a:moveTo>
                      <a:pt x="2239" y="0"/>
                    </a:moveTo>
                    <a:lnTo>
                      <a:pt x="0" y="1441"/>
                    </a:lnTo>
                    <a:lnTo>
                      <a:pt x="1596" y="5679"/>
                    </a:lnTo>
                    <a:lnTo>
                      <a:pt x="4834" y="3929"/>
                    </a:lnTo>
                    <a:lnTo>
                      <a:pt x="22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3" name="Google Shape;2193;p45"/>
              <p:cNvSpPr/>
              <p:nvPr/>
            </p:nvSpPr>
            <p:spPr>
              <a:xfrm>
                <a:off x="8370425" y="2153342"/>
                <a:ext cx="52173" cy="4779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77" extrusionOk="0">
                    <a:moveTo>
                      <a:pt x="335" y="0"/>
                    </a:moveTo>
                    <a:cubicBezTo>
                      <a:pt x="273" y="0"/>
                      <a:pt x="215" y="16"/>
                      <a:pt x="167" y="48"/>
                    </a:cubicBezTo>
                    <a:cubicBezTo>
                      <a:pt x="60" y="131"/>
                      <a:pt x="1" y="250"/>
                      <a:pt x="24" y="381"/>
                    </a:cubicBezTo>
                    <a:cubicBezTo>
                      <a:pt x="24" y="405"/>
                      <a:pt x="24" y="441"/>
                      <a:pt x="36" y="465"/>
                    </a:cubicBezTo>
                    <a:cubicBezTo>
                      <a:pt x="60" y="512"/>
                      <a:pt x="84" y="548"/>
                      <a:pt x="108" y="584"/>
                    </a:cubicBezTo>
                    <a:cubicBezTo>
                      <a:pt x="155" y="619"/>
                      <a:pt x="203" y="655"/>
                      <a:pt x="262" y="667"/>
                    </a:cubicBezTo>
                    <a:cubicBezTo>
                      <a:pt x="287" y="673"/>
                      <a:pt x="313" y="676"/>
                      <a:pt x="340" y="676"/>
                    </a:cubicBezTo>
                    <a:cubicBezTo>
                      <a:pt x="418" y="676"/>
                      <a:pt x="501" y="652"/>
                      <a:pt x="572" y="607"/>
                    </a:cubicBezTo>
                    <a:cubicBezTo>
                      <a:pt x="667" y="536"/>
                      <a:pt x="739" y="429"/>
                      <a:pt x="715" y="298"/>
                    </a:cubicBezTo>
                    <a:cubicBezTo>
                      <a:pt x="703" y="215"/>
                      <a:pt x="679" y="155"/>
                      <a:pt x="620" y="95"/>
                    </a:cubicBezTo>
                    <a:cubicBezTo>
                      <a:pt x="584" y="48"/>
                      <a:pt x="524" y="24"/>
                      <a:pt x="465" y="12"/>
                    </a:cubicBezTo>
                    <a:lnTo>
                      <a:pt x="429" y="12"/>
                    </a:lnTo>
                    <a:cubicBezTo>
                      <a:pt x="397" y="4"/>
                      <a:pt x="366" y="0"/>
                      <a:pt x="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4" name="Google Shape;2194;p45"/>
              <p:cNvSpPr/>
              <p:nvPr/>
            </p:nvSpPr>
            <p:spPr>
              <a:xfrm>
                <a:off x="8295590" y="1754882"/>
                <a:ext cx="285859" cy="290943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4121" extrusionOk="0">
                    <a:moveTo>
                      <a:pt x="2382" y="1"/>
                    </a:moveTo>
                    <a:lnTo>
                      <a:pt x="1" y="1549"/>
                    </a:lnTo>
                    <a:lnTo>
                      <a:pt x="1668" y="4120"/>
                    </a:lnTo>
                    <a:lnTo>
                      <a:pt x="4049" y="2584"/>
                    </a:lnTo>
                    <a:lnTo>
                      <a:pt x="23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5" name="Google Shape;2195;p45"/>
              <p:cNvSpPr/>
              <p:nvPr/>
            </p:nvSpPr>
            <p:spPr>
              <a:xfrm>
                <a:off x="8283871" y="1735961"/>
                <a:ext cx="296802" cy="306828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4346" extrusionOk="0">
                    <a:moveTo>
                      <a:pt x="2215" y="423"/>
                    </a:moveTo>
                    <a:cubicBezTo>
                      <a:pt x="2227" y="423"/>
                      <a:pt x="2286" y="531"/>
                      <a:pt x="2298" y="543"/>
                    </a:cubicBezTo>
                    <a:cubicBezTo>
                      <a:pt x="2393" y="685"/>
                      <a:pt x="2477" y="828"/>
                      <a:pt x="2572" y="971"/>
                    </a:cubicBezTo>
                    <a:cubicBezTo>
                      <a:pt x="2703" y="1174"/>
                      <a:pt x="2834" y="1376"/>
                      <a:pt x="2965" y="1578"/>
                    </a:cubicBezTo>
                    <a:cubicBezTo>
                      <a:pt x="2727" y="1733"/>
                      <a:pt x="2501" y="1888"/>
                      <a:pt x="2262" y="2043"/>
                    </a:cubicBezTo>
                    <a:cubicBezTo>
                      <a:pt x="2120" y="1805"/>
                      <a:pt x="1965" y="1566"/>
                      <a:pt x="1822" y="1340"/>
                    </a:cubicBezTo>
                    <a:cubicBezTo>
                      <a:pt x="1739" y="1197"/>
                      <a:pt x="1643" y="1055"/>
                      <a:pt x="1536" y="912"/>
                    </a:cubicBezTo>
                    <a:cubicBezTo>
                      <a:pt x="1715" y="781"/>
                      <a:pt x="1893" y="650"/>
                      <a:pt x="2072" y="519"/>
                    </a:cubicBezTo>
                    <a:cubicBezTo>
                      <a:pt x="2084" y="507"/>
                      <a:pt x="2191" y="423"/>
                      <a:pt x="2215" y="423"/>
                    </a:cubicBezTo>
                    <a:close/>
                    <a:moveTo>
                      <a:pt x="1334" y="1055"/>
                    </a:moveTo>
                    <a:cubicBezTo>
                      <a:pt x="1417" y="1209"/>
                      <a:pt x="1500" y="1352"/>
                      <a:pt x="1596" y="1483"/>
                    </a:cubicBezTo>
                    <a:cubicBezTo>
                      <a:pt x="1727" y="1721"/>
                      <a:pt x="1869" y="1959"/>
                      <a:pt x="2000" y="2198"/>
                    </a:cubicBezTo>
                    <a:cubicBezTo>
                      <a:pt x="1703" y="2376"/>
                      <a:pt x="1381" y="2543"/>
                      <a:pt x="1084" y="2721"/>
                    </a:cubicBezTo>
                    <a:cubicBezTo>
                      <a:pt x="869" y="2412"/>
                      <a:pt x="667" y="2102"/>
                      <a:pt x="441" y="1817"/>
                    </a:cubicBezTo>
                    <a:cubicBezTo>
                      <a:pt x="500" y="1781"/>
                      <a:pt x="536" y="1721"/>
                      <a:pt x="536" y="1650"/>
                    </a:cubicBezTo>
                    <a:cubicBezTo>
                      <a:pt x="560" y="1638"/>
                      <a:pt x="607" y="1590"/>
                      <a:pt x="631" y="1578"/>
                    </a:cubicBezTo>
                    <a:lnTo>
                      <a:pt x="810" y="1447"/>
                    </a:lnTo>
                    <a:cubicBezTo>
                      <a:pt x="965" y="1340"/>
                      <a:pt x="1107" y="1221"/>
                      <a:pt x="1262" y="1114"/>
                    </a:cubicBezTo>
                    <a:lnTo>
                      <a:pt x="1334" y="1055"/>
                    </a:lnTo>
                    <a:close/>
                    <a:moveTo>
                      <a:pt x="3751" y="2829"/>
                    </a:moveTo>
                    <a:cubicBezTo>
                      <a:pt x="3757" y="2835"/>
                      <a:pt x="3760" y="2841"/>
                      <a:pt x="3763" y="2845"/>
                    </a:cubicBezTo>
                    <a:lnTo>
                      <a:pt x="3763" y="2845"/>
                    </a:lnTo>
                    <a:cubicBezTo>
                      <a:pt x="3751" y="2836"/>
                      <a:pt x="3751" y="2829"/>
                      <a:pt x="3751" y="2829"/>
                    </a:cubicBezTo>
                    <a:close/>
                    <a:moveTo>
                      <a:pt x="3155" y="1900"/>
                    </a:moveTo>
                    <a:lnTo>
                      <a:pt x="3667" y="2674"/>
                    </a:lnTo>
                    <a:cubicBezTo>
                      <a:pt x="3679" y="2698"/>
                      <a:pt x="3715" y="2781"/>
                      <a:pt x="3751" y="2829"/>
                    </a:cubicBezTo>
                    <a:cubicBezTo>
                      <a:pt x="3751" y="2817"/>
                      <a:pt x="3772" y="2811"/>
                      <a:pt x="3783" y="2811"/>
                    </a:cubicBezTo>
                    <a:cubicBezTo>
                      <a:pt x="3795" y="2811"/>
                      <a:pt x="3798" y="2817"/>
                      <a:pt x="3763" y="2829"/>
                    </a:cubicBezTo>
                    <a:lnTo>
                      <a:pt x="3751" y="2829"/>
                    </a:lnTo>
                    <a:cubicBezTo>
                      <a:pt x="3727" y="2840"/>
                      <a:pt x="3691" y="2864"/>
                      <a:pt x="3667" y="2876"/>
                    </a:cubicBezTo>
                    <a:cubicBezTo>
                      <a:pt x="3513" y="2971"/>
                      <a:pt x="3370" y="3055"/>
                      <a:pt x="3215" y="3138"/>
                    </a:cubicBezTo>
                    <a:cubicBezTo>
                      <a:pt x="3132" y="3186"/>
                      <a:pt x="3048" y="3233"/>
                      <a:pt x="2965" y="3281"/>
                    </a:cubicBezTo>
                    <a:cubicBezTo>
                      <a:pt x="2953" y="3257"/>
                      <a:pt x="2941" y="3245"/>
                      <a:pt x="2929" y="3221"/>
                    </a:cubicBezTo>
                    <a:cubicBezTo>
                      <a:pt x="2858" y="3090"/>
                      <a:pt x="2786" y="2960"/>
                      <a:pt x="2715" y="2829"/>
                    </a:cubicBezTo>
                    <a:cubicBezTo>
                      <a:pt x="2631" y="2674"/>
                      <a:pt x="2548" y="2519"/>
                      <a:pt x="2453" y="2376"/>
                    </a:cubicBezTo>
                    <a:cubicBezTo>
                      <a:pt x="2703" y="2221"/>
                      <a:pt x="2941" y="2067"/>
                      <a:pt x="3155" y="1900"/>
                    </a:cubicBezTo>
                    <a:close/>
                    <a:moveTo>
                      <a:pt x="2191" y="2531"/>
                    </a:moveTo>
                    <a:cubicBezTo>
                      <a:pt x="2274" y="2662"/>
                      <a:pt x="2346" y="2793"/>
                      <a:pt x="2429" y="2936"/>
                    </a:cubicBezTo>
                    <a:cubicBezTo>
                      <a:pt x="2501" y="3067"/>
                      <a:pt x="2572" y="3198"/>
                      <a:pt x="2643" y="3329"/>
                    </a:cubicBezTo>
                    <a:cubicBezTo>
                      <a:pt x="2655" y="3364"/>
                      <a:pt x="2679" y="3400"/>
                      <a:pt x="2691" y="3448"/>
                    </a:cubicBezTo>
                    <a:cubicBezTo>
                      <a:pt x="2572" y="3519"/>
                      <a:pt x="2441" y="3591"/>
                      <a:pt x="2322" y="3662"/>
                    </a:cubicBezTo>
                    <a:cubicBezTo>
                      <a:pt x="2191" y="3733"/>
                      <a:pt x="2060" y="3817"/>
                      <a:pt x="1929" y="3888"/>
                    </a:cubicBezTo>
                    <a:cubicBezTo>
                      <a:pt x="1932" y="3887"/>
                      <a:pt x="1934" y="3886"/>
                      <a:pt x="1935" y="3886"/>
                    </a:cubicBezTo>
                    <a:lnTo>
                      <a:pt x="1935" y="3886"/>
                    </a:lnTo>
                    <a:cubicBezTo>
                      <a:pt x="1940" y="3886"/>
                      <a:pt x="1900" y="3914"/>
                      <a:pt x="1869" y="3924"/>
                    </a:cubicBezTo>
                    <a:cubicBezTo>
                      <a:pt x="1869" y="3924"/>
                      <a:pt x="1858" y="3924"/>
                      <a:pt x="1858" y="3912"/>
                    </a:cubicBezTo>
                    <a:cubicBezTo>
                      <a:pt x="1846" y="3841"/>
                      <a:pt x="1739" y="3722"/>
                      <a:pt x="1703" y="3662"/>
                    </a:cubicBezTo>
                    <a:cubicBezTo>
                      <a:pt x="1560" y="3448"/>
                      <a:pt x="1417" y="3221"/>
                      <a:pt x="1262" y="3007"/>
                    </a:cubicBezTo>
                    <a:cubicBezTo>
                      <a:pt x="1584" y="2876"/>
                      <a:pt x="1893" y="2698"/>
                      <a:pt x="2191" y="2531"/>
                    </a:cubicBezTo>
                    <a:close/>
                    <a:moveTo>
                      <a:pt x="2236" y="1"/>
                    </a:moveTo>
                    <a:cubicBezTo>
                      <a:pt x="2158" y="1"/>
                      <a:pt x="2078" y="25"/>
                      <a:pt x="2000" y="66"/>
                    </a:cubicBezTo>
                    <a:cubicBezTo>
                      <a:pt x="1810" y="173"/>
                      <a:pt x="1631" y="328"/>
                      <a:pt x="1453" y="459"/>
                    </a:cubicBezTo>
                    <a:cubicBezTo>
                      <a:pt x="1036" y="757"/>
                      <a:pt x="596" y="1031"/>
                      <a:pt x="215" y="1352"/>
                    </a:cubicBezTo>
                    <a:cubicBezTo>
                      <a:pt x="84" y="1459"/>
                      <a:pt x="0" y="1697"/>
                      <a:pt x="155" y="1805"/>
                    </a:cubicBezTo>
                    <a:cubicBezTo>
                      <a:pt x="143" y="1840"/>
                      <a:pt x="143" y="1876"/>
                      <a:pt x="167" y="1912"/>
                    </a:cubicBezTo>
                    <a:cubicBezTo>
                      <a:pt x="393" y="2328"/>
                      <a:pt x="643" y="2733"/>
                      <a:pt x="893" y="3138"/>
                    </a:cubicBezTo>
                    <a:lnTo>
                      <a:pt x="1238" y="3686"/>
                    </a:lnTo>
                    <a:cubicBezTo>
                      <a:pt x="1346" y="3864"/>
                      <a:pt x="1453" y="4091"/>
                      <a:pt x="1596" y="4233"/>
                    </a:cubicBezTo>
                    <a:cubicBezTo>
                      <a:pt x="1679" y="4310"/>
                      <a:pt x="1767" y="4346"/>
                      <a:pt x="1858" y="4346"/>
                    </a:cubicBezTo>
                    <a:cubicBezTo>
                      <a:pt x="1923" y="4346"/>
                      <a:pt x="1991" y="4328"/>
                      <a:pt x="2060" y="4293"/>
                    </a:cubicBezTo>
                    <a:cubicBezTo>
                      <a:pt x="2262" y="4186"/>
                      <a:pt x="2465" y="4067"/>
                      <a:pt x="2667" y="3948"/>
                    </a:cubicBezTo>
                    <a:cubicBezTo>
                      <a:pt x="3060" y="3722"/>
                      <a:pt x="3441" y="3495"/>
                      <a:pt x="3834" y="3269"/>
                    </a:cubicBezTo>
                    <a:cubicBezTo>
                      <a:pt x="4001" y="3174"/>
                      <a:pt x="4191" y="3067"/>
                      <a:pt x="4203" y="2852"/>
                    </a:cubicBezTo>
                    <a:cubicBezTo>
                      <a:pt x="4203" y="2662"/>
                      <a:pt x="4036" y="2459"/>
                      <a:pt x="3929" y="2305"/>
                    </a:cubicBezTo>
                    <a:cubicBezTo>
                      <a:pt x="3691" y="1936"/>
                      <a:pt x="3453" y="1555"/>
                      <a:pt x="3203" y="1174"/>
                    </a:cubicBezTo>
                    <a:cubicBezTo>
                      <a:pt x="3072" y="983"/>
                      <a:pt x="2953" y="781"/>
                      <a:pt x="2822" y="590"/>
                    </a:cubicBezTo>
                    <a:cubicBezTo>
                      <a:pt x="2715" y="423"/>
                      <a:pt x="2620" y="209"/>
                      <a:pt x="2453" y="78"/>
                    </a:cubicBezTo>
                    <a:cubicBezTo>
                      <a:pt x="2387" y="25"/>
                      <a:pt x="2313" y="1"/>
                      <a:pt x="22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196" name="Google Shape;2196;p45"/>
            <p:cNvGrpSpPr/>
            <p:nvPr/>
          </p:nvGrpSpPr>
          <p:grpSpPr>
            <a:xfrm rot="-1589557" flipH="1">
              <a:off x="2637803" y="757839"/>
              <a:ext cx="975522" cy="1434703"/>
              <a:chOff x="7208526" y="2752241"/>
              <a:chExt cx="626765" cy="921786"/>
            </a:xfrm>
          </p:grpSpPr>
          <p:sp>
            <p:nvSpPr>
              <p:cNvPr id="2197" name="Google Shape;2197;p45"/>
              <p:cNvSpPr/>
              <p:nvPr/>
            </p:nvSpPr>
            <p:spPr>
              <a:xfrm>
                <a:off x="7208670" y="2752355"/>
                <a:ext cx="626621" cy="921571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2872" extrusionOk="0">
                    <a:moveTo>
                      <a:pt x="2647" y="0"/>
                    </a:moveTo>
                    <a:cubicBezTo>
                      <a:pt x="2497" y="0"/>
                      <a:pt x="2344" y="19"/>
                      <a:pt x="2192" y="58"/>
                    </a:cubicBezTo>
                    <a:cubicBezTo>
                      <a:pt x="1191" y="308"/>
                      <a:pt x="596" y="1308"/>
                      <a:pt x="846" y="2296"/>
                    </a:cubicBezTo>
                    <a:cubicBezTo>
                      <a:pt x="1049" y="3106"/>
                      <a:pt x="1751" y="3653"/>
                      <a:pt x="2537" y="3689"/>
                    </a:cubicBezTo>
                    <a:cubicBezTo>
                      <a:pt x="2311" y="4034"/>
                      <a:pt x="2108" y="4415"/>
                      <a:pt x="1906" y="4772"/>
                    </a:cubicBezTo>
                    <a:cubicBezTo>
                      <a:pt x="1775" y="4999"/>
                      <a:pt x="1644" y="5237"/>
                      <a:pt x="1513" y="5475"/>
                    </a:cubicBezTo>
                    <a:cubicBezTo>
                      <a:pt x="1382" y="5701"/>
                      <a:pt x="1239" y="5927"/>
                      <a:pt x="1120" y="6177"/>
                    </a:cubicBezTo>
                    <a:cubicBezTo>
                      <a:pt x="977" y="6142"/>
                      <a:pt x="834" y="6130"/>
                      <a:pt x="691" y="6130"/>
                    </a:cubicBezTo>
                    <a:cubicBezTo>
                      <a:pt x="584" y="6130"/>
                      <a:pt x="477" y="6142"/>
                      <a:pt x="370" y="6154"/>
                    </a:cubicBezTo>
                    <a:cubicBezTo>
                      <a:pt x="310" y="6154"/>
                      <a:pt x="251" y="6165"/>
                      <a:pt x="203" y="6165"/>
                    </a:cubicBezTo>
                    <a:cubicBezTo>
                      <a:pt x="168" y="6177"/>
                      <a:pt x="132" y="6177"/>
                      <a:pt x="96" y="6201"/>
                    </a:cubicBezTo>
                    <a:cubicBezTo>
                      <a:pt x="60" y="6225"/>
                      <a:pt x="48" y="6249"/>
                      <a:pt x="25" y="6284"/>
                    </a:cubicBezTo>
                    <a:cubicBezTo>
                      <a:pt x="1" y="6332"/>
                      <a:pt x="25" y="6380"/>
                      <a:pt x="60" y="6415"/>
                    </a:cubicBezTo>
                    <a:cubicBezTo>
                      <a:pt x="96" y="6439"/>
                      <a:pt x="108" y="6451"/>
                      <a:pt x="156" y="6463"/>
                    </a:cubicBezTo>
                    <a:cubicBezTo>
                      <a:pt x="164" y="6467"/>
                      <a:pt x="173" y="6468"/>
                      <a:pt x="183" y="6468"/>
                    </a:cubicBezTo>
                    <a:cubicBezTo>
                      <a:pt x="203" y="6468"/>
                      <a:pt x="227" y="6463"/>
                      <a:pt x="251" y="6463"/>
                    </a:cubicBezTo>
                    <a:cubicBezTo>
                      <a:pt x="298" y="6451"/>
                      <a:pt x="346" y="6451"/>
                      <a:pt x="394" y="6439"/>
                    </a:cubicBezTo>
                    <a:cubicBezTo>
                      <a:pt x="501" y="6427"/>
                      <a:pt x="596" y="6427"/>
                      <a:pt x="691" y="6427"/>
                    </a:cubicBezTo>
                    <a:cubicBezTo>
                      <a:pt x="799" y="6415"/>
                      <a:pt x="906" y="6415"/>
                      <a:pt x="1001" y="6415"/>
                    </a:cubicBezTo>
                    <a:cubicBezTo>
                      <a:pt x="941" y="6475"/>
                      <a:pt x="882" y="6546"/>
                      <a:pt x="834" y="6630"/>
                    </a:cubicBezTo>
                    <a:cubicBezTo>
                      <a:pt x="739" y="6761"/>
                      <a:pt x="644" y="6904"/>
                      <a:pt x="549" y="7046"/>
                    </a:cubicBezTo>
                    <a:cubicBezTo>
                      <a:pt x="513" y="7118"/>
                      <a:pt x="465" y="7189"/>
                      <a:pt x="429" y="7261"/>
                    </a:cubicBezTo>
                    <a:cubicBezTo>
                      <a:pt x="382" y="7356"/>
                      <a:pt x="346" y="7475"/>
                      <a:pt x="429" y="7558"/>
                    </a:cubicBezTo>
                    <a:cubicBezTo>
                      <a:pt x="453" y="7582"/>
                      <a:pt x="489" y="7606"/>
                      <a:pt x="537" y="7606"/>
                    </a:cubicBezTo>
                    <a:lnTo>
                      <a:pt x="584" y="7606"/>
                    </a:lnTo>
                    <a:cubicBezTo>
                      <a:pt x="620" y="7594"/>
                      <a:pt x="656" y="7558"/>
                      <a:pt x="679" y="7523"/>
                    </a:cubicBezTo>
                    <a:cubicBezTo>
                      <a:pt x="715" y="7487"/>
                      <a:pt x="715" y="7416"/>
                      <a:pt x="691" y="7368"/>
                    </a:cubicBezTo>
                    <a:cubicBezTo>
                      <a:pt x="715" y="7320"/>
                      <a:pt x="739" y="7285"/>
                      <a:pt x="763" y="7237"/>
                    </a:cubicBezTo>
                    <a:cubicBezTo>
                      <a:pt x="822" y="7130"/>
                      <a:pt x="882" y="7035"/>
                      <a:pt x="953" y="6927"/>
                    </a:cubicBezTo>
                    <a:cubicBezTo>
                      <a:pt x="1013" y="6832"/>
                      <a:pt x="1072" y="6737"/>
                      <a:pt x="1132" y="6630"/>
                    </a:cubicBezTo>
                    <a:cubicBezTo>
                      <a:pt x="1156" y="6606"/>
                      <a:pt x="1168" y="6570"/>
                      <a:pt x="1191" y="6535"/>
                    </a:cubicBezTo>
                    <a:cubicBezTo>
                      <a:pt x="1191" y="6618"/>
                      <a:pt x="1191" y="6701"/>
                      <a:pt x="1203" y="6796"/>
                    </a:cubicBezTo>
                    <a:cubicBezTo>
                      <a:pt x="1203" y="6904"/>
                      <a:pt x="1215" y="7023"/>
                      <a:pt x="1227" y="7142"/>
                    </a:cubicBezTo>
                    <a:cubicBezTo>
                      <a:pt x="1239" y="7261"/>
                      <a:pt x="1251" y="7392"/>
                      <a:pt x="1287" y="7511"/>
                    </a:cubicBezTo>
                    <a:cubicBezTo>
                      <a:pt x="1309" y="7583"/>
                      <a:pt x="1372" y="7619"/>
                      <a:pt x="1433" y="7619"/>
                    </a:cubicBezTo>
                    <a:cubicBezTo>
                      <a:pt x="1504" y="7619"/>
                      <a:pt x="1572" y="7571"/>
                      <a:pt x="1572" y="7475"/>
                    </a:cubicBezTo>
                    <a:cubicBezTo>
                      <a:pt x="1572" y="7356"/>
                      <a:pt x="1537" y="7237"/>
                      <a:pt x="1525" y="7118"/>
                    </a:cubicBezTo>
                    <a:cubicBezTo>
                      <a:pt x="1501" y="7011"/>
                      <a:pt x="1489" y="6892"/>
                      <a:pt x="1465" y="6773"/>
                    </a:cubicBezTo>
                    <a:cubicBezTo>
                      <a:pt x="1453" y="6642"/>
                      <a:pt x="1441" y="6499"/>
                      <a:pt x="1430" y="6368"/>
                    </a:cubicBezTo>
                    <a:lnTo>
                      <a:pt x="1430" y="6368"/>
                    </a:lnTo>
                    <a:cubicBezTo>
                      <a:pt x="1513" y="6523"/>
                      <a:pt x="1608" y="6665"/>
                      <a:pt x="1703" y="6808"/>
                    </a:cubicBezTo>
                    <a:cubicBezTo>
                      <a:pt x="1763" y="6904"/>
                      <a:pt x="1834" y="7011"/>
                      <a:pt x="1906" y="7106"/>
                    </a:cubicBezTo>
                    <a:cubicBezTo>
                      <a:pt x="1977" y="7201"/>
                      <a:pt x="2073" y="7356"/>
                      <a:pt x="2203" y="7356"/>
                    </a:cubicBezTo>
                    <a:cubicBezTo>
                      <a:pt x="2239" y="7356"/>
                      <a:pt x="2287" y="7332"/>
                      <a:pt x="2299" y="7285"/>
                    </a:cubicBezTo>
                    <a:cubicBezTo>
                      <a:pt x="2323" y="7166"/>
                      <a:pt x="2215" y="7046"/>
                      <a:pt x="2156" y="6951"/>
                    </a:cubicBezTo>
                    <a:cubicBezTo>
                      <a:pt x="2073" y="6856"/>
                      <a:pt x="2001" y="6761"/>
                      <a:pt x="1942" y="6654"/>
                    </a:cubicBezTo>
                    <a:cubicBezTo>
                      <a:pt x="1811" y="6463"/>
                      <a:pt x="1680" y="6261"/>
                      <a:pt x="1537" y="6070"/>
                    </a:cubicBezTo>
                    <a:cubicBezTo>
                      <a:pt x="1608" y="5939"/>
                      <a:pt x="1692" y="5796"/>
                      <a:pt x="1763" y="5653"/>
                    </a:cubicBezTo>
                    <a:cubicBezTo>
                      <a:pt x="1894" y="5415"/>
                      <a:pt x="2037" y="5165"/>
                      <a:pt x="2168" y="4927"/>
                    </a:cubicBezTo>
                    <a:cubicBezTo>
                      <a:pt x="2394" y="4522"/>
                      <a:pt x="2644" y="4106"/>
                      <a:pt x="2846" y="3677"/>
                    </a:cubicBezTo>
                    <a:lnTo>
                      <a:pt x="2882" y="3677"/>
                    </a:lnTo>
                    <a:cubicBezTo>
                      <a:pt x="2954" y="4010"/>
                      <a:pt x="3013" y="4356"/>
                      <a:pt x="3085" y="4701"/>
                    </a:cubicBezTo>
                    <a:cubicBezTo>
                      <a:pt x="3263" y="5522"/>
                      <a:pt x="3466" y="6344"/>
                      <a:pt x="3692" y="7166"/>
                    </a:cubicBezTo>
                    <a:cubicBezTo>
                      <a:pt x="3716" y="7249"/>
                      <a:pt x="3739" y="7344"/>
                      <a:pt x="3763" y="7427"/>
                    </a:cubicBezTo>
                    <a:lnTo>
                      <a:pt x="2965" y="7630"/>
                    </a:lnTo>
                    <a:lnTo>
                      <a:pt x="2632" y="10535"/>
                    </a:lnTo>
                    <a:lnTo>
                      <a:pt x="3085" y="10416"/>
                    </a:lnTo>
                    <a:lnTo>
                      <a:pt x="3085" y="10416"/>
                    </a:lnTo>
                    <a:cubicBezTo>
                      <a:pt x="3085" y="10511"/>
                      <a:pt x="3085" y="10606"/>
                      <a:pt x="3073" y="10714"/>
                    </a:cubicBezTo>
                    <a:cubicBezTo>
                      <a:pt x="3061" y="11071"/>
                      <a:pt x="3049" y="11428"/>
                      <a:pt x="3037" y="11797"/>
                    </a:cubicBezTo>
                    <a:cubicBezTo>
                      <a:pt x="3037" y="11821"/>
                      <a:pt x="3025" y="11845"/>
                      <a:pt x="3025" y="11868"/>
                    </a:cubicBezTo>
                    <a:cubicBezTo>
                      <a:pt x="3000" y="11866"/>
                      <a:pt x="2975" y="11865"/>
                      <a:pt x="2950" y="11865"/>
                    </a:cubicBezTo>
                    <a:cubicBezTo>
                      <a:pt x="2845" y="11865"/>
                      <a:pt x="2743" y="11883"/>
                      <a:pt x="2656" y="11892"/>
                    </a:cubicBezTo>
                    <a:cubicBezTo>
                      <a:pt x="2477" y="11916"/>
                      <a:pt x="2311" y="11952"/>
                      <a:pt x="2144" y="11999"/>
                    </a:cubicBezTo>
                    <a:cubicBezTo>
                      <a:pt x="1799" y="12119"/>
                      <a:pt x="1477" y="12285"/>
                      <a:pt x="1191" y="12523"/>
                    </a:cubicBezTo>
                    <a:cubicBezTo>
                      <a:pt x="1120" y="12571"/>
                      <a:pt x="1120" y="12702"/>
                      <a:pt x="1156" y="12773"/>
                    </a:cubicBezTo>
                    <a:cubicBezTo>
                      <a:pt x="1206" y="12844"/>
                      <a:pt x="1273" y="12871"/>
                      <a:pt x="1350" y="12871"/>
                    </a:cubicBezTo>
                    <a:cubicBezTo>
                      <a:pt x="1364" y="12871"/>
                      <a:pt x="1379" y="12871"/>
                      <a:pt x="1394" y="12869"/>
                    </a:cubicBezTo>
                    <a:cubicBezTo>
                      <a:pt x="1787" y="12821"/>
                      <a:pt x="2168" y="12726"/>
                      <a:pt x="2549" y="12595"/>
                    </a:cubicBezTo>
                    <a:cubicBezTo>
                      <a:pt x="2858" y="12488"/>
                      <a:pt x="3323" y="12380"/>
                      <a:pt x="3418" y="12011"/>
                    </a:cubicBezTo>
                    <a:cubicBezTo>
                      <a:pt x="3466" y="11833"/>
                      <a:pt x="3442" y="11642"/>
                      <a:pt x="3442" y="11476"/>
                    </a:cubicBezTo>
                    <a:cubicBezTo>
                      <a:pt x="3442" y="11273"/>
                      <a:pt x="3442" y="11071"/>
                      <a:pt x="3442" y="10868"/>
                    </a:cubicBezTo>
                    <a:cubicBezTo>
                      <a:pt x="3442" y="10690"/>
                      <a:pt x="3454" y="10511"/>
                      <a:pt x="3454" y="10321"/>
                    </a:cubicBezTo>
                    <a:lnTo>
                      <a:pt x="4287" y="10106"/>
                    </a:lnTo>
                    <a:lnTo>
                      <a:pt x="4442" y="9404"/>
                    </a:lnTo>
                    <a:lnTo>
                      <a:pt x="4918" y="9952"/>
                    </a:lnTo>
                    <a:lnTo>
                      <a:pt x="5573" y="9785"/>
                    </a:lnTo>
                    <a:cubicBezTo>
                      <a:pt x="5656" y="9952"/>
                      <a:pt x="5752" y="10106"/>
                      <a:pt x="5835" y="10261"/>
                    </a:cubicBezTo>
                    <a:cubicBezTo>
                      <a:pt x="5930" y="10440"/>
                      <a:pt x="6025" y="10618"/>
                      <a:pt x="6121" y="10797"/>
                    </a:cubicBezTo>
                    <a:cubicBezTo>
                      <a:pt x="6204" y="10952"/>
                      <a:pt x="6275" y="11118"/>
                      <a:pt x="6394" y="11249"/>
                    </a:cubicBezTo>
                    <a:cubicBezTo>
                      <a:pt x="6523" y="11390"/>
                      <a:pt x="6701" y="11432"/>
                      <a:pt x="6886" y="11432"/>
                    </a:cubicBezTo>
                    <a:cubicBezTo>
                      <a:pt x="7078" y="11432"/>
                      <a:pt x="7279" y="11387"/>
                      <a:pt x="7442" y="11357"/>
                    </a:cubicBezTo>
                    <a:cubicBezTo>
                      <a:pt x="7835" y="11297"/>
                      <a:pt x="8216" y="11190"/>
                      <a:pt x="8585" y="11047"/>
                    </a:cubicBezTo>
                    <a:cubicBezTo>
                      <a:pt x="8680" y="11011"/>
                      <a:pt x="8740" y="10952"/>
                      <a:pt x="8752" y="10845"/>
                    </a:cubicBezTo>
                    <a:cubicBezTo>
                      <a:pt x="8752" y="10761"/>
                      <a:pt x="8680" y="10654"/>
                      <a:pt x="8597" y="10642"/>
                    </a:cubicBezTo>
                    <a:cubicBezTo>
                      <a:pt x="8419" y="10606"/>
                      <a:pt x="8237" y="10589"/>
                      <a:pt x="8055" y="10589"/>
                    </a:cubicBezTo>
                    <a:cubicBezTo>
                      <a:pt x="7874" y="10589"/>
                      <a:pt x="7692" y="10606"/>
                      <a:pt x="7514" y="10642"/>
                    </a:cubicBezTo>
                    <a:cubicBezTo>
                      <a:pt x="7347" y="10666"/>
                      <a:pt x="7180" y="10714"/>
                      <a:pt x="7014" y="10785"/>
                    </a:cubicBezTo>
                    <a:cubicBezTo>
                      <a:pt x="6906" y="10821"/>
                      <a:pt x="6775" y="10868"/>
                      <a:pt x="6680" y="10940"/>
                    </a:cubicBezTo>
                    <a:cubicBezTo>
                      <a:pt x="6668" y="10916"/>
                      <a:pt x="6645" y="10904"/>
                      <a:pt x="6633" y="10880"/>
                    </a:cubicBezTo>
                    <a:cubicBezTo>
                      <a:pt x="6442" y="10571"/>
                      <a:pt x="6264" y="10249"/>
                      <a:pt x="6085" y="9940"/>
                    </a:cubicBezTo>
                    <a:cubicBezTo>
                      <a:pt x="6025" y="9856"/>
                      <a:pt x="5978" y="9773"/>
                      <a:pt x="5930" y="9690"/>
                    </a:cubicBezTo>
                    <a:lnTo>
                      <a:pt x="6442" y="9559"/>
                    </a:lnTo>
                    <a:lnTo>
                      <a:pt x="4811" y="7166"/>
                    </a:lnTo>
                    <a:lnTo>
                      <a:pt x="4097" y="7344"/>
                    </a:lnTo>
                    <a:cubicBezTo>
                      <a:pt x="4085" y="7308"/>
                      <a:pt x="4073" y="7261"/>
                      <a:pt x="4061" y="7225"/>
                    </a:cubicBezTo>
                    <a:cubicBezTo>
                      <a:pt x="3954" y="6820"/>
                      <a:pt x="3847" y="6427"/>
                      <a:pt x="3739" y="6023"/>
                    </a:cubicBezTo>
                    <a:cubicBezTo>
                      <a:pt x="3549" y="5249"/>
                      <a:pt x="3358" y="4463"/>
                      <a:pt x="3204" y="3677"/>
                    </a:cubicBezTo>
                    <a:lnTo>
                      <a:pt x="3204" y="3677"/>
                    </a:lnTo>
                    <a:cubicBezTo>
                      <a:pt x="3549" y="3963"/>
                      <a:pt x="3930" y="4225"/>
                      <a:pt x="4299" y="4475"/>
                    </a:cubicBezTo>
                    <a:cubicBezTo>
                      <a:pt x="4525" y="4630"/>
                      <a:pt x="4751" y="4772"/>
                      <a:pt x="4978" y="4915"/>
                    </a:cubicBezTo>
                    <a:cubicBezTo>
                      <a:pt x="5097" y="4987"/>
                      <a:pt x="5204" y="5058"/>
                      <a:pt x="5323" y="5118"/>
                    </a:cubicBezTo>
                    <a:cubicBezTo>
                      <a:pt x="5371" y="5153"/>
                      <a:pt x="5430" y="5189"/>
                      <a:pt x="5490" y="5225"/>
                    </a:cubicBezTo>
                    <a:cubicBezTo>
                      <a:pt x="5490" y="5427"/>
                      <a:pt x="5513" y="5630"/>
                      <a:pt x="5561" y="5820"/>
                    </a:cubicBezTo>
                    <a:cubicBezTo>
                      <a:pt x="5585" y="5927"/>
                      <a:pt x="5609" y="6023"/>
                      <a:pt x="5644" y="6118"/>
                    </a:cubicBezTo>
                    <a:cubicBezTo>
                      <a:pt x="5656" y="6165"/>
                      <a:pt x="5680" y="6225"/>
                      <a:pt x="5704" y="6273"/>
                    </a:cubicBezTo>
                    <a:cubicBezTo>
                      <a:pt x="5716" y="6296"/>
                      <a:pt x="5716" y="6320"/>
                      <a:pt x="5740" y="6344"/>
                    </a:cubicBezTo>
                    <a:cubicBezTo>
                      <a:pt x="5763" y="6368"/>
                      <a:pt x="5799" y="6368"/>
                      <a:pt x="5811" y="6380"/>
                    </a:cubicBezTo>
                    <a:cubicBezTo>
                      <a:pt x="5832" y="6397"/>
                      <a:pt x="5856" y="6405"/>
                      <a:pt x="5879" y="6405"/>
                    </a:cubicBezTo>
                    <a:cubicBezTo>
                      <a:pt x="5919" y="6405"/>
                      <a:pt x="5954" y="6378"/>
                      <a:pt x="5954" y="6332"/>
                    </a:cubicBezTo>
                    <a:cubicBezTo>
                      <a:pt x="5954" y="6320"/>
                      <a:pt x="5966" y="6284"/>
                      <a:pt x="5978" y="6261"/>
                    </a:cubicBezTo>
                    <a:cubicBezTo>
                      <a:pt x="5978" y="6225"/>
                      <a:pt x="5966" y="6189"/>
                      <a:pt x="5954" y="6154"/>
                    </a:cubicBezTo>
                    <a:cubicBezTo>
                      <a:pt x="5942" y="6118"/>
                      <a:pt x="5918" y="6082"/>
                      <a:pt x="5906" y="6046"/>
                    </a:cubicBezTo>
                    <a:cubicBezTo>
                      <a:pt x="5871" y="5951"/>
                      <a:pt x="5847" y="5856"/>
                      <a:pt x="5811" y="5761"/>
                    </a:cubicBezTo>
                    <a:cubicBezTo>
                      <a:pt x="5787" y="5653"/>
                      <a:pt x="5763" y="5534"/>
                      <a:pt x="5740" y="5427"/>
                    </a:cubicBezTo>
                    <a:lnTo>
                      <a:pt x="5740" y="5427"/>
                    </a:lnTo>
                    <a:cubicBezTo>
                      <a:pt x="5799" y="5475"/>
                      <a:pt x="5859" y="5522"/>
                      <a:pt x="5918" y="5558"/>
                    </a:cubicBezTo>
                    <a:cubicBezTo>
                      <a:pt x="6037" y="5653"/>
                      <a:pt x="6156" y="5737"/>
                      <a:pt x="6275" y="5820"/>
                    </a:cubicBezTo>
                    <a:cubicBezTo>
                      <a:pt x="6394" y="5903"/>
                      <a:pt x="6514" y="5987"/>
                      <a:pt x="6621" y="6070"/>
                    </a:cubicBezTo>
                    <a:cubicBezTo>
                      <a:pt x="6680" y="6118"/>
                      <a:pt x="6740" y="6165"/>
                      <a:pt x="6799" y="6213"/>
                    </a:cubicBezTo>
                    <a:cubicBezTo>
                      <a:pt x="6850" y="6247"/>
                      <a:pt x="6896" y="6275"/>
                      <a:pt x="6948" y="6275"/>
                    </a:cubicBezTo>
                    <a:cubicBezTo>
                      <a:pt x="6968" y="6275"/>
                      <a:pt x="6990" y="6271"/>
                      <a:pt x="7014" y="6261"/>
                    </a:cubicBezTo>
                    <a:cubicBezTo>
                      <a:pt x="7049" y="6249"/>
                      <a:pt x="7073" y="6225"/>
                      <a:pt x="7073" y="6189"/>
                    </a:cubicBezTo>
                    <a:cubicBezTo>
                      <a:pt x="7085" y="6094"/>
                      <a:pt x="7026" y="6046"/>
                      <a:pt x="6966" y="5987"/>
                    </a:cubicBezTo>
                    <a:cubicBezTo>
                      <a:pt x="6906" y="5951"/>
                      <a:pt x="6847" y="5903"/>
                      <a:pt x="6787" y="5868"/>
                    </a:cubicBezTo>
                    <a:cubicBezTo>
                      <a:pt x="6668" y="5773"/>
                      <a:pt x="6537" y="5689"/>
                      <a:pt x="6418" y="5606"/>
                    </a:cubicBezTo>
                    <a:cubicBezTo>
                      <a:pt x="6299" y="5522"/>
                      <a:pt x="6168" y="5451"/>
                      <a:pt x="6049" y="5380"/>
                    </a:cubicBezTo>
                    <a:cubicBezTo>
                      <a:pt x="6025" y="5356"/>
                      <a:pt x="6002" y="5344"/>
                      <a:pt x="5978" y="5332"/>
                    </a:cubicBezTo>
                    <a:lnTo>
                      <a:pt x="5978" y="5332"/>
                    </a:lnTo>
                    <a:cubicBezTo>
                      <a:pt x="6097" y="5356"/>
                      <a:pt x="6216" y="5368"/>
                      <a:pt x="6347" y="5392"/>
                    </a:cubicBezTo>
                    <a:cubicBezTo>
                      <a:pt x="6478" y="5415"/>
                      <a:pt x="6621" y="5439"/>
                      <a:pt x="6752" y="5463"/>
                    </a:cubicBezTo>
                    <a:cubicBezTo>
                      <a:pt x="6879" y="5484"/>
                      <a:pt x="7016" y="5524"/>
                      <a:pt x="7145" y="5524"/>
                    </a:cubicBezTo>
                    <a:cubicBezTo>
                      <a:pt x="7161" y="5524"/>
                      <a:pt x="7177" y="5524"/>
                      <a:pt x="7192" y="5522"/>
                    </a:cubicBezTo>
                    <a:cubicBezTo>
                      <a:pt x="7299" y="5499"/>
                      <a:pt x="7323" y="5320"/>
                      <a:pt x="7228" y="5284"/>
                    </a:cubicBezTo>
                    <a:cubicBezTo>
                      <a:pt x="7097" y="5225"/>
                      <a:pt x="6942" y="5225"/>
                      <a:pt x="6811" y="5201"/>
                    </a:cubicBezTo>
                    <a:cubicBezTo>
                      <a:pt x="6668" y="5177"/>
                      <a:pt x="6525" y="5165"/>
                      <a:pt x="6383" y="5141"/>
                    </a:cubicBezTo>
                    <a:cubicBezTo>
                      <a:pt x="6252" y="5130"/>
                      <a:pt x="6121" y="5106"/>
                      <a:pt x="6002" y="5094"/>
                    </a:cubicBezTo>
                    <a:cubicBezTo>
                      <a:pt x="6013" y="5082"/>
                      <a:pt x="6025" y="5070"/>
                      <a:pt x="6037" y="5070"/>
                    </a:cubicBezTo>
                    <a:cubicBezTo>
                      <a:pt x="6133" y="5022"/>
                      <a:pt x="6240" y="4975"/>
                      <a:pt x="6335" y="4939"/>
                    </a:cubicBezTo>
                    <a:cubicBezTo>
                      <a:pt x="6430" y="4891"/>
                      <a:pt x="6525" y="4856"/>
                      <a:pt x="6633" y="4832"/>
                    </a:cubicBezTo>
                    <a:cubicBezTo>
                      <a:pt x="6728" y="4796"/>
                      <a:pt x="6871" y="4772"/>
                      <a:pt x="6942" y="4701"/>
                    </a:cubicBezTo>
                    <a:cubicBezTo>
                      <a:pt x="6990" y="4630"/>
                      <a:pt x="6978" y="4534"/>
                      <a:pt x="6895" y="4510"/>
                    </a:cubicBezTo>
                    <a:cubicBezTo>
                      <a:pt x="6871" y="4503"/>
                      <a:pt x="6846" y="4499"/>
                      <a:pt x="6820" y="4499"/>
                    </a:cubicBezTo>
                    <a:cubicBezTo>
                      <a:pt x="6727" y="4499"/>
                      <a:pt x="6621" y="4542"/>
                      <a:pt x="6537" y="4570"/>
                    </a:cubicBezTo>
                    <a:cubicBezTo>
                      <a:pt x="6430" y="4618"/>
                      <a:pt x="6335" y="4653"/>
                      <a:pt x="6228" y="4701"/>
                    </a:cubicBezTo>
                    <a:cubicBezTo>
                      <a:pt x="6133" y="4749"/>
                      <a:pt x="6037" y="4796"/>
                      <a:pt x="5942" y="4844"/>
                    </a:cubicBezTo>
                    <a:cubicBezTo>
                      <a:pt x="5894" y="4868"/>
                      <a:pt x="5847" y="4903"/>
                      <a:pt x="5799" y="4927"/>
                    </a:cubicBezTo>
                    <a:cubicBezTo>
                      <a:pt x="5763" y="4963"/>
                      <a:pt x="5728" y="4987"/>
                      <a:pt x="5716" y="5022"/>
                    </a:cubicBezTo>
                    <a:cubicBezTo>
                      <a:pt x="5704" y="5011"/>
                      <a:pt x="5692" y="4999"/>
                      <a:pt x="5680" y="4987"/>
                    </a:cubicBezTo>
                    <a:cubicBezTo>
                      <a:pt x="5632" y="4939"/>
                      <a:pt x="5573" y="4915"/>
                      <a:pt x="5513" y="4880"/>
                    </a:cubicBezTo>
                    <a:cubicBezTo>
                      <a:pt x="5394" y="4808"/>
                      <a:pt x="5275" y="4737"/>
                      <a:pt x="5156" y="4665"/>
                    </a:cubicBezTo>
                    <a:cubicBezTo>
                      <a:pt x="4930" y="4522"/>
                      <a:pt x="4692" y="4379"/>
                      <a:pt x="4466" y="4237"/>
                    </a:cubicBezTo>
                    <a:cubicBezTo>
                      <a:pt x="4108" y="3998"/>
                      <a:pt x="3775" y="3760"/>
                      <a:pt x="3418" y="3522"/>
                    </a:cubicBezTo>
                    <a:cubicBezTo>
                      <a:pt x="4204" y="3153"/>
                      <a:pt x="4656" y="2272"/>
                      <a:pt x="4430" y="1391"/>
                    </a:cubicBezTo>
                    <a:cubicBezTo>
                      <a:pt x="4218" y="555"/>
                      <a:pt x="3470" y="0"/>
                      <a:pt x="2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198" name="Google Shape;2198;p45"/>
              <p:cNvGrpSpPr/>
              <p:nvPr/>
            </p:nvGrpSpPr>
            <p:grpSpPr>
              <a:xfrm>
                <a:off x="7208526" y="2752241"/>
                <a:ext cx="626621" cy="921786"/>
                <a:chOff x="5734625" y="2256650"/>
                <a:chExt cx="218800" cy="321875"/>
              </a:xfrm>
            </p:grpSpPr>
            <p:sp>
              <p:nvSpPr>
                <p:cNvPr id="2199" name="Google Shape;2199;p45"/>
                <p:cNvSpPr/>
                <p:nvPr/>
              </p:nvSpPr>
              <p:spPr>
                <a:xfrm>
                  <a:off x="5734625" y="2309775"/>
                  <a:ext cx="183100" cy="15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4" h="6314" extrusionOk="0">
                      <a:moveTo>
                        <a:pt x="2763" y="1"/>
                      </a:moveTo>
                      <a:cubicBezTo>
                        <a:pt x="2720" y="1"/>
                        <a:pt x="2680" y="28"/>
                        <a:pt x="2680" y="78"/>
                      </a:cubicBezTo>
                      <a:cubicBezTo>
                        <a:pt x="2680" y="459"/>
                        <a:pt x="2751" y="840"/>
                        <a:pt x="2823" y="1210"/>
                      </a:cubicBezTo>
                      <a:cubicBezTo>
                        <a:pt x="2799" y="1210"/>
                        <a:pt x="2787" y="1221"/>
                        <a:pt x="2775" y="1233"/>
                      </a:cubicBezTo>
                      <a:cubicBezTo>
                        <a:pt x="2430" y="1662"/>
                        <a:pt x="2180" y="2162"/>
                        <a:pt x="1906" y="2638"/>
                      </a:cubicBezTo>
                      <a:cubicBezTo>
                        <a:pt x="1775" y="2876"/>
                        <a:pt x="1644" y="3115"/>
                        <a:pt x="1513" y="3341"/>
                      </a:cubicBezTo>
                      <a:cubicBezTo>
                        <a:pt x="1382" y="3579"/>
                        <a:pt x="1239" y="3805"/>
                        <a:pt x="1120" y="4043"/>
                      </a:cubicBezTo>
                      <a:cubicBezTo>
                        <a:pt x="1022" y="4016"/>
                        <a:pt x="910" y="4003"/>
                        <a:pt x="800" y="4003"/>
                      </a:cubicBezTo>
                      <a:cubicBezTo>
                        <a:pt x="764" y="4003"/>
                        <a:pt x="727" y="4005"/>
                        <a:pt x="691" y="4007"/>
                      </a:cubicBezTo>
                      <a:cubicBezTo>
                        <a:pt x="584" y="4007"/>
                        <a:pt x="477" y="4007"/>
                        <a:pt x="370" y="4019"/>
                      </a:cubicBezTo>
                      <a:cubicBezTo>
                        <a:pt x="310" y="4031"/>
                        <a:pt x="263" y="4031"/>
                        <a:pt x="203" y="4043"/>
                      </a:cubicBezTo>
                      <a:cubicBezTo>
                        <a:pt x="168" y="4043"/>
                        <a:pt x="132" y="4055"/>
                        <a:pt x="108" y="4067"/>
                      </a:cubicBezTo>
                      <a:cubicBezTo>
                        <a:pt x="60" y="4091"/>
                        <a:pt x="60" y="4127"/>
                        <a:pt x="37" y="4162"/>
                      </a:cubicBezTo>
                      <a:cubicBezTo>
                        <a:pt x="1" y="4210"/>
                        <a:pt x="25" y="4258"/>
                        <a:pt x="60" y="4281"/>
                      </a:cubicBezTo>
                      <a:cubicBezTo>
                        <a:pt x="96" y="4305"/>
                        <a:pt x="108" y="4329"/>
                        <a:pt x="156" y="4341"/>
                      </a:cubicBezTo>
                      <a:cubicBezTo>
                        <a:pt x="191" y="4341"/>
                        <a:pt x="215" y="4341"/>
                        <a:pt x="251" y="4329"/>
                      </a:cubicBezTo>
                      <a:cubicBezTo>
                        <a:pt x="298" y="4329"/>
                        <a:pt x="358" y="4317"/>
                        <a:pt x="406" y="4317"/>
                      </a:cubicBezTo>
                      <a:cubicBezTo>
                        <a:pt x="501" y="4305"/>
                        <a:pt x="596" y="4293"/>
                        <a:pt x="691" y="4293"/>
                      </a:cubicBezTo>
                      <a:cubicBezTo>
                        <a:pt x="799" y="4293"/>
                        <a:pt x="906" y="4281"/>
                        <a:pt x="1001" y="4281"/>
                      </a:cubicBezTo>
                      <a:cubicBezTo>
                        <a:pt x="941" y="4353"/>
                        <a:pt x="894" y="4424"/>
                        <a:pt x="834" y="4496"/>
                      </a:cubicBezTo>
                      <a:cubicBezTo>
                        <a:pt x="739" y="4627"/>
                        <a:pt x="644" y="4769"/>
                        <a:pt x="560" y="4912"/>
                      </a:cubicBezTo>
                      <a:cubicBezTo>
                        <a:pt x="513" y="4984"/>
                        <a:pt x="465" y="5055"/>
                        <a:pt x="429" y="5139"/>
                      </a:cubicBezTo>
                      <a:cubicBezTo>
                        <a:pt x="382" y="5222"/>
                        <a:pt x="346" y="5341"/>
                        <a:pt x="429" y="5424"/>
                      </a:cubicBezTo>
                      <a:cubicBezTo>
                        <a:pt x="453" y="5460"/>
                        <a:pt x="501" y="5472"/>
                        <a:pt x="537" y="5472"/>
                      </a:cubicBezTo>
                      <a:lnTo>
                        <a:pt x="584" y="5472"/>
                      </a:lnTo>
                      <a:cubicBezTo>
                        <a:pt x="620" y="5460"/>
                        <a:pt x="656" y="5436"/>
                        <a:pt x="679" y="5401"/>
                      </a:cubicBezTo>
                      <a:cubicBezTo>
                        <a:pt x="715" y="5353"/>
                        <a:pt x="715" y="5281"/>
                        <a:pt x="691" y="5246"/>
                      </a:cubicBezTo>
                      <a:cubicBezTo>
                        <a:pt x="715" y="5198"/>
                        <a:pt x="739" y="5150"/>
                        <a:pt x="775" y="5103"/>
                      </a:cubicBezTo>
                      <a:cubicBezTo>
                        <a:pt x="822" y="5008"/>
                        <a:pt x="894" y="4900"/>
                        <a:pt x="953" y="4805"/>
                      </a:cubicBezTo>
                      <a:cubicBezTo>
                        <a:pt x="1013" y="4698"/>
                        <a:pt x="1072" y="4603"/>
                        <a:pt x="1132" y="4508"/>
                      </a:cubicBezTo>
                      <a:cubicBezTo>
                        <a:pt x="1156" y="4472"/>
                        <a:pt x="1180" y="4436"/>
                        <a:pt x="1191" y="4400"/>
                      </a:cubicBezTo>
                      <a:cubicBezTo>
                        <a:pt x="1191" y="4496"/>
                        <a:pt x="1203" y="4579"/>
                        <a:pt x="1203" y="4662"/>
                      </a:cubicBezTo>
                      <a:cubicBezTo>
                        <a:pt x="1215" y="4781"/>
                        <a:pt x="1215" y="4900"/>
                        <a:pt x="1227" y="5008"/>
                      </a:cubicBezTo>
                      <a:cubicBezTo>
                        <a:pt x="1239" y="5127"/>
                        <a:pt x="1251" y="5270"/>
                        <a:pt x="1287" y="5389"/>
                      </a:cubicBezTo>
                      <a:cubicBezTo>
                        <a:pt x="1309" y="5455"/>
                        <a:pt x="1374" y="5488"/>
                        <a:pt x="1436" y="5488"/>
                      </a:cubicBezTo>
                      <a:cubicBezTo>
                        <a:pt x="1509" y="5488"/>
                        <a:pt x="1579" y="5443"/>
                        <a:pt x="1572" y="5353"/>
                      </a:cubicBezTo>
                      <a:cubicBezTo>
                        <a:pt x="1572" y="5234"/>
                        <a:pt x="1537" y="5115"/>
                        <a:pt x="1525" y="4996"/>
                      </a:cubicBezTo>
                      <a:cubicBezTo>
                        <a:pt x="1501" y="4877"/>
                        <a:pt x="1489" y="4758"/>
                        <a:pt x="1477" y="4650"/>
                      </a:cubicBezTo>
                      <a:cubicBezTo>
                        <a:pt x="1453" y="4508"/>
                        <a:pt x="1441" y="4377"/>
                        <a:pt x="1430" y="4234"/>
                      </a:cubicBezTo>
                      <a:lnTo>
                        <a:pt x="1430" y="4234"/>
                      </a:lnTo>
                      <a:cubicBezTo>
                        <a:pt x="1513" y="4388"/>
                        <a:pt x="1608" y="4531"/>
                        <a:pt x="1703" y="4674"/>
                      </a:cubicBezTo>
                      <a:cubicBezTo>
                        <a:pt x="1775" y="4781"/>
                        <a:pt x="1834" y="4877"/>
                        <a:pt x="1906" y="4972"/>
                      </a:cubicBezTo>
                      <a:cubicBezTo>
                        <a:pt x="1977" y="5067"/>
                        <a:pt x="2073" y="5222"/>
                        <a:pt x="2203" y="5222"/>
                      </a:cubicBezTo>
                      <a:cubicBezTo>
                        <a:pt x="2239" y="5222"/>
                        <a:pt x="2287" y="5198"/>
                        <a:pt x="2299" y="5162"/>
                      </a:cubicBezTo>
                      <a:cubicBezTo>
                        <a:pt x="2334" y="5031"/>
                        <a:pt x="2215" y="4924"/>
                        <a:pt x="2156" y="4829"/>
                      </a:cubicBezTo>
                      <a:cubicBezTo>
                        <a:pt x="2084" y="4734"/>
                        <a:pt x="2013" y="4627"/>
                        <a:pt x="1942" y="4531"/>
                      </a:cubicBezTo>
                      <a:cubicBezTo>
                        <a:pt x="1811" y="4329"/>
                        <a:pt x="1680" y="4127"/>
                        <a:pt x="1537" y="3948"/>
                      </a:cubicBezTo>
                      <a:cubicBezTo>
                        <a:pt x="1620" y="3805"/>
                        <a:pt x="1692" y="3662"/>
                        <a:pt x="1763" y="3531"/>
                      </a:cubicBezTo>
                      <a:cubicBezTo>
                        <a:pt x="1906" y="3281"/>
                        <a:pt x="2037" y="3043"/>
                        <a:pt x="2168" y="2793"/>
                      </a:cubicBezTo>
                      <a:cubicBezTo>
                        <a:pt x="2406" y="2364"/>
                        <a:pt x="2680" y="1936"/>
                        <a:pt x="2870" y="1483"/>
                      </a:cubicBezTo>
                      <a:cubicBezTo>
                        <a:pt x="2942" y="1852"/>
                        <a:pt x="3013" y="2210"/>
                        <a:pt x="3085" y="2567"/>
                      </a:cubicBezTo>
                      <a:cubicBezTo>
                        <a:pt x="3263" y="3400"/>
                        <a:pt x="3466" y="4222"/>
                        <a:pt x="3692" y="5031"/>
                      </a:cubicBezTo>
                      <a:cubicBezTo>
                        <a:pt x="3751" y="5258"/>
                        <a:pt x="3811" y="5484"/>
                        <a:pt x="3870" y="5710"/>
                      </a:cubicBezTo>
                      <a:cubicBezTo>
                        <a:pt x="3906" y="5829"/>
                        <a:pt x="3942" y="5948"/>
                        <a:pt x="3978" y="6067"/>
                      </a:cubicBezTo>
                      <a:cubicBezTo>
                        <a:pt x="4013" y="6186"/>
                        <a:pt x="4049" y="6258"/>
                        <a:pt x="4156" y="6305"/>
                      </a:cubicBezTo>
                      <a:cubicBezTo>
                        <a:pt x="4170" y="6311"/>
                        <a:pt x="4183" y="6313"/>
                        <a:pt x="4196" y="6313"/>
                      </a:cubicBezTo>
                      <a:cubicBezTo>
                        <a:pt x="4241" y="6313"/>
                        <a:pt x="4281" y="6285"/>
                        <a:pt x="4299" y="6258"/>
                      </a:cubicBezTo>
                      <a:cubicBezTo>
                        <a:pt x="4406" y="6103"/>
                        <a:pt x="4275" y="5853"/>
                        <a:pt x="4228" y="5698"/>
                      </a:cubicBezTo>
                      <a:cubicBezTo>
                        <a:pt x="4168" y="5496"/>
                        <a:pt x="4120" y="5293"/>
                        <a:pt x="4061" y="5091"/>
                      </a:cubicBezTo>
                      <a:cubicBezTo>
                        <a:pt x="3942" y="4698"/>
                        <a:pt x="3847" y="4293"/>
                        <a:pt x="3739" y="3888"/>
                      </a:cubicBezTo>
                      <a:cubicBezTo>
                        <a:pt x="3537" y="3115"/>
                        <a:pt x="3358" y="2329"/>
                        <a:pt x="3192" y="1543"/>
                      </a:cubicBezTo>
                      <a:lnTo>
                        <a:pt x="3192" y="1543"/>
                      </a:lnTo>
                      <a:cubicBezTo>
                        <a:pt x="3549" y="1829"/>
                        <a:pt x="3918" y="2091"/>
                        <a:pt x="4299" y="2341"/>
                      </a:cubicBezTo>
                      <a:cubicBezTo>
                        <a:pt x="4525" y="2495"/>
                        <a:pt x="4751" y="2638"/>
                        <a:pt x="4978" y="2781"/>
                      </a:cubicBezTo>
                      <a:cubicBezTo>
                        <a:pt x="5097" y="2853"/>
                        <a:pt x="5204" y="2924"/>
                        <a:pt x="5323" y="2995"/>
                      </a:cubicBezTo>
                      <a:cubicBezTo>
                        <a:pt x="5371" y="3031"/>
                        <a:pt x="5430" y="3067"/>
                        <a:pt x="5490" y="3091"/>
                      </a:cubicBezTo>
                      <a:cubicBezTo>
                        <a:pt x="5478" y="3293"/>
                        <a:pt x="5502" y="3496"/>
                        <a:pt x="5549" y="3698"/>
                      </a:cubicBezTo>
                      <a:cubicBezTo>
                        <a:pt x="5573" y="3793"/>
                        <a:pt x="5609" y="3888"/>
                        <a:pt x="5632" y="3984"/>
                      </a:cubicBezTo>
                      <a:cubicBezTo>
                        <a:pt x="5656" y="4043"/>
                        <a:pt x="5680" y="4091"/>
                        <a:pt x="5692" y="4138"/>
                      </a:cubicBezTo>
                      <a:cubicBezTo>
                        <a:pt x="5704" y="4174"/>
                        <a:pt x="5716" y="4186"/>
                        <a:pt x="5740" y="4210"/>
                      </a:cubicBezTo>
                      <a:cubicBezTo>
                        <a:pt x="5763" y="4234"/>
                        <a:pt x="5787" y="4234"/>
                        <a:pt x="5811" y="4258"/>
                      </a:cubicBezTo>
                      <a:cubicBezTo>
                        <a:pt x="5830" y="4269"/>
                        <a:pt x="5850" y="4274"/>
                        <a:pt x="5870" y="4274"/>
                      </a:cubicBezTo>
                      <a:cubicBezTo>
                        <a:pt x="5914" y="4274"/>
                        <a:pt x="5954" y="4247"/>
                        <a:pt x="5954" y="4198"/>
                      </a:cubicBezTo>
                      <a:cubicBezTo>
                        <a:pt x="5954" y="4186"/>
                        <a:pt x="5966" y="4162"/>
                        <a:pt x="5966" y="4138"/>
                      </a:cubicBezTo>
                      <a:cubicBezTo>
                        <a:pt x="5978" y="4091"/>
                        <a:pt x="5966" y="4067"/>
                        <a:pt x="5954" y="4031"/>
                      </a:cubicBezTo>
                      <a:cubicBezTo>
                        <a:pt x="5930" y="3984"/>
                        <a:pt x="5918" y="3948"/>
                        <a:pt x="5906" y="3912"/>
                      </a:cubicBezTo>
                      <a:cubicBezTo>
                        <a:pt x="5871" y="3817"/>
                        <a:pt x="5835" y="3722"/>
                        <a:pt x="5811" y="3626"/>
                      </a:cubicBezTo>
                      <a:cubicBezTo>
                        <a:pt x="5775" y="3519"/>
                        <a:pt x="5752" y="3412"/>
                        <a:pt x="5740" y="3293"/>
                      </a:cubicBezTo>
                      <a:lnTo>
                        <a:pt x="5740" y="3293"/>
                      </a:lnTo>
                      <a:cubicBezTo>
                        <a:pt x="5799" y="3341"/>
                        <a:pt x="5859" y="3388"/>
                        <a:pt x="5918" y="3436"/>
                      </a:cubicBezTo>
                      <a:cubicBezTo>
                        <a:pt x="6037" y="3519"/>
                        <a:pt x="6156" y="3603"/>
                        <a:pt x="6275" y="3686"/>
                      </a:cubicBezTo>
                      <a:cubicBezTo>
                        <a:pt x="6394" y="3769"/>
                        <a:pt x="6502" y="3865"/>
                        <a:pt x="6621" y="3948"/>
                      </a:cubicBezTo>
                      <a:cubicBezTo>
                        <a:pt x="6680" y="3984"/>
                        <a:pt x="6740" y="4031"/>
                        <a:pt x="6799" y="4079"/>
                      </a:cubicBezTo>
                      <a:cubicBezTo>
                        <a:pt x="6842" y="4113"/>
                        <a:pt x="6891" y="4141"/>
                        <a:pt x="6946" y="4141"/>
                      </a:cubicBezTo>
                      <a:cubicBezTo>
                        <a:pt x="6967" y="4141"/>
                        <a:pt x="6990" y="4137"/>
                        <a:pt x="7014" y="4127"/>
                      </a:cubicBezTo>
                      <a:cubicBezTo>
                        <a:pt x="7049" y="4115"/>
                        <a:pt x="7061" y="4091"/>
                        <a:pt x="7073" y="4055"/>
                      </a:cubicBezTo>
                      <a:cubicBezTo>
                        <a:pt x="7085" y="3972"/>
                        <a:pt x="7026" y="3912"/>
                        <a:pt x="6954" y="3865"/>
                      </a:cubicBezTo>
                      <a:cubicBezTo>
                        <a:pt x="6906" y="3817"/>
                        <a:pt x="6847" y="3781"/>
                        <a:pt x="6787" y="3734"/>
                      </a:cubicBezTo>
                      <a:cubicBezTo>
                        <a:pt x="6668" y="3650"/>
                        <a:pt x="6537" y="3567"/>
                        <a:pt x="6418" y="3484"/>
                      </a:cubicBezTo>
                      <a:cubicBezTo>
                        <a:pt x="6299" y="3400"/>
                        <a:pt x="6168" y="3317"/>
                        <a:pt x="6049" y="3245"/>
                      </a:cubicBezTo>
                      <a:cubicBezTo>
                        <a:pt x="6025" y="3234"/>
                        <a:pt x="6002" y="3210"/>
                        <a:pt x="5978" y="3198"/>
                      </a:cubicBezTo>
                      <a:lnTo>
                        <a:pt x="5978" y="3198"/>
                      </a:lnTo>
                      <a:cubicBezTo>
                        <a:pt x="6097" y="3222"/>
                        <a:pt x="6216" y="3245"/>
                        <a:pt x="6335" y="3269"/>
                      </a:cubicBezTo>
                      <a:cubicBezTo>
                        <a:pt x="6478" y="3293"/>
                        <a:pt x="6609" y="3317"/>
                        <a:pt x="6752" y="3329"/>
                      </a:cubicBezTo>
                      <a:cubicBezTo>
                        <a:pt x="6879" y="3350"/>
                        <a:pt x="7016" y="3390"/>
                        <a:pt x="7145" y="3390"/>
                      </a:cubicBezTo>
                      <a:cubicBezTo>
                        <a:pt x="7161" y="3390"/>
                        <a:pt x="7177" y="3390"/>
                        <a:pt x="7192" y="3388"/>
                      </a:cubicBezTo>
                      <a:cubicBezTo>
                        <a:pt x="7299" y="3376"/>
                        <a:pt x="7323" y="3198"/>
                        <a:pt x="7228" y="3150"/>
                      </a:cubicBezTo>
                      <a:cubicBezTo>
                        <a:pt x="7097" y="3091"/>
                        <a:pt x="6942" y="3091"/>
                        <a:pt x="6811" y="3067"/>
                      </a:cubicBezTo>
                      <a:cubicBezTo>
                        <a:pt x="6668" y="3055"/>
                        <a:pt x="6525" y="3031"/>
                        <a:pt x="6383" y="3007"/>
                      </a:cubicBezTo>
                      <a:cubicBezTo>
                        <a:pt x="6252" y="2995"/>
                        <a:pt x="6121" y="2972"/>
                        <a:pt x="6002" y="2960"/>
                      </a:cubicBezTo>
                      <a:cubicBezTo>
                        <a:pt x="6013" y="2960"/>
                        <a:pt x="6025" y="2948"/>
                        <a:pt x="6037" y="2936"/>
                      </a:cubicBezTo>
                      <a:cubicBezTo>
                        <a:pt x="6133" y="2900"/>
                        <a:pt x="6240" y="2853"/>
                        <a:pt x="6335" y="2805"/>
                      </a:cubicBezTo>
                      <a:cubicBezTo>
                        <a:pt x="6430" y="2769"/>
                        <a:pt x="6525" y="2734"/>
                        <a:pt x="6621" y="2698"/>
                      </a:cubicBezTo>
                      <a:cubicBezTo>
                        <a:pt x="6728" y="2674"/>
                        <a:pt x="6871" y="2650"/>
                        <a:pt x="6942" y="2567"/>
                      </a:cubicBezTo>
                      <a:cubicBezTo>
                        <a:pt x="6990" y="2507"/>
                        <a:pt x="6978" y="2412"/>
                        <a:pt x="6895" y="2376"/>
                      </a:cubicBezTo>
                      <a:cubicBezTo>
                        <a:pt x="6874" y="2370"/>
                        <a:pt x="6852" y="2367"/>
                        <a:pt x="6830" y="2367"/>
                      </a:cubicBezTo>
                      <a:cubicBezTo>
                        <a:pt x="6734" y="2367"/>
                        <a:pt x="6624" y="2419"/>
                        <a:pt x="6537" y="2448"/>
                      </a:cubicBezTo>
                      <a:cubicBezTo>
                        <a:pt x="6430" y="2483"/>
                        <a:pt x="6335" y="2531"/>
                        <a:pt x="6228" y="2567"/>
                      </a:cubicBezTo>
                      <a:cubicBezTo>
                        <a:pt x="6133" y="2614"/>
                        <a:pt x="6037" y="2662"/>
                        <a:pt x="5942" y="2722"/>
                      </a:cubicBezTo>
                      <a:cubicBezTo>
                        <a:pt x="5894" y="2745"/>
                        <a:pt x="5847" y="2769"/>
                        <a:pt x="5799" y="2805"/>
                      </a:cubicBezTo>
                      <a:cubicBezTo>
                        <a:pt x="5763" y="2829"/>
                        <a:pt x="5728" y="2853"/>
                        <a:pt x="5716" y="2900"/>
                      </a:cubicBezTo>
                      <a:cubicBezTo>
                        <a:pt x="5704" y="2888"/>
                        <a:pt x="5692" y="2876"/>
                        <a:pt x="5680" y="2864"/>
                      </a:cubicBezTo>
                      <a:cubicBezTo>
                        <a:pt x="5632" y="2817"/>
                        <a:pt x="5573" y="2781"/>
                        <a:pt x="5513" y="2757"/>
                      </a:cubicBezTo>
                      <a:cubicBezTo>
                        <a:pt x="5394" y="2686"/>
                        <a:pt x="5275" y="2614"/>
                        <a:pt x="5156" y="2543"/>
                      </a:cubicBezTo>
                      <a:cubicBezTo>
                        <a:pt x="4918" y="2400"/>
                        <a:pt x="4692" y="2257"/>
                        <a:pt x="4466" y="2102"/>
                      </a:cubicBezTo>
                      <a:cubicBezTo>
                        <a:pt x="4013" y="1817"/>
                        <a:pt x="3585" y="1483"/>
                        <a:pt x="3132" y="1198"/>
                      </a:cubicBezTo>
                      <a:cubicBezTo>
                        <a:pt x="3049" y="817"/>
                        <a:pt x="2989" y="424"/>
                        <a:pt x="2858" y="67"/>
                      </a:cubicBezTo>
                      <a:cubicBezTo>
                        <a:pt x="2842" y="22"/>
                        <a:pt x="2801" y="1"/>
                        <a:pt x="2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00" name="Google Shape;2200;p45"/>
                <p:cNvSpPr/>
                <p:nvPr/>
              </p:nvSpPr>
              <p:spPr>
                <a:xfrm>
                  <a:off x="5762625" y="2495225"/>
                  <a:ext cx="58650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3332" extrusionOk="0">
                      <a:moveTo>
                        <a:pt x="2167" y="1"/>
                      </a:moveTo>
                      <a:cubicBezTo>
                        <a:pt x="2113" y="1"/>
                        <a:pt x="2060" y="30"/>
                        <a:pt x="2048" y="90"/>
                      </a:cubicBezTo>
                      <a:cubicBezTo>
                        <a:pt x="1965" y="435"/>
                        <a:pt x="1976" y="804"/>
                        <a:pt x="1953" y="1161"/>
                      </a:cubicBezTo>
                      <a:cubicBezTo>
                        <a:pt x="1941" y="1519"/>
                        <a:pt x="1929" y="1888"/>
                        <a:pt x="1917" y="2245"/>
                      </a:cubicBezTo>
                      <a:cubicBezTo>
                        <a:pt x="1917" y="2269"/>
                        <a:pt x="1905" y="2293"/>
                        <a:pt x="1905" y="2316"/>
                      </a:cubicBezTo>
                      <a:cubicBezTo>
                        <a:pt x="1880" y="2314"/>
                        <a:pt x="1855" y="2313"/>
                        <a:pt x="1830" y="2313"/>
                      </a:cubicBezTo>
                      <a:cubicBezTo>
                        <a:pt x="1725" y="2313"/>
                        <a:pt x="1623" y="2331"/>
                        <a:pt x="1536" y="2340"/>
                      </a:cubicBezTo>
                      <a:cubicBezTo>
                        <a:pt x="1357" y="2364"/>
                        <a:pt x="1191" y="2400"/>
                        <a:pt x="1024" y="2459"/>
                      </a:cubicBezTo>
                      <a:cubicBezTo>
                        <a:pt x="679" y="2566"/>
                        <a:pt x="357" y="2745"/>
                        <a:pt x="71" y="2971"/>
                      </a:cubicBezTo>
                      <a:cubicBezTo>
                        <a:pt x="0" y="3031"/>
                        <a:pt x="0" y="3150"/>
                        <a:pt x="36" y="3221"/>
                      </a:cubicBezTo>
                      <a:cubicBezTo>
                        <a:pt x="86" y="3302"/>
                        <a:pt x="153" y="3331"/>
                        <a:pt x="231" y="3331"/>
                      </a:cubicBezTo>
                      <a:cubicBezTo>
                        <a:pt x="245" y="3331"/>
                        <a:pt x="259" y="3330"/>
                        <a:pt x="274" y="3328"/>
                      </a:cubicBezTo>
                      <a:cubicBezTo>
                        <a:pt x="667" y="3269"/>
                        <a:pt x="1048" y="3186"/>
                        <a:pt x="1429" y="3055"/>
                      </a:cubicBezTo>
                      <a:cubicBezTo>
                        <a:pt x="1738" y="2947"/>
                        <a:pt x="2203" y="2828"/>
                        <a:pt x="2298" y="2459"/>
                      </a:cubicBezTo>
                      <a:cubicBezTo>
                        <a:pt x="2346" y="2293"/>
                        <a:pt x="2322" y="2102"/>
                        <a:pt x="2322" y="1923"/>
                      </a:cubicBezTo>
                      <a:cubicBezTo>
                        <a:pt x="2322" y="1721"/>
                        <a:pt x="2322" y="1531"/>
                        <a:pt x="2322" y="1328"/>
                      </a:cubicBezTo>
                      <a:cubicBezTo>
                        <a:pt x="2322" y="923"/>
                        <a:pt x="2346" y="495"/>
                        <a:pt x="2286" y="90"/>
                      </a:cubicBezTo>
                      <a:cubicBezTo>
                        <a:pt x="2274" y="30"/>
                        <a:pt x="2221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01" name="Google Shape;2201;p45"/>
                <p:cNvSpPr/>
                <p:nvPr/>
              </p:nvSpPr>
              <p:spPr>
                <a:xfrm>
                  <a:off x="5866150" y="2481725"/>
                  <a:ext cx="87275" cy="6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1" h="2424" extrusionOk="0">
                      <a:moveTo>
                        <a:pt x="152" y="1"/>
                      </a:moveTo>
                      <a:cubicBezTo>
                        <a:pt x="79" y="1"/>
                        <a:pt x="1" y="68"/>
                        <a:pt x="26" y="154"/>
                      </a:cubicBezTo>
                      <a:cubicBezTo>
                        <a:pt x="157" y="547"/>
                        <a:pt x="383" y="904"/>
                        <a:pt x="574" y="1261"/>
                      </a:cubicBezTo>
                      <a:cubicBezTo>
                        <a:pt x="669" y="1440"/>
                        <a:pt x="764" y="1618"/>
                        <a:pt x="860" y="1785"/>
                      </a:cubicBezTo>
                      <a:cubicBezTo>
                        <a:pt x="943" y="1940"/>
                        <a:pt x="1014" y="2118"/>
                        <a:pt x="1133" y="2249"/>
                      </a:cubicBezTo>
                      <a:cubicBezTo>
                        <a:pt x="1262" y="2384"/>
                        <a:pt x="1439" y="2423"/>
                        <a:pt x="1625" y="2423"/>
                      </a:cubicBezTo>
                      <a:cubicBezTo>
                        <a:pt x="1817" y="2423"/>
                        <a:pt x="2018" y="2381"/>
                        <a:pt x="2181" y="2356"/>
                      </a:cubicBezTo>
                      <a:cubicBezTo>
                        <a:pt x="2574" y="2285"/>
                        <a:pt x="2955" y="2178"/>
                        <a:pt x="3324" y="2047"/>
                      </a:cubicBezTo>
                      <a:cubicBezTo>
                        <a:pt x="3408" y="2011"/>
                        <a:pt x="3479" y="1940"/>
                        <a:pt x="3479" y="1844"/>
                      </a:cubicBezTo>
                      <a:cubicBezTo>
                        <a:pt x="3491" y="1761"/>
                        <a:pt x="3419" y="1654"/>
                        <a:pt x="3336" y="1642"/>
                      </a:cubicBezTo>
                      <a:cubicBezTo>
                        <a:pt x="3149" y="1605"/>
                        <a:pt x="2959" y="1587"/>
                        <a:pt x="2770" y="1587"/>
                      </a:cubicBezTo>
                      <a:cubicBezTo>
                        <a:pt x="2596" y="1587"/>
                        <a:pt x="2423" y="1602"/>
                        <a:pt x="2253" y="1630"/>
                      </a:cubicBezTo>
                      <a:cubicBezTo>
                        <a:pt x="2086" y="1666"/>
                        <a:pt x="1919" y="1713"/>
                        <a:pt x="1753" y="1773"/>
                      </a:cubicBezTo>
                      <a:cubicBezTo>
                        <a:pt x="1645" y="1821"/>
                        <a:pt x="1514" y="1868"/>
                        <a:pt x="1419" y="1928"/>
                      </a:cubicBezTo>
                      <a:cubicBezTo>
                        <a:pt x="1395" y="1916"/>
                        <a:pt x="1384" y="1892"/>
                        <a:pt x="1372" y="1868"/>
                      </a:cubicBezTo>
                      <a:cubicBezTo>
                        <a:pt x="1181" y="1571"/>
                        <a:pt x="1003" y="1249"/>
                        <a:pt x="824" y="939"/>
                      </a:cubicBezTo>
                      <a:cubicBezTo>
                        <a:pt x="633" y="642"/>
                        <a:pt x="467" y="308"/>
                        <a:pt x="229" y="35"/>
                      </a:cubicBezTo>
                      <a:cubicBezTo>
                        <a:pt x="209" y="11"/>
                        <a:pt x="181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02" name="Google Shape;2202;p45"/>
                <p:cNvSpPr/>
                <p:nvPr/>
              </p:nvSpPr>
              <p:spPr>
                <a:xfrm>
                  <a:off x="5800425" y="2435850"/>
                  <a:ext cx="95275" cy="8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3358" extrusionOk="0">
                      <a:moveTo>
                        <a:pt x="2179" y="0"/>
                      </a:moveTo>
                      <a:lnTo>
                        <a:pt x="333" y="465"/>
                      </a:lnTo>
                      <a:lnTo>
                        <a:pt x="0" y="3358"/>
                      </a:lnTo>
                      <a:lnTo>
                        <a:pt x="1655" y="2941"/>
                      </a:lnTo>
                      <a:lnTo>
                        <a:pt x="1810" y="2227"/>
                      </a:lnTo>
                      <a:lnTo>
                        <a:pt x="2286" y="2774"/>
                      </a:lnTo>
                      <a:lnTo>
                        <a:pt x="3810" y="2393"/>
                      </a:lnTo>
                      <a:lnTo>
                        <a:pt x="217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03" name="Google Shape;2203;p45"/>
                <p:cNvSpPr/>
                <p:nvPr/>
              </p:nvSpPr>
              <p:spPr>
                <a:xfrm>
                  <a:off x="5754275" y="2256650"/>
                  <a:ext cx="92300" cy="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2" h="3692" extrusionOk="0">
                      <a:moveTo>
                        <a:pt x="1846" y="1"/>
                      </a:moveTo>
                      <a:cubicBezTo>
                        <a:pt x="834" y="1"/>
                        <a:pt x="1" y="822"/>
                        <a:pt x="1" y="1846"/>
                      </a:cubicBezTo>
                      <a:cubicBezTo>
                        <a:pt x="1" y="2858"/>
                        <a:pt x="834" y="3692"/>
                        <a:pt x="1846" y="3692"/>
                      </a:cubicBezTo>
                      <a:cubicBezTo>
                        <a:pt x="2870" y="3692"/>
                        <a:pt x="3692" y="2858"/>
                        <a:pt x="3692" y="1846"/>
                      </a:cubicBezTo>
                      <a:cubicBezTo>
                        <a:pt x="3692" y="822"/>
                        <a:pt x="2870" y="1"/>
                        <a:pt x="18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04" name="Google Shape;2204;p45"/>
                <p:cNvSpPr/>
                <p:nvPr/>
              </p:nvSpPr>
              <p:spPr>
                <a:xfrm>
                  <a:off x="5771475" y="2297575"/>
                  <a:ext cx="1392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397" extrusionOk="0">
                      <a:moveTo>
                        <a:pt x="279" y="1"/>
                      </a:moveTo>
                      <a:cubicBezTo>
                        <a:pt x="263" y="1"/>
                        <a:pt x="247" y="3"/>
                        <a:pt x="229" y="7"/>
                      </a:cubicBezTo>
                      <a:cubicBezTo>
                        <a:pt x="0" y="61"/>
                        <a:pt x="61" y="396"/>
                        <a:pt x="266" y="396"/>
                      </a:cubicBezTo>
                      <a:cubicBezTo>
                        <a:pt x="284" y="396"/>
                        <a:pt x="304" y="394"/>
                        <a:pt x="325" y="388"/>
                      </a:cubicBezTo>
                      <a:cubicBezTo>
                        <a:pt x="557" y="333"/>
                        <a:pt x="481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05" name="Google Shape;2205;p45"/>
                <p:cNvSpPr/>
                <p:nvPr/>
              </p:nvSpPr>
              <p:spPr>
                <a:xfrm>
                  <a:off x="5812925" y="2289475"/>
                  <a:ext cx="10725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424" extrusionOk="0">
                      <a:moveTo>
                        <a:pt x="220" y="0"/>
                      </a:moveTo>
                      <a:cubicBezTo>
                        <a:pt x="203" y="0"/>
                        <a:pt x="185" y="3"/>
                        <a:pt x="167" y="9"/>
                      </a:cubicBezTo>
                      <a:cubicBezTo>
                        <a:pt x="131" y="21"/>
                        <a:pt x="107" y="33"/>
                        <a:pt x="84" y="45"/>
                      </a:cubicBezTo>
                      <a:cubicBezTo>
                        <a:pt x="60" y="57"/>
                        <a:pt x="48" y="81"/>
                        <a:pt x="36" y="105"/>
                      </a:cubicBezTo>
                      <a:cubicBezTo>
                        <a:pt x="24" y="128"/>
                        <a:pt x="12" y="152"/>
                        <a:pt x="12" y="188"/>
                      </a:cubicBezTo>
                      <a:cubicBezTo>
                        <a:pt x="0" y="212"/>
                        <a:pt x="0" y="236"/>
                        <a:pt x="12" y="271"/>
                      </a:cubicBezTo>
                      <a:cubicBezTo>
                        <a:pt x="24" y="283"/>
                        <a:pt x="24" y="295"/>
                        <a:pt x="36" y="319"/>
                      </a:cubicBezTo>
                      <a:cubicBezTo>
                        <a:pt x="48" y="355"/>
                        <a:pt x="72" y="378"/>
                        <a:pt x="107" y="390"/>
                      </a:cubicBezTo>
                      <a:cubicBezTo>
                        <a:pt x="119" y="402"/>
                        <a:pt x="143" y="414"/>
                        <a:pt x="155" y="414"/>
                      </a:cubicBezTo>
                      <a:cubicBezTo>
                        <a:pt x="173" y="420"/>
                        <a:pt x="191" y="423"/>
                        <a:pt x="209" y="423"/>
                      </a:cubicBezTo>
                      <a:cubicBezTo>
                        <a:pt x="226" y="423"/>
                        <a:pt x="244" y="420"/>
                        <a:pt x="262" y="414"/>
                      </a:cubicBezTo>
                      <a:cubicBezTo>
                        <a:pt x="298" y="414"/>
                        <a:pt x="322" y="402"/>
                        <a:pt x="345" y="378"/>
                      </a:cubicBezTo>
                      <a:cubicBezTo>
                        <a:pt x="369" y="367"/>
                        <a:pt x="381" y="343"/>
                        <a:pt x="393" y="319"/>
                      </a:cubicBezTo>
                      <a:cubicBezTo>
                        <a:pt x="417" y="295"/>
                        <a:pt x="417" y="271"/>
                        <a:pt x="417" y="248"/>
                      </a:cubicBezTo>
                      <a:cubicBezTo>
                        <a:pt x="429" y="212"/>
                        <a:pt x="429" y="188"/>
                        <a:pt x="417" y="164"/>
                      </a:cubicBezTo>
                      <a:cubicBezTo>
                        <a:pt x="417" y="140"/>
                        <a:pt x="405" y="128"/>
                        <a:pt x="393" y="105"/>
                      </a:cubicBezTo>
                      <a:cubicBezTo>
                        <a:pt x="381" y="81"/>
                        <a:pt x="357" y="57"/>
                        <a:pt x="322" y="33"/>
                      </a:cubicBezTo>
                      <a:cubicBezTo>
                        <a:pt x="310" y="21"/>
                        <a:pt x="286" y="21"/>
                        <a:pt x="274" y="9"/>
                      </a:cubicBezTo>
                      <a:cubicBezTo>
                        <a:pt x="256" y="3"/>
                        <a:pt x="238" y="0"/>
                        <a:pt x="2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06" name="Google Shape;2206;p45"/>
                <p:cNvSpPr/>
                <p:nvPr/>
              </p:nvSpPr>
              <p:spPr>
                <a:xfrm>
                  <a:off x="5792375" y="2287075"/>
                  <a:ext cx="3900" cy="2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945" extrusionOk="0">
                      <a:moveTo>
                        <a:pt x="75" y="0"/>
                      </a:moveTo>
                      <a:cubicBezTo>
                        <a:pt x="54" y="0"/>
                        <a:pt x="31" y="13"/>
                        <a:pt x="24" y="34"/>
                      </a:cubicBezTo>
                      <a:cubicBezTo>
                        <a:pt x="1" y="93"/>
                        <a:pt x="1" y="165"/>
                        <a:pt x="1" y="236"/>
                      </a:cubicBezTo>
                      <a:cubicBezTo>
                        <a:pt x="1" y="308"/>
                        <a:pt x="13" y="379"/>
                        <a:pt x="13" y="463"/>
                      </a:cubicBezTo>
                      <a:cubicBezTo>
                        <a:pt x="13" y="605"/>
                        <a:pt x="24" y="748"/>
                        <a:pt x="36" y="891"/>
                      </a:cubicBezTo>
                      <a:cubicBezTo>
                        <a:pt x="36" y="927"/>
                        <a:pt x="66" y="945"/>
                        <a:pt x="96" y="945"/>
                      </a:cubicBezTo>
                      <a:cubicBezTo>
                        <a:pt x="126" y="945"/>
                        <a:pt x="155" y="927"/>
                        <a:pt x="155" y="891"/>
                      </a:cubicBezTo>
                      <a:cubicBezTo>
                        <a:pt x="155" y="748"/>
                        <a:pt x="155" y="594"/>
                        <a:pt x="144" y="451"/>
                      </a:cubicBezTo>
                      <a:cubicBezTo>
                        <a:pt x="144" y="379"/>
                        <a:pt x="144" y="308"/>
                        <a:pt x="144" y="236"/>
                      </a:cubicBezTo>
                      <a:cubicBezTo>
                        <a:pt x="144" y="201"/>
                        <a:pt x="144" y="165"/>
                        <a:pt x="132" y="129"/>
                      </a:cubicBezTo>
                      <a:cubicBezTo>
                        <a:pt x="132" y="93"/>
                        <a:pt x="120" y="58"/>
                        <a:pt x="108" y="22"/>
                      </a:cubicBezTo>
                      <a:cubicBezTo>
                        <a:pt x="103" y="7"/>
                        <a:pt x="89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07" name="Google Shape;2207;p45"/>
                <p:cNvSpPr/>
                <p:nvPr/>
              </p:nvSpPr>
              <p:spPr>
                <a:xfrm>
                  <a:off x="5778500" y="2307150"/>
                  <a:ext cx="48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943" extrusionOk="0">
                      <a:moveTo>
                        <a:pt x="1897" y="0"/>
                      </a:moveTo>
                      <a:cubicBezTo>
                        <a:pt x="1890" y="0"/>
                        <a:pt x="1883" y="2"/>
                        <a:pt x="1877" y="5"/>
                      </a:cubicBezTo>
                      <a:cubicBezTo>
                        <a:pt x="1818" y="41"/>
                        <a:pt x="1770" y="124"/>
                        <a:pt x="1734" y="183"/>
                      </a:cubicBezTo>
                      <a:cubicBezTo>
                        <a:pt x="1675" y="267"/>
                        <a:pt x="1627" y="338"/>
                        <a:pt x="1556" y="410"/>
                      </a:cubicBezTo>
                      <a:cubicBezTo>
                        <a:pt x="1413" y="541"/>
                        <a:pt x="1234" y="648"/>
                        <a:pt x="1056" y="719"/>
                      </a:cubicBezTo>
                      <a:cubicBezTo>
                        <a:pt x="924" y="772"/>
                        <a:pt x="787" y="802"/>
                        <a:pt x="655" y="802"/>
                      </a:cubicBezTo>
                      <a:cubicBezTo>
                        <a:pt x="431" y="802"/>
                        <a:pt x="222" y="715"/>
                        <a:pt x="79" y="505"/>
                      </a:cubicBezTo>
                      <a:cubicBezTo>
                        <a:pt x="71" y="497"/>
                        <a:pt x="60" y="493"/>
                        <a:pt x="48" y="493"/>
                      </a:cubicBezTo>
                      <a:cubicBezTo>
                        <a:pt x="24" y="493"/>
                        <a:pt x="0" y="509"/>
                        <a:pt x="8" y="541"/>
                      </a:cubicBezTo>
                      <a:cubicBezTo>
                        <a:pt x="95" y="827"/>
                        <a:pt x="397" y="943"/>
                        <a:pt x="688" y="943"/>
                      </a:cubicBezTo>
                      <a:cubicBezTo>
                        <a:pt x="796" y="943"/>
                        <a:pt x="903" y="927"/>
                        <a:pt x="996" y="898"/>
                      </a:cubicBezTo>
                      <a:cubicBezTo>
                        <a:pt x="1210" y="838"/>
                        <a:pt x="1425" y="731"/>
                        <a:pt x="1591" y="588"/>
                      </a:cubicBezTo>
                      <a:cubicBezTo>
                        <a:pt x="1687" y="517"/>
                        <a:pt x="1746" y="422"/>
                        <a:pt x="1806" y="326"/>
                      </a:cubicBezTo>
                      <a:cubicBezTo>
                        <a:pt x="1865" y="255"/>
                        <a:pt x="1937" y="136"/>
                        <a:pt x="1937" y="41"/>
                      </a:cubicBezTo>
                      <a:cubicBezTo>
                        <a:pt x="1937" y="14"/>
                        <a:pt x="1917" y="0"/>
                        <a:pt x="18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208" name="Google Shape;2208;p45"/>
            <p:cNvSpPr/>
            <p:nvPr/>
          </p:nvSpPr>
          <p:spPr>
            <a:xfrm>
              <a:off x="1841836" y="911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9" name="Google Shape;2209;p45"/>
            <p:cNvSpPr/>
            <p:nvPr/>
          </p:nvSpPr>
          <p:spPr>
            <a:xfrm>
              <a:off x="1600137" y="39466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0" name="Google Shape;2210;p45"/>
            <p:cNvSpPr/>
            <p:nvPr/>
          </p:nvSpPr>
          <p:spPr>
            <a:xfrm>
              <a:off x="1811624" y="35317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1" name="Google Shape;2211;p45"/>
            <p:cNvSpPr/>
            <p:nvPr/>
          </p:nvSpPr>
          <p:spPr>
            <a:xfrm>
              <a:off x="2126323" y="15822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2" name="Google Shape;2212;p45"/>
            <p:cNvSpPr/>
            <p:nvPr/>
          </p:nvSpPr>
          <p:spPr>
            <a:xfrm>
              <a:off x="971611" y="340004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flash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46"/>
          <p:cNvSpPr/>
          <p:nvPr/>
        </p:nvSpPr>
        <p:spPr>
          <a:xfrm>
            <a:off x="-222475" y="3710249"/>
            <a:ext cx="6064200" cy="1585650"/>
          </a:xfrm>
          <a:custGeom>
            <a:avLst/>
            <a:gdLst/>
            <a:ahLst/>
            <a:cxnLst/>
            <a:rect l="l" t="t" r="r" b="b"/>
            <a:pathLst>
              <a:path w="242568" h="63426" extrusionOk="0">
                <a:moveTo>
                  <a:pt x="242568" y="63426"/>
                </a:moveTo>
                <a:cubicBezTo>
                  <a:pt x="238881" y="60407"/>
                  <a:pt x="227344" y="50140"/>
                  <a:pt x="220447" y="45309"/>
                </a:cubicBezTo>
                <a:cubicBezTo>
                  <a:pt x="213550" y="40478"/>
                  <a:pt x="212406" y="35934"/>
                  <a:pt x="201187" y="34440"/>
                </a:cubicBezTo>
                <a:cubicBezTo>
                  <a:pt x="189968" y="32946"/>
                  <a:pt x="166639" y="40034"/>
                  <a:pt x="153131" y="36347"/>
                </a:cubicBezTo>
                <a:cubicBezTo>
                  <a:pt x="139623" y="32660"/>
                  <a:pt x="133584" y="16260"/>
                  <a:pt x="120140" y="12319"/>
                </a:cubicBezTo>
                <a:cubicBezTo>
                  <a:pt x="106696" y="8378"/>
                  <a:pt x="87530" y="14702"/>
                  <a:pt x="72465" y="12700"/>
                </a:cubicBezTo>
                <a:cubicBezTo>
                  <a:pt x="57400" y="10698"/>
                  <a:pt x="41827" y="1767"/>
                  <a:pt x="29749" y="305"/>
                </a:cubicBezTo>
                <a:cubicBezTo>
                  <a:pt x="17672" y="-1157"/>
                  <a:pt x="4958" y="3324"/>
                  <a:pt x="0" y="3928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" name="Rectangle 7"/>
          <p:cNvSpPr/>
          <p:nvPr/>
        </p:nvSpPr>
        <p:spPr>
          <a:xfrm>
            <a:off x="421507" y="822827"/>
            <a:ext cx="9060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HĐ 1.</a:t>
            </a:r>
            <a:endParaRPr lang="en-US" sz="2200" b="1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175519" y="720767"/>
                <a:ext cx="7501254" cy="53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Cho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hai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đa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19" y="720767"/>
                <a:ext cx="7501254" cy="537263"/>
              </a:xfrm>
              <a:prstGeom prst="rect">
                <a:avLst/>
              </a:prstGeom>
              <a:blipFill rotWithShape="1">
                <a:blip r:embed="rId1"/>
                <a:stretch>
                  <a:fillRect l="-2" t="-8" r="2" b="-5419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556177" y="142832"/>
            <a:ext cx="6031643" cy="521131"/>
            <a:chOff x="4328566" y="978669"/>
            <a:chExt cx="6031643" cy="521131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5134098" y="1068913"/>
              <a:ext cx="522611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rPr>
                <a:t> 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bốn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b="1" i="1" kern="1200" dirty="0">
                  <a:latin typeface="+mj-lt"/>
                  <a:ea typeface="+mn-ea"/>
                  <a:cs typeface="Arial" panose="020B0604020202020204" pitchFamily="34" charset="0"/>
                </a:rPr>
                <a:t>HĐ1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96478" y="1253714"/>
                <a:ext cx="8665343" cy="155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a)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Viết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tổng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theo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hàng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ngang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b)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Nhóm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các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đơn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đồng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dạng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với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nhau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c)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Tính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tổng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bằng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cách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thực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hiện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phép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tính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từng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nhóm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78" y="1253714"/>
                <a:ext cx="8665343" cy="1553054"/>
              </a:xfrm>
              <a:prstGeom prst="rect">
                <a:avLst/>
              </a:prstGeom>
              <a:blipFill rotWithShape="1">
                <a:blip r:embed="rId3"/>
                <a:stretch>
                  <a:fillRect l="-7" t="-14" r="1" b="-77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62223" y="3048914"/>
            <a:ext cx="1292257" cy="712136"/>
            <a:chOff x="8403160" y="4587774"/>
            <a:chExt cx="1263473" cy="8236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3553" y="4587774"/>
              <a:ext cx="962685" cy="8236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403160" y="4726472"/>
              <a:ext cx="1263473" cy="45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660617" y="3098440"/>
                <a:ext cx="7181641" cy="104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a)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Tổng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được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viết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theo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hàng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ngang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như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sau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: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+</m:t>
                        </m:r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𝑥𝑦</m:t>
                        </m:r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−</m:t>
                        </m:r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𝑥𝑦</m:t>
                        </m:r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617" y="3098440"/>
                <a:ext cx="7181641" cy="1045223"/>
              </a:xfrm>
              <a:prstGeom prst="rect">
                <a:avLst/>
              </a:prstGeom>
              <a:blipFill rotWithShape="1">
                <a:blip r:embed="rId5"/>
                <a:stretch>
                  <a:fillRect l="-1" t="-26" r="7" b="-228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46"/>
          <p:cNvSpPr/>
          <p:nvPr/>
        </p:nvSpPr>
        <p:spPr>
          <a:xfrm>
            <a:off x="-222475" y="3710249"/>
            <a:ext cx="6064200" cy="1585650"/>
          </a:xfrm>
          <a:custGeom>
            <a:avLst/>
            <a:gdLst/>
            <a:ahLst/>
            <a:cxnLst/>
            <a:rect l="l" t="t" r="r" b="b"/>
            <a:pathLst>
              <a:path w="242568" h="63426" extrusionOk="0">
                <a:moveTo>
                  <a:pt x="242568" y="63426"/>
                </a:moveTo>
                <a:cubicBezTo>
                  <a:pt x="238881" y="60407"/>
                  <a:pt x="227344" y="50140"/>
                  <a:pt x="220447" y="45309"/>
                </a:cubicBezTo>
                <a:cubicBezTo>
                  <a:pt x="213550" y="40478"/>
                  <a:pt x="212406" y="35934"/>
                  <a:pt x="201187" y="34440"/>
                </a:cubicBezTo>
                <a:cubicBezTo>
                  <a:pt x="189968" y="32946"/>
                  <a:pt x="166639" y="40034"/>
                  <a:pt x="153131" y="36347"/>
                </a:cubicBezTo>
                <a:cubicBezTo>
                  <a:pt x="139623" y="32660"/>
                  <a:pt x="133584" y="16260"/>
                  <a:pt x="120140" y="12319"/>
                </a:cubicBezTo>
                <a:cubicBezTo>
                  <a:pt x="106696" y="8378"/>
                  <a:pt x="87530" y="14702"/>
                  <a:pt x="72465" y="12700"/>
                </a:cubicBezTo>
                <a:cubicBezTo>
                  <a:pt x="57400" y="10698"/>
                  <a:pt x="41827" y="1767"/>
                  <a:pt x="29749" y="305"/>
                </a:cubicBezTo>
                <a:cubicBezTo>
                  <a:pt x="17672" y="-1157"/>
                  <a:pt x="4958" y="3324"/>
                  <a:pt x="0" y="3928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95132" y="3055868"/>
                <a:ext cx="7181641" cy="1881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b)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Nhóm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các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đơn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đồng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dạng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với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nhau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, ta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được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:</a:t>
                </a:r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+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𝑥𝑦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−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𝑥𝑦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𝑥𝑦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−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𝑥𝑦</m:t>
                        </m:r>
                      </m:e>
                    </m:d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+(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)</m:t>
                    </m:r>
                  </m:oMath>
                </a14:m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132" y="3055868"/>
                <a:ext cx="7181641" cy="1881862"/>
              </a:xfrm>
              <a:prstGeom prst="rect">
                <a:avLst/>
              </a:prstGeom>
              <a:blipFill rotWithShape="1">
                <a:blip r:embed="rId1"/>
                <a:stretch>
                  <a:fillRect l="-5" t="-13" r="2" b="-229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21507" y="822827"/>
            <a:ext cx="9060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HĐ 1.</a:t>
            </a:r>
            <a:endParaRPr lang="en-US" sz="2200" b="1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175519" y="720767"/>
                <a:ext cx="7501254" cy="53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Cho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hai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đa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19" y="720767"/>
                <a:ext cx="7501254" cy="537263"/>
              </a:xfrm>
              <a:prstGeom prst="rect">
                <a:avLst/>
              </a:prstGeom>
              <a:blipFill rotWithShape="1">
                <a:blip r:embed="rId2"/>
                <a:stretch>
                  <a:fillRect l="-2" t="-8" r="2" b="-5419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556177" y="142832"/>
            <a:ext cx="6031643" cy="521131"/>
            <a:chOff x="4328566" y="978669"/>
            <a:chExt cx="6031643" cy="521131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134098" y="1068913"/>
              <a:ext cx="522611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rPr>
                <a:t> 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bốn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b="1" i="1" kern="1200" dirty="0">
                  <a:latin typeface="+mj-lt"/>
                  <a:ea typeface="+mn-ea"/>
                  <a:cs typeface="Arial" panose="020B0604020202020204" pitchFamily="34" charset="0"/>
                </a:rPr>
                <a:t>HĐ1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96478" y="1253714"/>
                <a:ext cx="8665343" cy="155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a)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Viết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tổng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theo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hàng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ngang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b)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Nhóm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các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đơn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đồng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dạng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với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nhau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c)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Tính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tổng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bằng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cách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thực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hiện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phép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tính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từng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nhóm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78" y="1253714"/>
                <a:ext cx="8665343" cy="1553054"/>
              </a:xfrm>
              <a:prstGeom prst="rect">
                <a:avLst/>
              </a:prstGeom>
              <a:blipFill rotWithShape="1">
                <a:blip r:embed="rId4"/>
                <a:stretch>
                  <a:fillRect l="-7" t="-14" r="1" b="-77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62223" y="3048914"/>
            <a:ext cx="1292257" cy="712136"/>
            <a:chOff x="8403160" y="4587774"/>
            <a:chExt cx="1263473" cy="82361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3553" y="4587774"/>
              <a:ext cx="962685" cy="82361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403160" y="4726472"/>
              <a:ext cx="1263473" cy="45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46"/>
          <p:cNvSpPr/>
          <p:nvPr/>
        </p:nvSpPr>
        <p:spPr>
          <a:xfrm>
            <a:off x="-222475" y="3710249"/>
            <a:ext cx="6064200" cy="1585650"/>
          </a:xfrm>
          <a:custGeom>
            <a:avLst/>
            <a:gdLst/>
            <a:ahLst/>
            <a:cxnLst/>
            <a:rect l="l" t="t" r="r" b="b"/>
            <a:pathLst>
              <a:path w="242568" h="63426" extrusionOk="0">
                <a:moveTo>
                  <a:pt x="242568" y="63426"/>
                </a:moveTo>
                <a:cubicBezTo>
                  <a:pt x="238881" y="60407"/>
                  <a:pt x="227344" y="50140"/>
                  <a:pt x="220447" y="45309"/>
                </a:cubicBezTo>
                <a:cubicBezTo>
                  <a:pt x="213550" y="40478"/>
                  <a:pt x="212406" y="35934"/>
                  <a:pt x="201187" y="34440"/>
                </a:cubicBezTo>
                <a:cubicBezTo>
                  <a:pt x="189968" y="32946"/>
                  <a:pt x="166639" y="40034"/>
                  <a:pt x="153131" y="36347"/>
                </a:cubicBezTo>
                <a:cubicBezTo>
                  <a:pt x="139623" y="32660"/>
                  <a:pt x="133584" y="16260"/>
                  <a:pt x="120140" y="12319"/>
                </a:cubicBezTo>
                <a:cubicBezTo>
                  <a:pt x="106696" y="8378"/>
                  <a:pt x="87530" y="14702"/>
                  <a:pt x="72465" y="12700"/>
                </a:cubicBezTo>
                <a:cubicBezTo>
                  <a:pt x="57400" y="10698"/>
                  <a:pt x="41827" y="1767"/>
                  <a:pt x="29749" y="305"/>
                </a:cubicBezTo>
                <a:cubicBezTo>
                  <a:pt x="17672" y="-1157"/>
                  <a:pt x="4958" y="3324"/>
                  <a:pt x="0" y="3928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" name="Rectangle 7"/>
          <p:cNvSpPr/>
          <p:nvPr/>
        </p:nvSpPr>
        <p:spPr>
          <a:xfrm>
            <a:off x="364357" y="1128094"/>
            <a:ext cx="9060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HĐ 1.</a:t>
            </a:r>
            <a:endParaRPr lang="en-US" sz="2200" b="1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118369" y="1026034"/>
                <a:ext cx="7501254" cy="53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Cho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hai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đa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𝑥𝑦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69" y="1026034"/>
                <a:ext cx="7501254" cy="537263"/>
              </a:xfrm>
              <a:prstGeom prst="rect">
                <a:avLst/>
              </a:prstGeom>
              <a:blipFill rotWithShape="1">
                <a:blip r:embed="rId1"/>
                <a:stretch>
                  <a:fillRect l="-2" t="-95" r="2" b="-5332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603467" y="255926"/>
            <a:ext cx="6031643" cy="521131"/>
            <a:chOff x="4328566" y="978669"/>
            <a:chExt cx="6031643" cy="521131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5134098" y="1068913"/>
              <a:ext cx="522611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rPr>
                <a:t> 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bốn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b="1" i="1" kern="1200" dirty="0">
                  <a:latin typeface="+mj-lt"/>
                  <a:ea typeface="+mn-ea"/>
                  <a:cs typeface="Arial" panose="020B0604020202020204" pitchFamily="34" charset="0"/>
                </a:rPr>
                <a:t>HĐ1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39328" y="1558981"/>
                <a:ext cx="8665343" cy="155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a)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Viết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tổng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theo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hàng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ngang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b)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Nhóm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các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đơn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đồng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dạng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với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nhau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c)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Tính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tổng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bằng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cách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thực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hiện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phép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tính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từng</a:t>
                </a:r>
                <a:r>
                  <a:rPr lang="en-US" sz="22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2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nhóm</a:t>
                </a:r>
                <a:endParaRPr lang="en-US" sz="22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28" y="1558981"/>
                <a:ext cx="8665343" cy="1553054"/>
              </a:xfrm>
              <a:prstGeom prst="rect">
                <a:avLst/>
              </a:prstGeom>
              <a:blipFill rotWithShape="1">
                <a:blip r:embed="rId3"/>
                <a:stretch>
                  <a:fillRect l="-7" t="-4" r="1" b="-88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05073" y="3354181"/>
            <a:ext cx="1292257" cy="712136"/>
            <a:chOff x="8403160" y="4587774"/>
            <a:chExt cx="1263473" cy="8236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3553" y="4587774"/>
              <a:ext cx="962685" cy="8236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403160" y="4726472"/>
              <a:ext cx="1263473" cy="45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97328" y="3348178"/>
                <a:ext cx="7441599" cy="1420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c)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Tổng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bằng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cách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thực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hiện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phép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tính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từng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nhóm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, ta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được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:</a:t>
                </a:r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0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20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𝑥𝑦</m:t>
                        </m:r>
                      </m:e>
                    </m:d>
                    <m:r>
                      <a:rPr lang="en-US" sz="20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sz="2000" i="1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328" y="3348178"/>
                <a:ext cx="7441599" cy="1420197"/>
              </a:xfrm>
              <a:prstGeom prst="rect">
                <a:avLst/>
              </a:prstGeom>
              <a:blipFill rotWithShape="1">
                <a:blip r:embed="rId5"/>
                <a:stretch>
                  <a:fillRect l="-9" t="-32" b="-88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elcome to Class for Pre-K by Slidesgo">
  <a:themeElements>
    <a:clrScheme name="Simple Light">
      <a:dk1>
        <a:srgbClr val="0F3D55"/>
      </a:dk1>
      <a:lt1>
        <a:srgbClr val="FFF8F0"/>
      </a:lt1>
      <a:dk2>
        <a:srgbClr val="70AFA5"/>
      </a:dk2>
      <a:lt2>
        <a:srgbClr val="B4D877"/>
      </a:lt2>
      <a:accent1>
        <a:srgbClr val="F5B71D"/>
      </a:accent1>
      <a:accent2>
        <a:srgbClr val="FE8201"/>
      </a:accent2>
      <a:accent3>
        <a:srgbClr val="D32B4A"/>
      </a:accent3>
      <a:accent4>
        <a:srgbClr val="A65CD5"/>
      </a:accent4>
      <a:accent5>
        <a:srgbClr val="FFDEB1"/>
      </a:accent5>
      <a:accent6>
        <a:srgbClr val="FFFFFF"/>
      </a:accent6>
      <a:hlink>
        <a:srgbClr val="0F3D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6939</Words>
  <Application>WPS Presentation</Application>
  <PresentationFormat>On-screen Show (16:9)</PresentationFormat>
  <Paragraphs>302</Paragraphs>
  <Slides>29</Slides>
  <Notes>79</Notes>
  <HiddenSlides>0</HiddenSlides>
  <MMClips>10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1" baseType="lpstr">
      <vt:lpstr>Arial</vt:lpstr>
      <vt:lpstr>SimSun</vt:lpstr>
      <vt:lpstr>Wingdings</vt:lpstr>
      <vt:lpstr>Arial</vt:lpstr>
      <vt:lpstr>Londrina Solid</vt:lpstr>
      <vt:lpstr>Roboto</vt:lpstr>
      <vt:lpstr>Nunito Light</vt:lpstr>
      <vt:lpstr>Bebas Neue</vt:lpstr>
      <vt:lpstr>PT Sans</vt:lpstr>
      <vt:lpstr>Calibri</vt:lpstr>
      <vt:lpstr>Anaheim</vt:lpstr>
      <vt:lpstr>Times New Roman</vt:lpstr>
      <vt:lpstr>Cambria Math</vt:lpstr>
      <vt:lpstr>Microsoft YaHei</vt:lpstr>
      <vt:lpstr>Arial Unicode MS</vt:lpstr>
      <vt:lpstr>Calibri</vt:lpstr>
      <vt:lpstr>Arial (Body)</vt:lpstr>
      <vt:lpstr>DM Serif Display</vt:lpstr>
      <vt:lpstr>Kavoon</vt:lpstr>
      <vt:lpstr>Segoe Print</vt:lpstr>
      <vt:lpstr>Calibri Light</vt:lpstr>
      <vt:lpstr>Welcome to Class for Pre-K by Slidesgo</vt:lpstr>
      <vt:lpstr>PowerPoint 演示文稿</vt:lpstr>
      <vt:lpstr>PowerPoint 演示文稿</vt:lpstr>
      <vt:lpstr>PowerPoint 演示文稿</vt:lpstr>
      <vt:lpstr>BÀI 2: CÁC PHÉP TÍNH  VỚI ĐA THỨC NHIỀU BIẾN</vt:lpstr>
      <vt:lpstr>I</vt:lpstr>
      <vt:lpstr>PHẦN 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PHẦN II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 ĐẾN VỚI BÀI HỌC HÔM NAY</dc:title>
  <dc:creator>tuyết nguyễn thị ánh</dc:creator>
  <cp:lastModifiedBy>ADMIN</cp:lastModifiedBy>
  <cp:revision>2</cp:revision>
  <dcterms:created xsi:type="dcterms:W3CDTF">2023-10-08T09:13:56Z</dcterms:created>
  <dcterms:modified xsi:type="dcterms:W3CDTF">2023-10-08T09:20:54Z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F20B19CE7DF744ABA55E33F4BFFDD54F_12</vt:lpwstr>
  </property>
  <property fmtid="{D5CDD505-2E9C-101B-9397-08002B2CF9AE}" pid="3" name="KSOProductBuildVer">
    <vt:lpwstr>2057-12.2.0.13215</vt:lpwstr>
  </property>
</Properties>
</file>