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8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6" d="100"/>
          <a:sy n="66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7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5.png"/><Relationship Id="rId7" Type="http://schemas.openxmlformats.org/officeDocument/2006/relationships/image" Target="../media/image7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4.png"/><Relationship Id="rId7" Type="http://schemas.openxmlformats.org/officeDocument/2006/relationships/image" Target="../media/image15.png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1.wav"/><Relationship Id="rId12" Type="http://schemas.openxmlformats.org/officeDocument/2006/relationships/audio" Target="../media/audio2.wav"/><Relationship Id="rId11" Type="http://schemas.openxmlformats.org/officeDocument/2006/relationships/image" Target="../media/image16.png"/><Relationship Id="rId10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4.png"/><Relationship Id="rId7" Type="http://schemas.openxmlformats.org/officeDocument/2006/relationships/image" Target="../media/image15.png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5.png"/><Relationship Id="rId7" Type="http://schemas.openxmlformats.org/officeDocument/2006/relationships/image" Target="../media/image7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7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5805" y="1580505"/>
            <a:ext cx="7489190" cy="270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vi-VN" alt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 </a:t>
            </a:r>
            <a:r>
              <a:rPr lang="vi-VN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50</a:t>
            </a:r>
            <a:endParaRPr lang="en-US" altLang="en-US" sz="32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§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1: THU THẬP, TỔ CHỨC, BIỂU DIỄN, </a:t>
            </a:r>
            <a:endParaRPr lang="en-US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PHÂN TÍCH VÀ XỬ LÝ DỮ LIỆU</a:t>
            </a:r>
            <a:r>
              <a:rPr lang="vi-VN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(tt)</a:t>
            </a:r>
            <a:endParaRPr lang="en-US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3" t="7012" r="8375" b="3760"/>
          <a:stretch>
            <a:fillRect/>
          </a:stretch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058" y="3561062"/>
            <a:ext cx="40671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Thị Thanh Chà</a:t>
            </a:r>
            <a:endParaRPr lang="en-US" sz="2800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Tự nhiên</a:t>
            </a:r>
            <a:endParaRPr lang="en-US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3215" y="89940"/>
            <a:ext cx="6351654" cy="9412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6A7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tượng thống kê là gì</a:t>
            </a:r>
            <a:r>
              <a:rPr lang="vi-VN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1385" y="5410200"/>
            <a:ext cx="99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5486400"/>
            <a:ext cx="127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 C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6455" y="5492004"/>
            <a:ext cx="126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623" y="1128576"/>
            <a:ext cx="3575229" cy="8493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6A2.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8623" y="2104478"/>
            <a:ext cx="3575229" cy="81353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67197" y="1128576"/>
            <a:ext cx="3422892" cy="8779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6A2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67197" y="2104281"/>
            <a:ext cx="3422892" cy="8137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6A2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926701" y="2545978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84420" y="4879733"/>
            <a:ext cx="1744579" cy="181167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17031" y="5453887"/>
            <a:ext cx="1118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09999" y="5421243"/>
            <a:ext cx="1887418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Sai 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27030" y="5453887"/>
            <a:ext cx="1887418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Sai 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420100" y="5453887"/>
            <a:ext cx="1887418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Sai 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Arrow 36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4"/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2951" y="503239"/>
            <a:ext cx="4925774" cy="459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C 0.00248 -0.04653 0.0056 -0.09236 0.04636 -0.11852 C 0.08711 -0.14468 0.19128 -0.14584 0.24441 -0.15787 C 0.2974 -0.16991 0.35027 -0.17269 0.36485 -0.19167 C 0.3793 -0.21065 0.33959 -0.26459 0.33073 -0.27223 C 0.32175 -0.27894 0.31654 -0.25834 0.31146 -0.23658 " pathEditMode="relative" rAng="0" ptsTypes="AAAA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563433"/>
            <a:ext cx="12192000" cy="7438747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092" y="97971"/>
            <a:ext cx="6055983" cy="7173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1042" y="5486400"/>
            <a:ext cx="171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FF00"/>
                </a:solidFill>
              </a:rPr>
              <a:t> </a:t>
            </a:r>
            <a:r>
              <a:rPr lang="en-US" sz="4000" smtClean="0">
                <a:solidFill>
                  <a:srgbClr val="FFFF00"/>
                </a:solidFill>
              </a:rPr>
              <a:t>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092" y="953868"/>
            <a:ext cx="3108869" cy="887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1661" y="2384101"/>
            <a:ext cx="3110019" cy="8742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12813" y="948914"/>
            <a:ext cx="3592965" cy="13015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12813" y="2384101"/>
            <a:ext cx="3592965" cy="8742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571278" y="2607272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6671" y="4979716"/>
            <a:ext cx="1846382" cy="17753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60432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58674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8633" y="5587005"/>
            <a:ext cx="183416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0" y="5533747"/>
            <a:ext cx="1980392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22185" y="5549109"/>
            <a:ext cx="183416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Arrow 36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4"/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7981" y="503239"/>
            <a:ext cx="4925774" cy="459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52018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C 0.03334 -0.0338 0.06667 -0.0669 0.07787 -0.10579 C 0.08894 -0.14445 0.08868 -0.20672 0.06667 -0.23426 C 0.0448 -0.26158 -0.02773 -0.27824 -0.05456 -0.27084 C -0.08124 -0.26297 -0.08802 -0.225 -0.0944 -0.18727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611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611" y="102952"/>
            <a:ext cx="6681989" cy="9869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11" y="1281094"/>
            <a:ext cx="315425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711" y="1932155"/>
            <a:ext cx="315425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199" y="1276150"/>
            <a:ext cx="3200401" cy="5073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199" y="1932155"/>
            <a:ext cx="3200401" cy="5073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764192" y="2531072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9014" y="5027279"/>
            <a:ext cx="1836185" cy="17655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73311" y="5562600"/>
            <a:ext cx="67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72599" y="551645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13916" y="5056032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75278" y="5562600"/>
            <a:ext cx="147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22896" y="5535543"/>
            <a:ext cx="1425388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62116" y="5502872"/>
            <a:ext cx="14478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51432" y="5502872"/>
            <a:ext cx="14478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4"/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2951" y="503239"/>
            <a:ext cx="4925774" cy="459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56666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005" y="58262"/>
            <a:ext cx="6307786" cy="10205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004" y="1209176"/>
            <a:ext cx="3152462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kg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004" y="1830761"/>
            <a:ext cx="3152462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43990" y="1210493"/>
            <a:ext cx="2971800" cy="5323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43990" y="1831805"/>
            <a:ext cx="2971800" cy="5323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842537" y="2592927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8548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91600" y="551888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4"/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2951" y="503239"/>
            <a:ext cx="4925774" cy="459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56666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C 0.02149 -0.02084 0.0431 -0.04144 0.04961 -0.075 C 0.05599 -0.10857 0.05039 -0.17014 0.03828 -0.20209 C 0.0263 -0.23403 0.00417 -0.25579 -0.02253 -0.26667 C -0.04909 -0.27755 -0.08581 -0.26667 -0.12148 -0.26667 C -0.15716 -0.26667 -0.20963 -0.27917 -0.23737 -0.26667 C -0.2651 -0.25417 -0.27669 -0.22292 -0.28789 -0.19167 " pathEditMode="relative" rAng="0" ptsTypes="AAAAAAA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4108" y="-97043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9811" y="92852"/>
            <a:ext cx="6489248" cy="112824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kg?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846" y="1373495"/>
            <a:ext cx="2532277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kg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812" y="2066858"/>
            <a:ext cx="2523312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34935" y="1373495"/>
            <a:ext cx="2354124" cy="5402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kg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34935" y="2078240"/>
            <a:ext cx="2354124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kg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882628" y="2607272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58674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2736" y="5562600"/>
            <a:ext cx="1465382" cy="7784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84936" y="5486400"/>
            <a:ext cx="1465382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33136" y="5486400"/>
            <a:ext cx="1465382" cy="784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ight Arrow 32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4"/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2951" y="503239"/>
            <a:ext cx="4925774" cy="459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634" y="-1058621"/>
            <a:ext cx="12170731" cy="7924800"/>
          </a:xfrm>
          <a:prstGeom prst="rect">
            <a:avLst/>
          </a:prstGeom>
          <a:ln>
            <a:solidFill>
              <a:srgbClr val="FF66FF"/>
            </a:solidFill>
          </a:ln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3276" y="71091"/>
            <a:ext cx="6532324" cy="9338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-gam?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3276" y="1120543"/>
            <a:ext cx="26670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kg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276" y="1828800"/>
            <a:ext cx="26670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kg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924" y="1106113"/>
            <a:ext cx="2776676" cy="5428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kg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06592" y="1823827"/>
            <a:ext cx="2799008" cy="5365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kg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859758" y="2463418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879732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8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05703" y="5447763"/>
            <a:ext cx="1752599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Sai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03" y="5523963"/>
            <a:ext cx="1752599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Sai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06303" y="5523963"/>
            <a:ext cx="1752599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Sai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!!4"/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2951" y="503239"/>
            <a:ext cx="4925774" cy="459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C 0.00235 -0.04653 0.00547 -0.09236 0.04532 -0.11852 C 0.08516 -0.14468 0.18724 -0.14584 0.23933 -0.15787 C 0.29115 -0.16991 0.34297 -0.17269 0.3573 -0.19167 C 0.37149 -0.21065 0.33256 -0.26459 0.32396 -0.27223 C 0.31511 -0.27894 0.31003 -0.25834 0.30495 -0.23658 " pathEditMode="relative" rAng="0" ptsTypes="AAAA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bf70f5ebf1a718aef076b27dd45a5b3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57800" y="3246551"/>
            <a:ext cx="5638800" cy="4191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6476999" y="1981200"/>
            <a:ext cx="3219893" cy="2209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^^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!!4"/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65 -0.0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3225504" y="389168"/>
            <a:ext cx="5717294" cy="749966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 DẪN TỰ HỌC Ở NHÀ</a:t>
            </a:r>
            <a:endParaRPr lang="en-US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0704" y="1564047"/>
            <a:ext cx="10229088" cy="3046988"/>
          </a:xfrm>
          <a:prstGeom prst="rect">
            <a:avLst/>
          </a:prstGeom>
          <a:ln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II(SGK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6,7,8).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9"/>
          <p:cNvSpPr/>
          <p:nvPr/>
        </p:nvSpPr>
        <p:spPr>
          <a:xfrm>
            <a:off x="319308" y="173199"/>
            <a:ext cx="5100034" cy="4743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2" y="1312423"/>
            <a:ext cx="115824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vặt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thạch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cay.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oy, doll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616522"/>
            <a:ext cx="2567352" cy="256735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636793" y="3623893"/>
            <a:ext cx="4997202" cy="239041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08" y="751556"/>
            <a:ext cx="841127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7105" y="6184662"/>
            <a:ext cx="27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chia thành 4 nhóm</a:t>
            </a:r>
            <a:endParaRPr lang="en-US" i="1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, doll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6" y="4499866"/>
            <a:ext cx="1516368" cy="1516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0820" y="3194701"/>
            <a:ext cx="9379581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vi-VN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cay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cay  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thạch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3608" y="2465013"/>
            <a:ext cx="150233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807" y="1620417"/>
            <a:ext cx="1050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/>
          </a:p>
        </p:txBody>
      </p:sp>
      <p:sp>
        <p:nvSpPr>
          <p:cNvPr id="9" name="Rectangle: Rounded Corners 19"/>
          <p:cNvSpPr/>
          <p:nvPr/>
        </p:nvSpPr>
        <p:spPr>
          <a:xfrm>
            <a:off x="696672" y="361881"/>
            <a:ext cx="5100034" cy="4743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807" y="1021794"/>
            <a:ext cx="841127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(Hoạt động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 phút)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112542" y="114121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4"/>
          <p:cNvSpPr/>
          <p:nvPr/>
        </p:nvSpPr>
        <p:spPr>
          <a:xfrm rot="5400000">
            <a:off x="8996991" y="3176761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3252" y="653400"/>
            <a:ext cx="833112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phút)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4918" y="1466274"/>
            <a:ext cx="5753498" cy="19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oy, doll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47" y="502482"/>
            <a:ext cx="2567352" cy="256735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43252" y="3707424"/>
          <a:ext cx="10029545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240"/>
                <a:gridCol w="1618715"/>
                <a:gridCol w="1401033"/>
                <a:gridCol w="2121235"/>
                <a:gridCol w="1581661"/>
                <a:gridCol w="1581661"/>
              </a:tblGrid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Trà sữa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dừa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Kẹo mút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cay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7028" y="1557775"/>
            <a:ext cx="1075155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món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thạch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kẹo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cay.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món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món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41654" y="4348969"/>
          <a:ext cx="10029545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240"/>
                <a:gridCol w="1618715"/>
                <a:gridCol w="1401033"/>
                <a:gridCol w="2121235"/>
                <a:gridCol w="1581661"/>
                <a:gridCol w="1581661"/>
              </a:tblGrid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Trà sữa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dừa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Kẹo mút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cay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41654" y="450204"/>
            <a:ext cx="73340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6413" y="1136511"/>
            <a:ext cx="150233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!!4"/>
          <p:cNvSpPr/>
          <p:nvPr/>
        </p:nvSpPr>
        <p:spPr>
          <a:xfrm rot="5400000">
            <a:off x="8924421" y="3234817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012" y="464718"/>
            <a:ext cx="827181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(HĐ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phút)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8475" y="1163272"/>
            <a:ext cx="4439105" cy="523220"/>
          </a:xfrm>
          <a:prstGeom prst="rect">
            <a:avLst/>
          </a:prstGeom>
          <a:ln>
            <a:solidFill>
              <a:srgbClr val="3D7802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endParaRPr lang="vi-VN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1450" y="2980502"/>
          <a:ext cx="10093638" cy="178918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36264"/>
                <a:gridCol w="1629059"/>
                <a:gridCol w="1409986"/>
                <a:gridCol w="2134789"/>
                <a:gridCol w="1591770"/>
                <a:gridCol w="1591770"/>
              </a:tblGrid>
              <a:tr h="80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Món</a:t>
                      </a: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sữa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Thạch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dừa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Kẹo mút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cay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endParaRPr lang="en-US" sz="28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7012" y="1804894"/>
            <a:ext cx="98542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450" y="5004373"/>
            <a:ext cx="10558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Món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49" y="109624"/>
            <a:ext cx="1688189" cy="1688189"/>
          </a:xfrm>
          <a:prstGeom prst="rect">
            <a:avLst/>
          </a:prstGeom>
        </p:spPr>
      </p:pic>
      <p:sp>
        <p:nvSpPr>
          <p:cNvPr id="11" name="!!4"/>
          <p:cNvSpPr/>
          <p:nvPr/>
        </p:nvSpPr>
        <p:spPr>
          <a:xfrm rot="5400000">
            <a:off x="8996991" y="314773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29" y="4171518"/>
            <a:ext cx="1377427" cy="1377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9257" y="3314708"/>
            <a:ext cx="10101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Để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257" y="4924643"/>
            <a:ext cx="88608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- Món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319" y="4401423"/>
            <a:ext cx="5711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2263" y="1222248"/>
          <a:ext cx="8781143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0495"/>
                <a:gridCol w="1417230"/>
                <a:gridCol w="1226643"/>
                <a:gridCol w="1857199"/>
                <a:gridCol w="1384788"/>
                <a:gridCol w="1384788"/>
              </a:tblGrid>
              <a:tr h="931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Món</a:t>
                      </a: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Trà sữa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dừa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Kẹo mút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cay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28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6986" y="392148"/>
            <a:ext cx="801213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(HĐ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phút)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1" name="!!4"/>
          <p:cNvSpPr/>
          <p:nvPr/>
        </p:nvSpPr>
        <p:spPr>
          <a:xfrm rot="5400000">
            <a:off x="9011505" y="3133219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84471" y="101939"/>
            <a:ext cx="85936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6A2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18475" y="1084277"/>
          <a:ext cx="5659655" cy="539800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022608"/>
                <a:gridCol w="2543489"/>
                <a:gridCol w="2093558"/>
              </a:tblGrid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fr-FR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r>
                        <a:rPr lang="fr-FR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(kg)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218" y="101939"/>
            <a:ext cx="126025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!!4"/>
          <p:cNvSpPr/>
          <p:nvPr/>
        </p:nvSpPr>
        <p:spPr>
          <a:xfrm rot="5400000">
            <a:off x="9229215" y="3234817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8218" y="1772120"/>
            <a:ext cx="4610637" cy="1707726"/>
            <a:chOff x="298218" y="1772120"/>
            <a:chExt cx="4610637" cy="1707726"/>
          </a:xfrm>
        </p:grpSpPr>
        <p:sp>
          <p:nvSpPr>
            <p:cNvPr id="6" name="Cloud Callout 5"/>
            <p:cNvSpPr/>
            <p:nvPr/>
          </p:nvSpPr>
          <p:spPr>
            <a:xfrm>
              <a:off x="298218" y="1772120"/>
              <a:ext cx="4610637" cy="1707726"/>
            </a:xfrm>
            <a:prstGeom prst="cloudCallout">
              <a:avLst>
                <a:gd name="adj1" fmla="val -26140"/>
                <a:gd name="adj2" fmla="val 10096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5487" y="2148929"/>
              <a:ext cx="37560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</a:t>
              </a:r>
              <a:endPara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ÔNG LÃO CÂU CÁ</a:t>
              </a:r>
              <a:endPara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bf70f5ebf1a718aef076b27dd45a5b3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1028700"/>
            <a:ext cx="12192000" cy="7924800"/>
          </a:xfrm>
          <a:prstGeom prst="rect">
            <a:avLst/>
          </a:prstGeom>
        </p:spPr>
      </p:pic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57800" y="3536541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943600" y="1444421"/>
            <a:ext cx="4186518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rồi.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^^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>
            <a:off x="6963548" y="3124200"/>
            <a:ext cx="196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!!4"/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3611 L 0.6875 -0.0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-2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3559</Words>
  <Application>WPS Presentation</Application>
  <PresentationFormat>Custom</PresentationFormat>
  <Paragraphs>436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Times New Roman</vt:lpstr>
      <vt:lpstr>Tahoma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40</cp:revision>
  <dcterms:created xsi:type="dcterms:W3CDTF">2021-06-07T13:44:00Z</dcterms:created>
  <dcterms:modified xsi:type="dcterms:W3CDTF">2023-02-12T13:11:03Z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E092D70377004484ADF099A304E27EB9</vt:lpwstr>
  </property>
  <property fmtid="{D5CDD505-2E9C-101B-9397-08002B2CF9AE}" pid="4" name="KSOProductBuildVer">
    <vt:lpwstr>2057-11.2.0.11440</vt:lpwstr>
  </property>
</Properties>
</file>