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426" r:id="rId3"/>
    <p:sldId id="398" r:id="rId4"/>
    <p:sldId id="399" r:id="rId6"/>
    <p:sldId id="259" r:id="rId7"/>
    <p:sldId id="260" r:id="rId8"/>
    <p:sldId id="400" r:id="rId9"/>
    <p:sldId id="401" r:id="rId10"/>
    <p:sldId id="391" r:id="rId11"/>
    <p:sldId id="402" r:id="rId12"/>
    <p:sldId id="258" r:id="rId13"/>
    <p:sldId id="311" r:id="rId14"/>
    <p:sldId id="313" r:id="rId15"/>
    <p:sldId id="314" r:id="rId16"/>
    <p:sldId id="403" r:id="rId17"/>
    <p:sldId id="315" r:id="rId18"/>
    <p:sldId id="316" r:id="rId19"/>
    <p:sldId id="405" r:id="rId20"/>
    <p:sldId id="317" r:id="rId21"/>
    <p:sldId id="318" r:id="rId22"/>
    <p:sldId id="319" r:id="rId23"/>
    <p:sldId id="406" r:id="rId24"/>
    <p:sldId id="278" r:id="rId25"/>
    <p:sldId id="273" r:id="rId26"/>
    <p:sldId id="276" r:id="rId27"/>
    <p:sldId id="274" r:id="rId28"/>
    <p:sldId id="294" r:id="rId29"/>
    <p:sldId id="279" r:id="rId30"/>
    <p:sldId id="321" r:id="rId31"/>
    <p:sldId id="26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/>
  <p:cmAuthor id="2" name="Admin" initials="A" lastIdx="1" clrIdx="1"/>
  <p:cmAuthor id="0" name="Anh V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2EE"/>
    <a:srgbClr val="3333FF"/>
    <a:srgbClr val="5721DF"/>
    <a:srgbClr val="5451E1"/>
    <a:srgbClr val="000000"/>
    <a:srgbClr val="AF519F"/>
    <a:srgbClr val="E2891E"/>
    <a:srgbClr val="B6954A"/>
    <a:srgbClr val="416529"/>
    <a:srgbClr val="3CC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7217" autoAdjust="0"/>
  </p:normalViewPr>
  <p:slideViewPr>
    <p:cSldViewPr snapToGrid="0">
      <p:cViewPr varScale="1">
        <p:scale>
          <a:sx n="74" d="100"/>
          <a:sy n="74" d="100"/>
        </p:scale>
        <p:origin x="34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gồm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ô may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mắn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 ô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Đáp</a:t>
            </a:r>
            <a:r>
              <a:rPr lang="en-US" dirty="0"/>
              <a:t>  </a:t>
            </a:r>
            <a:r>
              <a:rPr lang="en-US" dirty="0" err="1"/>
              <a:t>án</a:t>
            </a:r>
            <a:r>
              <a:rPr lang="en-US" dirty="0"/>
              <a:t>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giới thiệu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4705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Chia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6-7 HS).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4705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4705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tùy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4705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4705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- 2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(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4705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tùy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4705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4705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- 2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(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GV: 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chu vi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chu vi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chu vi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GV: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4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4 </a:t>
            </a:r>
            <a:r>
              <a:rPr lang="en-US" dirty="0" err="1"/>
              <a:t>phút</a:t>
            </a:r>
            <a:r>
              <a:rPr lang="en-US" dirty="0"/>
              <a:t>,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GV: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4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4 </a:t>
            </a:r>
            <a:r>
              <a:rPr lang="en-US" dirty="0" err="1"/>
              <a:t>phút</a:t>
            </a:r>
            <a:r>
              <a:rPr lang="en-US" dirty="0"/>
              <a:t>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7.xml"/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" Target="slide23.xml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9" Type="http://schemas.openxmlformats.org/officeDocument/2006/relationships/notesSlide" Target="../notesSlides/notesSlide10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58.png"/><Relationship Id="rId16" Type="http://schemas.openxmlformats.org/officeDocument/2006/relationships/image" Target="../media/image57.GIF"/><Relationship Id="rId15" Type="http://schemas.openxmlformats.org/officeDocument/2006/relationships/image" Target="../media/image56.png"/><Relationship Id="rId14" Type="http://schemas.microsoft.com/office/2007/relationships/media" Target="../media/media1.mp4"/><Relationship Id="rId13" Type="http://schemas.openxmlformats.org/officeDocument/2006/relationships/video" Target="NULL" TargetMode="External"/><Relationship Id="rId12" Type="http://schemas.openxmlformats.org/officeDocument/2006/relationships/slide" Target="slide26.xml"/><Relationship Id="rId11" Type="http://schemas.openxmlformats.org/officeDocument/2006/relationships/slide" Target="slide25.xml"/><Relationship Id="rId10" Type="http://schemas.openxmlformats.org/officeDocument/2006/relationships/slide" Target="slide24.xml"/><Relationship Id="rId1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9" Type="http://schemas.microsoft.com/office/2007/relationships/media" Target="../media/media1.mp4"/><Relationship Id="rId8" Type="http://schemas.openxmlformats.org/officeDocument/2006/relationships/video" Target="NULL" TargetMode="External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49.png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66.png"/><Relationship Id="rId16" Type="http://schemas.openxmlformats.org/officeDocument/2006/relationships/slide" Target="slide26.xml"/><Relationship Id="rId15" Type="http://schemas.openxmlformats.org/officeDocument/2006/relationships/slide" Target="slide25.xml"/><Relationship Id="rId14" Type="http://schemas.openxmlformats.org/officeDocument/2006/relationships/slide" Target="slide24.xml"/><Relationship Id="rId13" Type="http://schemas.openxmlformats.org/officeDocument/2006/relationships/slide" Target="slide23.xml"/><Relationship Id="rId12" Type="http://schemas.openxmlformats.org/officeDocument/2006/relationships/image" Target="../media/image65.png"/><Relationship Id="rId11" Type="http://schemas.openxmlformats.org/officeDocument/2006/relationships/image" Target="../media/image57.GIF"/><Relationship Id="rId10" Type="http://schemas.openxmlformats.org/officeDocument/2006/relationships/image" Target="../media/image64.png"/><Relationship Id="rId1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9" Type="http://schemas.microsoft.com/office/2007/relationships/media" Target="../media/media1.mp4"/><Relationship Id="rId8" Type="http://schemas.openxmlformats.org/officeDocument/2006/relationships/video" Target="NULL" TargetMode="External"/><Relationship Id="rId7" Type="http://schemas.openxmlformats.org/officeDocument/2006/relationships/image" Target="../media/image54.png"/><Relationship Id="rId6" Type="http://schemas.openxmlformats.org/officeDocument/2006/relationships/image" Target="../media/image69.png"/><Relationship Id="rId5" Type="http://schemas.openxmlformats.org/officeDocument/2006/relationships/image" Target="../media/image61.png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49.png"/><Relationship Id="rId19" Type="http://schemas.openxmlformats.org/officeDocument/2006/relationships/notesSlide" Target="../notesSlides/notesSlide12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71.png"/><Relationship Id="rId16" Type="http://schemas.openxmlformats.org/officeDocument/2006/relationships/slide" Target="slide26.xml"/><Relationship Id="rId15" Type="http://schemas.openxmlformats.org/officeDocument/2006/relationships/slide" Target="slide25.xml"/><Relationship Id="rId14" Type="http://schemas.openxmlformats.org/officeDocument/2006/relationships/slide" Target="slide24.xml"/><Relationship Id="rId13" Type="http://schemas.openxmlformats.org/officeDocument/2006/relationships/slide" Target="slide23.xml"/><Relationship Id="rId12" Type="http://schemas.openxmlformats.org/officeDocument/2006/relationships/image" Target="../media/image55.png"/><Relationship Id="rId11" Type="http://schemas.openxmlformats.org/officeDocument/2006/relationships/image" Target="../media/image57.GIF"/><Relationship Id="rId10" Type="http://schemas.openxmlformats.org/officeDocument/2006/relationships/image" Target="../media/image70.png"/><Relationship Id="rId1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9" Type="http://schemas.microsoft.com/office/2007/relationships/media" Target="../media/media1.mp4"/><Relationship Id="rId8" Type="http://schemas.openxmlformats.org/officeDocument/2006/relationships/video" Target="NULL" TargetMode="External"/><Relationship Id="rId7" Type="http://schemas.openxmlformats.org/officeDocument/2006/relationships/image" Target="../media/image54.png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3" Type="http://schemas.openxmlformats.org/officeDocument/2006/relationships/image" Target="../media/image68.png"/><Relationship Id="rId2" Type="http://schemas.openxmlformats.org/officeDocument/2006/relationships/image" Target="../media/image49.png"/><Relationship Id="rId19" Type="http://schemas.openxmlformats.org/officeDocument/2006/relationships/notesSlide" Target="../notesSlides/notesSlide13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75.png"/><Relationship Id="rId16" Type="http://schemas.openxmlformats.org/officeDocument/2006/relationships/slide" Target="slide26.xml"/><Relationship Id="rId15" Type="http://schemas.openxmlformats.org/officeDocument/2006/relationships/slide" Target="slide25.xml"/><Relationship Id="rId14" Type="http://schemas.openxmlformats.org/officeDocument/2006/relationships/slide" Target="slide24.xml"/><Relationship Id="rId13" Type="http://schemas.openxmlformats.org/officeDocument/2006/relationships/slide" Target="slide23.xml"/><Relationship Id="rId12" Type="http://schemas.openxmlformats.org/officeDocument/2006/relationships/image" Target="../media/image55.png"/><Relationship Id="rId11" Type="http://schemas.openxmlformats.org/officeDocument/2006/relationships/image" Target="../media/image57.GIF"/><Relationship Id="rId10" Type="http://schemas.openxmlformats.org/officeDocument/2006/relationships/image" Target="../media/image56.png"/><Relationship Id="rId1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slide" Target="sl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4" Type="http://schemas.openxmlformats.org/officeDocument/2006/relationships/slideLayout" Target="../slideLayouts/slideLayout2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slide" Target="slide2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7" Type="http://schemas.openxmlformats.org/officeDocument/2006/relationships/slideLayout" Target="../slideLayouts/slideLayout2.xml"/><Relationship Id="rId16" Type="http://schemas.openxmlformats.org/officeDocument/2006/relationships/audio" Target="../media/audio3.wav"/><Relationship Id="rId15" Type="http://schemas.openxmlformats.org/officeDocument/2006/relationships/audio" Target="../media/audio4.wav"/><Relationship Id="rId14" Type="http://schemas.openxmlformats.org/officeDocument/2006/relationships/audio" Target="../media/audio1.wav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slide" Target="slide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4" Type="http://schemas.openxmlformats.org/officeDocument/2006/relationships/slideLayout" Target="../slideLayouts/slideLayout2.xml"/><Relationship Id="rId13" Type="http://schemas.openxmlformats.org/officeDocument/2006/relationships/audio" Target="../media/audio3.wav"/><Relationship Id="rId12" Type="http://schemas.openxmlformats.org/officeDocument/2006/relationships/audio" Target="../media/audio4.wav"/><Relationship Id="rId11" Type="http://schemas.openxmlformats.org/officeDocument/2006/relationships/audio" Target="../media/audio1.wav"/><Relationship Id="rId10" Type="http://schemas.openxmlformats.org/officeDocument/2006/relationships/image" Target="../media/image23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25.png"/><Relationship Id="rId7" Type="http://schemas.openxmlformats.org/officeDocument/2006/relationships/image" Target="../media/image4.png"/><Relationship Id="rId6" Type="http://schemas.openxmlformats.org/officeDocument/2006/relationships/slide" Target="slide2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3.wav"/><Relationship Id="rId10" Type="http://schemas.openxmlformats.org/officeDocument/2006/relationships/audio" Target="../media/audio4.wav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4.png"/><Relationship Id="rId6" Type="http://schemas.openxmlformats.org/officeDocument/2006/relationships/slide" Target="slide2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slideLayout" Target="../slideLayouts/slideLayout2.xml"/><Relationship Id="rId15" Type="http://schemas.openxmlformats.org/officeDocument/2006/relationships/audio" Target="../media/audio3.wav"/><Relationship Id="rId14" Type="http://schemas.openxmlformats.org/officeDocument/2006/relationships/audio" Target="../media/audio4.wav"/><Relationship Id="rId13" Type="http://schemas.openxmlformats.org/officeDocument/2006/relationships/audio" Target="../media/audio1.wav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24.png"/><Relationship Id="rId3" Type="http://schemas.openxmlformats.org/officeDocument/2006/relationships/slide" Target="slide2.xml"/><Relationship Id="rId2" Type="http://schemas.openxmlformats.org/officeDocument/2006/relationships/slide" Target="slide15.xml"/><Relationship Id="rId1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02433" y="1580505"/>
            <a:ext cx="8115935" cy="2091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</a:t>
            </a:r>
            <a:r>
              <a:rPr lang="vi-VN" alt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Tiết </a:t>
            </a:r>
            <a:r>
              <a:rPr lang="vi-VN" altLang="en-US" sz="3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49</a:t>
            </a:r>
            <a:endParaRPr lang="en-US" altLang="en-US" sz="3200" b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alt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 TRÌNH BẬC NHẤT MỘT ẨN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23" t="7012" r="8375" b="3760"/>
          <a:stretch>
            <a:fillRect/>
          </a:stretch>
        </p:blipFill>
        <p:spPr>
          <a:xfrm>
            <a:off x="379987" y="239535"/>
            <a:ext cx="1027821" cy="1035299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5057" y="3561063"/>
            <a:ext cx="406717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alt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 Thị Thanh Chà</a:t>
            </a:r>
            <a:endParaRPr lang="en-US" sz="2800" b="1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Tự nhiên</a:t>
            </a:r>
            <a:endParaRPr lang="en-US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8495" y="616469"/>
            <a:ext cx="525272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Hộp Văn bản 2"/>
          <p:cNvSpPr txBox="1"/>
          <p:nvPr/>
        </p:nvSpPr>
        <p:spPr>
          <a:xfrm>
            <a:off x="2048389" y="166544"/>
            <a:ext cx="961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F5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MỞ ĐẦU VỀ PHƯƠNG TRÌNH MỘT ẨN</a:t>
            </a:r>
            <a:endParaRPr lang="en-US" sz="2800" b="1" dirty="0">
              <a:solidFill>
                <a:srgbClr val="AF51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!!3" descr="Wondering | Grappige gezichten, Smiley, Grappige plaatj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572" y="5472633"/>
            <a:ext cx="1784970" cy="20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ộp Văn bản 17"/>
          <p:cNvSpPr txBox="1"/>
          <p:nvPr/>
        </p:nvSpPr>
        <p:spPr>
          <a:xfrm>
            <a:off x="506540" y="663863"/>
            <a:ext cx="9837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052" y="1327759"/>
            <a:ext cx="196658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699" y="1965781"/>
            <a:ext cx="10271342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94283" y="2661262"/>
                <a:ext cx="1083857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 ….…..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……..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(1) 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…….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3" y="2661262"/>
                <a:ext cx="10838576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5" t="-23" r="3" b="18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5" name="Rectangle 4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25885" y="1202499"/>
                <a:ext cx="973272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.......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(hay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…..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85" y="1202499"/>
                <a:ext cx="9732723" cy="1815882"/>
              </a:xfrm>
              <a:prstGeom prst="rect">
                <a:avLst/>
              </a:prstGeom>
              <a:blipFill rotWithShape="1">
                <a:blip r:embed="rId1"/>
                <a:stretch>
                  <a:fillRect l="-4" t="-24" r="5" b="12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25885" y="3281815"/>
                <a:ext cx="973272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niệm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ẩn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85" y="3281815"/>
                <a:ext cx="9732723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4" t="-7" r="5" b="30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09370" y="513567"/>
            <a:ext cx="196658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052" name="!!3" descr="Wondering | Grappige gezichten, Smiley, Grappige plaatj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572" y="5472633"/>
            <a:ext cx="1784970" cy="20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22521" y="814192"/>
            <a:ext cx="271814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9255" y="1622407"/>
            <a:ext cx="10271342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52338" y="2258591"/>
                <a:ext cx="1083857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(1)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38" y="2258591"/>
                <a:ext cx="10838576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5" t="-15" r="3" b="13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5" name="Rectangle 4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62169" y="755469"/>
            <a:ext cx="271814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2055" y="5386192"/>
            <a:ext cx="6050071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Sau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mật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94333" y="1663893"/>
                <a:ext cx="973272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(hay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33" y="1663893"/>
                <a:ext cx="9732723" cy="1815882"/>
              </a:xfrm>
              <a:prstGeom prst="rect">
                <a:avLst/>
              </a:prstGeom>
              <a:blipFill rotWithShape="1">
                <a:blip r:embed="rId1"/>
                <a:stretch>
                  <a:fillRect l="-3" t="-11" r="4" b="34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01386" y="3583819"/>
                <a:ext cx="973272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niệm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ẩn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86" y="3583819"/>
                <a:ext cx="9732723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4" t="-28" r="5" b="16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53243" y="473529"/>
                <a:ext cx="9552214" cy="310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5451E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2800" b="1" dirty="0" err="1">
                    <a:solidFill>
                      <a:srgbClr val="5451E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2800" b="1" dirty="0">
                    <a:solidFill>
                      <a:srgbClr val="5451E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2800" dirty="0">
                  <a:solidFill>
                    <a:srgbClr val="5451E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Khi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yêu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2800" i="1" dirty="0" err="1">
                    <a:solidFill>
                      <a:srgbClr val="5451E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800" i="1" dirty="0">
                    <a:solidFill>
                      <a:srgbClr val="5451E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i="1" dirty="0" err="1">
                    <a:solidFill>
                      <a:srgbClr val="5451E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fr-FR" sz="2800" dirty="0">
                    <a:solidFill>
                      <a:srgbClr val="5451E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5451E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243" y="473529"/>
                <a:ext cx="9552214" cy="3102388"/>
              </a:xfrm>
              <a:prstGeom prst="rect">
                <a:avLst/>
              </a:prstGeom>
              <a:blipFill rotWithShape="1">
                <a:blip r:embed="rId1"/>
                <a:stretch>
                  <a:fillRect l="-4" t="-15" r="3" b="7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5"/>
          <p:cNvSpPr/>
          <p:nvPr/>
        </p:nvSpPr>
        <p:spPr>
          <a:xfrm>
            <a:off x="4103124" y="90380"/>
            <a:ext cx="4684200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ĐỘNG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50729" y="1628384"/>
                <a:ext cx="11210794" cy="203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1 (</a:t>
                </a:r>
                <a:r>
                  <a:rPr lang="en-US" sz="28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Sgk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Tr 43). </a:t>
                </a:r>
                <a:endPara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Kiểm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29" y="1628384"/>
                <a:ext cx="11210794" cy="2032416"/>
              </a:xfrm>
              <a:prstGeom prst="rect">
                <a:avLst/>
              </a:prstGeom>
              <a:blipFill rotWithShape="1">
                <a:blip r:embed="rId1"/>
                <a:stretch>
                  <a:fillRect l="-2" t="-12" r="1" b="1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163535" y="979714"/>
            <a:ext cx="818061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6822" y="588723"/>
            <a:ext cx="5361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(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Tr 43). </a:t>
            </a:r>
            <a:endParaRPr lang="en-US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63335" y="1403810"/>
                <a:ext cx="10776857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 Khi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18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khác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</a:t>
                </a:r>
                <a:endParaRPr lang="en-US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 Khi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.(−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bằng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35" y="1403810"/>
                <a:ext cx="10776857" cy="3108543"/>
              </a:xfrm>
              <a:prstGeom prst="rect">
                <a:avLst/>
              </a:prstGeom>
              <a:blipFill rotWithShape="1">
                <a:blip r:embed="rId1"/>
                <a:stretch>
                  <a:fillRect l="-1" t="-15" r="3" b="1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5629" y="384615"/>
            <a:ext cx="5361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(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Tr 43). </a:t>
            </a:r>
            <a:endParaRPr lang="en-US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63335" y="1265021"/>
                <a:ext cx="10776857" cy="483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* Khi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Khi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  <a:endParaRPr 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35" y="1265021"/>
                <a:ext cx="10776857" cy="4835363"/>
              </a:xfrm>
              <a:prstGeom prst="rect">
                <a:avLst/>
              </a:prstGeom>
              <a:blipFill rotWithShape="1">
                <a:blip r:embed="rId1"/>
                <a:stretch>
                  <a:fillRect l="-1" t="-2" r="3" b="12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63255" y="1233377"/>
                <a:ext cx="9654363" cy="2857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Kiểm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xem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ớ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14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ớ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ớ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5" y="1233377"/>
                <a:ext cx="9654363" cy="2857321"/>
              </a:xfrm>
              <a:prstGeom prst="rect">
                <a:avLst/>
              </a:prstGeom>
              <a:blipFill rotWithShape="1">
                <a:blip r:embed="rId1"/>
                <a:stretch>
                  <a:fillRect l="-3" t="-7" r="1" b="1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picture containing toy, doll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85" y="0"/>
            <a:ext cx="1586027" cy="158602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20725" y="1339702"/>
                <a:ext cx="9664995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 Do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11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−(−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 là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25" y="1339702"/>
                <a:ext cx="9664995" cy="3970318"/>
              </a:xfrm>
              <a:prstGeom prst="rect">
                <a:avLst/>
              </a:prstGeom>
              <a:blipFill rotWithShape="1">
                <a:blip r:embed="rId1"/>
                <a:stretch>
                  <a:fillRect l="-3" t="-12" r="6" b="4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20856" y="520995"/>
            <a:ext cx="177563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2078961" y="1636281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0860" y="3094355"/>
            <a:ext cx="10924540" cy="3491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endParaRPr lang="en-US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 ô may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mắn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HS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giơ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mảnh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2518" y="261873"/>
            <a:ext cx="567741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TRÒ CHƠI “Ô MAY MẮN”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5">
            <a:hlinkClick r:id="rId1" action="ppaction://hlinksldjump"/>
          </p:cNvPr>
          <p:cNvSpPr/>
          <p:nvPr/>
        </p:nvSpPr>
        <p:spPr>
          <a:xfrm>
            <a:off x="1990724" y="1431144"/>
            <a:ext cx="1323975" cy="67116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GB" sz="3300" b="1" kern="12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300" b="1" kern="1200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26">
            <a:hlinkClick r:id="rId2" action="ppaction://hlinksldjump"/>
          </p:cNvPr>
          <p:cNvSpPr/>
          <p:nvPr/>
        </p:nvSpPr>
        <p:spPr>
          <a:xfrm>
            <a:off x="3343274" y="1431144"/>
            <a:ext cx="1438275" cy="67116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GB" sz="3300" b="1" kern="12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kern="1200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le 27">
            <a:hlinkClick r:id="rId3" action="ppaction://hlinksldjump"/>
          </p:cNvPr>
          <p:cNvSpPr/>
          <p:nvPr/>
        </p:nvSpPr>
        <p:spPr>
          <a:xfrm>
            <a:off x="4733925" y="1418431"/>
            <a:ext cx="1447800" cy="67116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GB" sz="3300" b="1" kern="12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kern="1200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ounded Rectangle 34">
            <a:hlinkClick r:id="rId4" action="ppaction://hlinksldjump"/>
          </p:cNvPr>
          <p:cNvSpPr/>
          <p:nvPr/>
        </p:nvSpPr>
        <p:spPr>
          <a:xfrm>
            <a:off x="6153150" y="1408906"/>
            <a:ext cx="1343025" cy="67116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GB" sz="3300" b="1" kern="12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300" b="1" kern="1200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ounded Rectangle 46">
            <a:hlinkClick r:id="rId5" action="ppaction://hlinksldjump"/>
          </p:cNvPr>
          <p:cNvSpPr/>
          <p:nvPr/>
        </p:nvSpPr>
        <p:spPr>
          <a:xfrm>
            <a:off x="7477125" y="1367618"/>
            <a:ext cx="1390650" cy="67116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GB" sz="3300" b="1" kern="120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3300" b="1" kern="1200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ounded Rectangle 61">
            <a:hlinkClick r:id="rId6" action="ppaction://hlinksldjump"/>
          </p:cNvPr>
          <p:cNvSpPr/>
          <p:nvPr/>
        </p:nvSpPr>
        <p:spPr>
          <a:xfrm>
            <a:off x="8877300" y="1377143"/>
            <a:ext cx="1524000" cy="67116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GB" sz="3300" b="1" kern="12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3300" b="1" kern="1200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91116" y="531628"/>
                <a:ext cx="10260419" cy="5443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14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14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14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14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14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28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.(−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 là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16" y="531628"/>
                <a:ext cx="10260419" cy="5443157"/>
              </a:xfrm>
              <a:prstGeom prst="rect">
                <a:avLst/>
              </a:prstGeom>
              <a:blipFill rotWithShape="1">
                <a:blip r:embed="rId1"/>
                <a:stretch>
                  <a:fillRect l="-2" t="-2" r="3" b="1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85850" y="816429"/>
                <a:ext cx="9184821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vế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 là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vế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 là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vế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816429"/>
                <a:ext cx="9184821" cy="5262979"/>
              </a:xfrm>
              <a:prstGeom prst="rect">
                <a:avLst/>
              </a:prstGeom>
              <a:blipFill rotWithShape="1">
                <a:blip r:embed="rId1"/>
                <a:stretch>
                  <a:fillRect t="-9" r="2" b="11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6726" y="946297"/>
            <a:ext cx="518868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4763" y="1913860"/>
            <a:ext cx="9760688" cy="301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ớp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giơ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3949" y="2919126"/>
            <a:ext cx="8941582" cy="3698546"/>
            <a:chOff x="1432860" y="490127"/>
            <a:chExt cx="8884620" cy="3163580"/>
          </a:xfrm>
          <a:blipFill dpi="0" rotWithShape="1">
            <a:blip r:embed="rId1"/>
            <a:srcRect/>
            <a:tile tx="0" ty="-57150" sx="100000" sy="100000" flip="none" algn="tl"/>
          </a:blipFill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b="72771"/>
            <a:stretch>
              <a:fillRect/>
            </a:stretch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t="70730"/>
            <a:stretch>
              <a:fillRect/>
            </a:stretch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905838" y="4914884"/>
                <a:ext cx="3435380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38" y="4914884"/>
                <a:ext cx="3435380" cy="608298"/>
              </a:xfrm>
              <a:prstGeom prst="rect">
                <a:avLst/>
              </a:prstGeom>
              <a:blipFill rotWithShape="1">
                <a:blip r:embed="rId3"/>
                <a:stretch>
                  <a:fillRect l="-10" t="-102" r="10" b="96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941001" y="5776443"/>
                <a:ext cx="3435380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01" y="5776443"/>
                <a:ext cx="3435380" cy="608298"/>
              </a:xfrm>
              <a:prstGeom prst="rect">
                <a:avLst/>
              </a:prstGeom>
              <a:blipFill rotWithShape="1">
                <a:blip r:embed="rId4"/>
                <a:stretch>
                  <a:fillRect l="-16" t="-79" r="17" b="7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5290937" y="4891310"/>
                <a:ext cx="3435380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937" y="4891310"/>
                <a:ext cx="3435380" cy="608298"/>
              </a:xfrm>
              <a:prstGeom prst="rect">
                <a:avLst/>
              </a:prstGeom>
              <a:blipFill rotWithShape="1">
                <a:blip r:embed="rId5"/>
                <a:stretch>
                  <a:fillRect l="-3" t="-89" r="4" b="8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5314740" y="5760114"/>
                <a:ext cx="3435380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0" y="5760114"/>
                <a:ext cx="3435380" cy="608298"/>
              </a:xfrm>
              <a:prstGeom prst="rect">
                <a:avLst/>
              </a:prstGeom>
              <a:blipFill rotWithShape="1">
                <a:blip r:embed="rId6"/>
                <a:stretch>
                  <a:fillRect l="-12" t="-5" r="13" b="10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483" y="484737"/>
            <a:ext cx="2892462" cy="22736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t="21863"/>
          <a:stretch>
            <a:fillRect/>
          </a:stretch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4" name="Rectangle 3">
            <a:hlinkClick r:id="rId9" action="ppaction://hlinksldjump"/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  <a:endParaRPr lang="en-US" sz="1600" b="1">
              <a:solidFill>
                <a:srgbClr val="FAED3B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3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>
            <a:hlinkClick r:id="rId12" action="ppaction://hlinksldjump"/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4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15s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4">
                  <p14:trim st="4296.000000" end="14398.000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405479" y="4599293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8" name="Picture 7" descr="A group of stuffed animals&#10;&#10;Description automatically generated with low confidenc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82958" y="240759"/>
            <a:ext cx="2713042" cy="26565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03812" y="3604738"/>
                <a:ext cx="7601348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1: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12" y="3604738"/>
                <a:ext cx="7601348" cy="523220"/>
              </a:xfrm>
              <a:prstGeom prst="rect">
                <a:avLst/>
              </a:prstGeom>
              <a:blipFill rotWithShape="1">
                <a:blip r:embed="rId17"/>
                <a:stretch>
                  <a:fillRect l="-7" t="-91" r="4" b="88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2317898"/>
            <a:ext cx="9869719" cy="4299774"/>
            <a:chOff x="1432860" y="490127"/>
            <a:chExt cx="8884620" cy="3163580"/>
          </a:xfrm>
          <a:blipFill dpi="0" rotWithShape="1">
            <a:blip r:embed="rId1"/>
            <a:srcRect/>
            <a:tile tx="0" ty="-57150" sx="100000" sy="100000" flip="none" algn="tl"/>
          </a:blipFill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b="72771"/>
            <a:stretch>
              <a:fillRect/>
            </a:stretch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t="70730"/>
            <a:stretch>
              <a:fillRect/>
            </a:stretch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723014" y="4707977"/>
                <a:ext cx="4253023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14" y="4707977"/>
                <a:ext cx="4253023" cy="608298"/>
              </a:xfrm>
              <a:prstGeom prst="rect">
                <a:avLst/>
              </a:prstGeom>
              <a:blipFill rotWithShape="1">
                <a:blip r:embed="rId3"/>
                <a:stretch>
                  <a:fillRect l="-9" t="-14" r="4" b="9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1013137" y="5751940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37" y="5751940"/>
                <a:ext cx="3702089" cy="608298"/>
              </a:xfrm>
              <a:prstGeom prst="rect">
                <a:avLst/>
              </a:prstGeom>
              <a:blipFill rotWithShape="1">
                <a:blip r:embed="rId4"/>
                <a:stretch>
                  <a:fillRect l="-8" t="-18" r="9" b="1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5696934" y="4730816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934" y="4730816"/>
                <a:ext cx="3702089" cy="608298"/>
              </a:xfrm>
              <a:prstGeom prst="rect">
                <a:avLst/>
              </a:prstGeom>
              <a:blipFill rotWithShape="1">
                <a:blip r:embed="rId5"/>
                <a:stretch>
                  <a:fillRect l="-9" t="-11" r="10" b="6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5511820" y="5737243"/>
                <a:ext cx="4121278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20" y="5737243"/>
                <a:ext cx="4121278" cy="608298"/>
              </a:xfrm>
              <a:prstGeom prst="rect">
                <a:avLst/>
              </a:prstGeom>
              <a:blipFill rotWithShape="1">
                <a:blip r:embed="rId6"/>
                <a:stretch>
                  <a:fillRect t="-3" r="4" b="10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483" y="484737"/>
            <a:ext cx="2892462" cy="2273609"/>
          </a:xfrm>
          <a:prstGeom prst="rect">
            <a:avLst/>
          </a:prstGeom>
        </p:spPr>
      </p:pic>
      <p:pic>
        <p:nvPicPr>
          <p:cNvPr id="5" name="15s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>
                  <p14:trim st="4296.000000" end="14398.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5479" y="5067300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28" name="Picture 27" descr="A group of stuffed animals&#10;&#10;Description automatically generated with low confidenc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1153" y="240759"/>
            <a:ext cx="2714847" cy="23854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/>
          <a:srcRect t="21863"/>
          <a:stretch>
            <a:fillRect/>
          </a:stretch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21" name="Rectangle 20">
            <a:hlinkClick r:id="rId13" action="ppaction://hlinksldjump"/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>
            <a:hlinkClick r:id="rId14" action="ppaction://hlinksldjump"/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  <a:endParaRPr lang="en-US" sz="1600" b="1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hlinkClick r:id="rId15" action="ppaction://hlinksldjump"/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3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hlinkClick r:id="rId16" action="ppaction://hlinksldjump"/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4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822694" y="3157477"/>
                <a:ext cx="9058940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94" y="3157477"/>
                <a:ext cx="9058940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4" t="-56" r="4" b="60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3949" y="2919126"/>
            <a:ext cx="9635770" cy="3698546"/>
            <a:chOff x="1432860" y="490127"/>
            <a:chExt cx="8884620" cy="3163580"/>
          </a:xfrm>
          <a:blipFill dpi="0" rotWithShape="1">
            <a:blip r:embed="rId1"/>
            <a:srcRect/>
            <a:tile tx="0" ty="-57150" sx="100000" sy="100000" flip="none" algn="tl"/>
          </a:blipFill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b="72771"/>
            <a:stretch>
              <a:fillRect/>
            </a:stretch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t="70730"/>
            <a:stretch>
              <a:fillRect/>
            </a:stretch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052791" y="4878097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91" y="4878097"/>
                <a:ext cx="3702089" cy="608298"/>
              </a:xfrm>
              <a:prstGeom prst="rect">
                <a:avLst/>
              </a:prstGeom>
              <a:blipFill rotWithShape="1">
                <a:blip r:embed="rId3"/>
                <a:stretch>
                  <a:fillRect l="-16" t="-4" b="10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5673969" y="4807757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69" y="4807757"/>
                <a:ext cx="3702089" cy="608298"/>
              </a:xfrm>
              <a:prstGeom prst="rect">
                <a:avLst/>
              </a:prstGeom>
              <a:blipFill rotWithShape="1">
                <a:blip r:embed="rId4"/>
                <a:stretch>
                  <a:fillRect l="-7" t="-28" r="8" b="2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5702543" y="5764648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543" y="5764648"/>
                <a:ext cx="3702089" cy="608298"/>
              </a:xfrm>
              <a:prstGeom prst="rect">
                <a:avLst/>
              </a:prstGeom>
              <a:blipFill rotWithShape="1">
                <a:blip r:embed="rId5"/>
                <a:stretch>
                  <a:fillRect l="-7" t="-19" r="8" b="1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005166" y="5764648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6" y="5764648"/>
                <a:ext cx="3702089" cy="608298"/>
              </a:xfrm>
              <a:prstGeom prst="rect">
                <a:avLst/>
              </a:prstGeom>
              <a:blipFill rotWithShape="1">
                <a:blip r:embed="rId6"/>
                <a:stretch>
                  <a:fillRect l="-16" t="-19" b="1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483" y="484737"/>
            <a:ext cx="2892462" cy="2273609"/>
          </a:xfrm>
          <a:prstGeom prst="rect">
            <a:avLst/>
          </a:prstGeom>
        </p:spPr>
      </p:pic>
      <p:pic>
        <p:nvPicPr>
          <p:cNvPr id="5" name="15s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>
                  <p14:trim st="4296.000000" end="14398.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5479" y="5067300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28" name="Picture 27" descr="A group of stuffed animals&#10;&#10;Description automatically generated with low confidenc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2958" y="240759"/>
            <a:ext cx="2713042" cy="26565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/>
          <a:srcRect t="21863"/>
          <a:stretch>
            <a:fillRect/>
          </a:stretch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21" name="Rectangle 20">
            <a:hlinkClick r:id="rId13" action="ppaction://hlinksldjump"/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>
            <a:hlinkClick r:id="rId14" action="ppaction://hlinksldjump"/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hlinkClick r:id="rId15" action="ppaction://hlinksldjump"/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3</a:t>
            </a:r>
            <a:endParaRPr lang="en-US" sz="1600" b="1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hlinkClick r:id="rId16" action="ppaction://hlinksldjump"/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4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016358" y="3558665"/>
                <a:ext cx="8378456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:Phương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58" y="3558665"/>
                <a:ext cx="8378456" cy="523220"/>
              </a:xfrm>
              <a:prstGeom prst="rect">
                <a:avLst/>
              </a:prstGeom>
              <a:blipFill rotWithShape="1">
                <a:blip r:embed="rId17"/>
                <a:stretch>
                  <a:fillRect l="-4" t="-24" r="7" b="20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3949" y="2936059"/>
            <a:ext cx="9635770" cy="3698546"/>
            <a:chOff x="1432860" y="490127"/>
            <a:chExt cx="8884620" cy="3163580"/>
          </a:xfrm>
          <a:blipFill dpi="0" rotWithShape="1">
            <a:blip r:embed="rId1"/>
            <a:srcRect/>
            <a:tile tx="0" ty="-57150" sx="100000" sy="100000" flip="none" algn="tl"/>
          </a:blipFill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b="72771"/>
            <a:stretch>
              <a:fillRect/>
            </a:stretch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t="70730"/>
            <a:stretch>
              <a:fillRect/>
            </a:stretch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052791" y="4878097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2400" b="1" baseline="30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91" y="4878097"/>
                <a:ext cx="3702089" cy="608298"/>
              </a:xfrm>
              <a:prstGeom prst="rect">
                <a:avLst/>
              </a:prstGeom>
              <a:blipFill rotWithShape="1">
                <a:blip r:embed="rId3"/>
                <a:stretch>
                  <a:fillRect l="-16" t="-213" b="10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5673969" y="4807757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b="1" baseline="30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69" y="4807757"/>
                <a:ext cx="3702089" cy="608298"/>
              </a:xfrm>
              <a:prstGeom prst="rect">
                <a:avLst/>
              </a:prstGeom>
              <a:blipFill rotWithShape="1">
                <a:blip r:embed="rId4"/>
                <a:stretch>
                  <a:fillRect l="-7" t="-33329" r="8" b="-822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5702543" y="5764648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baseline="30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543" y="5764648"/>
                <a:ext cx="3702089" cy="608298"/>
              </a:xfrm>
              <a:prstGeom prst="rect">
                <a:avLst/>
              </a:prstGeom>
              <a:blipFill rotWithShape="1">
                <a:blip r:embed="rId5"/>
                <a:stretch>
                  <a:fillRect l="-7" t="-32380" r="8" b="-729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809223" y="5608865"/>
                <a:ext cx="3702089" cy="587829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baseline="30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23" y="5608865"/>
                <a:ext cx="3702089" cy="587829"/>
              </a:xfrm>
              <a:prstGeom prst="rect">
                <a:avLst/>
              </a:prstGeom>
              <a:blipFill rotWithShape="1">
                <a:blip r:embed="rId6"/>
                <a:stretch>
                  <a:fillRect l="-6" t="-50648" r="7" b="-2024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483" y="484737"/>
            <a:ext cx="2892462" cy="2273609"/>
          </a:xfrm>
          <a:prstGeom prst="rect">
            <a:avLst/>
          </a:prstGeom>
        </p:spPr>
      </p:pic>
      <p:pic>
        <p:nvPicPr>
          <p:cNvPr id="5" name="15s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>
                  <p14:trim st="4296.000000" end="14398.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5479" y="5067300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28" name="Picture 27" descr="A group of stuffed animals&#10;&#10;Description automatically generated with low confidenc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2958" y="240759"/>
            <a:ext cx="2713042" cy="26565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/>
          <a:srcRect t="21863"/>
          <a:stretch>
            <a:fillRect/>
          </a:stretch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21" name="Rectangle 20">
            <a:hlinkClick r:id="rId13" action="ppaction://hlinksldjump"/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>
            <a:hlinkClick r:id="rId14" action="ppaction://hlinksldjump"/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hlinkClick r:id="rId15" action="ppaction://hlinksldjump"/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3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hlinkClick r:id="rId16" action="ppaction://hlinksldjump"/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4</a:t>
            </a:r>
            <a:endParaRPr lang="en-US" sz="1600" b="1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374544" y="3624911"/>
                <a:ext cx="7601348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4: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544" y="3624911"/>
                <a:ext cx="7601348" cy="523220"/>
              </a:xfrm>
              <a:prstGeom prst="rect">
                <a:avLst/>
              </a:prstGeom>
              <a:blipFill rotWithShape="1">
                <a:blip r:embed="rId17"/>
                <a:stretch>
                  <a:fillRect l="-5" t="-63" r="2" b="59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0100" y="1690724"/>
            <a:ext cx="9601200" cy="2957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5451E1"/>
                </a:solidFill>
                <a:latin typeface="Arial" panose="020B0604020202020204" pitchFamily="34" charset="0"/>
              </a:rPr>
              <a:t>- Học bài theo SGK và vở ghi.</a:t>
            </a:r>
            <a:endParaRPr lang="nl-NL" sz="3200" b="1" dirty="0">
              <a:solidFill>
                <a:srgbClr val="5451E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5451E1"/>
                </a:solidFill>
                <a:latin typeface="Arial" panose="020B0604020202020204" pitchFamily="34" charset="0"/>
              </a:rPr>
              <a:t>- Xem </a:t>
            </a:r>
            <a:r>
              <a:rPr lang="en-US" sz="32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“II. </a:t>
            </a:r>
            <a:r>
              <a:rPr lang="en-US" sz="32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32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ẩn</a:t>
            </a:r>
            <a:r>
              <a:rPr lang="en-US" sz="32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r>
              <a:rPr lang="nl-NL" sz="3200" b="1" dirty="0">
                <a:solidFill>
                  <a:srgbClr val="5451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>
                <a:solidFill>
                  <a:srgbClr val="5451E1"/>
                </a:solidFill>
                <a:latin typeface="Arial" panose="020B0604020202020204" pitchFamily="34" charset="0"/>
              </a:rPr>
              <a:t>để chuẩn bị cho tiết học sau</a:t>
            </a:r>
            <a:endParaRPr lang="en-US" sz="3200" b="1" dirty="0">
              <a:solidFill>
                <a:srgbClr val="5451E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5451E1"/>
                </a:solidFill>
                <a:latin typeface="Arial" panose="020B0604020202020204" pitchFamily="34" charset="0"/>
              </a:rPr>
              <a:t>- Bài tập về </a:t>
            </a:r>
            <a:r>
              <a:rPr lang="nl-NL" sz="3200" b="1" dirty="0">
                <a:solidFill>
                  <a:srgbClr val="4112EE"/>
                </a:solidFill>
                <a:latin typeface="Arial" panose="020B0604020202020204" pitchFamily="34" charset="0"/>
              </a:rPr>
              <a:t>nhà : </a:t>
            </a:r>
            <a:r>
              <a:rPr lang="en-US" sz="3200" dirty="0" err="1">
                <a:solidFill>
                  <a:srgbClr val="4112E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3200" dirty="0" err="1">
                <a:solidFill>
                  <a:srgbClr val="4112E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ài</a:t>
            </a:r>
            <a:r>
              <a:rPr lang="en-US" sz="3200" dirty="0">
                <a:solidFill>
                  <a:srgbClr val="4112E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112E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4112E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1; 2 (</a:t>
            </a:r>
            <a:r>
              <a:rPr lang="en-US" sz="3200" dirty="0" err="1">
                <a:solidFill>
                  <a:srgbClr val="4112E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3200" dirty="0">
                <a:solidFill>
                  <a:srgbClr val="4112E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112E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4112E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112E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4112E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4112E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200" dirty="0">
                <a:solidFill>
                  <a:srgbClr val="4112E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41)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03767" y="318977"/>
                <a:ext cx="9314121" cy="439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1. </a:t>
                </a:r>
                <a:r>
                  <a:rPr lang="vi-VN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Ông của Bình hơn Bình 58 tuổi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 cộng tuổi của Bố Bình và 2 lần tuổi của Bình thì bằng tuổi của ông và tổng số tuổi ba người là 130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tuổi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ẩn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vi-VN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Tong một buổi lao động, lớp 8A gồm 40 học sinh chia thành hai tốp: tốp thứ nhất trồng cây và tốp thứ hai làm vệ sinh. Tốp trồng cây đông hơn tốp làm vệ sinh là 8 người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học sinh của tốp trồng cây là x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7" y="318977"/>
                <a:ext cx="9314121" cy="4399915"/>
              </a:xfrm>
              <a:prstGeom prst="rect">
                <a:avLst/>
              </a:prstGeom>
              <a:blipFill rotWithShape="1">
                <a:blip r:embed="rId1"/>
                <a:stretch>
                  <a:fillRect l="-2" t="-5" r="1" b="5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1456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05" y="3287233"/>
            <a:ext cx="3513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08" name="Picture 7" descr="1456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74" y="4157332"/>
            <a:ext cx="3513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1456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69" y="5179830"/>
            <a:ext cx="34369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1456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08" y="6094229"/>
            <a:ext cx="3513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09800" y="32766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09800" y="60198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09800" y="51054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09800" y="41148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191001"/>
            <a:ext cx="1143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1" descr="dongh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1"/>
            <a:ext cx="1752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loud 25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26" name="TextBox 28"/>
              <p:cNvSpPr txBox="1">
                <a:spLocks noChangeArrowheads="1"/>
              </p:cNvSpPr>
              <p:nvPr/>
            </p:nvSpPr>
            <p:spPr bwMode="auto">
              <a:xfrm>
                <a:off x="2662128" y="1191474"/>
                <a:ext cx="7538482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endParaRPr lang="en-US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526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2128" y="1191474"/>
                <a:ext cx="753848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3" t="-22" r="8" b="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27" name="Picture 29" descr="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65463"/>
            <a:ext cx="60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30" descr="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1"/>
            <a:ext cx="685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31" descr="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1"/>
            <a:ext cx="685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32" descr="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1"/>
            <a:ext cx="685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33" descr="3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86364"/>
            <a:ext cx="13716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19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9888" y="3274828"/>
            <a:ext cx="289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3823" y="4171507"/>
            <a:ext cx="289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944" y="5170968"/>
            <a:ext cx="289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13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9005" y="6096000"/>
            <a:ext cx="289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-13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191001"/>
            <a:ext cx="1143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14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1"/>
            <a:ext cx="3513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3" name="Picture 7" descr="14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1"/>
            <a:ext cx="3513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14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31229"/>
            <a:ext cx="3513138" cy="8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14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19801"/>
            <a:ext cx="3513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09800" y="60198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09800" y="32004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09800" y="51054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09800" y="41148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4200" y="3352800"/>
            <a:ext cx="3276600" cy="523220"/>
          </a:xfrm>
          <a:prstGeom prst="rect">
            <a:avLst/>
          </a:prstGeom>
          <a:blipFill rotWithShape="1">
            <a:blip r:embed="rId3"/>
            <a:stretch>
              <a:fillRect t="-11628" b="-3139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  <a:endParaRPr lang="en-US">
              <a:noFill/>
            </a:endParaRP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4200" y="4191000"/>
            <a:ext cx="3276600" cy="523220"/>
          </a:xfrm>
          <a:prstGeom prst="rect">
            <a:avLst/>
          </a:prstGeom>
          <a:blipFill rotWithShape="1">
            <a:blip r:embed="rId4"/>
            <a:stretch>
              <a:fillRect t="-11765" b="-3176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  <a:endParaRPr lang="en-US">
              <a:noFill/>
            </a:endParaRPr>
          </a:p>
        </p:txBody>
      </p:sp>
      <p:pic>
        <p:nvPicPr>
          <p:cNvPr id="22547" name="Picture 22" descr="dongh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1"/>
            <a:ext cx="1752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49" name="Picture 28" descr="5a151c87f1f159262a412ad550c3473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9144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9" descr="5a151c87f1f159262a412ad550c3473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762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30" descr="5a151c87f1f159262a412ad550c3473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9144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31" descr="5a151c87f1f159262a412ad550c3473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9144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32" descr="5a151c87f1f159262a412ad550c34737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495801"/>
            <a:ext cx="15240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tich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293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sai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sai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sai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477926" y="510363"/>
                <a:ext cx="8325293" cy="113428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2: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26" y="510363"/>
                <a:ext cx="8325293" cy="1134285"/>
              </a:xfrm>
              <a:prstGeom prst="rect">
                <a:avLst/>
              </a:prstGeom>
              <a:blipFill rotWithShape="1">
                <a:blip r:embed="rId12"/>
                <a:stretch>
                  <a:fillRect l="-3" t="-40" r="1" b="56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136604" y="6060558"/>
            <a:ext cx="3179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64385" y="4882433"/>
                <a:ext cx="3094074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385" y="4882433"/>
                <a:ext cx="3094074" cy="901785"/>
              </a:xfrm>
              <a:prstGeom prst="rect">
                <a:avLst/>
              </a:prstGeom>
              <a:blipFill rotWithShape="1">
                <a:blip r:embed="rId13"/>
                <a:stretch>
                  <a:fillRect l="-16" t="-61" r="7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191001"/>
            <a:ext cx="1143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14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468564"/>
            <a:ext cx="35131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219325" y="3692525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47900" y="2674938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95525" y="3768726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09800" y="60198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09800" y="51054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66963" y="2762250"/>
            <a:ext cx="457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4" name="Picture 22" descr="dongh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1"/>
            <a:ext cx="1752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8" name="Picture 27" descr="2679d57cccfcefe3eb811ab9b30397c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405064"/>
            <a:ext cx="685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28" descr="2679d57cccfcefe3eb811ab9b30397c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3660776"/>
            <a:ext cx="685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29" descr="2679d57cccfcefe3eb811ab9b30397c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1"/>
            <a:ext cx="685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30" descr="2679d57cccfcefe3eb811ab9b30397c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1"/>
            <a:ext cx="685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5814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275431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49149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6096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36" descr="2679d57cccfcefe3eb811ab9b30397c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489450"/>
            <a:ext cx="16764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31" descr="14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9" y="3602038"/>
            <a:ext cx="35147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38" descr="14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4" y="4783139"/>
            <a:ext cx="35131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Picture 40" descr="14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4" y="5886451"/>
            <a:ext cx="35131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47207" y="734786"/>
                <a:ext cx="7911193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207" y="734786"/>
                <a:ext cx="7911193" cy="954107"/>
              </a:xfrm>
              <a:prstGeom prst="rect">
                <a:avLst/>
              </a:prstGeom>
              <a:blipFill rotWithShape="1">
                <a:blip r:embed="rId10"/>
                <a:stretch>
                  <a:fillRect l="-3" t="-10" b="45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37164" y="3682093"/>
            <a:ext cx="288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618014"/>
            <a:ext cx="288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-6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0771" y="5010150"/>
            <a:ext cx="288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-2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0771" y="6047014"/>
            <a:ext cx="288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191001"/>
            <a:ext cx="1143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098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09800" y="60198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0" y="32004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09800" y="51054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09800" y="41148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7" name="Picture 22" descr="dongh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1"/>
            <a:ext cx="1752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674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39" descr="b7e0bb69201493537d2baf178dbccae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762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40" descr="b7e0bb69201493537d2baf178dbccae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41" descr="b7e0bb69201493537d2baf178dbccae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76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42" descr="b7e0bb69201493537d2baf178dbccae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43" descr="b7e0bb69201493537d2baf178dbccae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05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32" descr="145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9" y="2708276"/>
            <a:ext cx="35131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44" descr="145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9" y="3816351"/>
            <a:ext cx="35131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45" descr="145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9" y="4941888"/>
            <a:ext cx="35131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46" descr="145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943601"/>
            <a:ext cx="35131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216729" y="677636"/>
                <a:ext cx="5412921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4: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729" y="677636"/>
                <a:ext cx="5412921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8" t="-10" b="45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77985" y="6033407"/>
            <a:ext cx="2465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6906" y="5067300"/>
            <a:ext cx="2465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-1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4442" y="3997778"/>
            <a:ext cx="2465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3428" y="2822121"/>
            <a:ext cx="2465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191001"/>
            <a:ext cx="1143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098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09800" y="60198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0" y="32004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09800" y="51054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09800" y="411480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7" name="Picture 22" descr="dongh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1"/>
            <a:ext cx="1752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674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39" descr="b7e0bb69201493537d2baf178dbccae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762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40" descr="b7e0bb69201493537d2baf178dbccae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41" descr="b7e0bb69201493537d2baf178dbccae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76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42" descr="b7e0bb69201493537d2baf178dbccae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43" descr="b7e0bb69201493537d2baf178dbccae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05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32" descr="145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9" y="2708276"/>
            <a:ext cx="35131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44" descr="145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9" y="3816351"/>
            <a:ext cx="35131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45" descr="145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9" y="4941888"/>
            <a:ext cx="35131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46" descr="145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943601"/>
            <a:ext cx="35131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55321" y="677636"/>
                <a:ext cx="6874329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5: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;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321" y="677636"/>
                <a:ext cx="6874329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3" t="-10" b="45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102429" y="6033407"/>
                <a:ext cx="3314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429" y="6033407"/>
                <a:ext cx="3314700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4" t="-52" r="14" b="48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116036" y="2805793"/>
                <a:ext cx="3314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036" y="2805793"/>
                <a:ext cx="3314700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3" t="-69" r="3" b="66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116037" y="3948793"/>
                <a:ext cx="3314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037" y="3948793"/>
                <a:ext cx="3314700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3" t="-69" r="3" b="66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34393" y="5091792"/>
                <a:ext cx="3314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393" y="5091792"/>
                <a:ext cx="3314700" cy="523220"/>
              </a:xfrm>
              <a:prstGeom prst="rect">
                <a:avLst/>
              </a:prstGeom>
              <a:blipFill rotWithShape="1">
                <a:blip r:embed="rId12"/>
                <a:stretch>
                  <a:fillRect l="-11" t="-69" r="11" b="65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447800" y="228600"/>
            <a:ext cx="3733800" cy="3048000"/>
          </a:xfrm>
          <a:prstGeom prst="star5">
            <a:avLst/>
          </a:prstGeom>
          <a:solidFill>
            <a:srgbClr val="F84AFC"/>
          </a:solidFill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20483" name="AutoShape 3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25000" y="6019800"/>
            <a:ext cx="1066800" cy="762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239000" y="5300664"/>
            <a:ext cx="1449388" cy="1176337"/>
          </a:xfrm>
          <a:prstGeom prst="star5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895600" y="914400"/>
            <a:ext cx="7772400" cy="5257800"/>
          </a:xfrm>
          <a:prstGeom prst="irregularSeal2">
            <a:avLst/>
          </a:prstGeom>
          <a:solidFill>
            <a:srgbClr val="FFFF00"/>
          </a:solidFill>
          <a:ln w="57150" algn="ctr">
            <a:solidFill>
              <a:srgbClr val="000000"/>
            </a:solidFill>
            <a:miter lim="800000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</a:rPr>
              <a:t>  </a:t>
            </a:r>
            <a:endParaRPr lang="en-US" altLang="en-US" sz="4400" dirty="0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0357" y="2963636"/>
            <a:ext cx="37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ô may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3" descr="b7e0bb69201493537d2baf178dbccae9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529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8" grpId="1" animBg="1"/>
      <p:bldP spid="143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12422" y="947057"/>
                <a:ext cx="879293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422" y="947057"/>
                <a:ext cx="8792936" cy="1384995"/>
              </a:xfrm>
              <a:prstGeom prst="rect">
                <a:avLst/>
              </a:prstGeom>
              <a:blipFill rotWithShape="1">
                <a:blip r:embed="rId1"/>
                <a:stretch>
                  <a:fillRect l="-2" t="-20" r="3" b="24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2876550" y="2009775"/>
            <a:ext cx="7772400" cy="5257800"/>
          </a:xfrm>
          <a:prstGeom prst="irregularSeal2">
            <a:avLst/>
          </a:prstGeom>
          <a:solidFill>
            <a:srgbClr val="FFFF00"/>
          </a:solidFill>
          <a:ln w="57150" algn="ctr">
            <a:solidFill>
              <a:srgbClr val="000000"/>
            </a:solidFill>
            <a:miter lim="800000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rgbClr val="FF3300"/>
                </a:solidFill>
              </a:rPr>
              <a:t>  </a:t>
            </a:r>
            <a:endParaRPr lang="en-US" altLang="en-US" sz="4400" dirty="0">
              <a:solidFill>
                <a:srgbClr val="FF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1" y="3486150"/>
            <a:ext cx="4162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hôm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nay.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6251</Words>
  <Application>WPS Presentation</Application>
  <PresentationFormat>Widescreen</PresentationFormat>
  <Paragraphs>366</Paragraphs>
  <Slides>29</Slides>
  <Notes>15</Notes>
  <HiddenSlides>0</HiddenSlides>
  <MMClips>4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SimSun</vt:lpstr>
      <vt:lpstr>Wingdings</vt:lpstr>
      <vt:lpstr>Tahoma</vt:lpstr>
      <vt:lpstr>Calibri</vt:lpstr>
      <vt:lpstr>Times New Roman</vt:lpstr>
      <vt:lpstr>Symbol</vt:lpstr>
      <vt:lpstr>Cambria Math</vt:lpstr>
      <vt:lpstr>.VnTime</vt:lpstr>
      <vt:lpstr>Microsoft YaHei</vt:lpstr>
      <vt:lpstr>Arial Unicode MS</vt:lpstr>
      <vt:lpstr>Calibri Light</vt:lpstr>
      <vt:lpstr>Verdana</vt:lpstr>
      <vt:lpstr>Rockwell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114</cp:revision>
  <dcterms:created xsi:type="dcterms:W3CDTF">2021-06-07T13:44:00Z</dcterms:created>
  <dcterms:modified xsi:type="dcterms:W3CDTF">2023-08-12T02:42:10Z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C195727A5F234814A8CD8D00010B67C7</vt:lpwstr>
  </property>
  <property fmtid="{D5CDD505-2E9C-101B-9397-08002B2CF9AE}" pid="4" name="KSOProductBuildVer">
    <vt:lpwstr>2057-11.2.0.11537</vt:lpwstr>
  </property>
</Properties>
</file>