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media/audio4.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32"/>
  </p:notesMasterIdLst>
  <p:sldIdLst>
    <p:sldId id="284" r:id="rId2"/>
    <p:sldId id="572" r:id="rId3"/>
    <p:sldId id="285" r:id="rId4"/>
    <p:sldId id="286" r:id="rId5"/>
    <p:sldId id="382" r:id="rId6"/>
    <p:sldId id="409" r:id="rId7"/>
    <p:sldId id="400" r:id="rId8"/>
    <p:sldId id="553" r:id="rId9"/>
    <p:sldId id="569" r:id="rId10"/>
    <p:sldId id="537" r:id="rId11"/>
    <p:sldId id="558" r:id="rId12"/>
    <p:sldId id="371" r:id="rId13"/>
    <p:sldId id="559" r:id="rId14"/>
    <p:sldId id="567" r:id="rId15"/>
    <p:sldId id="568" r:id="rId16"/>
    <p:sldId id="570" r:id="rId17"/>
    <p:sldId id="563" r:id="rId18"/>
    <p:sldId id="544" r:id="rId19"/>
    <p:sldId id="422" r:id="rId20"/>
    <p:sldId id="256" r:id="rId21"/>
    <p:sldId id="257" r:id="rId22"/>
    <p:sldId id="564" r:id="rId23"/>
    <p:sldId id="321" r:id="rId24"/>
    <p:sldId id="323" r:id="rId25"/>
    <p:sldId id="324" r:id="rId26"/>
    <p:sldId id="325" r:id="rId27"/>
    <p:sldId id="565" r:id="rId28"/>
    <p:sldId id="258" r:id="rId29"/>
    <p:sldId id="551" r:id="rId30"/>
    <p:sldId id="305" r:id="rId31"/>
  </p:sldIdLst>
  <p:sldSz cx="9144000" cy="5715000" type="screen16x10"/>
  <p:notesSz cx="6858000" cy="9144000"/>
  <p:embeddedFontLst>
    <p:embeddedFont>
      <p:font typeface=".VnSouthernH"/>
      <p:regular r:id="rId33"/>
    </p:embeddedFont>
    <p:embeddedFont>
      <p:font typeface="#9Slide03 Kaleko 105 Round Bold" panose="020B0704020202020204" pitchFamily="34" charset="0"/>
      <p:bold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HP001 4 hàng" panose="020B0603050302020204" pitchFamily="34" charset="77"/>
      <p:regular r:id="rId41"/>
      <p:bold r:id="rId42"/>
    </p:embeddedFont>
    <p:embeddedFont>
      <p:font typeface="Impact" panose="020B0806030902050204" pitchFamily="34" charset="0"/>
      <p:regular r:id="rId43"/>
    </p:embeddedFont>
    <p:embeddedFont>
      <p:font typeface="Nunito Black" panose="020F0502020204030204" pitchFamily="34" charset="0"/>
      <p:bold r:id="rId44"/>
      <p:italic r:id="rId45"/>
      <p:boldItalic r:id="rId46"/>
    </p:embeddedFont>
    <p:embeddedFont>
      <p:font typeface="Roboto" panose="02000000000000000000" pitchFamily="2" charset="0"/>
      <p:regular r:id="rId47"/>
      <p:bold r:id="rId48"/>
      <p:italic r:id="rId49"/>
      <p:boldItalic r:id="rId50"/>
    </p:embeddedFont>
  </p:embeddedFontLst>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FF00FF"/>
    <a:srgbClr val="000000"/>
    <a:srgbClr val="00FFFF"/>
    <a:srgbClr val="FF9900"/>
    <a:srgbClr val="FFCC00"/>
    <a:srgbClr val="FFFFCC"/>
    <a:srgbClr val="6699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1" autoAdjust="0"/>
    <p:restoredTop sz="94648"/>
  </p:normalViewPr>
  <p:slideViewPr>
    <p:cSldViewPr>
      <p:cViewPr varScale="1">
        <p:scale>
          <a:sx n="128" d="100"/>
          <a:sy n="128" d="100"/>
        </p:scale>
        <p:origin x="1184" y="176"/>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A948A-8E75-43CB-A4A3-F816367E7D4A}" type="datetimeFigureOut">
              <a:rPr lang="en-US" smtClean="0"/>
              <a:t>2/14/23</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D5C966-A7C4-47F0-A005-8140A375C382}" type="slidenum">
              <a:rPr lang="en-US" smtClean="0"/>
              <a:t>‹#›</a:t>
            </a:fld>
            <a:endParaRPr lang="en-US"/>
          </a:p>
        </p:txBody>
      </p:sp>
    </p:spTree>
    <p:extLst>
      <p:ext uri="{BB962C8B-B14F-4D97-AF65-F5344CB8AC3E}">
        <p14:creationId xmlns:p14="http://schemas.microsoft.com/office/powerpoint/2010/main" val="348518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8</a:t>
            </a:fld>
            <a:endParaRPr lang="en-US"/>
          </a:p>
        </p:txBody>
      </p:sp>
    </p:spTree>
    <p:extLst>
      <p:ext uri="{BB962C8B-B14F-4D97-AF65-F5344CB8AC3E}">
        <p14:creationId xmlns:p14="http://schemas.microsoft.com/office/powerpoint/2010/main" val="86918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D5C966-A7C4-47F0-A005-8140A375C382}" type="slidenum">
              <a:rPr lang="en-US" smtClean="0"/>
              <a:t>15</a:t>
            </a:fld>
            <a:endParaRPr lang="en-US"/>
          </a:p>
        </p:txBody>
      </p:sp>
    </p:spTree>
    <p:extLst>
      <p:ext uri="{BB962C8B-B14F-4D97-AF65-F5344CB8AC3E}">
        <p14:creationId xmlns:p14="http://schemas.microsoft.com/office/powerpoint/2010/main" val="1133770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D5C966-A7C4-47F0-A005-8140A375C382}" type="slidenum">
              <a:rPr lang="en-US" smtClean="0"/>
              <a:t>17</a:t>
            </a:fld>
            <a:endParaRPr lang="en-US"/>
          </a:p>
        </p:txBody>
      </p:sp>
    </p:spTree>
    <p:extLst>
      <p:ext uri="{BB962C8B-B14F-4D97-AF65-F5344CB8AC3E}">
        <p14:creationId xmlns:p14="http://schemas.microsoft.com/office/powerpoint/2010/main" val="1556369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28522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10588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31057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34216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5215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5384F-F8AE-877B-3214-BA6B4BD360BF}"/>
              </a:ext>
            </a:extLst>
          </p:cNvPr>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FCCA934-BF3E-1D34-D5A9-BE1F3EB89BE3}"/>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0F30E35-CF36-56F8-1A35-9E06A48BAE5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E9261DB-B23A-9199-203A-40B152A2AE9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336A40A-DED6-FF24-7DE8-048E8D5134A6}"/>
              </a:ext>
            </a:extLst>
          </p:cNvPr>
          <p:cNvSpPr>
            <a:spLocks noGrp="1"/>
          </p:cNvSpPr>
          <p:nvPr>
            <p:ph type="sldNum" sz="quarter" idx="12"/>
          </p:nvPr>
        </p:nvSpPr>
        <p:spPr/>
        <p:txBody>
          <a:bodyPr/>
          <a:lstStyle/>
          <a:p>
            <a:pPr>
              <a:defRPr/>
            </a:pPr>
            <a:fld id="{F2C31FAB-775A-45F8-8F25-8C8C7375401F}" type="slidenum">
              <a:rPr lang="en-US" smtClean="0"/>
              <a:pPr>
                <a:defRPr/>
              </a:pPr>
              <a:t>‹#›</a:t>
            </a:fld>
            <a:endParaRPr lang="en-US"/>
          </a:p>
        </p:txBody>
      </p:sp>
    </p:spTree>
    <p:extLst>
      <p:ext uri="{BB962C8B-B14F-4D97-AF65-F5344CB8AC3E}">
        <p14:creationId xmlns:p14="http://schemas.microsoft.com/office/powerpoint/2010/main" val="3236434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2B48C-DACE-6FBF-788C-DD97D0B3CE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FBC79-73D1-55F8-6A5F-E984E06E2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87391-7595-EBC0-11FE-EBD04ED1E84A}"/>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BDC72D7-E923-0CC1-5419-B1C80C53D85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399BF4A-869F-4639-7A9C-0FDE4C984E6C}"/>
              </a:ext>
            </a:extLst>
          </p:cNvPr>
          <p:cNvSpPr>
            <a:spLocks noGrp="1"/>
          </p:cNvSpPr>
          <p:nvPr>
            <p:ph type="sldNum" sz="quarter" idx="12"/>
          </p:nvPr>
        </p:nvSpPr>
        <p:spPr/>
        <p:txBody>
          <a:bodyPr/>
          <a:lstStyle/>
          <a:p>
            <a:pPr>
              <a:defRPr/>
            </a:pPr>
            <a:fld id="{2A347986-D878-4E11-8A0A-47DE95320C1F}" type="slidenum">
              <a:rPr lang="en-US" smtClean="0"/>
              <a:pPr>
                <a:defRPr/>
              </a:pPr>
              <a:t>‹#›</a:t>
            </a:fld>
            <a:endParaRPr lang="en-US"/>
          </a:p>
        </p:txBody>
      </p:sp>
    </p:spTree>
    <p:extLst>
      <p:ext uri="{BB962C8B-B14F-4D97-AF65-F5344CB8AC3E}">
        <p14:creationId xmlns:p14="http://schemas.microsoft.com/office/powerpoint/2010/main" val="1444386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A66894-0E82-870B-FF12-1A7BEBDA9B78}"/>
              </a:ext>
            </a:extLst>
          </p:cNvPr>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3D4555-8A4A-BA5C-39A4-093B2979F030}"/>
              </a:ext>
            </a:extLst>
          </p:cNvPr>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BE1B8-B556-0787-B572-0B65A140C0C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D9ADFE-7526-D1EB-F310-39796BF9FE0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0401030-66D2-D699-2D30-29FFFC06C1C5}"/>
              </a:ext>
            </a:extLst>
          </p:cNvPr>
          <p:cNvSpPr>
            <a:spLocks noGrp="1"/>
          </p:cNvSpPr>
          <p:nvPr>
            <p:ph type="sldNum" sz="quarter" idx="12"/>
          </p:nvPr>
        </p:nvSpPr>
        <p:spPr/>
        <p:txBody>
          <a:bodyPr/>
          <a:lstStyle/>
          <a:p>
            <a:pPr>
              <a:defRPr/>
            </a:pPr>
            <a:fld id="{1E1DBB88-5695-45DD-8FB1-E5AB7593FDA7}" type="slidenum">
              <a:rPr lang="en-US" smtClean="0"/>
              <a:pPr>
                <a:defRPr/>
              </a:pPr>
              <a:t>‹#›</a:t>
            </a:fld>
            <a:endParaRPr lang="en-US"/>
          </a:p>
        </p:txBody>
      </p:sp>
    </p:spTree>
    <p:extLst>
      <p:ext uri="{BB962C8B-B14F-4D97-AF65-F5344CB8AC3E}">
        <p14:creationId xmlns:p14="http://schemas.microsoft.com/office/powerpoint/2010/main" val="77394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6A96-F265-AA55-FCAB-379B9D40D2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C81C40-A3D4-FD81-9223-D0769B45C6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165D7-6FA7-3D85-7707-614FAA2D5CB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04CBBB4-AB28-57C6-108F-28B75E42719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BE5D047-DE55-5241-DD81-27E424647E4C}"/>
              </a:ext>
            </a:extLst>
          </p:cNvPr>
          <p:cNvSpPr>
            <a:spLocks noGrp="1"/>
          </p:cNvSpPr>
          <p:nvPr>
            <p:ph type="sldNum" sz="quarter" idx="12"/>
          </p:nvPr>
        </p:nvSpPr>
        <p:spPr/>
        <p:txBody>
          <a:bodyPr/>
          <a:lstStyle/>
          <a:p>
            <a:pPr>
              <a:defRPr/>
            </a:pPr>
            <a:fld id="{B916CCD8-C698-49FB-A2D7-0B8823CF2E7D}" type="slidenum">
              <a:rPr lang="en-US" smtClean="0"/>
              <a:pPr>
                <a:defRPr/>
              </a:pPr>
              <a:t>‹#›</a:t>
            </a:fld>
            <a:endParaRPr lang="en-US"/>
          </a:p>
        </p:txBody>
      </p:sp>
    </p:spTree>
    <p:extLst>
      <p:ext uri="{BB962C8B-B14F-4D97-AF65-F5344CB8AC3E}">
        <p14:creationId xmlns:p14="http://schemas.microsoft.com/office/powerpoint/2010/main" val="530897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2DEB1-97B2-6043-6314-5602609E66FC}"/>
              </a:ext>
            </a:extLst>
          </p:cNvPr>
          <p:cNvSpPr>
            <a:spLocks noGrp="1"/>
          </p:cNvSpPr>
          <p:nvPr>
            <p:ph type="title"/>
          </p:nvPr>
        </p:nvSpPr>
        <p:spPr>
          <a:xfrm>
            <a:off x="623888" y="1424782"/>
            <a:ext cx="7886700" cy="2377281"/>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F46B340-F64E-DB19-A77D-EAB5ADE4FAD0}"/>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E97BF3-31C4-F47C-DE0D-C3FE34505D7C}"/>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F0FA36-C61B-D0D2-249A-F8FD4CAFA68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5DD8C10-C16B-30CB-34B2-EF90AB512511}"/>
              </a:ext>
            </a:extLst>
          </p:cNvPr>
          <p:cNvSpPr>
            <a:spLocks noGrp="1"/>
          </p:cNvSpPr>
          <p:nvPr>
            <p:ph type="sldNum" sz="quarter" idx="12"/>
          </p:nvPr>
        </p:nvSpPr>
        <p:spPr/>
        <p:txBody>
          <a:bodyPr/>
          <a:lstStyle/>
          <a:p>
            <a:pPr>
              <a:defRPr/>
            </a:pPr>
            <a:fld id="{DADF4CD3-0ED4-4421-827C-26CF44D1AA14}" type="slidenum">
              <a:rPr lang="en-US" smtClean="0"/>
              <a:pPr>
                <a:defRPr/>
              </a:pPr>
              <a:t>‹#›</a:t>
            </a:fld>
            <a:endParaRPr lang="en-US"/>
          </a:p>
        </p:txBody>
      </p:sp>
    </p:spTree>
    <p:extLst>
      <p:ext uri="{BB962C8B-B14F-4D97-AF65-F5344CB8AC3E}">
        <p14:creationId xmlns:p14="http://schemas.microsoft.com/office/powerpoint/2010/main" val="3926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3303-FFAC-0D52-E42C-31515E0AA9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F17F05-50A2-B974-9B70-1EBE6DC44C89}"/>
              </a:ext>
            </a:extLst>
          </p:cNvPr>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D9721F-9BA6-EA3B-E575-5F257081A5C9}"/>
              </a:ext>
            </a:extLst>
          </p:cNvPr>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C26F5F-5B54-D741-B06E-1C756A3D23FB}"/>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B406D490-4B95-58A7-0261-DFC4271804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CDDFA5F4-0DAC-AD89-25EC-8588E44C9CDC}"/>
              </a:ext>
            </a:extLst>
          </p:cNvPr>
          <p:cNvSpPr>
            <a:spLocks noGrp="1"/>
          </p:cNvSpPr>
          <p:nvPr>
            <p:ph type="sldNum" sz="quarter" idx="12"/>
          </p:nvPr>
        </p:nvSpPr>
        <p:spPr/>
        <p:txBody>
          <a:bodyPr/>
          <a:lstStyle/>
          <a:p>
            <a:pPr>
              <a:defRPr/>
            </a:pPr>
            <a:fld id="{ECA4DFAB-7B48-4DBC-BCE5-8645EF0E9D61}" type="slidenum">
              <a:rPr lang="en-US" smtClean="0"/>
              <a:pPr>
                <a:defRPr/>
              </a:pPr>
              <a:t>‹#›</a:t>
            </a:fld>
            <a:endParaRPr lang="en-US"/>
          </a:p>
        </p:txBody>
      </p:sp>
    </p:spTree>
    <p:extLst>
      <p:ext uri="{BB962C8B-B14F-4D97-AF65-F5344CB8AC3E}">
        <p14:creationId xmlns:p14="http://schemas.microsoft.com/office/powerpoint/2010/main" val="119100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2E164-B344-6454-39CC-5B585A1CEA0C}"/>
              </a:ext>
            </a:extLst>
          </p:cNvPr>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3BE1C3-91C5-A63D-96A5-6AF4948328DE}"/>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306BA48-EC1E-DB46-DDBE-DF927B9B019C}"/>
              </a:ext>
            </a:extLst>
          </p:cNvPr>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8B54C5-A159-178A-A935-77E3F350703C}"/>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9D58621-8EF7-407B-9038-57BA98310174}"/>
              </a:ext>
            </a:extLst>
          </p:cNvPr>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9A1678-7927-0701-FC3D-1379D1A91CDC}"/>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8E4F1E35-F84D-CDE4-E86C-6D2B70454C74}"/>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F82519E0-1844-1C9C-B4F3-FEE41E5EC289}"/>
              </a:ext>
            </a:extLst>
          </p:cNvPr>
          <p:cNvSpPr>
            <a:spLocks noGrp="1"/>
          </p:cNvSpPr>
          <p:nvPr>
            <p:ph type="sldNum" sz="quarter" idx="12"/>
          </p:nvPr>
        </p:nvSpPr>
        <p:spPr/>
        <p:txBody>
          <a:bodyPr/>
          <a:lstStyle/>
          <a:p>
            <a:pPr>
              <a:defRPr/>
            </a:pPr>
            <a:fld id="{4B269E07-4319-4C71-89A4-35216CCE3994}" type="slidenum">
              <a:rPr lang="en-US" smtClean="0"/>
              <a:pPr>
                <a:defRPr/>
              </a:pPr>
              <a:t>‹#›</a:t>
            </a:fld>
            <a:endParaRPr lang="en-US"/>
          </a:p>
        </p:txBody>
      </p:sp>
    </p:spTree>
    <p:extLst>
      <p:ext uri="{BB962C8B-B14F-4D97-AF65-F5344CB8AC3E}">
        <p14:creationId xmlns:p14="http://schemas.microsoft.com/office/powerpoint/2010/main" val="2561574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5F00-99C3-589E-3C1B-C8E955089D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E37C3D-0969-6130-15A4-FCCB10AF310A}"/>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AB962603-87B7-4799-E740-22CA49CEE6B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E108A2C-561C-B91E-03BF-28A87A944866}"/>
              </a:ext>
            </a:extLst>
          </p:cNvPr>
          <p:cNvSpPr>
            <a:spLocks noGrp="1"/>
          </p:cNvSpPr>
          <p:nvPr>
            <p:ph type="sldNum" sz="quarter" idx="12"/>
          </p:nvPr>
        </p:nvSpPr>
        <p:spPr/>
        <p:txBody>
          <a:bodyPr/>
          <a:lstStyle/>
          <a:p>
            <a:pPr>
              <a:defRPr/>
            </a:pPr>
            <a:fld id="{2E2D10B8-E362-4BD3-8918-B92D129247C2}" type="slidenum">
              <a:rPr lang="en-US" smtClean="0"/>
              <a:pPr>
                <a:defRPr/>
              </a:pPr>
              <a:t>‹#›</a:t>
            </a:fld>
            <a:endParaRPr lang="en-US"/>
          </a:p>
        </p:txBody>
      </p:sp>
    </p:spTree>
    <p:extLst>
      <p:ext uri="{BB962C8B-B14F-4D97-AF65-F5344CB8AC3E}">
        <p14:creationId xmlns:p14="http://schemas.microsoft.com/office/powerpoint/2010/main" val="2890350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0E75D5-1386-C23D-BE60-C691B5C95321}"/>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1076F5-C530-D34F-5854-EFBFFF6ADB5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B673786B-391E-331C-615C-7FCCC5F2BD80}"/>
              </a:ext>
            </a:extLst>
          </p:cNvPr>
          <p:cNvSpPr>
            <a:spLocks noGrp="1"/>
          </p:cNvSpPr>
          <p:nvPr>
            <p:ph type="sldNum" sz="quarter" idx="12"/>
          </p:nvPr>
        </p:nvSpPr>
        <p:spPr/>
        <p:txBody>
          <a:bodyPr/>
          <a:lstStyle/>
          <a:p>
            <a:pPr>
              <a:defRPr/>
            </a:pPr>
            <a:fld id="{27F3FCFF-D0A6-4001-BDDB-22B4D02D2514}" type="slidenum">
              <a:rPr lang="en-US" smtClean="0"/>
              <a:pPr>
                <a:defRPr/>
              </a:pPr>
              <a:t>‹#›</a:t>
            </a:fld>
            <a:endParaRPr lang="en-US"/>
          </a:p>
        </p:txBody>
      </p:sp>
    </p:spTree>
    <p:extLst>
      <p:ext uri="{BB962C8B-B14F-4D97-AF65-F5344CB8AC3E}">
        <p14:creationId xmlns:p14="http://schemas.microsoft.com/office/powerpoint/2010/main" val="3458191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3806-B68E-0816-B613-1CCC2AD28E9E}"/>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62419A4-BE14-0918-D451-4584593B89AE}"/>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A9F1A2-4704-71FA-E254-73C46152D7DE}"/>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770E755-E083-1B3D-D7E6-2DFEF3ABA5F4}"/>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CC620B0B-31EE-F180-9BD8-5FC1B44367B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50ABAC0E-C2A0-C0DD-1C30-6FFF1F553C27}"/>
              </a:ext>
            </a:extLst>
          </p:cNvPr>
          <p:cNvSpPr>
            <a:spLocks noGrp="1"/>
          </p:cNvSpPr>
          <p:nvPr>
            <p:ph type="sldNum" sz="quarter" idx="12"/>
          </p:nvPr>
        </p:nvSpPr>
        <p:spPr/>
        <p:txBody>
          <a:bodyPr/>
          <a:lstStyle/>
          <a:p>
            <a:pPr>
              <a:defRPr/>
            </a:pPr>
            <a:fld id="{30AD20B4-E55B-44EB-B1E3-A9C36BC6131B}" type="slidenum">
              <a:rPr lang="en-US" smtClean="0"/>
              <a:pPr>
                <a:defRPr/>
              </a:pPr>
              <a:t>‹#›</a:t>
            </a:fld>
            <a:endParaRPr lang="en-US"/>
          </a:p>
        </p:txBody>
      </p:sp>
    </p:spTree>
    <p:extLst>
      <p:ext uri="{BB962C8B-B14F-4D97-AF65-F5344CB8AC3E}">
        <p14:creationId xmlns:p14="http://schemas.microsoft.com/office/powerpoint/2010/main" val="3419497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830B7-1900-CC42-75D6-AB7614FD1AAA}"/>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304775C-BE68-D3DE-3097-C8884CDAF2C9}"/>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5BB56FB-39AA-985A-1356-B6E7A363D941}"/>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3C8073D-2140-F170-6E4A-3D5BFD7AABB6}"/>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2565B911-CC5A-F563-83E6-0A29E037273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3A32ABE1-59A7-E592-3736-8A46B3A76FC7}"/>
              </a:ext>
            </a:extLst>
          </p:cNvPr>
          <p:cNvSpPr>
            <a:spLocks noGrp="1"/>
          </p:cNvSpPr>
          <p:nvPr>
            <p:ph type="sldNum" sz="quarter" idx="12"/>
          </p:nvPr>
        </p:nvSpPr>
        <p:spPr/>
        <p:txBody>
          <a:bodyPr/>
          <a:lstStyle/>
          <a:p>
            <a:pPr>
              <a:defRPr/>
            </a:pPr>
            <a:fld id="{3B0753C9-96EB-429D-B41D-6F282CF7E989}" type="slidenum">
              <a:rPr lang="en-US" smtClean="0"/>
              <a:pPr>
                <a:defRPr/>
              </a:pPr>
              <a:t>‹#›</a:t>
            </a:fld>
            <a:endParaRPr lang="en-US"/>
          </a:p>
        </p:txBody>
      </p:sp>
    </p:spTree>
    <p:extLst>
      <p:ext uri="{BB962C8B-B14F-4D97-AF65-F5344CB8AC3E}">
        <p14:creationId xmlns:p14="http://schemas.microsoft.com/office/powerpoint/2010/main" val="23411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455C5B-ADFF-3B36-231D-A46051AC09C6}"/>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526CC7-85A6-D541-58F1-AB306039E411}"/>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1FCD4-3BD7-2640-6A8C-8C6BD3C094B6}"/>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AB16634E-3EDD-1BA8-6983-218002E1BF58}"/>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C5B0EB88-64CB-11E0-1429-DF03D427AE92}"/>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5847B36-0CD9-4409-A767-AF37FD00B64B}" type="slidenum">
              <a:rPr lang="en-US" smtClean="0"/>
              <a:pPr>
                <a:defRPr/>
              </a:pPr>
              <a:t>‹#›</a:t>
            </a:fld>
            <a:endParaRPr lang="en-US"/>
          </a:p>
        </p:txBody>
      </p:sp>
    </p:spTree>
    <p:extLst>
      <p:ext uri="{BB962C8B-B14F-4D97-AF65-F5344CB8AC3E}">
        <p14:creationId xmlns:p14="http://schemas.microsoft.com/office/powerpoint/2010/main" val="9570955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27.xml"/><Relationship Id="rId3" Type="http://schemas.openxmlformats.org/officeDocument/2006/relationships/image" Target="../media/image14.png"/><Relationship Id="rId7" Type="http://schemas.openxmlformats.org/officeDocument/2006/relationships/slide" Target="slide26.xml"/><Relationship Id="rId12" Type="http://schemas.openxmlformats.org/officeDocument/2006/relationships/image" Target="../media/image26.png"/><Relationship Id="rId2" Type="http://schemas.openxmlformats.org/officeDocument/2006/relationships/image" Target="../media/image17.png"/><Relationship Id="rId16"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slide" Target="slide24.xml"/><Relationship Id="rId5" Type="http://schemas.openxmlformats.org/officeDocument/2006/relationships/slide" Target="slide23.xml"/><Relationship Id="rId15" Type="http://schemas.microsoft.com/office/2007/relationships/hdphoto" Target="../media/hdphoto1.wdp"/><Relationship Id="rId10" Type="http://schemas.openxmlformats.org/officeDocument/2006/relationships/image" Target="../media/image25.jpeg"/><Relationship Id="rId4" Type="http://schemas.openxmlformats.org/officeDocument/2006/relationships/image" Target="../media/image22.png"/><Relationship Id="rId9" Type="http://schemas.openxmlformats.org/officeDocument/2006/relationships/slide" Target="slide25.xml"/><Relationship Id="rId1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audio" Target="../media/audio3.wav"/><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slide" Target="slide22.xml"/><Relationship Id="rId2" Type="http://schemas.openxmlformats.org/officeDocument/2006/relationships/video" Target="../media/media2.mp4"/><Relationship Id="rId16" Type="http://schemas.openxmlformats.org/officeDocument/2006/relationships/image" Target="../media/image36.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33.png"/><Relationship Id="rId5" Type="http://schemas.openxmlformats.org/officeDocument/2006/relationships/audio" Target="../media/audio1.wav"/><Relationship Id="rId1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notesSlide" Target="../notesSlides/notesSlide4.xml"/><Relationship Id="rId9" Type="http://schemas.openxmlformats.org/officeDocument/2006/relationships/image" Target="../media/image31.png"/><Relationship Id="rId1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7.png"/><Relationship Id="rId12" Type="http://schemas.openxmlformats.org/officeDocument/2006/relationships/audio" Target="../media/audio3.wav"/><Relationship Id="rId2" Type="http://schemas.openxmlformats.org/officeDocument/2006/relationships/video" Target="../media/media2.mp4"/><Relationship Id="rId16" Type="http://schemas.openxmlformats.org/officeDocument/2006/relationships/image" Target="../media/image36.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slide" Target="slide22.xml"/><Relationship Id="rId5" Type="http://schemas.openxmlformats.org/officeDocument/2006/relationships/audio" Target="../media/audio1.wav"/><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notesSlide" Target="../notesSlides/notesSlide5.xml"/><Relationship Id="rId9" Type="http://schemas.openxmlformats.org/officeDocument/2006/relationships/image" Target="../media/image32.png"/><Relationship Id="rId1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9.png"/><Relationship Id="rId12" Type="http://schemas.openxmlformats.org/officeDocument/2006/relationships/audio" Target="../media/audio3.wav"/><Relationship Id="rId2" Type="http://schemas.openxmlformats.org/officeDocument/2006/relationships/video" Target="../media/media2.mp4"/><Relationship Id="rId16" Type="http://schemas.openxmlformats.org/officeDocument/2006/relationships/image" Target="../media/image36.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slide" Target="slide22.xml"/><Relationship Id="rId5" Type="http://schemas.openxmlformats.org/officeDocument/2006/relationships/audio" Target="../media/audio1.wav"/><Relationship Id="rId15" Type="http://schemas.openxmlformats.org/officeDocument/2006/relationships/image" Target="../media/image40.png"/><Relationship Id="rId10" Type="http://schemas.openxmlformats.org/officeDocument/2006/relationships/image" Target="../media/image33.png"/><Relationship Id="rId4" Type="http://schemas.openxmlformats.org/officeDocument/2006/relationships/notesSlide" Target="../notesSlides/notesSlide6.xml"/><Relationship Id="rId9" Type="http://schemas.openxmlformats.org/officeDocument/2006/relationships/image" Target="../media/image32.png"/><Relationship Id="rId1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41.png"/><Relationship Id="rId12" Type="http://schemas.openxmlformats.org/officeDocument/2006/relationships/audio" Target="../media/audio3.wav"/><Relationship Id="rId2" Type="http://schemas.openxmlformats.org/officeDocument/2006/relationships/video" Target="../media/media2.mp4"/><Relationship Id="rId16" Type="http://schemas.openxmlformats.org/officeDocument/2006/relationships/image" Target="../media/image36.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slide" Target="slide22.xml"/><Relationship Id="rId5" Type="http://schemas.openxmlformats.org/officeDocument/2006/relationships/audio" Target="../media/audio1.wav"/><Relationship Id="rId15" Type="http://schemas.openxmlformats.org/officeDocument/2006/relationships/image" Target="../media/image42.png"/><Relationship Id="rId10" Type="http://schemas.openxmlformats.org/officeDocument/2006/relationships/image" Target="../media/image33.png"/><Relationship Id="rId4" Type="http://schemas.openxmlformats.org/officeDocument/2006/relationships/notesSlide" Target="../notesSlides/notesSlide7.xml"/><Relationship Id="rId9" Type="http://schemas.openxmlformats.org/officeDocument/2006/relationships/image" Target="../media/image32.png"/><Relationship Id="rId1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7.png"/><Relationship Id="rId12" Type="http://schemas.openxmlformats.org/officeDocument/2006/relationships/audio" Target="../media/audio3.wav"/><Relationship Id="rId2" Type="http://schemas.openxmlformats.org/officeDocument/2006/relationships/video" Target="../media/media2.mp4"/><Relationship Id="rId16" Type="http://schemas.openxmlformats.org/officeDocument/2006/relationships/image" Target="../media/image36.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slide" Target="slide22.xml"/><Relationship Id="rId5" Type="http://schemas.openxmlformats.org/officeDocument/2006/relationships/audio" Target="../media/audio1.wav"/><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notesSlide" Target="../notesSlides/notesSlide8.xml"/><Relationship Id="rId9" Type="http://schemas.openxmlformats.org/officeDocument/2006/relationships/image" Target="../media/image32.png"/><Relationship Id="rId1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21" Type="http://schemas.openxmlformats.org/officeDocument/2006/relationships/image" Target="../media/image62.jpe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43.png"/><Relationship Id="rId16" Type="http://schemas.openxmlformats.org/officeDocument/2006/relationships/image" Target="../media/image57.png"/><Relationship Id="rId20"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65.png"/><Relationship Id="rId5" Type="http://schemas.openxmlformats.org/officeDocument/2006/relationships/image" Target="../media/image64.gif"/><Relationship Id="rId4" Type="http://schemas.openxmlformats.org/officeDocument/2006/relationships/image" Target="../media/image63.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âu chuyện về gió và những cánh buồm khiến bạn sực tỉnh: Hóa ra đây là">
            <a:extLst>
              <a:ext uri="{FF2B5EF4-FFF2-40B4-BE49-F238E27FC236}">
                <a16:creationId xmlns:a16="http://schemas.microsoft.com/office/drawing/2014/main" id="{BFA13C91-C14F-D348-92CF-511F6E5B4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1" y="0"/>
            <a:ext cx="9149631"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A4C661C-4EE6-4CB9-89AE-BBCB82B063F4}"/>
              </a:ext>
            </a:extLst>
          </p:cNvPr>
          <p:cNvSpPr txBox="1"/>
          <p:nvPr/>
        </p:nvSpPr>
        <p:spPr>
          <a:xfrm>
            <a:off x="4694927" y="3238500"/>
            <a:ext cx="4170218" cy="584775"/>
          </a:xfrm>
          <a:prstGeom prst="rect">
            <a:avLst/>
          </a:prstGeom>
          <a:noFill/>
        </p:spPr>
        <p:txBody>
          <a:bodyPr wrap="square" rtlCol="0">
            <a:spAutoFit/>
          </a:bodyPr>
          <a:lstStyle/>
          <a:p>
            <a:pPr algn="ctr"/>
            <a:r>
              <a:rPr lang="en-US" sz="3200" b="1" dirty="0">
                <a:solidFill>
                  <a:srgbClr val="FF0000"/>
                </a:solidFill>
                <a:latin typeface="+mj-lt"/>
              </a:rPr>
              <a:t>- </a:t>
            </a:r>
            <a:r>
              <a:rPr lang="en-US" sz="3200" b="1" dirty="0" err="1">
                <a:solidFill>
                  <a:srgbClr val="FF0000"/>
                </a:solidFill>
              </a:rPr>
              <a:t>Hoàng</a:t>
            </a:r>
            <a:r>
              <a:rPr lang="en-US" sz="3200" b="1" dirty="0">
                <a:solidFill>
                  <a:srgbClr val="FF0000"/>
                </a:solidFill>
              </a:rPr>
              <a:t> </a:t>
            </a:r>
            <a:r>
              <a:rPr lang="en-US" sz="3200" b="1" dirty="0" err="1">
                <a:solidFill>
                  <a:srgbClr val="FF0000"/>
                </a:solidFill>
              </a:rPr>
              <a:t>Trung</a:t>
            </a:r>
            <a:r>
              <a:rPr lang="en-US" sz="3200" b="1" dirty="0">
                <a:solidFill>
                  <a:srgbClr val="FF0000"/>
                </a:solidFill>
              </a:rPr>
              <a:t> </a:t>
            </a:r>
            <a:r>
              <a:rPr lang="en-US" sz="3200" b="1" dirty="0" err="1">
                <a:solidFill>
                  <a:srgbClr val="FF0000"/>
                </a:solidFill>
              </a:rPr>
              <a:t>Thông</a:t>
            </a:r>
            <a:r>
              <a:rPr lang="en-US" sz="3200" b="1" dirty="0">
                <a:solidFill>
                  <a:srgbClr val="FF0000"/>
                </a:solidFill>
              </a:rPr>
              <a:t> -</a:t>
            </a:r>
            <a:endParaRPr lang="en-US" sz="4400" dirty="0">
              <a:solidFill>
                <a:srgbClr val="FF0000"/>
              </a:solidFill>
              <a:latin typeface="+mj-lt"/>
            </a:endParaRPr>
          </a:p>
        </p:txBody>
      </p:sp>
      <p:sp>
        <p:nvSpPr>
          <p:cNvPr id="4" name="TextBox 3">
            <a:extLst>
              <a:ext uri="{FF2B5EF4-FFF2-40B4-BE49-F238E27FC236}">
                <a16:creationId xmlns:a16="http://schemas.microsoft.com/office/drawing/2014/main" id="{923AD9B1-F865-4ECE-97C7-20544FDC65B1}"/>
              </a:ext>
            </a:extLst>
          </p:cNvPr>
          <p:cNvSpPr txBox="1"/>
          <p:nvPr/>
        </p:nvSpPr>
        <p:spPr>
          <a:xfrm>
            <a:off x="381000" y="478804"/>
            <a:ext cx="2022159" cy="830997"/>
          </a:xfrm>
          <a:prstGeom prst="rect">
            <a:avLst/>
          </a:prstGeom>
          <a:noFill/>
        </p:spPr>
        <p:txBody>
          <a:bodyPr wrap="square" rtlCol="0">
            <a:spAutoFit/>
          </a:bodyPr>
          <a:lstStyle/>
          <a:p>
            <a:pPr algn="ctr"/>
            <a:r>
              <a:rPr lang="en-US" sz="4800" b="1">
                <a:solidFill>
                  <a:srgbClr val="FFFF00"/>
                </a:solidFill>
                <a:latin typeface="HP001 4 hàng" panose="020B0603050302020204" pitchFamily="34" charset="0"/>
              </a:rPr>
              <a:t>Bài 7</a:t>
            </a:r>
          </a:p>
        </p:txBody>
      </p:sp>
      <p:sp>
        <p:nvSpPr>
          <p:cNvPr id="3" name="Rectangle 2">
            <a:extLst>
              <a:ext uri="{FF2B5EF4-FFF2-40B4-BE49-F238E27FC236}">
                <a16:creationId xmlns:a16="http://schemas.microsoft.com/office/drawing/2014/main" id="{A475D1D7-FA16-1027-4E32-B5831000A25E}"/>
              </a:ext>
            </a:extLst>
          </p:cNvPr>
          <p:cNvSpPr/>
          <p:nvPr/>
        </p:nvSpPr>
        <p:spPr>
          <a:xfrm>
            <a:off x="591201" y="1788605"/>
            <a:ext cx="7991290" cy="1200329"/>
          </a:xfrm>
          <a:prstGeom prst="rect">
            <a:avLst/>
          </a:prstGeom>
          <a:noFill/>
        </p:spPr>
        <p:txBody>
          <a:bodyPr wrap="none" lIns="91440" tIns="45720" rIns="91440" bIns="45720">
            <a:spAutoFit/>
          </a:bodyPr>
          <a:lstStyle/>
          <a:p>
            <a:pPr algn="ctr"/>
            <a:r>
              <a:rPr lang="en-US" sz="7200" b="1" cap="none" spc="0" dirty="0" err="1">
                <a:ln w="6600">
                  <a:solidFill>
                    <a:schemeClr val="accent2"/>
                  </a:solidFill>
                  <a:prstDash val="solid"/>
                </a:ln>
                <a:solidFill>
                  <a:srgbClr val="FF0000"/>
                </a:solidFill>
                <a:effectLst>
                  <a:outerShdw dist="38100" dir="2700000" algn="tl" rotWithShape="0">
                    <a:schemeClr val="accent2"/>
                  </a:outerShdw>
                </a:effectLst>
                <a:latin typeface="HP001 4 hàng" panose="020B0603050302020204" pitchFamily="34" charset="0"/>
              </a:rPr>
              <a:t>Những</a:t>
            </a:r>
            <a:r>
              <a:rPr lang="en-US" sz="7200" b="1" cap="none" spc="0" dirty="0">
                <a:ln w="6600">
                  <a:solidFill>
                    <a:schemeClr val="accent2"/>
                  </a:solidFill>
                  <a:prstDash val="solid"/>
                </a:ln>
                <a:solidFill>
                  <a:srgbClr val="FF0000"/>
                </a:solidFill>
                <a:effectLst>
                  <a:outerShdw dist="38100" dir="2700000" algn="tl" rotWithShape="0">
                    <a:schemeClr val="accent2"/>
                  </a:outerShdw>
                </a:effectLst>
                <a:latin typeface="HP001 4 hàng" panose="020B0603050302020204" pitchFamily="34" charset="0"/>
              </a:rPr>
              <a:t> </a:t>
            </a:r>
            <a:r>
              <a:rPr lang="en-US" sz="7200" b="1" cap="none" spc="0" dirty="0" err="1">
                <a:ln w="6600">
                  <a:solidFill>
                    <a:schemeClr val="accent2"/>
                  </a:solidFill>
                  <a:prstDash val="solid"/>
                </a:ln>
                <a:solidFill>
                  <a:srgbClr val="FF0000"/>
                </a:solidFill>
                <a:effectLst>
                  <a:outerShdw dist="38100" dir="2700000" algn="tl" rotWithShape="0">
                    <a:schemeClr val="accent2"/>
                  </a:outerShdw>
                </a:effectLst>
                <a:latin typeface="HP001 4 hàng" panose="020B0603050302020204" pitchFamily="34" charset="0"/>
              </a:rPr>
              <a:t>cánh</a:t>
            </a:r>
            <a:r>
              <a:rPr lang="en-US" sz="7200" b="1" cap="none" spc="0" dirty="0">
                <a:ln w="6600">
                  <a:solidFill>
                    <a:schemeClr val="accent2"/>
                  </a:solidFill>
                  <a:prstDash val="solid"/>
                </a:ln>
                <a:solidFill>
                  <a:srgbClr val="FF0000"/>
                </a:solidFill>
                <a:effectLst>
                  <a:outerShdw dist="38100" dir="2700000" algn="tl" rotWithShape="0">
                    <a:schemeClr val="accent2"/>
                  </a:outerShdw>
                </a:effectLst>
                <a:latin typeface="HP001 4 hàng" panose="020B0603050302020204" pitchFamily="34" charset="0"/>
              </a:rPr>
              <a:t> </a:t>
            </a:r>
            <a:r>
              <a:rPr lang="en-US" sz="7200" b="1" cap="none" spc="0" dirty="0" err="1">
                <a:ln w="6600">
                  <a:solidFill>
                    <a:schemeClr val="accent2"/>
                  </a:solidFill>
                  <a:prstDash val="solid"/>
                </a:ln>
                <a:solidFill>
                  <a:srgbClr val="FF0000"/>
                </a:solidFill>
                <a:effectLst>
                  <a:outerShdw dist="38100" dir="2700000" algn="tl" rotWithShape="0">
                    <a:schemeClr val="accent2"/>
                  </a:outerShdw>
                </a:effectLst>
                <a:latin typeface="HP001 4 hàng" panose="020B0603050302020204" pitchFamily="34" charset="0"/>
              </a:rPr>
              <a:t>buồm</a:t>
            </a:r>
            <a:endParaRPr lang="en-US" sz="7200" b="1" cap="none" spc="0" dirty="0">
              <a:ln w="6600">
                <a:solidFill>
                  <a:schemeClr val="accent2"/>
                </a:solidFill>
                <a:prstDash val="solid"/>
              </a:ln>
              <a:solidFill>
                <a:srgbClr val="FF0000"/>
              </a:solidFill>
              <a:effectLst>
                <a:outerShdw dist="38100" dir="2700000" algn="tl" rotWithShape="0">
                  <a:schemeClr val="accent2"/>
                </a:outerShdw>
              </a:effectLst>
              <a:latin typeface="HP001 4 hàng" panose="020B0603050302020204" pitchFamily="34" charset="0"/>
            </a:endParaRPr>
          </a:p>
        </p:txBody>
      </p:sp>
    </p:spTree>
    <p:extLst>
      <p:ext uri="{BB962C8B-B14F-4D97-AF65-F5344CB8AC3E}">
        <p14:creationId xmlns:p14="http://schemas.microsoft.com/office/powerpoint/2010/main" val="371802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a:extLst>
              <a:ext uri="{FF2B5EF4-FFF2-40B4-BE49-F238E27FC236}">
                <a16:creationId xmlns:a16="http://schemas.microsoft.com/office/drawing/2014/main" id="{1CD7488A-B8AA-418B-8E23-DFCD9DDCCE97}"/>
              </a:ext>
            </a:extLst>
          </p:cNvPr>
          <p:cNvSpPr txBox="1">
            <a:spLocks noChangeArrowheads="1"/>
          </p:cNvSpPr>
          <p:nvPr/>
        </p:nvSpPr>
        <p:spPr bwMode="auto">
          <a:xfrm>
            <a:off x="3962400" y="662870"/>
            <a:ext cx="5181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342900" indent="-342900">
              <a:spcBef>
                <a:spcPts val="0"/>
              </a:spcBef>
              <a:buFontTx/>
              <a:buChar char="-"/>
            </a:pPr>
            <a:r>
              <a:rPr lang="en-US" sz="2400" b="1" dirty="0" err="1">
                <a:solidFill>
                  <a:srgbClr val="0000FF"/>
                </a:solidFill>
                <a:latin typeface="+mj-lt"/>
              </a:rPr>
              <a:t>Chỉ</a:t>
            </a:r>
            <a:r>
              <a:rPr lang="en-US" sz="2400" b="1" dirty="0">
                <a:solidFill>
                  <a:srgbClr val="0000FF"/>
                </a:solidFill>
                <a:latin typeface="+mj-lt"/>
              </a:rPr>
              <a:t> </a:t>
            </a:r>
            <a:r>
              <a:rPr lang="en-US" sz="2400" b="1" dirty="0" err="1">
                <a:solidFill>
                  <a:srgbClr val="0000FF"/>
                </a:solidFill>
                <a:latin typeface="+mj-lt"/>
              </a:rPr>
              <a:t>ra</a:t>
            </a:r>
            <a:r>
              <a:rPr lang="en-US" sz="2400" b="1" dirty="0">
                <a:solidFill>
                  <a:srgbClr val="0000FF"/>
                </a:solidFill>
                <a:latin typeface="+mj-lt"/>
              </a:rPr>
              <a:t> </a:t>
            </a:r>
            <a:r>
              <a:rPr lang="en-US" sz="2400" b="1" dirty="0" err="1">
                <a:solidFill>
                  <a:srgbClr val="0000FF"/>
                </a:solidFill>
                <a:latin typeface="+mj-lt"/>
              </a:rPr>
              <a:t>nghệ</a:t>
            </a:r>
            <a:r>
              <a:rPr lang="en-US" sz="2400" b="1" dirty="0">
                <a:solidFill>
                  <a:srgbClr val="0000FF"/>
                </a:solidFill>
                <a:latin typeface="+mj-lt"/>
              </a:rPr>
              <a:t> </a:t>
            </a:r>
            <a:r>
              <a:rPr lang="en-US" sz="2400" b="1" dirty="0" err="1">
                <a:solidFill>
                  <a:srgbClr val="0000FF"/>
                </a:solidFill>
                <a:latin typeface="+mj-lt"/>
              </a:rPr>
              <a:t>thuật</a:t>
            </a:r>
            <a:r>
              <a:rPr lang="en-US" sz="2400" b="1" dirty="0">
                <a:solidFill>
                  <a:srgbClr val="0000FF"/>
                </a:solidFill>
                <a:latin typeface="+mj-lt"/>
              </a:rPr>
              <a:t>: </a:t>
            </a:r>
            <a:r>
              <a:rPr lang="en-US" sz="2400" b="1" dirty="0" err="1">
                <a:solidFill>
                  <a:srgbClr val="0000FF"/>
                </a:solidFill>
                <a:latin typeface="+mj-lt"/>
              </a:rPr>
              <a:t>đối</a:t>
            </a:r>
            <a:r>
              <a:rPr lang="en-US" sz="2400" b="1" dirty="0">
                <a:solidFill>
                  <a:srgbClr val="0000FF"/>
                </a:solidFill>
                <a:latin typeface="+mj-lt"/>
              </a:rPr>
              <a:t> </a:t>
            </a:r>
            <a:r>
              <a:rPr lang="en-US" sz="2400" b="1" dirty="0" err="1">
                <a:solidFill>
                  <a:srgbClr val="0000FF"/>
                </a:solidFill>
                <a:latin typeface="+mj-lt"/>
              </a:rPr>
              <a:t>lập</a:t>
            </a:r>
            <a:r>
              <a:rPr lang="en-US" sz="2400" b="1" dirty="0">
                <a:solidFill>
                  <a:srgbClr val="0000FF"/>
                </a:solidFill>
                <a:latin typeface="+mj-lt"/>
              </a:rPr>
              <a:t> </a:t>
            </a:r>
            <a:r>
              <a:rPr lang="vi-VN" sz="2400" dirty="0">
                <a:solidFill>
                  <a:srgbClr val="0000FF"/>
                </a:solidFill>
                <a:latin typeface="+mj-lt"/>
              </a:rPr>
              <a:t>trong hai câu thơ:</a:t>
            </a:r>
            <a:r>
              <a:rPr lang="vi-VN" sz="2400" b="1" i="1" dirty="0">
                <a:solidFill>
                  <a:srgbClr val="FF0000"/>
                </a:solidFill>
                <a:latin typeface="+mj-lt"/>
              </a:rPr>
              <a:t>“Bóng cha dài lênh khênh</a:t>
            </a:r>
            <a:endParaRPr lang="en-US" sz="2400" b="1" i="1" dirty="0">
              <a:solidFill>
                <a:srgbClr val="FF0000"/>
              </a:solidFill>
              <a:latin typeface="+mj-lt"/>
            </a:endParaRPr>
          </a:p>
          <a:p>
            <a:pPr>
              <a:spcBef>
                <a:spcPts val="0"/>
              </a:spcBef>
            </a:pPr>
            <a:r>
              <a:rPr lang="en-US" sz="2400" b="1" i="1" dirty="0">
                <a:solidFill>
                  <a:srgbClr val="FF0000"/>
                </a:solidFill>
                <a:latin typeface="+mj-lt"/>
              </a:rPr>
              <a:t>                     </a:t>
            </a:r>
            <a:r>
              <a:rPr lang="vi-VN" sz="2400" b="1" i="1" dirty="0">
                <a:solidFill>
                  <a:srgbClr val="FF0000"/>
                </a:solidFill>
                <a:latin typeface="+mj-lt"/>
              </a:rPr>
              <a:t>Bóng con tròn chắc nịch</a:t>
            </a:r>
            <a:endParaRPr lang="en-US" altLang="en-US" sz="2400" b="1" dirty="0">
              <a:solidFill>
                <a:srgbClr val="FF0000"/>
              </a:solidFill>
              <a:latin typeface="+mj-lt"/>
            </a:endParaRPr>
          </a:p>
        </p:txBody>
      </p:sp>
      <p:sp>
        <p:nvSpPr>
          <p:cNvPr id="22" name="Text Box 15">
            <a:extLst>
              <a:ext uri="{FF2B5EF4-FFF2-40B4-BE49-F238E27FC236}">
                <a16:creationId xmlns:a16="http://schemas.microsoft.com/office/drawing/2014/main" id="{A70A0157-488D-0929-AF4C-CBCEB4F64812}"/>
              </a:ext>
            </a:extLst>
          </p:cNvPr>
          <p:cNvSpPr txBox="1">
            <a:spLocks noChangeArrowheads="1"/>
          </p:cNvSpPr>
          <p:nvPr/>
        </p:nvSpPr>
        <p:spPr bwMode="auto">
          <a:xfrm>
            <a:off x="685800" y="947635"/>
            <a:ext cx="4419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algn="just">
              <a:spcBef>
                <a:spcPts val="0"/>
              </a:spcBef>
            </a:pPr>
            <a:r>
              <a:rPr lang="en-US" sz="2200" b="1" dirty="0">
                <a:solidFill>
                  <a:srgbClr val="0000FF"/>
                </a:solidFill>
                <a:latin typeface="+mj-lt"/>
              </a:rPr>
              <a:t>+ </a:t>
            </a:r>
            <a:r>
              <a:rPr lang="en-US" sz="2200" b="1" dirty="0" err="1">
                <a:solidFill>
                  <a:srgbClr val="0000FF"/>
                </a:solidFill>
                <a:latin typeface="+mj-lt"/>
              </a:rPr>
              <a:t>Bóng</a:t>
            </a:r>
            <a:r>
              <a:rPr lang="en-US" sz="2200" b="1" dirty="0">
                <a:solidFill>
                  <a:srgbClr val="0000FF"/>
                </a:solidFill>
                <a:latin typeface="+mj-lt"/>
              </a:rPr>
              <a:t> cha &gt;&lt; </a:t>
            </a:r>
            <a:r>
              <a:rPr lang="en-US" sz="2200" b="1" dirty="0" err="1">
                <a:solidFill>
                  <a:srgbClr val="0000FF"/>
                </a:solidFill>
                <a:latin typeface="+mj-lt"/>
              </a:rPr>
              <a:t>bóng</a:t>
            </a:r>
            <a:r>
              <a:rPr lang="en-US" sz="2200" b="1" dirty="0">
                <a:solidFill>
                  <a:srgbClr val="0000FF"/>
                </a:solidFill>
                <a:latin typeface="+mj-lt"/>
              </a:rPr>
              <a:t> con</a:t>
            </a:r>
          </a:p>
          <a:p>
            <a:pPr algn="just">
              <a:spcBef>
                <a:spcPts val="0"/>
              </a:spcBef>
            </a:pPr>
            <a:r>
              <a:rPr lang="en-US" altLang="en-US" sz="2200" b="1" dirty="0">
                <a:solidFill>
                  <a:srgbClr val="0000FF"/>
                </a:solidFill>
                <a:latin typeface="+mj-lt"/>
              </a:rPr>
              <a:t>+ </a:t>
            </a:r>
            <a:r>
              <a:rPr lang="en-US" altLang="en-US" sz="2200" b="1" dirty="0" err="1">
                <a:solidFill>
                  <a:srgbClr val="0000FF"/>
                </a:solidFill>
                <a:latin typeface="+mj-lt"/>
              </a:rPr>
              <a:t>Dài</a:t>
            </a:r>
            <a:r>
              <a:rPr lang="en-US" altLang="en-US" sz="2200" b="1" dirty="0">
                <a:solidFill>
                  <a:srgbClr val="0000FF"/>
                </a:solidFill>
                <a:latin typeface="+mj-lt"/>
              </a:rPr>
              <a:t> &gt;&lt; </a:t>
            </a:r>
            <a:r>
              <a:rPr lang="en-US" altLang="en-US" sz="2200" b="1" dirty="0" err="1">
                <a:solidFill>
                  <a:srgbClr val="0000FF"/>
                </a:solidFill>
                <a:latin typeface="+mj-lt"/>
              </a:rPr>
              <a:t>tròn</a:t>
            </a:r>
            <a:endParaRPr lang="en-US" altLang="en-US" sz="2200" b="1" dirty="0">
              <a:solidFill>
                <a:srgbClr val="0000FF"/>
              </a:solidFill>
              <a:latin typeface="+mj-lt"/>
            </a:endParaRPr>
          </a:p>
          <a:p>
            <a:pPr algn="just">
              <a:spcBef>
                <a:spcPts val="0"/>
              </a:spcBef>
            </a:pPr>
            <a:r>
              <a:rPr lang="en-US" altLang="en-US" sz="2200" b="1" dirty="0">
                <a:solidFill>
                  <a:srgbClr val="0000FF"/>
                </a:solidFill>
                <a:latin typeface="+mj-lt"/>
              </a:rPr>
              <a:t>+ </a:t>
            </a:r>
            <a:r>
              <a:rPr lang="en-US" altLang="en-US" sz="2200" b="1" dirty="0" err="1">
                <a:solidFill>
                  <a:srgbClr val="0000FF"/>
                </a:solidFill>
                <a:latin typeface="+mj-lt"/>
              </a:rPr>
              <a:t>Lênh</a:t>
            </a:r>
            <a:r>
              <a:rPr lang="en-US" altLang="en-US" sz="2200" b="1" dirty="0">
                <a:solidFill>
                  <a:srgbClr val="0000FF"/>
                </a:solidFill>
                <a:latin typeface="+mj-lt"/>
              </a:rPr>
              <a:t> </a:t>
            </a:r>
            <a:r>
              <a:rPr lang="en-US" altLang="en-US" sz="2200" b="1" dirty="0" err="1">
                <a:solidFill>
                  <a:srgbClr val="0000FF"/>
                </a:solidFill>
                <a:latin typeface="+mj-lt"/>
              </a:rPr>
              <a:t>khênh</a:t>
            </a:r>
            <a:r>
              <a:rPr lang="en-US" altLang="en-US" sz="2200" b="1" dirty="0">
                <a:solidFill>
                  <a:srgbClr val="0000FF"/>
                </a:solidFill>
                <a:latin typeface="+mj-lt"/>
              </a:rPr>
              <a:t> &gt;&lt; </a:t>
            </a:r>
            <a:r>
              <a:rPr lang="en-US" altLang="en-US" sz="2200" b="1" dirty="0" err="1">
                <a:solidFill>
                  <a:srgbClr val="0000FF"/>
                </a:solidFill>
                <a:latin typeface="+mj-lt"/>
              </a:rPr>
              <a:t>chắc</a:t>
            </a:r>
            <a:r>
              <a:rPr lang="en-US" altLang="en-US" sz="2200" b="1" dirty="0">
                <a:solidFill>
                  <a:srgbClr val="0000FF"/>
                </a:solidFill>
                <a:latin typeface="+mj-lt"/>
              </a:rPr>
              <a:t> </a:t>
            </a:r>
            <a:r>
              <a:rPr lang="en-US" altLang="en-US" sz="2200" b="1" dirty="0" err="1">
                <a:solidFill>
                  <a:srgbClr val="0000FF"/>
                </a:solidFill>
                <a:latin typeface="+mj-lt"/>
              </a:rPr>
              <a:t>nịch</a:t>
            </a:r>
            <a:endParaRPr lang="en-US" altLang="en-US" sz="2200" b="1" dirty="0">
              <a:solidFill>
                <a:srgbClr val="0000FF"/>
              </a:solidFill>
              <a:latin typeface="+mj-lt"/>
            </a:endParaRPr>
          </a:p>
        </p:txBody>
      </p:sp>
      <p:sp>
        <p:nvSpPr>
          <p:cNvPr id="23" name="Text Box 15">
            <a:extLst>
              <a:ext uri="{FF2B5EF4-FFF2-40B4-BE49-F238E27FC236}">
                <a16:creationId xmlns:a16="http://schemas.microsoft.com/office/drawing/2014/main" id="{2998CA74-7F80-EB69-384B-CAA84DD9A837}"/>
              </a:ext>
            </a:extLst>
          </p:cNvPr>
          <p:cNvSpPr txBox="1">
            <a:spLocks noChangeArrowheads="1"/>
          </p:cNvSpPr>
          <p:nvPr/>
        </p:nvSpPr>
        <p:spPr bwMode="auto">
          <a:xfrm>
            <a:off x="185351" y="4457700"/>
            <a:ext cx="8686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algn="just"/>
            <a:r>
              <a:rPr lang="vi-VN" sz="2200" b="1" dirty="0">
                <a:solidFill>
                  <a:srgbClr val="0000FF"/>
                </a:solidFill>
                <a:latin typeface="+mj-lt"/>
              </a:rPr>
              <a:t>=&gt; Cái già nua vì thời gian của thế hệ cha anh như đối lập với cái vững chãi, tự tin của cả thế hệ con cháu. Cha dắt con đi hay chính quá khứ dìu bước cho hiện tại, lớp trước nâng bước cho lớp sau.</a:t>
            </a:r>
            <a:endParaRPr lang="en-US" altLang="en-US" sz="2200" b="1" dirty="0">
              <a:solidFill>
                <a:srgbClr val="0000FF"/>
              </a:solidFill>
              <a:latin typeface="+mj-lt"/>
            </a:endParaRPr>
          </a:p>
        </p:txBody>
      </p:sp>
      <p:sp>
        <p:nvSpPr>
          <p:cNvPr id="5" name="TextBox 4">
            <a:extLst>
              <a:ext uri="{FF2B5EF4-FFF2-40B4-BE49-F238E27FC236}">
                <a16:creationId xmlns:a16="http://schemas.microsoft.com/office/drawing/2014/main" id="{A8095A53-6C76-E0B6-4A70-7AC8697D535E}"/>
              </a:ext>
            </a:extLst>
          </p:cNvPr>
          <p:cNvSpPr txBox="1"/>
          <p:nvPr/>
        </p:nvSpPr>
        <p:spPr>
          <a:xfrm>
            <a:off x="-533400" y="144660"/>
            <a:ext cx="6126892" cy="461665"/>
          </a:xfrm>
          <a:prstGeom prst="rect">
            <a:avLst/>
          </a:prstGeom>
          <a:noFill/>
        </p:spPr>
        <p:txBody>
          <a:bodyPr wrap="square">
            <a:spAutoFit/>
          </a:bodyPr>
          <a:lstStyle/>
          <a:p>
            <a:pPr algn="ctr"/>
            <a:r>
              <a:rPr kumimoji="0" lang="en-US" sz="2400" b="1" i="0" u="none" strike="noStrike" cap="none" normalizeH="0" baseline="0" dirty="0">
                <a:ln>
                  <a:noFill/>
                </a:ln>
                <a:effectLst/>
              </a:rPr>
              <a:t>1. </a:t>
            </a:r>
            <a:r>
              <a:rPr kumimoji="0" lang="en-US" sz="2400" b="1" i="0" u="none" strike="noStrike" cap="none" normalizeH="0" baseline="0" dirty="0" err="1">
                <a:ln>
                  <a:noFill/>
                </a:ln>
                <a:effectLst/>
              </a:rPr>
              <a:t>Cảnh</a:t>
            </a:r>
            <a:r>
              <a:rPr kumimoji="0" lang="en-US" sz="2400" b="1" i="0" u="none" strike="noStrike" cap="none" normalizeH="0" dirty="0">
                <a:ln>
                  <a:noFill/>
                </a:ln>
                <a:effectLst/>
              </a:rPr>
              <a:t> </a:t>
            </a:r>
            <a:r>
              <a:rPr kumimoji="0" lang="en-US" sz="2400" b="1" i="0" u="none" strike="noStrike" cap="none" normalizeH="0" dirty="0" err="1">
                <a:ln>
                  <a:noFill/>
                </a:ln>
                <a:effectLst/>
              </a:rPr>
              <a:t>hai</a:t>
            </a:r>
            <a:r>
              <a:rPr kumimoji="0" lang="en-US" sz="2400" b="1" i="0" u="none" strike="noStrike" cap="none" normalizeH="0" dirty="0">
                <a:ln>
                  <a:noFill/>
                </a:ln>
                <a:effectLst/>
              </a:rPr>
              <a:t> cha con </a:t>
            </a:r>
            <a:r>
              <a:rPr kumimoji="0" lang="en-US" sz="2400" b="1" i="0" u="none" strike="noStrike" cap="none" normalizeH="0" dirty="0" err="1">
                <a:ln>
                  <a:noFill/>
                </a:ln>
                <a:effectLst/>
              </a:rPr>
              <a:t>đi</a:t>
            </a:r>
            <a:r>
              <a:rPr kumimoji="0" lang="en-US" sz="2400" b="1" i="0" u="none" strike="noStrike" cap="none" normalizeH="0" dirty="0">
                <a:ln>
                  <a:noFill/>
                </a:ln>
                <a:effectLst/>
              </a:rPr>
              <a:t> </a:t>
            </a:r>
            <a:r>
              <a:rPr kumimoji="0" lang="en-US" sz="2400" b="1" i="0" u="none" strike="noStrike" cap="none" normalizeH="0" dirty="0" err="1">
                <a:ln>
                  <a:noFill/>
                </a:ln>
                <a:effectLst/>
              </a:rPr>
              <a:t>dạo</a:t>
            </a:r>
            <a:r>
              <a:rPr kumimoji="0" lang="en-US" sz="2400" b="1" i="0" u="none" strike="noStrike" cap="none" normalizeH="0" dirty="0">
                <a:ln>
                  <a:noFill/>
                </a:ln>
                <a:effectLst/>
              </a:rPr>
              <a:t> </a:t>
            </a:r>
            <a:r>
              <a:rPr kumimoji="0" lang="en-US" sz="2400" b="1" i="0" u="none" strike="noStrike" cap="none" normalizeH="0" dirty="0" err="1">
                <a:ln>
                  <a:noFill/>
                </a:ln>
                <a:effectLst/>
              </a:rPr>
              <a:t>trên</a:t>
            </a:r>
            <a:r>
              <a:rPr kumimoji="0" lang="en-US" sz="2400" b="1" i="0" u="none" strike="noStrike" cap="none" normalizeH="0" dirty="0">
                <a:ln>
                  <a:noFill/>
                </a:ln>
                <a:effectLst/>
              </a:rPr>
              <a:t> </a:t>
            </a:r>
            <a:r>
              <a:rPr kumimoji="0" lang="en-US" sz="2400" b="1" i="0" u="none" strike="noStrike" cap="none" normalizeH="0" dirty="0" err="1">
                <a:ln>
                  <a:noFill/>
                </a:ln>
                <a:effectLst/>
              </a:rPr>
              <a:t>biển</a:t>
            </a:r>
            <a:endParaRPr kumimoji="0" lang="en-US" sz="2400" b="1" i="0" u="none" strike="noStrike" cap="none" normalizeH="0" baseline="0" dirty="0">
              <a:ln>
                <a:noFill/>
              </a:ln>
              <a:effectLst/>
            </a:endParaRPr>
          </a:p>
        </p:txBody>
      </p:sp>
      <p:sp>
        <p:nvSpPr>
          <p:cNvPr id="7" name="TextBox 6">
            <a:extLst>
              <a:ext uri="{FF2B5EF4-FFF2-40B4-BE49-F238E27FC236}">
                <a16:creationId xmlns:a16="http://schemas.microsoft.com/office/drawing/2014/main" id="{1D25BD61-5B6F-8902-5DEC-AD5BD0748460}"/>
              </a:ext>
            </a:extLst>
          </p:cNvPr>
          <p:cNvSpPr txBox="1"/>
          <p:nvPr/>
        </p:nvSpPr>
        <p:spPr>
          <a:xfrm>
            <a:off x="154459" y="2698784"/>
            <a:ext cx="8534399" cy="1569660"/>
          </a:xfrm>
          <a:prstGeom prst="rect">
            <a:avLst/>
          </a:prstGeom>
          <a:noFill/>
        </p:spPr>
        <p:txBody>
          <a:bodyPr wrap="square">
            <a:spAutoFit/>
          </a:bodyPr>
          <a:lstStyle/>
          <a:p>
            <a:r>
              <a:rPr lang="en-US" sz="2400" b="1" dirty="0">
                <a:solidFill>
                  <a:srgbClr val="000000"/>
                </a:solidFill>
                <a:effectLst/>
                <a:latin typeface="Times New Roman" panose="02020603050405020304" pitchFamily="18" charset="0"/>
                <a:ea typeface="Times New Roman" panose="02020603050405020304" pitchFamily="18" charset="0"/>
              </a:rPr>
              <a:t>*</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Với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cách</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miêu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tả</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và</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nghệ</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thuật</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Điệp</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ngữ</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đối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lập</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từ</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láy</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giúp</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người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đọc</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hình</a:t>
            </a:r>
            <a:r>
              <a:rPr lang="en-US" sz="2400" b="1" dirty="0">
                <a:effectLst/>
                <a:latin typeface="Times New Roman" panose="02020603050405020304" pitchFamily="18" charset="0"/>
                <a:ea typeface="Times New Roman" panose="02020603050405020304" pitchFamily="18" charset="0"/>
              </a:rPr>
              <a:t> dung </a:t>
            </a:r>
            <a:r>
              <a:rPr lang="en-US" sz="2400" b="1" dirty="0" err="1">
                <a:effectLst/>
                <a:latin typeface="Times New Roman" panose="02020603050405020304" pitchFamily="18" charset="0"/>
                <a:ea typeface="Times New Roman" panose="02020603050405020304" pitchFamily="18" charset="0"/>
              </a:rPr>
              <a:t>hình</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ảnh</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tâm</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trạng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hai</a:t>
            </a:r>
            <a:r>
              <a:rPr lang="en-US" sz="2400" b="1" dirty="0">
                <a:effectLst/>
                <a:latin typeface="Times New Roman" panose="02020603050405020304" pitchFamily="18" charset="0"/>
                <a:ea typeface="Times New Roman" panose="02020603050405020304" pitchFamily="18" charset="0"/>
              </a:rPr>
              <a:t> cha con </a:t>
            </a:r>
            <a:r>
              <a:rPr lang="en-US" sz="2400" b="1" dirty="0" err="1">
                <a:effectLst/>
                <a:latin typeface="Times New Roman" panose="02020603050405020304" pitchFamily="18" charset="0"/>
                <a:ea typeface="Times New Roman" panose="02020603050405020304" pitchFamily="18" charset="0"/>
              </a:rPr>
              <a:t>trong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khung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cảnh</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đẹp</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đẽ</a:t>
            </a:r>
            <a:r>
              <a:rPr lang="en-US" sz="2400" b="1" dirty="0">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Từ</a:t>
            </a:r>
            <a:r>
              <a:rPr lang="en-US" sz="2400" b="1" dirty="0">
                <a:solidFill>
                  <a:srgbClr val="FF0000"/>
                </a:solidFill>
                <a:effectLst/>
                <a:latin typeface="Times New Roman" panose="02020603050405020304" pitchFamily="18" charset="0"/>
                <a:ea typeface="Times New Roman" panose="02020603050405020304" pitchFamily="18" charset="0"/>
              </a:rPr>
              <a:t> đó </a:t>
            </a:r>
            <a:r>
              <a:rPr lang="en-US" sz="2400" b="1" dirty="0" err="1">
                <a:solidFill>
                  <a:srgbClr val="FF0000"/>
                </a:solidFill>
                <a:effectLst/>
                <a:latin typeface="Times New Roman" panose="02020603050405020304" pitchFamily="18" charset="0"/>
                <a:ea typeface="Times New Roman" panose="02020603050405020304" pitchFamily="18" charset="0"/>
              </a:rPr>
              <a:t>cho</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thấy</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tình</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cảm</a:t>
            </a:r>
            <a:r>
              <a:rPr lang="en-US" sz="2400" b="1" dirty="0">
                <a:solidFill>
                  <a:srgbClr val="FF0000"/>
                </a:solidFill>
                <a:effectLst/>
                <a:latin typeface="Times New Roman" panose="02020603050405020304" pitchFamily="18" charset="0"/>
                <a:ea typeface="Times New Roman" panose="02020603050405020304" pitchFamily="18" charset="0"/>
              </a:rPr>
              <a:t> cha con </a:t>
            </a:r>
            <a:r>
              <a:rPr lang="en-US" sz="2400" b="1" dirty="0" err="1">
                <a:solidFill>
                  <a:srgbClr val="FF0000"/>
                </a:solidFill>
                <a:effectLst/>
                <a:latin typeface="Times New Roman" panose="02020603050405020304" pitchFamily="18" charset="0"/>
                <a:ea typeface="Times New Roman" panose="02020603050405020304" pitchFamily="18" charset="0"/>
              </a:rPr>
              <a:t>thật</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thân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thiết</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giản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dị</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và</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thiêng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liêng</a:t>
            </a:r>
            <a:r>
              <a:rPr lang="en-US" sz="2400" b="1" dirty="0">
                <a:solidFill>
                  <a:srgbClr val="FF0000"/>
                </a:solidFill>
                <a:effectLst/>
                <a:latin typeface="Times New Roman" panose="02020603050405020304" pitchFamily="18" charset="0"/>
                <a:ea typeface="Times New Roman" panose="02020603050405020304" pitchFamily="18" charset="0"/>
              </a:rPr>
              <a:t>.</a:t>
            </a:r>
            <a:endParaRPr lang="en-US" sz="2400" dirty="0">
              <a:solidFill>
                <a:srgbClr val="FF0000"/>
              </a:solidFill>
            </a:endParaRPr>
          </a:p>
        </p:txBody>
      </p:sp>
    </p:spTree>
    <p:extLst>
      <p:ext uri="{BB962C8B-B14F-4D97-AF65-F5344CB8AC3E}">
        <p14:creationId xmlns:p14="http://schemas.microsoft.com/office/powerpoint/2010/main" val="231412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ox(i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ox(in)">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P spid="22" grpId="0" autoUpdateAnimBg="0"/>
      <p:bldP spid="23" grpId="0" autoUpdateAnimBg="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52">
            <a:extLst>
              <a:ext uri="{FF2B5EF4-FFF2-40B4-BE49-F238E27FC236}">
                <a16:creationId xmlns:a16="http://schemas.microsoft.com/office/drawing/2014/main" id="{E18E5C24-7CE1-4FCA-9533-A1645C914536}"/>
              </a:ext>
            </a:extLst>
          </p:cNvPr>
          <p:cNvSpPr>
            <a:spLocks noChangeArrowheads="1"/>
          </p:cNvSpPr>
          <p:nvPr/>
        </p:nvSpPr>
        <p:spPr bwMode="auto">
          <a:xfrm>
            <a:off x="1457325" y="77163"/>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II.  TÌM HIỂU CHI TIẾT</a:t>
            </a:r>
          </a:p>
        </p:txBody>
      </p:sp>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6477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Rectangle: Rounded Corners 40">
            <a:extLst>
              <a:ext uri="{FF2B5EF4-FFF2-40B4-BE49-F238E27FC236}">
                <a16:creationId xmlns:a16="http://schemas.microsoft.com/office/drawing/2014/main" id="{85B1924F-048E-46DD-A851-196A1DDFB31A}"/>
              </a:ext>
            </a:extLst>
          </p:cNvPr>
          <p:cNvSpPr/>
          <p:nvPr/>
        </p:nvSpPr>
        <p:spPr bwMode="auto">
          <a:xfrm>
            <a:off x="1457325" y="804410"/>
            <a:ext cx="6057900" cy="544830"/>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algn="ctr"/>
            <a:r>
              <a:rPr lang="en-US" sz="2600" b="1">
                <a:solidFill>
                  <a:srgbClr val="FFFF00"/>
                </a:solidFill>
              </a:rPr>
              <a:t>2</a:t>
            </a:r>
            <a:r>
              <a:rPr kumimoji="0" lang="en-US" sz="2600" b="1" i="0" u="none" strike="noStrike" cap="none" normalizeH="0" baseline="0">
                <a:ln>
                  <a:noFill/>
                </a:ln>
                <a:solidFill>
                  <a:srgbClr val="FFFF00"/>
                </a:solidFill>
                <a:effectLst/>
              </a:rPr>
              <a:t>. Cuộc</a:t>
            </a:r>
            <a:r>
              <a:rPr kumimoji="0" lang="en-US" sz="2600" b="1" i="0" u="none" strike="noStrike" cap="none" normalizeH="0">
                <a:ln>
                  <a:noFill/>
                </a:ln>
                <a:solidFill>
                  <a:srgbClr val="FFFF00"/>
                </a:solidFill>
                <a:effectLst/>
              </a:rPr>
              <a:t> trò chuyện giữa hai cha con</a:t>
            </a:r>
            <a:endParaRPr kumimoji="0" lang="en-US" sz="2600" b="1" i="0" u="none" strike="noStrike" cap="none" normalizeH="0" baseline="0" dirty="0">
              <a:ln>
                <a:noFill/>
              </a:ln>
              <a:solidFill>
                <a:srgbClr val="FFFF00"/>
              </a:solidFill>
              <a:effectLst/>
            </a:endParaRPr>
          </a:p>
        </p:txBody>
      </p:sp>
      <p:pic>
        <p:nvPicPr>
          <p:cNvPr id="6146" name="Picture 2" descr="Những cánh buồm (trang 140) - Tiếng Việt 5 tập 2">
            <a:extLst>
              <a:ext uri="{FF2B5EF4-FFF2-40B4-BE49-F238E27FC236}">
                <a16:creationId xmlns:a16="http://schemas.microsoft.com/office/drawing/2014/main" id="{732EF913-D53B-0ADB-4F36-DF9F48147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8007"/>
            <a:ext cx="8305800" cy="404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4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lIns="71323" tIns="35662" rIns="71323" bIns="35662"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10" name="Rounded Rectangle 9"/>
          <p:cNvSpPr/>
          <p:nvPr>
            <p:custDataLst>
              <p:tags r:id="rId2"/>
            </p:custDataLst>
          </p:nvPr>
        </p:nvSpPr>
        <p:spPr>
          <a:xfrm>
            <a:off x="304800" y="1488654"/>
            <a:ext cx="4876800" cy="2366423"/>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algn="just">
              <a:lnSpc>
                <a:spcPct val="150000"/>
              </a:lnSpc>
              <a:defRPr/>
            </a:pPr>
            <a:r>
              <a:rPr lang="en-US" sz="2400" b="1">
                <a:ln>
                  <a:prstDash val="solid"/>
                </a:ln>
                <a:solidFill>
                  <a:srgbClr val="FFFF00"/>
                </a:solidFill>
                <a:latin typeface="+mj-lt"/>
                <a:cs typeface="Arial" charset="0"/>
              </a:rPr>
              <a:t>Người con đã hỏi gì và người cha đã trả lời ra sao? Em có nhận xét gì về người con và thái độ của cha?</a:t>
            </a:r>
            <a:endParaRPr lang="en-US" sz="3200" b="1" dirty="0">
              <a:ln>
                <a:prstDash val="solid"/>
              </a:ln>
              <a:solidFill>
                <a:srgbClr val="FFFF00"/>
              </a:solidFill>
              <a:latin typeface="+mj-lt"/>
              <a:cs typeface="Arial" charset="0"/>
            </a:endParaRP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lstStyle/>
          <a:p>
            <a:endParaRPr lang="en-US"/>
          </a:p>
        </p:txBody>
      </p:sp>
      <p:pic>
        <p:nvPicPr>
          <p:cNvPr id="44" name="Picture 43">
            <a:extLst>
              <a:ext uri="{FF2B5EF4-FFF2-40B4-BE49-F238E27FC236}">
                <a16:creationId xmlns:a16="http://schemas.microsoft.com/office/drawing/2014/main" id="{5FDC912E-B82F-A15B-F903-5BDE30C2B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577879"/>
            <a:ext cx="3523289" cy="2277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6594665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85B1924F-048E-46DD-A851-196A1DDFB31A}"/>
              </a:ext>
            </a:extLst>
          </p:cNvPr>
          <p:cNvSpPr/>
          <p:nvPr/>
        </p:nvSpPr>
        <p:spPr bwMode="auto">
          <a:xfrm>
            <a:off x="1866900" y="190500"/>
            <a:ext cx="5410200" cy="544830"/>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algn="ctr"/>
            <a:r>
              <a:rPr lang="en-US" sz="2600" b="1">
                <a:solidFill>
                  <a:srgbClr val="FFFF00"/>
                </a:solidFill>
              </a:rPr>
              <a:t>Câu hỏi của người con</a:t>
            </a:r>
            <a:endParaRPr kumimoji="0" lang="en-US" sz="2600" b="1" i="0" u="none" strike="noStrike" cap="none" normalizeH="0" baseline="0" dirty="0">
              <a:ln>
                <a:noFill/>
              </a:ln>
              <a:solidFill>
                <a:srgbClr val="FFFF00"/>
              </a:solidFill>
              <a:effectLst/>
            </a:endParaRPr>
          </a:p>
        </p:txBody>
      </p:sp>
      <p:sp>
        <p:nvSpPr>
          <p:cNvPr id="10" name="Text Box 13">
            <a:extLst>
              <a:ext uri="{FF2B5EF4-FFF2-40B4-BE49-F238E27FC236}">
                <a16:creationId xmlns:a16="http://schemas.microsoft.com/office/drawing/2014/main" id="{2EC73F9E-D69C-49D5-B06D-810934E5F0D8}"/>
              </a:ext>
            </a:extLst>
          </p:cNvPr>
          <p:cNvSpPr txBox="1">
            <a:spLocks noChangeArrowheads="1"/>
          </p:cNvSpPr>
          <p:nvPr/>
        </p:nvSpPr>
        <p:spPr bwMode="auto">
          <a:xfrm>
            <a:off x="914400" y="952500"/>
            <a:ext cx="7407442" cy="149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a:lnSpc>
                <a:spcPct val="130000"/>
              </a:lnSpc>
              <a:spcBef>
                <a:spcPts val="0"/>
              </a:spcBef>
            </a:pPr>
            <a:r>
              <a:rPr lang="en-US" sz="2400" b="1" dirty="0">
                <a:solidFill>
                  <a:srgbClr val="0000FF"/>
                </a:solidFill>
                <a:latin typeface="+mj-lt"/>
              </a:rPr>
              <a:t>- “</a:t>
            </a:r>
            <a:r>
              <a:rPr lang="en-US" sz="2400" b="1" i="1" dirty="0">
                <a:solidFill>
                  <a:srgbClr val="0000FF"/>
                </a:solidFill>
                <a:latin typeface="+mj-lt"/>
              </a:rPr>
              <a:t>Cha </a:t>
            </a:r>
            <a:r>
              <a:rPr lang="en-US" sz="2400" b="1" i="1" dirty="0" err="1">
                <a:solidFill>
                  <a:srgbClr val="0000FF"/>
                </a:solidFill>
                <a:latin typeface="+mj-lt"/>
              </a:rPr>
              <a:t>ơi</a:t>
            </a:r>
            <a:r>
              <a:rPr lang="en-US" sz="2400" b="1" i="1" dirty="0">
                <a:solidFill>
                  <a:srgbClr val="0000FF"/>
                </a:solidFill>
                <a:latin typeface="+mj-lt"/>
              </a:rPr>
              <a:t>!</a:t>
            </a:r>
            <a:endParaRPr lang="en-US" sz="2400" b="1" dirty="0">
              <a:solidFill>
                <a:srgbClr val="0000FF"/>
              </a:solidFill>
              <a:latin typeface="+mj-lt"/>
            </a:endParaRPr>
          </a:p>
          <a:p>
            <a:pPr>
              <a:lnSpc>
                <a:spcPct val="130000"/>
              </a:lnSpc>
              <a:spcBef>
                <a:spcPts val="0"/>
              </a:spcBef>
            </a:pPr>
            <a:r>
              <a:rPr lang="en-US" sz="2400" b="1" i="1" dirty="0">
                <a:solidFill>
                  <a:srgbClr val="0000FF"/>
                </a:solidFill>
                <a:latin typeface="+mj-lt"/>
              </a:rPr>
              <a:t>Sao </a:t>
            </a:r>
            <a:r>
              <a:rPr lang="en-US" sz="2400" b="1" i="1" dirty="0" err="1">
                <a:solidFill>
                  <a:srgbClr val="0000FF"/>
                </a:solidFill>
                <a:latin typeface="+mj-lt"/>
              </a:rPr>
              <a:t>xa</a:t>
            </a:r>
            <a:r>
              <a:rPr lang="en-US" sz="2400" b="1" i="1" dirty="0">
                <a:solidFill>
                  <a:srgbClr val="0000FF"/>
                </a:solidFill>
                <a:latin typeface="+mj-lt"/>
              </a:rPr>
              <a:t> kia </a:t>
            </a:r>
            <a:r>
              <a:rPr lang="en-US" sz="2400" b="1" i="1" dirty="0" err="1">
                <a:solidFill>
                  <a:srgbClr val="0000FF"/>
                </a:solidFill>
                <a:latin typeface="+mj-lt"/>
              </a:rPr>
              <a:t>chỉ</a:t>
            </a:r>
            <a:r>
              <a:rPr lang="en-US" sz="2400" b="1" i="1" dirty="0">
                <a:solidFill>
                  <a:srgbClr val="0000FF"/>
                </a:solidFill>
                <a:latin typeface="+mj-lt"/>
              </a:rPr>
              <a:t> </a:t>
            </a:r>
            <a:r>
              <a:rPr lang="en-US" sz="2400" b="1" i="1" dirty="0" err="1">
                <a:solidFill>
                  <a:srgbClr val="0000FF"/>
                </a:solidFill>
                <a:latin typeface="+mj-lt"/>
              </a:rPr>
              <a:t>thấy</a:t>
            </a:r>
            <a:r>
              <a:rPr lang="en-US" sz="2400" b="1" i="1" dirty="0">
                <a:solidFill>
                  <a:srgbClr val="0000FF"/>
                </a:solidFill>
                <a:latin typeface="+mj-lt"/>
              </a:rPr>
              <a:t> </a:t>
            </a:r>
            <a:r>
              <a:rPr lang="en-US" sz="2400" b="1" i="1" dirty="0" err="1">
                <a:solidFill>
                  <a:srgbClr val="0000FF"/>
                </a:solidFill>
                <a:latin typeface="+mj-lt"/>
              </a:rPr>
              <a:t>nước</a:t>
            </a:r>
            <a:r>
              <a:rPr lang="en-US" sz="2400" b="1" i="1" dirty="0">
                <a:solidFill>
                  <a:srgbClr val="0000FF"/>
                </a:solidFill>
                <a:latin typeface="+mj-lt"/>
              </a:rPr>
              <a:t>, </a:t>
            </a:r>
            <a:r>
              <a:rPr lang="en-US" sz="2400" b="1" i="1" dirty="0" err="1">
                <a:solidFill>
                  <a:srgbClr val="0000FF"/>
                </a:solidFill>
                <a:latin typeface="+mj-lt"/>
              </a:rPr>
              <a:t>thấy</a:t>
            </a:r>
            <a:r>
              <a:rPr lang="en-US" sz="2400" b="1" i="1" dirty="0">
                <a:solidFill>
                  <a:srgbClr val="0000FF"/>
                </a:solidFill>
                <a:latin typeface="+mj-lt"/>
              </a:rPr>
              <a:t> </a:t>
            </a:r>
            <a:r>
              <a:rPr lang="en-US" sz="2400" b="1" i="1" dirty="0" err="1">
                <a:solidFill>
                  <a:srgbClr val="0000FF"/>
                </a:solidFill>
                <a:latin typeface="+mj-lt"/>
              </a:rPr>
              <a:t>trời</a:t>
            </a:r>
            <a:endParaRPr lang="en-US" sz="2400" b="1" dirty="0">
              <a:solidFill>
                <a:srgbClr val="0000FF"/>
              </a:solidFill>
              <a:latin typeface="+mj-lt"/>
            </a:endParaRPr>
          </a:p>
          <a:p>
            <a:pPr>
              <a:lnSpc>
                <a:spcPct val="130000"/>
              </a:lnSpc>
              <a:spcBef>
                <a:spcPts val="0"/>
              </a:spcBef>
            </a:pPr>
            <a:r>
              <a:rPr lang="en-US" sz="2400" b="1" i="1" dirty="0" err="1">
                <a:solidFill>
                  <a:srgbClr val="0000FF"/>
                </a:solidFill>
                <a:latin typeface="+mj-lt"/>
              </a:rPr>
              <a:t>Không</a:t>
            </a:r>
            <a:r>
              <a:rPr lang="en-US" sz="2400" b="1" i="1" dirty="0">
                <a:solidFill>
                  <a:srgbClr val="0000FF"/>
                </a:solidFill>
                <a:latin typeface="+mj-lt"/>
              </a:rPr>
              <a:t> </a:t>
            </a:r>
            <a:r>
              <a:rPr lang="en-US" sz="2400" b="1" i="1" dirty="0" err="1">
                <a:solidFill>
                  <a:srgbClr val="0000FF"/>
                </a:solidFill>
                <a:latin typeface="+mj-lt"/>
              </a:rPr>
              <a:t>thấy</a:t>
            </a:r>
            <a:r>
              <a:rPr lang="en-US" sz="2400" b="1" i="1" dirty="0">
                <a:solidFill>
                  <a:srgbClr val="0000FF"/>
                </a:solidFill>
                <a:latin typeface="+mj-lt"/>
              </a:rPr>
              <a:t> </a:t>
            </a:r>
            <a:r>
              <a:rPr lang="en-US" sz="2400" b="1" i="1" dirty="0" err="1">
                <a:solidFill>
                  <a:srgbClr val="0000FF"/>
                </a:solidFill>
                <a:latin typeface="+mj-lt"/>
              </a:rPr>
              <a:t>nhà</a:t>
            </a:r>
            <a:r>
              <a:rPr lang="en-US" sz="2400" b="1" i="1" dirty="0">
                <a:solidFill>
                  <a:srgbClr val="0000FF"/>
                </a:solidFill>
                <a:latin typeface="+mj-lt"/>
              </a:rPr>
              <a:t>, </a:t>
            </a:r>
            <a:r>
              <a:rPr lang="en-US" sz="2400" b="1" i="1" dirty="0" err="1">
                <a:solidFill>
                  <a:srgbClr val="0000FF"/>
                </a:solidFill>
                <a:latin typeface="+mj-lt"/>
              </a:rPr>
              <a:t>không</a:t>
            </a:r>
            <a:r>
              <a:rPr lang="en-US" sz="2400" b="1" i="1" dirty="0">
                <a:solidFill>
                  <a:srgbClr val="0000FF"/>
                </a:solidFill>
                <a:latin typeface="+mj-lt"/>
              </a:rPr>
              <a:t> </a:t>
            </a:r>
            <a:r>
              <a:rPr lang="en-US" sz="2400" b="1" i="1" dirty="0" err="1">
                <a:solidFill>
                  <a:srgbClr val="0000FF"/>
                </a:solidFill>
                <a:latin typeface="+mj-lt"/>
              </a:rPr>
              <a:t>thấy</a:t>
            </a:r>
            <a:r>
              <a:rPr lang="en-US" sz="2400" b="1" i="1" dirty="0">
                <a:solidFill>
                  <a:srgbClr val="0000FF"/>
                </a:solidFill>
                <a:latin typeface="+mj-lt"/>
              </a:rPr>
              <a:t> </a:t>
            </a:r>
            <a:r>
              <a:rPr lang="en-US" sz="2400" b="1" i="1" dirty="0" err="1">
                <a:solidFill>
                  <a:srgbClr val="0000FF"/>
                </a:solidFill>
                <a:latin typeface="+mj-lt"/>
              </a:rPr>
              <a:t>cây</a:t>
            </a:r>
            <a:r>
              <a:rPr lang="en-US" sz="2400" b="1" i="1" dirty="0">
                <a:solidFill>
                  <a:srgbClr val="0000FF"/>
                </a:solidFill>
                <a:latin typeface="+mj-lt"/>
              </a:rPr>
              <a:t>, </a:t>
            </a:r>
            <a:r>
              <a:rPr lang="en-US" sz="2400" b="1" i="1" dirty="0" err="1">
                <a:solidFill>
                  <a:srgbClr val="0000FF"/>
                </a:solidFill>
                <a:latin typeface="+mj-lt"/>
              </a:rPr>
              <a:t>không</a:t>
            </a:r>
            <a:r>
              <a:rPr lang="en-US" sz="2400" b="1" i="1" dirty="0">
                <a:solidFill>
                  <a:srgbClr val="0000FF"/>
                </a:solidFill>
                <a:latin typeface="+mj-lt"/>
              </a:rPr>
              <a:t> </a:t>
            </a:r>
            <a:r>
              <a:rPr lang="en-US" sz="2400" b="1" i="1" dirty="0" err="1">
                <a:solidFill>
                  <a:srgbClr val="0000FF"/>
                </a:solidFill>
                <a:latin typeface="+mj-lt"/>
              </a:rPr>
              <a:t>thấy</a:t>
            </a:r>
            <a:r>
              <a:rPr lang="en-US" sz="2400" b="1" i="1" dirty="0">
                <a:solidFill>
                  <a:srgbClr val="0000FF"/>
                </a:solidFill>
                <a:latin typeface="+mj-lt"/>
              </a:rPr>
              <a:t> </a:t>
            </a:r>
            <a:r>
              <a:rPr lang="en-US" sz="2400" b="1" i="1" dirty="0" err="1">
                <a:solidFill>
                  <a:srgbClr val="0000FF"/>
                </a:solidFill>
                <a:latin typeface="+mj-lt"/>
              </a:rPr>
              <a:t>người</a:t>
            </a:r>
            <a:r>
              <a:rPr lang="en-US" sz="2400" b="1" i="1" dirty="0">
                <a:solidFill>
                  <a:srgbClr val="0000FF"/>
                </a:solidFill>
                <a:latin typeface="+mj-lt"/>
              </a:rPr>
              <a:t> ở đó?”</a:t>
            </a:r>
            <a:endParaRPr lang="en-US" sz="2400" b="1" dirty="0">
              <a:solidFill>
                <a:srgbClr val="0000FF"/>
              </a:solidFill>
              <a:latin typeface="+mj-lt"/>
            </a:endParaRPr>
          </a:p>
        </p:txBody>
      </p:sp>
      <p:sp>
        <p:nvSpPr>
          <p:cNvPr id="12" name="Text Box 13">
            <a:extLst>
              <a:ext uri="{FF2B5EF4-FFF2-40B4-BE49-F238E27FC236}">
                <a16:creationId xmlns:a16="http://schemas.microsoft.com/office/drawing/2014/main" id="{98E7D347-DB45-21C2-5C8B-3C0C43FFBC0C}"/>
              </a:ext>
            </a:extLst>
          </p:cNvPr>
          <p:cNvSpPr txBox="1">
            <a:spLocks noChangeArrowheads="1"/>
          </p:cNvSpPr>
          <p:nvPr/>
        </p:nvSpPr>
        <p:spPr bwMode="auto">
          <a:xfrm>
            <a:off x="914400" y="2376726"/>
            <a:ext cx="7407442" cy="101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a:lnSpc>
                <a:spcPct val="130000"/>
              </a:lnSpc>
              <a:spcBef>
                <a:spcPts val="0"/>
              </a:spcBef>
            </a:pPr>
            <a:r>
              <a:rPr lang="en-US" sz="2400" i="1" dirty="0">
                <a:solidFill>
                  <a:srgbClr val="0000FF"/>
                </a:solidFill>
                <a:latin typeface="+mj-lt"/>
              </a:rPr>
              <a:t>- “Cha </a:t>
            </a:r>
            <a:r>
              <a:rPr lang="en-US" sz="2400" b="1" i="1" dirty="0" err="1">
                <a:solidFill>
                  <a:srgbClr val="0000FF"/>
                </a:solidFill>
                <a:latin typeface="+mj-lt"/>
              </a:rPr>
              <a:t>mượn</a:t>
            </a:r>
            <a:r>
              <a:rPr lang="en-US" sz="2400" i="1" dirty="0">
                <a:solidFill>
                  <a:srgbClr val="0000FF"/>
                </a:solidFill>
                <a:latin typeface="+mj-lt"/>
              </a:rPr>
              <a:t> </a:t>
            </a:r>
            <a:r>
              <a:rPr lang="en-US" sz="2400" i="1" dirty="0" err="1">
                <a:solidFill>
                  <a:srgbClr val="0000FF"/>
                </a:solidFill>
                <a:latin typeface="+mj-lt"/>
              </a:rPr>
              <a:t>cho</a:t>
            </a:r>
            <a:r>
              <a:rPr lang="en-US" sz="2400" i="1" dirty="0">
                <a:solidFill>
                  <a:srgbClr val="0000FF"/>
                </a:solidFill>
                <a:latin typeface="+mj-lt"/>
              </a:rPr>
              <a:t> con </a:t>
            </a:r>
            <a:r>
              <a:rPr lang="en-US" sz="2400" b="1" i="1" dirty="0" err="1">
                <a:solidFill>
                  <a:srgbClr val="0000FF"/>
                </a:solidFill>
                <a:latin typeface="+mj-lt"/>
              </a:rPr>
              <a:t>buồm</a:t>
            </a:r>
            <a:r>
              <a:rPr lang="en-US" sz="2400" b="1" i="1" dirty="0">
                <a:solidFill>
                  <a:srgbClr val="0000FF"/>
                </a:solidFill>
                <a:latin typeface="+mj-lt"/>
              </a:rPr>
              <a:t> </a:t>
            </a:r>
            <a:r>
              <a:rPr lang="en-US" sz="2400" b="1" i="1" dirty="0" err="1">
                <a:solidFill>
                  <a:srgbClr val="0000FF"/>
                </a:solidFill>
                <a:latin typeface="+mj-lt"/>
              </a:rPr>
              <a:t>trắng</a:t>
            </a:r>
            <a:r>
              <a:rPr lang="en-US" sz="2400" b="1" i="1" dirty="0">
                <a:solidFill>
                  <a:srgbClr val="0000FF"/>
                </a:solidFill>
                <a:latin typeface="+mj-lt"/>
              </a:rPr>
              <a:t> </a:t>
            </a:r>
            <a:r>
              <a:rPr lang="en-US" sz="2400" i="1" dirty="0" err="1">
                <a:solidFill>
                  <a:srgbClr val="0000FF"/>
                </a:solidFill>
                <a:latin typeface="+mj-lt"/>
              </a:rPr>
              <a:t>nhé</a:t>
            </a:r>
            <a:r>
              <a:rPr lang="en-US" sz="2400" i="1" dirty="0">
                <a:solidFill>
                  <a:srgbClr val="0000FF"/>
                </a:solidFill>
                <a:latin typeface="+mj-lt"/>
              </a:rPr>
              <a:t>,</a:t>
            </a:r>
            <a:endParaRPr lang="en-US" sz="2400" dirty="0">
              <a:solidFill>
                <a:srgbClr val="0000FF"/>
              </a:solidFill>
              <a:latin typeface="+mj-lt"/>
            </a:endParaRPr>
          </a:p>
          <a:p>
            <a:pPr>
              <a:lnSpc>
                <a:spcPct val="130000"/>
              </a:lnSpc>
              <a:spcBef>
                <a:spcPts val="0"/>
              </a:spcBef>
            </a:pPr>
            <a:r>
              <a:rPr lang="en-US" sz="2400" b="1" i="1" dirty="0" err="1">
                <a:solidFill>
                  <a:srgbClr val="0000FF"/>
                </a:solidFill>
                <a:latin typeface="+mj-lt"/>
              </a:rPr>
              <a:t>Để</a:t>
            </a:r>
            <a:r>
              <a:rPr lang="en-US" sz="2400" b="1" i="1" dirty="0">
                <a:solidFill>
                  <a:srgbClr val="0000FF"/>
                </a:solidFill>
                <a:latin typeface="+mj-lt"/>
              </a:rPr>
              <a:t> con </a:t>
            </a:r>
            <a:r>
              <a:rPr lang="en-US" sz="2400" b="1" i="1" dirty="0" err="1">
                <a:solidFill>
                  <a:srgbClr val="0000FF"/>
                </a:solidFill>
                <a:latin typeface="+mj-lt"/>
              </a:rPr>
              <a:t>đi</a:t>
            </a:r>
            <a:r>
              <a:rPr lang="en-US" sz="2400" dirty="0">
                <a:solidFill>
                  <a:srgbClr val="0000FF"/>
                </a:solidFill>
                <a:latin typeface="+mj-lt"/>
              </a:rPr>
              <a:t>…”</a:t>
            </a:r>
          </a:p>
        </p:txBody>
      </p:sp>
      <p:sp>
        <p:nvSpPr>
          <p:cNvPr id="13" name="Text Box 13">
            <a:extLst>
              <a:ext uri="{FF2B5EF4-FFF2-40B4-BE49-F238E27FC236}">
                <a16:creationId xmlns:a16="http://schemas.microsoft.com/office/drawing/2014/main" id="{B0B4CDB1-4640-B560-6BE6-C83616E2E4DE}"/>
              </a:ext>
            </a:extLst>
          </p:cNvPr>
          <p:cNvSpPr txBox="1">
            <a:spLocks noChangeArrowheads="1"/>
          </p:cNvSpPr>
          <p:nvPr/>
        </p:nvSpPr>
        <p:spPr bwMode="auto">
          <a:xfrm>
            <a:off x="465222" y="3619500"/>
            <a:ext cx="86787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algn="just"/>
            <a:r>
              <a:rPr lang="en-US" sz="2400" b="1" dirty="0">
                <a:solidFill>
                  <a:srgbClr val="0000FF"/>
                </a:solidFill>
                <a:latin typeface="+mj-lt"/>
              </a:rPr>
              <a:t>=&gt; </a:t>
            </a:r>
            <a:r>
              <a:rPr lang="en-US" sz="2400" b="1" dirty="0" err="1">
                <a:solidFill>
                  <a:srgbClr val="0000FF"/>
                </a:solidFill>
                <a:latin typeface="+mj-lt"/>
              </a:rPr>
              <a:t>Câu</a:t>
            </a:r>
            <a:r>
              <a:rPr lang="en-US" sz="2400" b="1" dirty="0">
                <a:solidFill>
                  <a:srgbClr val="0000FF"/>
                </a:solidFill>
                <a:latin typeface="+mj-lt"/>
              </a:rPr>
              <a:t> </a:t>
            </a:r>
            <a:r>
              <a:rPr lang="en-US" sz="2400" b="1" dirty="0" err="1">
                <a:solidFill>
                  <a:srgbClr val="0000FF"/>
                </a:solidFill>
                <a:latin typeface="+mj-lt"/>
              </a:rPr>
              <a:t>hỏi</a:t>
            </a:r>
            <a:r>
              <a:rPr lang="en-US" sz="2400" b="1" dirty="0">
                <a:solidFill>
                  <a:srgbClr val="0000FF"/>
                </a:solidFill>
                <a:latin typeface="+mj-lt"/>
              </a:rPr>
              <a:t> </a:t>
            </a:r>
            <a:r>
              <a:rPr lang="en-US" sz="2400" b="1" dirty="0" err="1">
                <a:solidFill>
                  <a:srgbClr val="0000FF"/>
                </a:solidFill>
                <a:latin typeface="+mj-lt"/>
              </a:rPr>
              <a:t>ngây</a:t>
            </a:r>
            <a:r>
              <a:rPr lang="en-US" sz="2400" b="1" dirty="0">
                <a:solidFill>
                  <a:srgbClr val="0000FF"/>
                </a:solidFill>
                <a:latin typeface="+mj-lt"/>
              </a:rPr>
              <a:t> </a:t>
            </a:r>
            <a:r>
              <a:rPr lang="en-US" sz="2400" b="1" dirty="0" err="1">
                <a:solidFill>
                  <a:srgbClr val="0000FF"/>
                </a:solidFill>
                <a:latin typeface="+mj-lt"/>
              </a:rPr>
              <a:t>thơ</a:t>
            </a:r>
            <a:r>
              <a:rPr lang="en-US" sz="2400" b="1" dirty="0">
                <a:solidFill>
                  <a:srgbClr val="0000FF"/>
                </a:solidFill>
                <a:latin typeface="+mj-lt"/>
              </a:rPr>
              <a:t>, </a:t>
            </a:r>
            <a:r>
              <a:rPr lang="en-US" sz="2400" b="1" dirty="0" err="1">
                <a:solidFill>
                  <a:srgbClr val="0000FF"/>
                </a:solidFill>
                <a:latin typeface="+mj-lt"/>
              </a:rPr>
              <a:t>hồn</a:t>
            </a:r>
            <a:r>
              <a:rPr lang="en-US" sz="2400" b="1" dirty="0">
                <a:solidFill>
                  <a:srgbClr val="0000FF"/>
                </a:solidFill>
                <a:latin typeface="+mj-lt"/>
              </a:rPr>
              <a:t> </a:t>
            </a:r>
            <a:r>
              <a:rPr lang="en-US" sz="2400" b="1" dirty="0" err="1">
                <a:solidFill>
                  <a:srgbClr val="0000FF"/>
                </a:solidFill>
                <a:latin typeface="+mj-lt"/>
              </a:rPr>
              <a:t>nhiên</a:t>
            </a:r>
            <a:r>
              <a:rPr lang="en-US" sz="2400" b="1" dirty="0">
                <a:solidFill>
                  <a:srgbClr val="0000FF"/>
                </a:solidFill>
                <a:latin typeface="+mj-lt"/>
              </a:rPr>
              <a:t>. </a:t>
            </a:r>
            <a:r>
              <a:rPr lang="en-US" sz="2400" b="1" dirty="0" err="1">
                <a:solidFill>
                  <a:srgbClr val="0000FF"/>
                </a:solidFill>
                <a:latin typeface="+mj-lt"/>
              </a:rPr>
              <a:t>Người</a:t>
            </a:r>
            <a:r>
              <a:rPr lang="en-US" sz="2400" b="1" dirty="0">
                <a:solidFill>
                  <a:srgbClr val="0000FF"/>
                </a:solidFill>
                <a:latin typeface="+mj-lt"/>
              </a:rPr>
              <a:t> con </a:t>
            </a:r>
            <a:r>
              <a:rPr lang="en-US" sz="2400" b="1" dirty="0" err="1">
                <a:solidFill>
                  <a:srgbClr val="0000FF"/>
                </a:solidFill>
                <a:latin typeface="+mj-lt"/>
              </a:rPr>
              <a:t>mong</a:t>
            </a:r>
            <a:r>
              <a:rPr lang="en-US" sz="2400" b="1" dirty="0">
                <a:solidFill>
                  <a:srgbClr val="0000FF"/>
                </a:solidFill>
                <a:latin typeface="+mj-lt"/>
              </a:rPr>
              <a:t> </a:t>
            </a:r>
            <a:r>
              <a:rPr lang="en-US" sz="2400" b="1" dirty="0" err="1">
                <a:solidFill>
                  <a:srgbClr val="0000FF"/>
                </a:solidFill>
                <a:latin typeface="+mj-lt"/>
              </a:rPr>
              <a:t>muốn</a:t>
            </a:r>
            <a:r>
              <a:rPr lang="en-US" sz="2400" b="1" dirty="0">
                <a:solidFill>
                  <a:srgbClr val="0000FF"/>
                </a:solidFill>
                <a:latin typeface="+mj-lt"/>
              </a:rPr>
              <a:t> </a:t>
            </a:r>
            <a:r>
              <a:rPr lang="en-US" sz="2400" b="1" dirty="0" err="1">
                <a:solidFill>
                  <a:srgbClr val="0000FF"/>
                </a:solidFill>
                <a:latin typeface="+mj-lt"/>
              </a:rPr>
              <a:t>mở</a:t>
            </a:r>
            <a:r>
              <a:rPr lang="en-US" sz="2400" b="1" dirty="0">
                <a:solidFill>
                  <a:srgbClr val="0000FF"/>
                </a:solidFill>
                <a:latin typeface="+mj-lt"/>
              </a:rPr>
              <a:t> </a:t>
            </a:r>
            <a:r>
              <a:rPr lang="en-US" sz="2400" b="1" dirty="0" err="1">
                <a:solidFill>
                  <a:srgbClr val="0000FF"/>
                </a:solidFill>
                <a:latin typeface="+mj-lt"/>
              </a:rPr>
              <a:t>rộng</a:t>
            </a:r>
            <a:r>
              <a:rPr lang="en-US" sz="2400" b="1" dirty="0">
                <a:solidFill>
                  <a:srgbClr val="0000FF"/>
                </a:solidFill>
                <a:latin typeface="+mj-lt"/>
              </a:rPr>
              <a:t> </a:t>
            </a:r>
            <a:r>
              <a:rPr lang="en-US" sz="2400" b="1" dirty="0" err="1">
                <a:solidFill>
                  <a:srgbClr val="0000FF"/>
                </a:solidFill>
                <a:latin typeface="+mj-lt"/>
              </a:rPr>
              <a:t>kiến</a:t>
            </a:r>
            <a:r>
              <a:rPr lang="en-US" sz="2400" b="1" dirty="0">
                <a:solidFill>
                  <a:srgbClr val="0000FF"/>
                </a:solidFill>
                <a:latin typeface="+mj-lt"/>
              </a:rPr>
              <a:t> </a:t>
            </a:r>
            <a:r>
              <a:rPr lang="en-US" sz="2400" b="1" dirty="0" err="1">
                <a:solidFill>
                  <a:srgbClr val="0000FF"/>
                </a:solidFill>
                <a:latin typeface="+mj-lt"/>
              </a:rPr>
              <a:t>thức</a:t>
            </a:r>
            <a:r>
              <a:rPr lang="en-US" sz="2400" b="1" dirty="0">
                <a:solidFill>
                  <a:srgbClr val="0000FF"/>
                </a:solidFill>
                <a:latin typeface="+mj-lt"/>
              </a:rPr>
              <a:t>, </a:t>
            </a:r>
            <a:r>
              <a:rPr lang="en-US" sz="2400" b="1" dirty="0" err="1">
                <a:solidFill>
                  <a:srgbClr val="0000FF"/>
                </a:solidFill>
                <a:latin typeface="+mj-lt"/>
              </a:rPr>
              <a:t>được</a:t>
            </a:r>
            <a:r>
              <a:rPr lang="en-US" sz="2400" b="1" dirty="0">
                <a:solidFill>
                  <a:srgbClr val="0000FF"/>
                </a:solidFill>
                <a:latin typeface="+mj-lt"/>
              </a:rPr>
              <a:t> </a:t>
            </a:r>
            <a:r>
              <a:rPr lang="en-US" sz="2400" b="1" dirty="0" err="1">
                <a:solidFill>
                  <a:srgbClr val="0000FF"/>
                </a:solidFill>
                <a:latin typeface="+mj-lt"/>
              </a:rPr>
              <a:t>đi</a:t>
            </a:r>
            <a:r>
              <a:rPr lang="en-US" sz="2400" b="1" dirty="0">
                <a:solidFill>
                  <a:srgbClr val="0000FF"/>
                </a:solidFill>
                <a:latin typeface="+mj-lt"/>
              </a:rPr>
              <a:t> </a:t>
            </a:r>
            <a:r>
              <a:rPr lang="en-US" sz="2400" b="1" dirty="0" err="1">
                <a:solidFill>
                  <a:srgbClr val="0000FF"/>
                </a:solidFill>
                <a:latin typeface="+mj-lt"/>
              </a:rPr>
              <a:t>nhiều</a:t>
            </a:r>
            <a:r>
              <a:rPr lang="en-US" sz="2400" b="1" dirty="0">
                <a:solidFill>
                  <a:srgbClr val="0000FF"/>
                </a:solidFill>
                <a:latin typeface="+mj-lt"/>
              </a:rPr>
              <a:t> </a:t>
            </a:r>
            <a:r>
              <a:rPr lang="en-US" sz="2400" b="1" dirty="0" err="1">
                <a:solidFill>
                  <a:srgbClr val="0000FF"/>
                </a:solidFill>
                <a:latin typeface="+mj-lt"/>
              </a:rPr>
              <a:t>nơi</a:t>
            </a:r>
            <a:r>
              <a:rPr lang="en-US" sz="2400" b="1" dirty="0">
                <a:solidFill>
                  <a:srgbClr val="0000FF"/>
                </a:solidFill>
                <a:latin typeface="+mj-lt"/>
              </a:rPr>
              <a:t>.</a:t>
            </a:r>
          </a:p>
        </p:txBody>
      </p:sp>
    </p:spTree>
    <p:extLst>
      <p:ext uri="{BB962C8B-B14F-4D97-AF65-F5344CB8AC3E}">
        <p14:creationId xmlns:p14="http://schemas.microsoft.com/office/powerpoint/2010/main" val="235606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85B1924F-048E-46DD-A851-196A1DDFB31A}"/>
              </a:ext>
            </a:extLst>
          </p:cNvPr>
          <p:cNvSpPr/>
          <p:nvPr/>
        </p:nvSpPr>
        <p:spPr bwMode="auto">
          <a:xfrm>
            <a:off x="1866900" y="190500"/>
            <a:ext cx="5410200" cy="544830"/>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algn="ctr"/>
            <a:r>
              <a:rPr lang="en-US" sz="2600" b="1">
                <a:solidFill>
                  <a:srgbClr val="FFFF00"/>
                </a:solidFill>
              </a:rPr>
              <a:t>Câu trả lời của người cha</a:t>
            </a:r>
            <a:endParaRPr kumimoji="0" lang="en-US" sz="2600" b="1" i="0" u="none" strike="noStrike" cap="none" normalizeH="0" baseline="0" dirty="0">
              <a:ln>
                <a:noFill/>
              </a:ln>
              <a:solidFill>
                <a:srgbClr val="FFFF00"/>
              </a:solidFill>
              <a:effectLst/>
            </a:endParaRPr>
          </a:p>
        </p:txBody>
      </p:sp>
      <p:sp>
        <p:nvSpPr>
          <p:cNvPr id="10" name="Text Box 13">
            <a:extLst>
              <a:ext uri="{FF2B5EF4-FFF2-40B4-BE49-F238E27FC236}">
                <a16:creationId xmlns:a16="http://schemas.microsoft.com/office/drawing/2014/main" id="{2EC73F9E-D69C-49D5-B06D-810934E5F0D8}"/>
              </a:ext>
            </a:extLst>
          </p:cNvPr>
          <p:cNvSpPr txBox="1">
            <a:spLocks noChangeArrowheads="1"/>
          </p:cNvSpPr>
          <p:nvPr/>
        </p:nvSpPr>
        <p:spPr bwMode="auto">
          <a:xfrm>
            <a:off x="1600200" y="952500"/>
            <a:ext cx="672164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r>
              <a:rPr lang="en-US" sz="2400">
                <a:solidFill>
                  <a:srgbClr val="0000FF"/>
                </a:solidFill>
                <a:latin typeface="+mj-lt"/>
              </a:rPr>
              <a:t>- </a:t>
            </a:r>
            <a:r>
              <a:rPr lang="en-US" sz="2400" i="1">
                <a:solidFill>
                  <a:srgbClr val="0000FF"/>
                </a:solidFill>
                <a:latin typeface="+mj-lt"/>
              </a:rPr>
              <a:t>Cha mỉm cười </a:t>
            </a:r>
            <a:r>
              <a:rPr lang="en-US" sz="2400" b="1" i="1">
                <a:solidFill>
                  <a:srgbClr val="0000FF"/>
                </a:solidFill>
                <a:latin typeface="+mj-lt"/>
              </a:rPr>
              <a:t>xoa đầu </a:t>
            </a:r>
            <a:r>
              <a:rPr lang="en-US" sz="2400" i="1">
                <a:solidFill>
                  <a:srgbClr val="0000FF"/>
                </a:solidFill>
                <a:latin typeface="+mj-lt"/>
              </a:rPr>
              <a:t>con nhỏ:</a:t>
            </a:r>
            <a:endParaRPr lang="en-US" sz="2400">
              <a:solidFill>
                <a:srgbClr val="0000FF"/>
              </a:solidFill>
              <a:latin typeface="+mj-lt"/>
            </a:endParaRPr>
          </a:p>
          <a:p>
            <a:r>
              <a:rPr lang="en-US" sz="2400" i="1">
                <a:solidFill>
                  <a:srgbClr val="0000FF"/>
                </a:solidFill>
                <a:latin typeface="+mj-lt"/>
              </a:rPr>
              <a:t>“Theo cánh buồm </a:t>
            </a:r>
            <a:r>
              <a:rPr lang="en-US" sz="2400" b="1" i="1">
                <a:solidFill>
                  <a:srgbClr val="0000FF"/>
                </a:solidFill>
                <a:latin typeface="+mj-lt"/>
              </a:rPr>
              <a:t>đi mãi</a:t>
            </a:r>
            <a:r>
              <a:rPr lang="en-US" sz="2400" i="1">
                <a:solidFill>
                  <a:srgbClr val="0000FF"/>
                </a:solidFill>
                <a:latin typeface="+mj-lt"/>
              </a:rPr>
              <a:t> đến nơi xa</a:t>
            </a:r>
            <a:endParaRPr lang="en-US" sz="2400">
              <a:solidFill>
                <a:srgbClr val="0000FF"/>
              </a:solidFill>
              <a:latin typeface="+mj-lt"/>
            </a:endParaRPr>
          </a:p>
          <a:p>
            <a:r>
              <a:rPr lang="en-US" sz="2400" b="1" i="1">
                <a:solidFill>
                  <a:srgbClr val="0000FF"/>
                </a:solidFill>
                <a:latin typeface="+mj-lt"/>
              </a:rPr>
              <a:t>Sẽ có cây</a:t>
            </a:r>
            <a:r>
              <a:rPr lang="en-US" sz="2400" i="1">
                <a:solidFill>
                  <a:srgbClr val="0000FF"/>
                </a:solidFill>
                <a:latin typeface="+mj-lt"/>
              </a:rPr>
              <a:t>, </a:t>
            </a:r>
            <a:r>
              <a:rPr lang="en-US" sz="2400" b="1" i="1">
                <a:solidFill>
                  <a:srgbClr val="0000FF"/>
                </a:solidFill>
                <a:latin typeface="+mj-lt"/>
              </a:rPr>
              <a:t>có cửa có nhà</a:t>
            </a:r>
            <a:r>
              <a:rPr lang="en-US" sz="2400" i="1">
                <a:solidFill>
                  <a:srgbClr val="0000FF"/>
                </a:solidFill>
                <a:latin typeface="+mj-lt"/>
              </a:rPr>
              <a:t>,</a:t>
            </a:r>
            <a:endParaRPr lang="en-US" sz="2400">
              <a:solidFill>
                <a:srgbClr val="0000FF"/>
              </a:solidFill>
              <a:latin typeface="+mj-lt"/>
            </a:endParaRPr>
          </a:p>
          <a:p>
            <a:r>
              <a:rPr lang="en-US" sz="2400" i="1">
                <a:solidFill>
                  <a:srgbClr val="0000FF"/>
                </a:solidFill>
                <a:latin typeface="+mj-lt"/>
              </a:rPr>
              <a:t>Vẫn là đất nước của ta,</a:t>
            </a:r>
            <a:endParaRPr lang="en-US" sz="2400">
              <a:solidFill>
                <a:srgbClr val="0000FF"/>
              </a:solidFill>
              <a:latin typeface="+mj-lt"/>
            </a:endParaRPr>
          </a:p>
          <a:p>
            <a:r>
              <a:rPr lang="en-US" sz="2400" i="1">
                <a:solidFill>
                  <a:srgbClr val="0000FF"/>
                </a:solidFill>
                <a:latin typeface="+mj-lt"/>
              </a:rPr>
              <a:t>Nhưng nơi đó cha </a:t>
            </a:r>
            <a:r>
              <a:rPr lang="en-US" sz="2400" b="1" i="1">
                <a:solidFill>
                  <a:srgbClr val="0000FF"/>
                </a:solidFill>
                <a:latin typeface="+mj-lt"/>
              </a:rPr>
              <a:t>chưa hề đi đến</a:t>
            </a:r>
            <a:r>
              <a:rPr lang="en-US" sz="2400" i="1">
                <a:solidFill>
                  <a:srgbClr val="0000FF"/>
                </a:solidFill>
                <a:latin typeface="+mj-lt"/>
              </a:rPr>
              <a:t>.”</a:t>
            </a:r>
            <a:endParaRPr lang="en-US" sz="2400">
              <a:solidFill>
                <a:srgbClr val="0000FF"/>
              </a:solidFill>
              <a:latin typeface="+mj-lt"/>
            </a:endParaRPr>
          </a:p>
        </p:txBody>
      </p:sp>
      <p:sp>
        <p:nvSpPr>
          <p:cNvPr id="13" name="Text Box 13">
            <a:extLst>
              <a:ext uri="{FF2B5EF4-FFF2-40B4-BE49-F238E27FC236}">
                <a16:creationId xmlns:a16="http://schemas.microsoft.com/office/drawing/2014/main" id="{B0B4CDB1-4640-B560-6BE6-C83616E2E4DE}"/>
              </a:ext>
            </a:extLst>
          </p:cNvPr>
          <p:cNvSpPr txBox="1">
            <a:spLocks noChangeArrowheads="1"/>
          </p:cNvSpPr>
          <p:nvPr/>
        </p:nvSpPr>
        <p:spPr bwMode="auto">
          <a:xfrm>
            <a:off x="296779" y="3695700"/>
            <a:ext cx="86787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algn="just"/>
            <a:r>
              <a:rPr lang="en-US" sz="2400" b="1">
                <a:solidFill>
                  <a:srgbClr val="0000FF"/>
                </a:solidFill>
                <a:latin typeface="+mj-lt"/>
              </a:rPr>
              <a:t>=&gt; Người cha trầm ngâm, mỉm cười giảng giải cho con, từng bước nâng đỡ ước mơ con.</a:t>
            </a:r>
          </a:p>
        </p:txBody>
      </p:sp>
    </p:spTree>
    <p:extLst>
      <p:ext uri="{BB962C8B-B14F-4D97-AF65-F5344CB8AC3E}">
        <p14:creationId xmlns:p14="http://schemas.microsoft.com/office/powerpoint/2010/main" val="164491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85B1924F-048E-46DD-A851-196A1DDFB31A}"/>
              </a:ext>
            </a:extLst>
          </p:cNvPr>
          <p:cNvSpPr/>
          <p:nvPr/>
        </p:nvSpPr>
        <p:spPr bwMode="auto">
          <a:xfrm>
            <a:off x="1485900" y="65069"/>
            <a:ext cx="6515100" cy="544830"/>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algn="ctr"/>
            <a:r>
              <a:rPr lang="en-US" sz="2600" b="1">
                <a:solidFill>
                  <a:srgbClr val="FFFF00"/>
                </a:solidFill>
              </a:rPr>
              <a:t>Nghệ thuật</a:t>
            </a:r>
            <a:endParaRPr kumimoji="0" lang="en-US" sz="2600" b="1" i="0" u="none" strike="noStrike" cap="none" normalizeH="0" baseline="0" dirty="0">
              <a:ln>
                <a:noFill/>
              </a:ln>
              <a:solidFill>
                <a:srgbClr val="FFFF00"/>
              </a:solidFill>
              <a:effectLst/>
            </a:endParaRPr>
          </a:p>
        </p:txBody>
      </p:sp>
      <p:sp>
        <p:nvSpPr>
          <p:cNvPr id="3" name="Rectangle: Rounded Corners 2">
            <a:extLst>
              <a:ext uri="{FF2B5EF4-FFF2-40B4-BE49-F238E27FC236}">
                <a16:creationId xmlns:a16="http://schemas.microsoft.com/office/drawing/2014/main" id="{7A91DB4D-D6F7-B89E-57A0-D4F2625091E3}"/>
              </a:ext>
            </a:extLst>
          </p:cNvPr>
          <p:cNvSpPr/>
          <p:nvPr/>
        </p:nvSpPr>
        <p:spPr bwMode="auto">
          <a:xfrm>
            <a:off x="284205" y="1942862"/>
            <a:ext cx="3962400" cy="914638"/>
          </a:xfrm>
          <a:prstGeom prst="roundRect">
            <a:avLst/>
          </a:prstGeom>
          <a:solidFill>
            <a:srgbClr val="00206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just"/>
            <a:r>
              <a:rPr lang="en-US" b="1">
                <a:solidFill>
                  <a:schemeClr val="bg1"/>
                </a:solidFill>
              </a:rPr>
              <a:t>Ẩn dụ chuyển đổi cảm giác:</a:t>
            </a:r>
            <a:r>
              <a:rPr lang="en-US">
                <a:solidFill>
                  <a:schemeClr val="bg1"/>
                </a:solidFill>
              </a:rPr>
              <a:t> </a:t>
            </a:r>
            <a:r>
              <a:rPr lang="en-US" i="1">
                <a:solidFill>
                  <a:schemeClr val="bg1"/>
                </a:solidFill>
              </a:rPr>
              <a:t>“Ánh nắng chảy đầy vai”</a:t>
            </a:r>
            <a:endParaRPr lang="en-US">
              <a:solidFill>
                <a:schemeClr val="bg1"/>
              </a:solidFill>
            </a:endParaRPr>
          </a:p>
        </p:txBody>
      </p:sp>
      <p:sp>
        <p:nvSpPr>
          <p:cNvPr id="5" name="Arrow: Right 4">
            <a:extLst>
              <a:ext uri="{FF2B5EF4-FFF2-40B4-BE49-F238E27FC236}">
                <a16:creationId xmlns:a16="http://schemas.microsoft.com/office/drawing/2014/main" id="{112457B7-FAA2-D710-4E7A-B5B290915E0C}"/>
              </a:ext>
            </a:extLst>
          </p:cNvPr>
          <p:cNvSpPr/>
          <p:nvPr/>
        </p:nvSpPr>
        <p:spPr bwMode="auto">
          <a:xfrm>
            <a:off x="4446372" y="2533136"/>
            <a:ext cx="762000" cy="228600"/>
          </a:xfrm>
          <a:prstGeom prst="rightArrow">
            <a:avLst/>
          </a:prstGeom>
          <a:solidFill>
            <a:srgbClr val="0066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F620220E-4C10-1CA8-9E32-89444A6DC6AD}"/>
              </a:ext>
            </a:extLst>
          </p:cNvPr>
          <p:cNvSpPr txBox="1"/>
          <p:nvPr/>
        </p:nvSpPr>
        <p:spPr>
          <a:xfrm>
            <a:off x="5408139" y="1956549"/>
            <a:ext cx="3581400" cy="1323439"/>
          </a:xfrm>
          <a:prstGeom prst="rect">
            <a:avLst/>
          </a:prstGeom>
          <a:noFill/>
        </p:spPr>
        <p:txBody>
          <a:bodyPr wrap="square" rtlCol="0">
            <a:spAutoFit/>
          </a:bodyPr>
          <a:lstStyle/>
          <a:p>
            <a:pPr algn="just"/>
            <a:r>
              <a:rPr lang="en-US" b="1" dirty="0" err="1">
                <a:solidFill>
                  <a:srgbClr val="006600"/>
                </a:solidFill>
              </a:rPr>
              <a:t>Làm</a:t>
            </a:r>
            <a:r>
              <a:rPr lang="en-US" b="1" dirty="0">
                <a:solidFill>
                  <a:srgbClr val="006600"/>
                </a:solidFill>
              </a:rPr>
              <a:t> </a:t>
            </a:r>
            <a:r>
              <a:rPr lang="en-US" b="1" dirty="0" err="1">
                <a:solidFill>
                  <a:srgbClr val="006600"/>
                </a:solidFill>
              </a:rPr>
              <a:t>tăng</a:t>
            </a:r>
            <a:r>
              <a:rPr lang="en-US" b="1" dirty="0">
                <a:solidFill>
                  <a:srgbClr val="006600"/>
                </a:solidFill>
              </a:rPr>
              <a:t> </a:t>
            </a:r>
            <a:r>
              <a:rPr lang="en-US" b="1" dirty="0" err="1">
                <a:solidFill>
                  <a:srgbClr val="006600"/>
                </a:solidFill>
              </a:rPr>
              <a:t>sức</a:t>
            </a:r>
            <a:r>
              <a:rPr lang="en-US" b="1" dirty="0">
                <a:solidFill>
                  <a:srgbClr val="006600"/>
                </a:solidFill>
              </a:rPr>
              <a:t> </a:t>
            </a:r>
            <a:r>
              <a:rPr lang="en-US" b="1" dirty="0" err="1">
                <a:solidFill>
                  <a:srgbClr val="006600"/>
                </a:solidFill>
              </a:rPr>
              <a:t>hấp</a:t>
            </a:r>
            <a:r>
              <a:rPr lang="en-US" b="1" dirty="0">
                <a:solidFill>
                  <a:srgbClr val="006600"/>
                </a:solidFill>
              </a:rPr>
              <a:t> </a:t>
            </a:r>
            <a:r>
              <a:rPr lang="en-US" b="1" dirty="0" err="1">
                <a:solidFill>
                  <a:srgbClr val="006600"/>
                </a:solidFill>
              </a:rPr>
              <a:t>dẫn</a:t>
            </a:r>
            <a:r>
              <a:rPr lang="en-US" b="1" dirty="0">
                <a:solidFill>
                  <a:srgbClr val="006600"/>
                </a:solidFill>
              </a:rPr>
              <a:t> </a:t>
            </a:r>
            <a:r>
              <a:rPr lang="en-US" b="1" dirty="0" err="1">
                <a:solidFill>
                  <a:srgbClr val="006600"/>
                </a:solidFill>
              </a:rPr>
              <a:t>cho</a:t>
            </a:r>
            <a:r>
              <a:rPr lang="en-US" b="1" dirty="0">
                <a:solidFill>
                  <a:srgbClr val="006600"/>
                </a:solidFill>
              </a:rPr>
              <a:t> </a:t>
            </a:r>
            <a:r>
              <a:rPr lang="en-US" b="1" dirty="0" err="1">
                <a:solidFill>
                  <a:srgbClr val="006600"/>
                </a:solidFill>
              </a:rPr>
              <a:t>câu</a:t>
            </a:r>
            <a:r>
              <a:rPr lang="en-US" b="1" dirty="0">
                <a:solidFill>
                  <a:srgbClr val="006600"/>
                </a:solidFill>
              </a:rPr>
              <a:t> </a:t>
            </a:r>
            <a:r>
              <a:rPr lang="en-US" b="1" dirty="0" err="1">
                <a:solidFill>
                  <a:srgbClr val="006600"/>
                </a:solidFill>
              </a:rPr>
              <a:t>thơ</a:t>
            </a:r>
            <a:r>
              <a:rPr lang="en-US" b="1" dirty="0">
                <a:solidFill>
                  <a:srgbClr val="006600"/>
                </a:solidFill>
              </a:rPr>
              <a:t>, </a:t>
            </a:r>
            <a:r>
              <a:rPr lang="en-US" b="1" dirty="0" err="1">
                <a:solidFill>
                  <a:srgbClr val="006600"/>
                </a:solidFill>
              </a:rPr>
              <a:t>giúp</a:t>
            </a:r>
            <a:r>
              <a:rPr lang="en-US" b="1" dirty="0">
                <a:solidFill>
                  <a:srgbClr val="006600"/>
                </a:solidFill>
              </a:rPr>
              <a:t> </a:t>
            </a:r>
            <a:r>
              <a:rPr lang="en-US" b="1" dirty="0" err="1">
                <a:solidFill>
                  <a:srgbClr val="006600"/>
                </a:solidFill>
              </a:rPr>
              <a:t>người</a:t>
            </a:r>
            <a:r>
              <a:rPr lang="en-US" b="1" dirty="0">
                <a:solidFill>
                  <a:srgbClr val="006600"/>
                </a:solidFill>
              </a:rPr>
              <a:t> </a:t>
            </a:r>
            <a:r>
              <a:rPr lang="en-US" b="1" dirty="0" err="1">
                <a:solidFill>
                  <a:srgbClr val="006600"/>
                </a:solidFill>
              </a:rPr>
              <a:t>đọc</a:t>
            </a:r>
            <a:r>
              <a:rPr lang="en-US" b="1" dirty="0">
                <a:solidFill>
                  <a:srgbClr val="006600"/>
                </a:solidFill>
              </a:rPr>
              <a:t> </a:t>
            </a:r>
            <a:r>
              <a:rPr lang="en-US" b="1" dirty="0" err="1">
                <a:solidFill>
                  <a:srgbClr val="006600"/>
                </a:solidFill>
              </a:rPr>
              <a:t>hình</a:t>
            </a:r>
            <a:r>
              <a:rPr lang="en-US" b="1" dirty="0">
                <a:solidFill>
                  <a:srgbClr val="006600"/>
                </a:solidFill>
              </a:rPr>
              <a:t> dung </a:t>
            </a:r>
            <a:r>
              <a:rPr lang="en-US" b="1" dirty="0" err="1">
                <a:solidFill>
                  <a:srgbClr val="006600"/>
                </a:solidFill>
              </a:rPr>
              <a:t>cụ</a:t>
            </a:r>
            <a:r>
              <a:rPr lang="en-US" b="1" dirty="0">
                <a:solidFill>
                  <a:srgbClr val="006600"/>
                </a:solidFill>
              </a:rPr>
              <a:t> </a:t>
            </a:r>
            <a:r>
              <a:rPr lang="en-US" b="1" dirty="0" err="1">
                <a:solidFill>
                  <a:srgbClr val="006600"/>
                </a:solidFill>
              </a:rPr>
              <a:t>thể</a:t>
            </a:r>
            <a:r>
              <a:rPr lang="en-US" b="1" dirty="0">
                <a:solidFill>
                  <a:srgbClr val="006600"/>
                </a:solidFill>
              </a:rPr>
              <a:t> </a:t>
            </a:r>
            <a:r>
              <a:rPr lang="en-US" b="1" dirty="0" err="1">
                <a:solidFill>
                  <a:srgbClr val="006600"/>
                </a:solidFill>
              </a:rPr>
              <a:t>về</a:t>
            </a:r>
            <a:r>
              <a:rPr lang="en-US" b="1" dirty="0">
                <a:solidFill>
                  <a:srgbClr val="006600"/>
                </a:solidFill>
              </a:rPr>
              <a:t> </a:t>
            </a:r>
            <a:r>
              <a:rPr lang="en-US" b="1" dirty="0" err="1">
                <a:solidFill>
                  <a:srgbClr val="006600"/>
                </a:solidFill>
              </a:rPr>
              <a:t>khung</a:t>
            </a:r>
            <a:r>
              <a:rPr lang="en-US" b="1" dirty="0">
                <a:solidFill>
                  <a:srgbClr val="006600"/>
                </a:solidFill>
              </a:rPr>
              <a:t> </a:t>
            </a:r>
            <a:r>
              <a:rPr lang="en-US" b="1" dirty="0" err="1">
                <a:solidFill>
                  <a:srgbClr val="006600"/>
                </a:solidFill>
              </a:rPr>
              <a:t>cảnh</a:t>
            </a:r>
            <a:r>
              <a:rPr lang="en-US" b="1" dirty="0">
                <a:solidFill>
                  <a:srgbClr val="006600"/>
                </a:solidFill>
              </a:rPr>
              <a:t> </a:t>
            </a:r>
            <a:r>
              <a:rPr lang="en-US" b="1" dirty="0" err="1">
                <a:solidFill>
                  <a:srgbClr val="006600"/>
                </a:solidFill>
              </a:rPr>
              <a:t>đẹp</a:t>
            </a:r>
            <a:r>
              <a:rPr lang="en-US" b="1" dirty="0">
                <a:solidFill>
                  <a:srgbClr val="006600"/>
                </a:solidFill>
              </a:rPr>
              <a:t> </a:t>
            </a:r>
            <a:r>
              <a:rPr lang="en-US" b="1" dirty="0" err="1">
                <a:solidFill>
                  <a:srgbClr val="006600"/>
                </a:solidFill>
              </a:rPr>
              <a:t>đẽ</a:t>
            </a:r>
            <a:r>
              <a:rPr lang="en-US" b="1" dirty="0">
                <a:solidFill>
                  <a:srgbClr val="006600"/>
                </a:solidFill>
              </a:rPr>
              <a:t> </a:t>
            </a:r>
            <a:r>
              <a:rPr lang="en-US" b="1" dirty="0" err="1">
                <a:solidFill>
                  <a:srgbClr val="006600"/>
                </a:solidFill>
              </a:rPr>
              <a:t>trên</a:t>
            </a:r>
            <a:r>
              <a:rPr lang="en-US" b="1" dirty="0">
                <a:solidFill>
                  <a:srgbClr val="006600"/>
                </a:solidFill>
              </a:rPr>
              <a:t> </a:t>
            </a:r>
            <a:r>
              <a:rPr lang="en-US" b="1" dirty="0" err="1">
                <a:solidFill>
                  <a:srgbClr val="006600"/>
                </a:solidFill>
              </a:rPr>
              <a:t>biển</a:t>
            </a:r>
            <a:r>
              <a:rPr lang="en-US" b="1" dirty="0">
                <a:solidFill>
                  <a:srgbClr val="006600"/>
                </a:solidFill>
              </a:rPr>
              <a:t>.</a:t>
            </a:r>
          </a:p>
        </p:txBody>
      </p:sp>
      <p:sp>
        <p:nvSpPr>
          <p:cNvPr id="9" name="Rectangle: Rounded Corners 8">
            <a:extLst>
              <a:ext uri="{FF2B5EF4-FFF2-40B4-BE49-F238E27FC236}">
                <a16:creationId xmlns:a16="http://schemas.microsoft.com/office/drawing/2014/main" id="{B1C9FB4E-4A48-B4AB-7486-70FDF76DA03A}"/>
              </a:ext>
            </a:extLst>
          </p:cNvPr>
          <p:cNvSpPr/>
          <p:nvPr/>
        </p:nvSpPr>
        <p:spPr bwMode="auto">
          <a:xfrm>
            <a:off x="76200" y="3924181"/>
            <a:ext cx="3962400" cy="914638"/>
          </a:xfrm>
          <a:prstGeom prst="roundRect">
            <a:avLst/>
          </a:prstGeom>
          <a:solidFill>
            <a:srgbClr val="00206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just"/>
            <a:r>
              <a:rPr lang="en-US" dirty="0" err="1">
                <a:solidFill>
                  <a:schemeClr val="bg1"/>
                </a:solidFill>
              </a:rPr>
              <a:t>Hình</a:t>
            </a:r>
            <a:r>
              <a:rPr lang="en-US" dirty="0">
                <a:solidFill>
                  <a:schemeClr val="bg1"/>
                </a:solidFill>
              </a:rPr>
              <a:t> </a:t>
            </a:r>
            <a:r>
              <a:rPr lang="en-US" dirty="0" err="1">
                <a:solidFill>
                  <a:schemeClr val="bg1"/>
                </a:solidFill>
              </a:rPr>
              <a:t>ảnh</a:t>
            </a:r>
            <a:r>
              <a:rPr lang="en-US" dirty="0">
                <a:solidFill>
                  <a:schemeClr val="bg1"/>
                </a:solidFill>
              </a:rPr>
              <a:t> </a:t>
            </a:r>
            <a:r>
              <a:rPr lang="en-US" dirty="0" err="1">
                <a:solidFill>
                  <a:schemeClr val="bg1"/>
                </a:solidFill>
              </a:rPr>
              <a:t>cánh</a:t>
            </a:r>
            <a:r>
              <a:rPr lang="en-US" dirty="0">
                <a:solidFill>
                  <a:schemeClr val="bg1"/>
                </a:solidFill>
              </a:rPr>
              <a:t> </a:t>
            </a:r>
            <a:r>
              <a:rPr lang="en-US" dirty="0" err="1">
                <a:solidFill>
                  <a:schemeClr val="bg1"/>
                </a:solidFill>
              </a:rPr>
              <a:t>buồm</a:t>
            </a:r>
            <a:r>
              <a:rPr lang="en-US" dirty="0">
                <a:solidFill>
                  <a:schemeClr val="bg1"/>
                </a:solidFill>
              </a:rPr>
              <a:t> </a:t>
            </a:r>
            <a:r>
              <a:rPr lang="en-US" dirty="0" err="1">
                <a:solidFill>
                  <a:schemeClr val="bg1"/>
                </a:solidFill>
              </a:rPr>
              <a:t>cùng</a:t>
            </a:r>
            <a:r>
              <a:rPr lang="en-US" dirty="0">
                <a:solidFill>
                  <a:schemeClr val="bg1"/>
                </a:solidFill>
              </a:rPr>
              <a:t> </a:t>
            </a:r>
            <a:r>
              <a:rPr lang="en-US" dirty="0" err="1">
                <a:solidFill>
                  <a:schemeClr val="bg1"/>
                </a:solidFill>
              </a:rPr>
              <a:t>với</a:t>
            </a:r>
            <a:r>
              <a:rPr lang="en-US" dirty="0">
                <a:solidFill>
                  <a:schemeClr val="bg1"/>
                </a:solidFill>
              </a:rPr>
              <a:t> </a:t>
            </a:r>
            <a:r>
              <a:rPr lang="en-US" dirty="0" err="1">
                <a:solidFill>
                  <a:schemeClr val="bg1"/>
                </a:solidFill>
              </a:rPr>
              <a:t>dấu</a:t>
            </a:r>
            <a:r>
              <a:rPr lang="en-US" dirty="0">
                <a:solidFill>
                  <a:schemeClr val="bg1"/>
                </a:solidFill>
              </a:rPr>
              <a:t> </a:t>
            </a:r>
            <a:r>
              <a:rPr lang="en-US" dirty="0" err="1">
                <a:solidFill>
                  <a:schemeClr val="bg1"/>
                </a:solidFill>
              </a:rPr>
              <a:t>chấm</a:t>
            </a:r>
            <a:r>
              <a:rPr lang="en-US" dirty="0">
                <a:solidFill>
                  <a:schemeClr val="bg1"/>
                </a:solidFill>
              </a:rPr>
              <a:t> </a:t>
            </a:r>
            <a:r>
              <a:rPr lang="en-US" dirty="0" err="1">
                <a:solidFill>
                  <a:schemeClr val="bg1"/>
                </a:solidFill>
              </a:rPr>
              <a:t>lửng</a:t>
            </a:r>
            <a:r>
              <a:rPr lang="en-US" dirty="0">
                <a:solidFill>
                  <a:schemeClr val="bg1"/>
                </a:solidFill>
              </a:rPr>
              <a:t>: </a:t>
            </a:r>
            <a:r>
              <a:rPr lang="en-US" b="1" dirty="0">
                <a:solidFill>
                  <a:schemeClr val="bg1"/>
                </a:solidFill>
              </a:rPr>
              <a:t>“</a:t>
            </a:r>
            <a:r>
              <a:rPr lang="en-US" b="1" i="1" dirty="0" err="1">
                <a:solidFill>
                  <a:schemeClr val="bg1"/>
                </a:solidFill>
              </a:rPr>
              <a:t>Để</a:t>
            </a:r>
            <a:r>
              <a:rPr lang="en-US" b="1" i="1" dirty="0">
                <a:solidFill>
                  <a:schemeClr val="bg1"/>
                </a:solidFill>
              </a:rPr>
              <a:t> con </a:t>
            </a:r>
            <a:r>
              <a:rPr lang="en-US" b="1" i="1" dirty="0" err="1">
                <a:solidFill>
                  <a:schemeClr val="bg1"/>
                </a:solidFill>
              </a:rPr>
              <a:t>đi</a:t>
            </a:r>
            <a:r>
              <a:rPr lang="en-US" b="1" i="1" dirty="0">
                <a:solidFill>
                  <a:schemeClr val="bg1"/>
                </a:solidFill>
              </a:rPr>
              <a:t>...”</a:t>
            </a:r>
            <a:r>
              <a:rPr lang="en-US" dirty="0">
                <a:solidFill>
                  <a:schemeClr val="bg1"/>
                </a:solidFill>
              </a:rPr>
              <a:t> </a:t>
            </a:r>
            <a:r>
              <a:rPr lang="en-US" dirty="0" err="1">
                <a:solidFill>
                  <a:schemeClr val="bg1"/>
                </a:solidFill>
              </a:rPr>
              <a:t>sự</a:t>
            </a:r>
            <a:r>
              <a:rPr lang="en-US" dirty="0">
                <a:solidFill>
                  <a:schemeClr val="bg1"/>
                </a:solidFill>
              </a:rPr>
              <a:t> </a:t>
            </a:r>
            <a:r>
              <a:rPr lang="en-US" dirty="0" err="1">
                <a:solidFill>
                  <a:schemeClr val="bg1"/>
                </a:solidFill>
              </a:rPr>
              <a:t>tiếp</a:t>
            </a:r>
            <a:r>
              <a:rPr lang="en-US" dirty="0">
                <a:solidFill>
                  <a:schemeClr val="bg1"/>
                </a:solidFill>
              </a:rPr>
              <a:t> </a:t>
            </a:r>
            <a:r>
              <a:rPr lang="en-US" dirty="0" err="1">
                <a:solidFill>
                  <a:schemeClr val="bg1"/>
                </a:solidFill>
              </a:rPr>
              <a:t>nối</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thế</a:t>
            </a:r>
            <a:r>
              <a:rPr lang="en-US" dirty="0">
                <a:solidFill>
                  <a:schemeClr val="bg1"/>
                </a:solidFill>
              </a:rPr>
              <a:t> </a:t>
            </a:r>
            <a:r>
              <a:rPr lang="en-US" dirty="0" err="1">
                <a:solidFill>
                  <a:schemeClr val="bg1"/>
                </a:solidFill>
              </a:rPr>
              <a:t>hệ</a:t>
            </a:r>
            <a:r>
              <a:rPr lang="en-US" dirty="0">
                <a:solidFill>
                  <a:schemeClr val="bg1"/>
                </a:solidFill>
              </a:rPr>
              <a:t> </a:t>
            </a:r>
            <a:r>
              <a:rPr lang="en-US" dirty="0" err="1">
                <a:solidFill>
                  <a:schemeClr val="bg1"/>
                </a:solidFill>
              </a:rPr>
              <a:t>sau</a:t>
            </a:r>
            <a:endParaRPr lang="en-US" dirty="0">
              <a:solidFill>
                <a:schemeClr val="bg1"/>
              </a:solidFill>
            </a:endParaRPr>
          </a:p>
        </p:txBody>
      </p:sp>
      <p:sp>
        <p:nvSpPr>
          <p:cNvPr id="10" name="Arrow: Right 9">
            <a:extLst>
              <a:ext uri="{FF2B5EF4-FFF2-40B4-BE49-F238E27FC236}">
                <a16:creationId xmlns:a16="http://schemas.microsoft.com/office/drawing/2014/main" id="{D8200E10-0384-A4DF-DB68-CBCEFC729FE4}"/>
              </a:ext>
            </a:extLst>
          </p:cNvPr>
          <p:cNvSpPr/>
          <p:nvPr/>
        </p:nvSpPr>
        <p:spPr bwMode="auto">
          <a:xfrm>
            <a:off x="4267200" y="4330868"/>
            <a:ext cx="762000" cy="228600"/>
          </a:xfrm>
          <a:prstGeom prst="rightArrow">
            <a:avLst/>
          </a:prstGeom>
          <a:solidFill>
            <a:srgbClr val="0066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18C6A8B2-741B-CFBE-8D3B-251C84A49980}"/>
              </a:ext>
            </a:extLst>
          </p:cNvPr>
          <p:cNvSpPr txBox="1"/>
          <p:nvPr/>
        </p:nvSpPr>
        <p:spPr>
          <a:xfrm>
            <a:off x="5239265" y="3848100"/>
            <a:ext cx="3581400" cy="1631216"/>
          </a:xfrm>
          <a:prstGeom prst="rect">
            <a:avLst/>
          </a:prstGeom>
          <a:noFill/>
        </p:spPr>
        <p:txBody>
          <a:bodyPr wrap="square" rtlCol="0">
            <a:spAutoFit/>
          </a:bodyPr>
          <a:lstStyle/>
          <a:p>
            <a:pPr algn="just"/>
            <a:r>
              <a:rPr lang="en-US" b="1" dirty="0" err="1">
                <a:solidFill>
                  <a:srgbClr val="006600"/>
                </a:solidFill>
              </a:rPr>
              <a:t>Tình</a:t>
            </a:r>
            <a:r>
              <a:rPr lang="en-US" b="1" dirty="0">
                <a:solidFill>
                  <a:srgbClr val="006600"/>
                </a:solidFill>
              </a:rPr>
              <a:t> </a:t>
            </a:r>
            <a:r>
              <a:rPr lang="en-US" b="1" dirty="0" err="1">
                <a:solidFill>
                  <a:srgbClr val="006600"/>
                </a:solidFill>
              </a:rPr>
              <a:t>cảm</a:t>
            </a:r>
            <a:r>
              <a:rPr lang="en-US" b="1" dirty="0">
                <a:solidFill>
                  <a:srgbClr val="006600"/>
                </a:solidFill>
              </a:rPr>
              <a:t> </a:t>
            </a:r>
            <a:r>
              <a:rPr lang="en-US" b="1" dirty="0" err="1">
                <a:solidFill>
                  <a:srgbClr val="006600"/>
                </a:solidFill>
              </a:rPr>
              <a:t>yêu</a:t>
            </a:r>
            <a:r>
              <a:rPr lang="en-US" b="1" dirty="0">
                <a:solidFill>
                  <a:srgbClr val="006600"/>
                </a:solidFill>
              </a:rPr>
              <a:t> </a:t>
            </a:r>
            <a:r>
              <a:rPr lang="en-US" b="1" dirty="0" err="1">
                <a:solidFill>
                  <a:srgbClr val="006600"/>
                </a:solidFill>
              </a:rPr>
              <a:t>thương</a:t>
            </a:r>
            <a:r>
              <a:rPr lang="en-US" b="1" dirty="0">
                <a:solidFill>
                  <a:srgbClr val="006600"/>
                </a:solidFill>
              </a:rPr>
              <a:t>, </a:t>
            </a:r>
            <a:r>
              <a:rPr lang="en-US" b="1" dirty="0" err="1">
                <a:solidFill>
                  <a:srgbClr val="006600"/>
                </a:solidFill>
              </a:rPr>
              <a:t>trìu</a:t>
            </a:r>
            <a:r>
              <a:rPr lang="en-US" b="1" dirty="0">
                <a:solidFill>
                  <a:srgbClr val="006600"/>
                </a:solidFill>
              </a:rPr>
              <a:t> </a:t>
            </a:r>
            <a:r>
              <a:rPr lang="en-US" b="1" dirty="0" err="1">
                <a:solidFill>
                  <a:srgbClr val="006600"/>
                </a:solidFill>
              </a:rPr>
              <a:t>mến</a:t>
            </a:r>
            <a:r>
              <a:rPr lang="en-US" b="1" dirty="0">
                <a:solidFill>
                  <a:srgbClr val="006600"/>
                </a:solidFill>
              </a:rPr>
              <a:t> </a:t>
            </a:r>
            <a:r>
              <a:rPr lang="en-US" b="1" dirty="0" err="1">
                <a:solidFill>
                  <a:srgbClr val="006600"/>
                </a:solidFill>
              </a:rPr>
              <a:t>của</a:t>
            </a:r>
            <a:r>
              <a:rPr lang="en-US" b="1" dirty="0">
                <a:solidFill>
                  <a:srgbClr val="006600"/>
                </a:solidFill>
              </a:rPr>
              <a:t> </a:t>
            </a:r>
            <a:r>
              <a:rPr lang="en-US" b="1" dirty="0" err="1">
                <a:solidFill>
                  <a:srgbClr val="006600"/>
                </a:solidFill>
              </a:rPr>
              <a:t>người</a:t>
            </a:r>
            <a:r>
              <a:rPr lang="en-US" b="1" dirty="0">
                <a:solidFill>
                  <a:srgbClr val="006600"/>
                </a:solidFill>
              </a:rPr>
              <a:t> cha </a:t>
            </a:r>
            <a:r>
              <a:rPr lang="en-US" b="1" dirty="0" err="1">
                <a:solidFill>
                  <a:srgbClr val="006600"/>
                </a:solidFill>
              </a:rPr>
              <a:t>dành</a:t>
            </a:r>
            <a:r>
              <a:rPr lang="en-US" b="1" dirty="0">
                <a:solidFill>
                  <a:srgbClr val="006600"/>
                </a:solidFill>
              </a:rPr>
              <a:t> </a:t>
            </a:r>
            <a:r>
              <a:rPr lang="en-US" b="1" dirty="0" err="1">
                <a:solidFill>
                  <a:srgbClr val="006600"/>
                </a:solidFill>
              </a:rPr>
              <a:t>cho</a:t>
            </a:r>
            <a:r>
              <a:rPr lang="en-US" b="1" dirty="0">
                <a:solidFill>
                  <a:srgbClr val="006600"/>
                </a:solidFill>
              </a:rPr>
              <a:t> con </a:t>
            </a:r>
            <a:r>
              <a:rPr lang="en-US" b="1" dirty="0" err="1">
                <a:solidFill>
                  <a:srgbClr val="006600"/>
                </a:solidFill>
              </a:rPr>
              <a:t>và</a:t>
            </a:r>
            <a:r>
              <a:rPr lang="en-US" b="1" dirty="0">
                <a:solidFill>
                  <a:srgbClr val="006600"/>
                </a:solidFill>
              </a:rPr>
              <a:t> </a:t>
            </a:r>
            <a:r>
              <a:rPr lang="en-US" b="1" dirty="0" err="1">
                <a:solidFill>
                  <a:srgbClr val="006600"/>
                </a:solidFill>
              </a:rPr>
              <a:t>khát</a:t>
            </a:r>
            <a:r>
              <a:rPr lang="en-US" b="1" dirty="0">
                <a:solidFill>
                  <a:srgbClr val="006600"/>
                </a:solidFill>
              </a:rPr>
              <a:t> khao </a:t>
            </a:r>
            <a:r>
              <a:rPr lang="en-US" b="1" dirty="0" err="1">
                <a:solidFill>
                  <a:srgbClr val="006600"/>
                </a:solidFill>
              </a:rPr>
              <a:t>được</a:t>
            </a:r>
            <a:r>
              <a:rPr lang="en-US" b="1" dirty="0">
                <a:solidFill>
                  <a:srgbClr val="006600"/>
                </a:solidFill>
              </a:rPr>
              <a:t> </a:t>
            </a:r>
            <a:r>
              <a:rPr lang="en-US" b="1" dirty="0" err="1">
                <a:solidFill>
                  <a:srgbClr val="006600"/>
                </a:solidFill>
              </a:rPr>
              <a:t>khám</a:t>
            </a:r>
            <a:r>
              <a:rPr lang="en-US" b="1" dirty="0">
                <a:solidFill>
                  <a:srgbClr val="006600"/>
                </a:solidFill>
              </a:rPr>
              <a:t> </a:t>
            </a:r>
            <a:r>
              <a:rPr lang="en-US" b="1" dirty="0" err="1">
                <a:solidFill>
                  <a:srgbClr val="006600"/>
                </a:solidFill>
              </a:rPr>
              <a:t>phá</a:t>
            </a:r>
            <a:r>
              <a:rPr lang="en-US" b="1" dirty="0">
                <a:solidFill>
                  <a:srgbClr val="006600"/>
                </a:solidFill>
              </a:rPr>
              <a:t> </a:t>
            </a:r>
            <a:r>
              <a:rPr lang="en-US" b="1" dirty="0" err="1">
                <a:solidFill>
                  <a:srgbClr val="006600"/>
                </a:solidFill>
              </a:rPr>
              <a:t>những</a:t>
            </a:r>
            <a:r>
              <a:rPr lang="en-US" b="1" dirty="0">
                <a:solidFill>
                  <a:srgbClr val="006600"/>
                </a:solidFill>
              </a:rPr>
              <a:t> </a:t>
            </a:r>
            <a:r>
              <a:rPr lang="en-US" b="1" dirty="0" err="1">
                <a:solidFill>
                  <a:srgbClr val="006600"/>
                </a:solidFill>
              </a:rPr>
              <a:t>điều</a:t>
            </a:r>
            <a:r>
              <a:rPr lang="en-US" b="1" dirty="0">
                <a:solidFill>
                  <a:srgbClr val="006600"/>
                </a:solidFill>
              </a:rPr>
              <a:t> </a:t>
            </a:r>
            <a:r>
              <a:rPr lang="en-US" b="1" dirty="0" err="1">
                <a:solidFill>
                  <a:srgbClr val="006600"/>
                </a:solidFill>
              </a:rPr>
              <a:t>chưa</a:t>
            </a:r>
            <a:r>
              <a:rPr lang="en-US" b="1" dirty="0">
                <a:solidFill>
                  <a:srgbClr val="006600"/>
                </a:solidFill>
              </a:rPr>
              <a:t> </a:t>
            </a:r>
            <a:r>
              <a:rPr lang="en-US" b="1" dirty="0" err="1">
                <a:solidFill>
                  <a:srgbClr val="006600"/>
                </a:solidFill>
              </a:rPr>
              <a:t>biết</a:t>
            </a:r>
            <a:r>
              <a:rPr lang="en-US" b="1" dirty="0">
                <a:solidFill>
                  <a:srgbClr val="006600"/>
                </a:solidFill>
              </a:rPr>
              <a:t> </a:t>
            </a:r>
            <a:r>
              <a:rPr lang="en-US" b="1" dirty="0" err="1">
                <a:solidFill>
                  <a:srgbClr val="006600"/>
                </a:solidFill>
              </a:rPr>
              <a:t>của</a:t>
            </a:r>
            <a:r>
              <a:rPr lang="en-US" b="1" dirty="0">
                <a:solidFill>
                  <a:srgbClr val="006600"/>
                </a:solidFill>
              </a:rPr>
              <a:t> </a:t>
            </a:r>
            <a:r>
              <a:rPr lang="en-US" b="1" dirty="0" err="1">
                <a:solidFill>
                  <a:srgbClr val="006600"/>
                </a:solidFill>
              </a:rPr>
              <a:t>người</a:t>
            </a:r>
            <a:r>
              <a:rPr lang="en-US" b="1" dirty="0">
                <a:solidFill>
                  <a:srgbClr val="006600"/>
                </a:solidFill>
              </a:rPr>
              <a:t> con.</a:t>
            </a:r>
          </a:p>
        </p:txBody>
      </p:sp>
      <p:sp>
        <p:nvSpPr>
          <p:cNvPr id="4" name="TextBox 3">
            <a:extLst>
              <a:ext uri="{FF2B5EF4-FFF2-40B4-BE49-F238E27FC236}">
                <a16:creationId xmlns:a16="http://schemas.microsoft.com/office/drawing/2014/main" id="{69B0217C-5195-EE97-88B1-31D13047F4CB}"/>
              </a:ext>
            </a:extLst>
          </p:cNvPr>
          <p:cNvSpPr txBox="1"/>
          <p:nvPr/>
        </p:nvSpPr>
        <p:spPr>
          <a:xfrm>
            <a:off x="4022124" y="756220"/>
            <a:ext cx="4572000" cy="1200329"/>
          </a:xfrm>
          <a:prstGeom prst="rect">
            <a:avLst/>
          </a:prstGeom>
          <a:noFill/>
        </p:spPr>
        <p:txBody>
          <a:bodyPr wrap="square">
            <a:spAutoFit/>
          </a:bodyPr>
          <a:lstStyle/>
          <a:p>
            <a:r>
              <a:rPr lang="vi-VN" sz="24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Trong đoạn 2, nhà thơ đã sử dụng biện pháp tu từ đặc sắc nào? Nêu tác dụng?</a:t>
            </a:r>
            <a:endParaRPr lang="en-US" sz="2400" dirty="0">
              <a:solidFill>
                <a:srgbClr val="FF0000"/>
              </a:solidFill>
            </a:endParaRPr>
          </a:p>
        </p:txBody>
      </p:sp>
    </p:spTree>
    <p:extLst>
      <p:ext uri="{BB962C8B-B14F-4D97-AF65-F5344CB8AC3E}">
        <p14:creationId xmlns:p14="http://schemas.microsoft.com/office/powerpoint/2010/main" val="57295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9" grpId="0" animBg="1"/>
      <p:bldP spid="10" grpId="0" animBg="1"/>
      <p:bldP spid="11"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0D7617-3CB4-778F-3B21-B4A7CC0049A9}"/>
              </a:ext>
            </a:extLst>
          </p:cNvPr>
          <p:cNvSpPr txBox="1"/>
          <p:nvPr/>
        </p:nvSpPr>
        <p:spPr>
          <a:xfrm>
            <a:off x="762000" y="571500"/>
            <a:ext cx="4572000" cy="2191049"/>
          </a:xfrm>
          <a:prstGeom prst="rect">
            <a:avLst/>
          </a:prstGeom>
          <a:noFill/>
        </p:spPr>
        <p:txBody>
          <a:bodyPr wrap="square">
            <a:spAutoFit/>
          </a:bodyPr>
          <a:lstStyle/>
          <a:p>
            <a:pPr marL="0" marR="0" algn="just">
              <a:lnSpc>
                <a:spcPct val="115000"/>
              </a:lnSpc>
              <a:spcBef>
                <a:spcPts val="600"/>
              </a:spcBef>
              <a:spcAft>
                <a:spcPts val="800"/>
              </a:spcAft>
            </a:pPr>
            <a:r>
              <a:rPr lang="vi-VN" sz="2400" b="1" dirty="0">
                <a:effectLst/>
                <a:latin typeface="Calibri" panose="020F0502020204030204" pitchFamily="34" charset="0"/>
                <a:ea typeface="Times New Roman" panose="02020603050405020304" pitchFamily="18" charset="0"/>
                <a:cs typeface="Times New Roman" panose="02020603050405020304" pitchFamily="18" charset="0"/>
              </a:rPr>
              <a:t>+ Theo em, tình cảm hai cha con dành cho nhau được thể hiện như thế nào trong bài thơ? Điều ấy gợi cho em suy nghĩ gì về tình cảm gia đình?</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CDC8276-DA95-D6BE-938C-DC951C604FCB}"/>
              </a:ext>
            </a:extLst>
          </p:cNvPr>
          <p:cNvSpPr txBox="1"/>
          <p:nvPr/>
        </p:nvSpPr>
        <p:spPr>
          <a:xfrm>
            <a:off x="762000" y="3162300"/>
            <a:ext cx="7391400" cy="1815882"/>
          </a:xfrm>
          <a:prstGeom prst="rect">
            <a:avLst/>
          </a:prstGeom>
          <a:noFill/>
        </p:spPr>
        <p:txBody>
          <a:bodyPr wrap="square">
            <a:spAutoFit/>
          </a:bodyPr>
          <a:lstStyle/>
          <a:p>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G</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ần</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gũi</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thân</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mật</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của</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hai</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cha con;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tình</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cảm</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yêu</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thương</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trìu</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mến</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của</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người</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cha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dành</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cho</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con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và</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khao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khát</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được</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khám</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phá</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những</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điều</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chưa</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biết</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của</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người</a:t>
            </a:r>
            <a:r>
              <a:rPr lang="en-US" sz="2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con.</a:t>
            </a:r>
            <a:endParaRPr lang="en-US" sz="2800" dirty="0">
              <a:solidFill>
                <a:srgbClr val="FF0000"/>
              </a:solidFill>
            </a:endParaRPr>
          </a:p>
        </p:txBody>
      </p:sp>
    </p:spTree>
    <p:extLst>
      <p:ext uri="{BB962C8B-B14F-4D97-AF65-F5344CB8AC3E}">
        <p14:creationId xmlns:p14="http://schemas.microsoft.com/office/powerpoint/2010/main" val="2068109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85B1924F-048E-46DD-A851-196A1DDFB31A}"/>
              </a:ext>
            </a:extLst>
          </p:cNvPr>
          <p:cNvSpPr/>
          <p:nvPr/>
        </p:nvSpPr>
        <p:spPr bwMode="auto">
          <a:xfrm>
            <a:off x="1485900" y="65069"/>
            <a:ext cx="6515100" cy="544830"/>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algn="ctr"/>
            <a:r>
              <a:rPr lang="en-US" sz="2600" b="1">
                <a:solidFill>
                  <a:srgbClr val="FFFF00"/>
                </a:solidFill>
              </a:rPr>
              <a:t>3. Cảm nhận của người cha</a:t>
            </a:r>
            <a:endParaRPr kumimoji="0" lang="en-US" sz="2600" b="1" i="0" u="none" strike="noStrike" cap="none" normalizeH="0" baseline="0" dirty="0">
              <a:ln>
                <a:noFill/>
              </a:ln>
              <a:solidFill>
                <a:srgbClr val="FFFF00"/>
              </a:solidFill>
              <a:effectLst/>
            </a:endParaRPr>
          </a:p>
        </p:txBody>
      </p:sp>
      <p:sp>
        <p:nvSpPr>
          <p:cNvPr id="2" name="TextBox 1">
            <a:extLst>
              <a:ext uri="{FF2B5EF4-FFF2-40B4-BE49-F238E27FC236}">
                <a16:creationId xmlns:a16="http://schemas.microsoft.com/office/drawing/2014/main" id="{88EB32D7-BC2E-F4F5-0666-09996CA0B906}"/>
              </a:ext>
            </a:extLst>
          </p:cNvPr>
          <p:cNvSpPr txBox="1"/>
          <p:nvPr/>
        </p:nvSpPr>
        <p:spPr>
          <a:xfrm>
            <a:off x="1485900" y="952500"/>
            <a:ext cx="6515100" cy="1569660"/>
          </a:xfrm>
          <a:prstGeom prst="rect">
            <a:avLst/>
          </a:prstGeom>
          <a:noFill/>
        </p:spPr>
        <p:txBody>
          <a:bodyPr wrap="square" rtlCol="0">
            <a:spAutoFit/>
          </a:bodyPr>
          <a:lstStyle/>
          <a:p>
            <a:pPr>
              <a:spcBef>
                <a:spcPts val="0"/>
              </a:spcBef>
            </a:pPr>
            <a:r>
              <a:rPr lang="en-US" sz="2400" i="1">
                <a:solidFill>
                  <a:srgbClr val="0000FF"/>
                </a:solidFill>
                <a:effectLst/>
              </a:rPr>
              <a:t>Lời của con hay tiếng sóng thầm thì</a:t>
            </a:r>
            <a:endParaRPr lang="en-US" sz="2400">
              <a:solidFill>
                <a:srgbClr val="0000FF"/>
              </a:solidFill>
              <a:effectLst/>
            </a:endParaRPr>
          </a:p>
          <a:p>
            <a:pPr>
              <a:spcBef>
                <a:spcPts val="0"/>
              </a:spcBef>
            </a:pPr>
            <a:r>
              <a:rPr lang="en-US" sz="2400" i="1">
                <a:solidFill>
                  <a:srgbClr val="0000FF"/>
                </a:solidFill>
                <a:effectLst/>
              </a:rPr>
              <a:t>Hay tiếng của lòng cha từ một thời xa thẳm</a:t>
            </a:r>
            <a:endParaRPr lang="en-US" sz="2400">
              <a:solidFill>
                <a:srgbClr val="0000FF"/>
              </a:solidFill>
              <a:effectLst/>
            </a:endParaRPr>
          </a:p>
          <a:p>
            <a:pPr>
              <a:spcBef>
                <a:spcPts val="0"/>
              </a:spcBef>
            </a:pPr>
            <a:r>
              <a:rPr lang="en-US" sz="2400" i="1">
                <a:solidFill>
                  <a:srgbClr val="0000FF"/>
                </a:solidFill>
                <a:effectLst/>
              </a:rPr>
              <a:t>Lần đầu tiên trước biển khơi vô tận</a:t>
            </a:r>
            <a:endParaRPr lang="en-US" sz="2400">
              <a:solidFill>
                <a:srgbClr val="0000FF"/>
              </a:solidFill>
              <a:effectLst/>
            </a:endParaRPr>
          </a:p>
          <a:p>
            <a:pPr>
              <a:spcBef>
                <a:spcPts val="0"/>
              </a:spcBef>
            </a:pPr>
            <a:r>
              <a:rPr lang="en-US" sz="2400" i="1">
                <a:solidFill>
                  <a:srgbClr val="0000FF"/>
                </a:solidFill>
                <a:effectLst/>
              </a:rPr>
              <a:t>Cha gặp lại mình trong tiếng ước mơ con.</a:t>
            </a:r>
            <a:endParaRPr lang="en-US" sz="2400">
              <a:solidFill>
                <a:srgbClr val="0000FF"/>
              </a:solidFill>
              <a:effectLst/>
            </a:endParaRPr>
          </a:p>
        </p:txBody>
      </p:sp>
      <p:sp>
        <p:nvSpPr>
          <p:cNvPr id="3" name="Rectangle: Rounded Corners 2">
            <a:extLst>
              <a:ext uri="{FF2B5EF4-FFF2-40B4-BE49-F238E27FC236}">
                <a16:creationId xmlns:a16="http://schemas.microsoft.com/office/drawing/2014/main" id="{7A91DB4D-D6F7-B89E-57A0-D4F2625091E3}"/>
              </a:ext>
            </a:extLst>
          </p:cNvPr>
          <p:cNvSpPr/>
          <p:nvPr/>
        </p:nvSpPr>
        <p:spPr bwMode="auto">
          <a:xfrm>
            <a:off x="381000" y="2705100"/>
            <a:ext cx="3962400" cy="1600438"/>
          </a:xfrm>
          <a:prstGeom prst="round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just" defTabSz="914400" rtl="0" eaLnBrk="1" fontAlgn="base" latinLnBrk="0" hangingPunct="1">
              <a:lnSpc>
                <a:spcPct val="150000"/>
              </a:lnSpc>
              <a:spcBef>
                <a:spcPct val="50000"/>
              </a:spcBef>
              <a:spcAft>
                <a:spcPct val="0"/>
              </a:spcAft>
              <a:buClrTx/>
              <a:buSzTx/>
              <a:buFontTx/>
              <a:buNone/>
              <a:tabLst/>
            </a:pPr>
            <a:r>
              <a:rPr lang="en-US" sz="2200" b="1" dirty="0" err="1">
                <a:solidFill>
                  <a:srgbClr val="FF0000"/>
                </a:solidFill>
                <a:effectLst/>
                <a:latin typeface="+mj-lt"/>
                <a:ea typeface="Times New Roman" panose="02020603050405020304" pitchFamily="18" charset="0"/>
              </a:rPr>
              <a:t>Ước</a:t>
            </a:r>
            <a:r>
              <a:rPr lang="en-US" sz="2200" b="1" dirty="0">
                <a:solidFill>
                  <a:srgbClr val="FF0000"/>
                </a:solidFill>
                <a:effectLst/>
                <a:latin typeface="+mj-lt"/>
                <a:ea typeface="Times New Roman" panose="02020603050405020304" pitchFamily="18" charset="0"/>
              </a:rPr>
              <a:t> </a:t>
            </a:r>
            <a:r>
              <a:rPr lang="en-US" sz="2200" b="1" dirty="0" err="1">
                <a:solidFill>
                  <a:srgbClr val="FF0000"/>
                </a:solidFill>
                <a:effectLst/>
                <a:latin typeface="+mj-lt"/>
                <a:ea typeface="Times New Roman" panose="02020603050405020304" pitchFamily="18" charset="0"/>
              </a:rPr>
              <a:t>mơ</a:t>
            </a:r>
            <a:r>
              <a:rPr lang="en-US" sz="2200" b="1" dirty="0">
                <a:solidFill>
                  <a:srgbClr val="FF0000"/>
                </a:solidFill>
                <a:effectLst/>
                <a:latin typeface="+mj-lt"/>
                <a:ea typeface="Times New Roman" panose="02020603050405020304" pitchFamily="18" charset="0"/>
              </a:rPr>
              <a:t> </a:t>
            </a:r>
            <a:r>
              <a:rPr lang="en-US" sz="2200" b="1" dirty="0" err="1">
                <a:solidFill>
                  <a:srgbClr val="FF0000"/>
                </a:solidFill>
                <a:effectLst/>
                <a:latin typeface="+mj-lt"/>
                <a:ea typeface="Times New Roman" panose="02020603050405020304" pitchFamily="18" charset="0"/>
              </a:rPr>
              <a:t>của</a:t>
            </a:r>
            <a:r>
              <a:rPr lang="en-US" sz="2200" b="1" dirty="0">
                <a:solidFill>
                  <a:srgbClr val="FF0000"/>
                </a:solidFill>
                <a:effectLst/>
                <a:latin typeface="+mj-lt"/>
                <a:ea typeface="Times New Roman" panose="02020603050405020304" pitchFamily="18" charset="0"/>
              </a:rPr>
              <a:t> con </a:t>
            </a:r>
            <a:r>
              <a:rPr lang="en-US" sz="2200" b="1" dirty="0" err="1">
                <a:solidFill>
                  <a:srgbClr val="FF0000"/>
                </a:solidFill>
                <a:effectLst/>
                <a:latin typeface="+mj-lt"/>
                <a:ea typeface="Times New Roman" panose="02020603050405020304" pitchFamily="18" charset="0"/>
              </a:rPr>
              <a:t>gợi</a:t>
            </a:r>
            <a:r>
              <a:rPr lang="en-US" sz="2200" b="1" dirty="0">
                <a:solidFill>
                  <a:srgbClr val="FF0000"/>
                </a:solidFill>
                <a:effectLst/>
                <a:latin typeface="+mj-lt"/>
                <a:ea typeface="Times New Roman" panose="02020603050405020304" pitchFamily="18" charset="0"/>
              </a:rPr>
              <a:t> </a:t>
            </a:r>
            <a:r>
              <a:rPr lang="en-US" sz="2200" b="1" dirty="0" err="1">
                <a:solidFill>
                  <a:srgbClr val="FF0000"/>
                </a:solidFill>
                <a:effectLst/>
                <a:latin typeface="+mj-lt"/>
                <a:ea typeface="Times New Roman" panose="02020603050405020304" pitchFamily="18" charset="0"/>
              </a:rPr>
              <a:t>cho</a:t>
            </a:r>
            <a:r>
              <a:rPr lang="en-US" sz="2200" b="1" dirty="0">
                <a:solidFill>
                  <a:srgbClr val="FF0000"/>
                </a:solidFill>
                <a:effectLst/>
                <a:latin typeface="+mj-lt"/>
                <a:ea typeface="Times New Roman" panose="02020603050405020304" pitchFamily="18" charset="0"/>
              </a:rPr>
              <a:t> cha </a:t>
            </a:r>
            <a:r>
              <a:rPr lang="en-US" sz="2200" b="1" dirty="0" err="1">
                <a:solidFill>
                  <a:srgbClr val="FF0000"/>
                </a:solidFill>
                <a:effectLst/>
                <a:latin typeface="+mj-lt"/>
                <a:ea typeface="Times New Roman" panose="02020603050405020304" pitchFamily="18" charset="0"/>
              </a:rPr>
              <a:t>nhớ</a:t>
            </a:r>
            <a:r>
              <a:rPr lang="en-US" sz="2200" b="1" dirty="0">
                <a:solidFill>
                  <a:srgbClr val="FF0000"/>
                </a:solidFill>
                <a:effectLst/>
                <a:latin typeface="+mj-lt"/>
                <a:ea typeface="Times New Roman" panose="02020603050405020304" pitchFamily="18" charset="0"/>
              </a:rPr>
              <a:t> </a:t>
            </a:r>
            <a:r>
              <a:rPr lang="en-US" sz="2200" b="1" dirty="0" err="1">
                <a:solidFill>
                  <a:srgbClr val="FF0000"/>
                </a:solidFill>
                <a:effectLst/>
                <a:latin typeface="+mj-lt"/>
                <a:ea typeface="Times New Roman" panose="02020603050405020304" pitchFamily="18" charset="0"/>
              </a:rPr>
              <a:t>đến</a:t>
            </a:r>
            <a:r>
              <a:rPr lang="en-US" sz="2200" b="1" dirty="0">
                <a:solidFill>
                  <a:srgbClr val="FF0000"/>
                </a:solidFill>
                <a:effectLst/>
                <a:latin typeface="+mj-lt"/>
                <a:ea typeface="Times New Roman" panose="02020603050405020304" pitchFamily="18" charset="0"/>
              </a:rPr>
              <a:t> </a:t>
            </a:r>
            <a:r>
              <a:rPr lang="en-US" sz="2200" b="1" dirty="0" err="1">
                <a:solidFill>
                  <a:srgbClr val="FF0000"/>
                </a:solidFill>
                <a:effectLst/>
                <a:latin typeface="+mj-lt"/>
                <a:ea typeface="Times New Roman" panose="02020603050405020304" pitchFamily="18" charset="0"/>
              </a:rPr>
              <a:t>ước</a:t>
            </a:r>
            <a:r>
              <a:rPr lang="en-US" sz="2200" b="1" dirty="0">
                <a:solidFill>
                  <a:srgbClr val="FF0000"/>
                </a:solidFill>
                <a:effectLst/>
                <a:latin typeface="+mj-lt"/>
                <a:ea typeface="Times New Roman" panose="02020603050405020304" pitchFamily="18" charset="0"/>
              </a:rPr>
              <a:t> </a:t>
            </a:r>
            <a:r>
              <a:rPr lang="en-US" sz="2200" b="1" dirty="0" err="1">
                <a:solidFill>
                  <a:srgbClr val="FF0000"/>
                </a:solidFill>
                <a:effectLst/>
                <a:latin typeface="+mj-lt"/>
                <a:ea typeface="Times New Roman" panose="02020603050405020304" pitchFamily="18" charset="0"/>
              </a:rPr>
              <a:t>mơ</a:t>
            </a:r>
            <a:r>
              <a:rPr lang="en-US" sz="2200" b="1" dirty="0">
                <a:solidFill>
                  <a:srgbClr val="FF0000"/>
                </a:solidFill>
                <a:effectLst/>
                <a:latin typeface="+mj-lt"/>
                <a:ea typeface="Times New Roman" panose="02020603050405020304" pitchFamily="18" charset="0"/>
              </a:rPr>
              <a:t> </a:t>
            </a:r>
            <a:r>
              <a:rPr lang="en-US" sz="2200" b="1" dirty="0" err="1">
                <a:solidFill>
                  <a:srgbClr val="FF0000"/>
                </a:solidFill>
                <a:effectLst/>
                <a:latin typeface="+mj-lt"/>
                <a:ea typeface="Times New Roman" panose="02020603050405020304" pitchFamily="18" charset="0"/>
              </a:rPr>
              <a:t>thuở</a:t>
            </a:r>
            <a:r>
              <a:rPr lang="en-US" sz="2200" b="1" dirty="0">
                <a:solidFill>
                  <a:srgbClr val="FF0000"/>
                </a:solidFill>
                <a:effectLst/>
                <a:latin typeface="+mj-lt"/>
                <a:ea typeface="Times New Roman" panose="02020603050405020304" pitchFamily="18" charset="0"/>
              </a:rPr>
              <a:t> </a:t>
            </a:r>
            <a:r>
              <a:rPr lang="en-US" sz="2200" b="1" dirty="0" err="1">
                <a:solidFill>
                  <a:srgbClr val="FF0000"/>
                </a:solidFill>
                <a:effectLst/>
                <a:latin typeface="+mj-lt"/>
                <a:ea typeface="Times New Roman" panose="02020603050405020304" pitchFamily="18" charset="0"/>
              </a:rPr>
              <a:t>nhỏ</a:t>
            </a:r>
            <a:r>
              <a:rPr lang="en-US" sz="2200" b="1" dirty="0">
                <a:solidFill>
                  <a:srgbClr val="FF0000"/>
                </a:solidFill>
                <a:effectLst/>
                <a:latin typeface="+mj-lt"/>
                <a:ea typeface="Times New Roman" panose="02020603050405020304" pitchFamily="18" charset="0"/>
              </a:rPr>
              <a:t> </a:t>
            </a:r>
            <a:r>
              <a:rPr lang="en-US" sz="2200" b="1" dirty="0" err="1">
                <a:solidFill>
                  <a:srgbClr val="FF0000"/>
                </a:solidFill>
                <a:effectLst/>
                <a:latin typeface="+mj-lt"/>
                <a:ea typeface="Times New Roman" panose="02020603050405020304" pitchFamily="18" charset="0"/>
              </a:rPr>
              <a:t>của</a:t>
            </a:r>
            <a:r>
              <a:rPr lang="en-US" sz="2200" b="1" dirty="0">
                <a:solidFill>
                  <a:srgbClr val="FF0000"/>
                </a:solidFill>
                <a:effectLst/>
                <a:latin typeface="+mj-lt"/>
                <a:ea typeface="Times New Roman" panose="02020603050405020304" pitchFamily="18" charset="0"/>
              </a:rPr>
              <a:t> </a:t>
            </a:r>
            <a:r>
              <a:rPr lang="en-US" sz="2200" b="1" dirty="0" err="1">
                <a:solidFill>
                  <a:srgbClr val="FF0000"/>
                </a:solidFill>
                <a:effectLst/>
                <a:latin typeface="+mj-lt"/>
                <a:ea typeface="Times New Roman" panose="02020603050405020304" pitchFamily="18" charset="0"/>
              </a:rPr>
              <a:t>mình</a:t>
            </a:r>
            <a:r>
              <a:rPr lang="en-US" sz="2200" b="1" dirty="0">
                <a:solidFill>
                  <a:srgbClr val="FF0000"/>
                </a:solidFill>
                <a:effectLst/>
                <a:latin typeface="+mj-lt"/>
                <a:ea typeface="Times New Roman" panose="02020603050405020304" pitchFamily="18" charset="0"/>
              </a:rPr>
              <a:t>.</a:t>
            </a:r>
            <a:endParaRPr kumimoji="0" lang="en-US" sz="2200" b="1" i="0" u="none" strike="noStrike" cap="none" normalizeH="0" baseline="0" dirty="0">
              <a:ln>
                <a:noFill/>
              </a:ln>
              <a:solidFill>
                <a:srgbClr val="FF0000"/>
              </a:solidFill>
              <a:effectLst/>
              <a:latin typeface="+mj-lt"/>
            </a:endParaRPr>
          </a:p>
        </p:txBody>
      </p:sp>
      <p:sp>
        <p:nvSpPr>
          <p:cNvPr id="15" name="Rectangle: Rounded Corners 14">
            <a:extLst>
              <a:ext uri="{FF2B5EF4-FFF2-40B4-BE49-F238E27FC236}">
                <a16:creationId xmlns:a16="http://schemas.microsoft.com/office/drawing/2014/main" id="{CF652F25-A4EC-6D6E-1831-80D72E9BD2FD}"/>
              </a:ext>
            </a:extLst>
          </p:cNvPr>
          <p:cNvSpPr/>
          <p:nvPr/>
        </p:nvSpPr>
        <p:spPr bwMode="auto">
          <a:xfrm>
            <a:off x="4800600" y="2705100"/>
            <a:ext cx="3962400" cy="1600438"/>
          </a:xfrm>
          <a:prstGeom prst="roundRect">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just" defTabSz="914400" rtl="0" eaLnBrk="1" fontAlgn="base" latinLnBrk="0" hangingPunct="1">
              <a:lnSpc>
                <a:spcPct val="100000"/>
              </a:lnSpc>
              <a:spcBef>
                <a:spcPct val="50000"/>
              </a:spcBef>
              <a:spcAft>
                <a:spcPct val="0"/>
              </a:spcAft>
              <a:buClrTx/>
              <a:buSzTx/>
              <a:buFontTx/>
              <a:buNone/>
              <a:tabLst/>
            </a:pPr>
            <a:r>
              <a:rPr lang="en-US" sz="2200" b="1">
                <a:solidFill>
                  <a:srgbClr val="FF0000"/>
                </a:solidFill>
                <a:effectLst/>
                <a:latin typeface="+mj-lt"/>
                <a:ea typeface="Times New Roman" panose="02020603050405020304" pitchFamily="18" charset="0"/>
              </a:rPr>
              <a:t>Người cha tự hào khi thấy con mình cũng ấp ủ những ước mơ đẹp như ước mơ của mình thời thơ ấu.</a:t>
            </a:r>
            <a:endParaRPr kumimoji="0" lang="en-US" sz="2200" b="1" i="0" u="none" strike="noStrike" cap="none" normalizeH="0" baseline="0">
              <a:ln>
                <a:noFill/>
              </a:ln>
              <a:solidFill>
                <a:srgbClr val="FF0000"/>
              </a:solidFill>
              <a:effectLst/>
              <a:latin typeface="+mj-lt"/>
            </a:endParaRPr>
          </a:p>
        </p:txBody>
      </p:sp>
      <p:sp>
        <p:nvSpPr>
          <p:cNvPr id="4" name="Flowchart: Terminator 3">
            <a:extLst>
              <a:ext uri="{FF2B5EF4-FFF2-40B4-BE49-F238E27FC236}">
                <a16:creationId xmlns:a16="http://schemas.microsoft.com/office/drawing/2014/main" id="{8C795D7C-757F-97A3-11F3-2F930193B91D}"/>
              </a:ext>
            </a:extLst>
          </p:cNvPr>
          <p:cNvSpPr/>
          <p:nvPr/>
        </p:nvSpPr>
        <p:spPr bwMode="auto">
          <a:xfrm>
            <a:off x="381000" y="4457700"/>
            <a:ext cx="8382000" cy="1168539"/>
          </a:xfrm>
          <a:prstGeom prst="flowChartTerminator">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indent="270510" algn="ctr">
              <a:spcBef>
                <a:spcPts val="0"/>
              </a:spcBef>
            </a:pPr>
            <a:r>
              <a:rPr lang="en-US" sz="2400" b="1">
                <a:solidFill>
                  <a:srgbClr val="FF0000"/>
                </a:solidFill>
                <a:effectLst/>
                <a:latin typeface="+mj-lt"/>
                <a:ea typeface="Times New Roman" panose="02020603050405020304" pitchFamily="18" charset="0"/>
              </a:rPr>
              <a:t>Sự tiếp nối của thế hệ trẻ thực hiện ước mơ của thế hệ đi trước.</a:t>
            </a:r>
          </a:p>
        </p:txBody>
      </p:sp>
    </p:spTree>
    <p:extLst>
      <p:ext uri="{BB962C8B-B14F-4D97-AF65-F5344CB8AC3E}">
        <p14:creationId xmlns:p14="http://schemas.microsoft.com/office/powerpoint/2010/main" val="164415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5"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DB9D51-16CB-4559-BF50-734B1FBD8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3" name="TextBox 2">
            <a:extLst>
              <a:ext uri="{FF2B5EF4-FFF2-40B4-BE49-F238E27FC236}">
                <a16:creationId xmlns:a16="http://schemas.microsoft.com/office/drawing/2014/main" id="{6BA98B83-F153-4452-A4A0-3A9B5E106498}"/>
              </a:ext>
            </a:extLst>
          </p:cNvPr>
          <p:cNvSpPr txBox="1"/>
          <p:nvPr/>
        </p:nvSpPr>
        <p:spPr>
          <a:xfrm>
            <a:off x="2971800" y="2324100"/>
            <a:ext cx="5943600" cy="707886"/>
          </a:xfrm>
          <a:prstGeom prst="rect">
            <a:avLst/>
          </a:prstGeom>
          <a:noFill/>
        </p:spPr>
        <p:txBody>
          <a:bodyPr wrap="square" rtlCol="0">
            <a:spAutoFit/>
          </a:bodyPr>
          <a:lstStyle/>
          <a:p>
            <a:pPr algn="ctr">
              <a:spcBef>
                <a:spcPts val="0"/>
              </a:spcBef>
            </a:pPr>
            <a:r>
              <a:rPr lang="en-US" sz="4000" b="1">
                <a:solidFill>
                  <a:srgbClr val="FF0000"/>
                </a:solidFill>
                <a:latin typeface="Nunito Black" panose="00000A00000000000000" pitchFamily="2" charset="0"/>
              </a:rPr>
              <a:t>TỔNG KẾT</a:t>
            </a:r>
          </a:p>
        </p:txBody>
      </p:sp>
      <p:pic>
        <p:nvPicPr>
          <p:cNvPr id="8" name="Picture 35" descr="C:\Users\Asus\Desktop\1.png">
            <a:extLst>
              <a:ext uri="{FF2B5EF4-FFF2-40B4-BE49-F238E27FC236}">
                <a16:creationId xmlns:a16="http://schemas.microsoft.com/office/drawing/2014/main" id="{B85430FF-B97C-42BE-8817-988BE0BDD4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38300"/>
            <a:ext cx="1735825" cy="15841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04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5">
            <a:extLst>
              <a:ext uri="{FF2B5EF4-FFF2-40B4-BE49-F238E27FC236}">
                <a16:creationId xmlns:a16="http://schemas.microsoft.com/office/drawing/2014/main" id="{8B489B8B-77F4-44B3-87DE-4C6578F14C5A}"/>
              </a:ext>
            </a:extLst>
          </p:cNvPr>
          <p:cNvSpPr>
            <a:spLocks noChangeShapeType="1"/>
          </p:cNvSpPr>
          <p:nvPr/>
        </p:nvSpPr>
        <p:spPr bwMode="auto">
          <a:xfrm flipH="1">
            <a:off x="2286000" y="937577"/>
            <a:ext cx="2285999" cy="1078178"/>
          </a:xfrm>
          <a:prstGeom prst="line">
            <a:avLst/>
          </a:prstGeom>
          <a:noFill/>
          <a:ln w="762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7" name="Text Box 3">
            <a:extLst>
              <a:ext uri="{FF2B5EF4-FFF2-40B4-BE49-F238E27FC236}">
                <a16:creationId xmlns:a16="http://schemas.microsoft.com/office/drawing/2014/main" id="{65CD04DF-7D15-4397-A117-0BF09B4B2DBE}"/>
              </a:ext>
            </a:extLst>
          </p:cNvPr>
          <p:cNvSpPr txBox="1">
            <a:spLocks noChangeArrowheads="1"/>
          </p:cNvSpPr>
          <p:nvPr/>
        </p:nvSpPr>
        <p:spPr bwMode="auto">
          <a:xfrm>
            <a:off x="4800602" y="2004374"/>
            <a:ext cx="4020785" cy="2834326"/>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solidFill>
                  <a:schemeClr val="bg1"/>
                </a:solidFill>
              </a:rPr>
              <a:t>- Hình ảnh thơ độc đáo, từ ngữ chắt lọc, tái hiện, lời thơ giản dị, tác giả đã khéo léo xây dựng ngôn ngữ đối thoại mang tính thẩm mĩ cao.</a:t>
            </a:r>
          </a:p>
          <a:p>
            <a:pPr algn="just"/>
            <a:r>
              <a:rPr lang="en-US">
                <a:solidFill>
                  <a:schemeClr val="bg1"/>
                </a:solidFill>
              </a:rPr>
              <a:t>- Nhịp thơ trầm lắng, bay bổng, thể hiện được tình cảm ca con thiết tha, sâu lắng.</a:t>
            </a:r>
          </a:p>
        </p:txBody>
      </p:sp>
      <p:sp>
        <p:nvSpPr>
          <p:cNvPr id="8" name="Line 5">
            <a:extLst>
              <a:ext uri="{FF2B5EF4-FFF2-40B4-BE49-F238E27FC236}">
                <a16:creationId xmlns:a16="http://schemas.microsoft.com/office/drawing/2014/main" id="{80B13043-344B-445E-999D-647AB7E2B845}"/>
              </a:ext>
            </a:extLst>
          </p:cNvPr>
          <p:cNvSpPr>
            <a:spLocks noChangeShapeType="1"/>
          </p:cNvSpPr>
          <p:nvPr/>
        </p:nvSpPr>
        <p:spPr bwMode="auto">
          <a:xfrm>
            <a:off x="4572001" y="977738"/>
            <a:ext cx="2285999" cy="1026627"/>
          </a:xfrm>
          <a:prstGeom prst="line">
            <a:avLst/>
          </a:prstGeom>
          <a:noFill/>
          <a:ln w="762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9" name="AutoShape 13">
            <a:extLst>
              <a:ext uri="{FF2B5EF4-FFF2-40B4-BE49-F238E27FC236}">
                <a16:creationId xmlns:a16="http://schemas.microsoft.com/office/drawing/2014/main" id="{C26E118C-0672-4D21-8DB7-AC1D0ED48369}"/>
              </a:ext>
            </a:extLst>
          </p:cNvPr>
          <p:cNvSpPr>
            <a:spLocks noChangeArrowheads="1"/>
          </p:cNvSpPr>
          <p:nvPr/>
        </p:nvSpPr>
        <p:spPr bwMode="auto">
          <a:xfrm>
            <a:off x="1524000" y="266700"/>
            <a:ext cx="6095999" cy="670876"/>
          </a:xfrm>
          <a:prstGeom prst="hexagon">
            <a:avLst>
              <a:gd name="adj" fmla="val 25000"/>
              <a:gd name="vf" fmla="val 115470"/>
            </a:avLst>
          </a:prstGeom>
          <a:gradFill rotWithShape="1">
            <a:gsLst>
              <a:gs pos="0">
                <a:srgbClr val="336600"/>
              </a:gs>
              <a:gs pos="100000">
                <a:srgbClr val="182F00"/>
              </a:gs>
            </a:gsLst>
            <a:path path="shape">
              <a:fillToRect l="50000" t="50000" r="50000" b="50000"/>
            </a:path>
          </a:gra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a:solidFill>
                  <a:srgbClr val="FFFF00"/>
                </a:solidFill>
              </a:rPr>
              <a:t>III. TỔNG KẾT</a:t>
            </a:r>
            <a:endParaRPr lang="en-US" sz="2400" b="1" dirty="0">
              <a:solidFill>
                <a:srgbClr val="FFFF00"/>
              </a:solidFill>
            </a:endParaRPr>
          </a:p>
        </p:txBody>
      </p:sp>
      <p:sp>
        <p:nvSpPr>
          <p:cNvPr id="10" name="Text Box 3">
            <a:extLst>
              <a:ext uri="{FF2B5EF4-FFF2-40B4-BE49-F238E27FC236}">
                <a16:creationId xmlns:a16="http://schemas.microsoft.com/office/drawing/2014/main" id="{4411553F-AAFE-492B-958A-5553D772D0AB}"/>
              </a:ext>
            </a:extLst>
          </p:cNvPr>
          <p:cNvSpPr txBox="1">
            <a:spLocks noChangeArrowheads="1"/>
          </p:cNvSpPr>
          <p:nvPr/>
        </p:nvSpPr>
        <p:spPr bwMode="auto">
          <a:xfrm>
            <a:off x="228600" y="2015753"/>
            <a:ext cx="4114800" cy="2834326"/>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solidFill>
                  <a:schemeClr val="bg1"/>
                </a:solidFill>
              </a:rPr>
              <a:t>Lời thơ nhẹ nhàng, thuật lại cuộc trò chuyện giữa hai cha con trước biển cả bao la. Qua đó, ca ngợi ước mơ khám phá cuộc sống của trẻ thơ  và thể hiện tình cảm cha con sâu sắc, người cha đã dìu dắt và giúp con khám phá cuộc sống.</a:t>
            </a:r>
            <a:endParaRPr lang="en-US">
              <a:solidFill>
                <a:schemeClr val="bg1"/>
              </a:solidFill>
            </a:endParaRPr>
          </a:p>
        </p:txBody>
      </p:sp>
    </p:spTree>
    <p:extLst>
      <p:ext uri="{BB962C8B-B14F-4D97-AF65-F5344CB8AC3E}">
        <p14:creationId xmlns:p14="http://schemas.microsoft.com/office/powerpoint/2010/main" val="259594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816814" y="1471129"/>
            <a:ext cx="5606022" cy="1500411"/>
          </a:xfrm>
          <a:prstGeom prst="rect">
            <a:avLst/>
          </a:prstGeom>
          <a:noFill/>
        </p:spPr>
        <p:txBody>
          <a:bodyPr wrap="none" rtlCol="0">
            <a:spAutoFit/>
          </a:bodyPr>
          <a:lstStyle/>
          <a:p>
            <a:pPr algn="ctr"/>
            <a:r>
              <a:rPr lang="en-US"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7</a:t>
            </a:r>
          </a:p>
          <a:p>
            <a:pPr algn="ctr"/>
            <a:endParaRPr lang="en-US" sz="13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dirty="0" err="1">
                <a:ln w="22225">
                  <a:solidFill>
                    <a:srgbClr val="FFFF00"/>
                  </a:solidFill>
                  <a:prstDash val="solid"/>
                </a:ln>
                <a:solidFill>
                  <a:srgbClr val="FFFF00"/>
                </a:solidFill>
                <a:latin typeface="HP001 4 hàng" panose="020B0603050302020204" pitchFamily="34" charset="0"/>
              </a:rPr>
              <a:t>Tiết</a:t>
            </a:r>
            <a:r>
              <a:rPr lang="en-US" sz="2400" dirty="0">
                <a:ln w="22225">
                  <a:solidFill>
                    <a:srgbClr val="FFFF00"/>
                  </a:solidFill>
                  <a:prstDash val="solid"/>
                </a:ln>
                <a:solidFill>
                  <a:srgbClr val="FFFF00"/>
                </a:solidFill>
                <a:latin typeface="HP001 4 hàng" panose="020B0603050302020204" pitchFamily="34" charset="0"/>
              </a:rPr>
              <a:t> 85 – 86: </a:t>
            </a:r>
            <a:r>
              <a:rPr lang="en-US" sz="2400" dirty="0" err="1">
                <a:ln w="22225">
                  <a:solidFill>
                    <a:srgbClr val="FFFF00"/>
                  </a:solidFill>
                  <a:prstDash val="solid"/>
                </a:ln>
                <a:solidFill>
                  <a:srgbClr val="FFFF00"/>
                </a:solidFill>
                <a:latin typeface="HP001 4 hàng" panose="020B0603050302020204" pitchFamily="34" charset="0"/>
              </a:rPr>
              <a:t>Những</a:t>
            </a:r>
            <a:r>
              <a:rPr lang="en-US" sz="2400" dirty="0">
                <a:ln w="22225">
                  <a:solidFill>
                    <a:srgbClr val="FFFF00"/>
                  </a:solidFill>
                  <a:prstDash val="solid"/>
                </a:ln>
                <a:solidFill>
                  <a:srgbClr val="FFFF00"/>
                </a:solidFill>
                <a:latin typeface="HP001 4 hàng" panose="020B0603050302020204" pitchFamily="34" charset="0"/>
              </a:rPr>
              <a:t> </a:t>
            </a:r>
            <a:r>
              <a:rPr lang="en-US" sz="2400" dirty="0" err="1">
                <a:ln w="22225">
                  <a:solidFill>
                    <a:srgbClr val="FFFF00"/>
                  </a:solidFill>
                  <a:prstDash val="solid"/>
                </a:ln>
                <a:solidFill>
                  <a:srgbClr val="FFFF00"/>
                </a:solidFill>
                <a:latin typeface="HP001 4 hàng" panose="020B0603050302020204" pitchFamily="34" charset="0"/>
              </a:rPr>
              <a:t>cánh</a:t>
            </a:r>
            <a:r>
              <a:rPr lang="en-US" sz="2400" dirty="0">
                <a:ln w="22225">
                  <a:solidFill>
                    <a:srgbClr val="FFFF00"/>
                  </a:solidFill>
                  <a:prstDash val="solid"/>
                </a:ln>
                <a:solidFill>
                  <a:srgbClr val="FFFF00"/>
                </a:solidFill>
                <a:latin typeface="HP001 4 hàng" panose="020B0603050302020204" pitchFamily="34" charset="0"/>
              </a:rPr>
              <a:t> </a:t>
            </a:r>
            <a:r>
              <a:rPr lang="en-US" sz="2400" dirty="0" err="1">
                <a:ln w="22225">
                  <a:solidFill>
                    <a:srgbClr val="FFFF00"/>
                  </a:solidFill>
                  <a:prstDash val="solid"/>
                </a:ln>
                <a:solidFill>
                  <a:srgbClr val="FFFF00"/>
                </a:solidFill>
                <a:latin typeface="HP001 4 hàng" panose="020B0603050302020204" pitchFamily="34" charset="0"/>
              </a:rPr>
              <a:t>buồm</a:t>
            </a:r>
            <a:endParaRPr lang="en-US" sz="2400" dirty="0">
              <a:ln w="22225">
                <a:solidFill>
                  <a:srgbClr val="FFFF00"/>
                </a:solidFill>
                <a:prstDash val="solid"/>
              </a:ln>
              <a:solidFill>
                <a:srgbClr val="FFFF00"/>
              </a:solidFill>
              <a:latin typeface="HP001 4 hàng" panose="020B0603050302020204" pitchFamily="34" charset="0"/>
            </a:endParaRPr>
          </a:p>
          <a:p>
            <a:pPr lvl="7" algn="ctr"/>
            <a:endParaRPr lang="en-US" dirty="0">
              <a:ln w="22225">
                <a:solidFill>
                  <a:srgbClr val="FFFF00"/>
                </a:solidFill>
                <a:prstDash val="solid"/>
              </a:ln>
              <a:solidFill>
                <a:srgbClr val="FFFF00"/>
              </a:solidFill>
              <a:latin typeface="HP001 4 hàng" panose="020B0603050302020204" pitchFamily="34" charset="0"/>
            </a:endParaRPr>
          </a:p>
          <a:p>
            <a:pPr lvl="7" algn="ctr"/>
            <a:r>
              <a:rPr lang="en-US" dirty="0" err="1">
                <a:ln w="22225">
                  <a:solidFill>
                    <a:srgbClr val="FFFF00"/>
                  </a:solidFill>
                  <a:prstDash val="solid"/>
                </a:ln>
                <a:solidFill>
                  <a:srgbClr val="FFFF00"/>
                </a:solidFill>
                <a:latin typeface="HP001 4 hàng" panose="020B0603050302020204" pitchFamily="34" charset="0"/>
              </a:rPr>
              <a:t>Hoàng</a:t>
            </a:r>
            <a:r>
              <a:rPr lang="en-US" dirty="0">
                <a:ln w="22225">
                  <a:solidFill>
                    <a:srgbClr val="FFFF00"/>
                  </a:solidFill>
                  <a:prstDash val="solid"/>
                </a:ln>
                <a:solidFill>
                  <a:srgbClr val="FFFF00"/>
                </a:solidFill>
                <a:latin typeface="HP001 4 hàng" panose="020B0603050302020204" pitchFamily="34" charset="0"/>
              </a:rPr>
              <a:t> </a:t>
            </a:r>
            <a:r>
              <a:rPr lang="en-US" dirty="0" err="1">
                <a:ln w="22225">
                  <a:solidFill>
                    <a:srgbClr val="FFFF00"/>
                  </a:solidFill>
                  <a:prstDash val="solid"/>
                </a:ln>
                <a:solidFill>
                  <a:srgbClr val="FFFF00"/>
                </a:solidFill>
                <a:latin typeface="HP001 4 hàng" panose="020B0603050302020204" pitchFamily="34" charset="0"/>
              </a:rPr>
              <a:t>Trung</a:t>
            </a:r>
            <a:r>
              <a:rPr lang="en-US" dirty="0">
                <a:ln w="22225">
                  <a:solidFill>
                    <a:srgbClr val="FFFF00"/>
                  </a:solidFill>
                  <a:prstDash val="solid"/>
                </a:ln>
                <a:solidFill>
                  <a:srgbClr val="FFFF00"/>
                </a:solidFill>
                <a:latin typeface="HP001 4 hàng" panose="020B0603050302020204" pitchFamily="34" charset="0"/>
              </a:rPr>
              <a:t> </a:t>
            </a:r>
            <a:r>
              <a:rPr lang="en-US" dirty="0" err="1">
                <a:ln w="22225">
                  <a:solidFill>
                    <a:srgbClr val="FFFF00"/>
                  </a:solidFill>
                  <a:prstDash val="solid"/>
                </a:ln>
                <a:solidFill>
                  <a:srgbClr val="FFFF00"/>
                </a:solidFill>
                <a:latin typeface="HP001 4 hàng" panose="020B0603050302020204" pitchFamily="34" charset="0"/>
              </a:rPr>
              <a:t>Thông</a:t>
            </a:r>
            <a:endParaRPr lang="en-US" dirty="0">
              <a:ln w="22225">
                <a:solidFill>
                  <a:srgbClr val="FFFF00"/>
                </a:solidFill>
                <a:prstDash val="solid"/>
              </a:ln>
              <a:solidFill>
                <a:srgbClr val="FFFF00"/>
              </a:solidFill>
              <a:latin typeface="HP001 4 hàng" panose="020B0603050302020204" pitchFamily="34"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46540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278569" y="2928127"/>
            <a:ext cx="2586862"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Dương</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Mỹ</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Linh</a:t>
            </a: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0" y="748102"/>
            <a:ext cx="4023858"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4273913" y="761390"/>
            <a:ext cx="6153721" cy="3692232"/>
          </a:xfrm>
          <a:prstGeom prst="rect">
            <a:avLst/>
          </a:prstGeom>
        </p:spPr>
      </p:pic>
      <p:pic>
        <p:nvPicPr>
          <p:cNvPr id="11" name="Picture 10">
            <a:extLst>
              <a:ext uri="{FF2B5EF4-FFF2-40B4-BE49-F238E27FC236}">
                <a16:creationId xmlns:a16="http://schemas.microsoft.com/office/drawing/2014/main"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18" y="1678071"/>
            <a:ext cx="7068437" cy="2358858"/>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76" y="3289548"/>
            <a:ext cx="2286000" cy="2540000"/>
          </a:xfrm>
          <a:prstGeom prst="rect">
            <a:avLst/>
          </a:prstGeom>
        </p:spPr>
      </p:pic>
      <p:pic>
        <p:nvPicPr>
          <p:cNvPr id="15" name="Picture 14">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1" y="101412"/>
            <a:ext cx="4572000" cy="2540000"/>
          </a:xfrm>
          <a:prstGeom prst="rect">
            <a:avLst/>
          </a:prstGeom>
        </p:spPr>
      </p:pic>
      <p:pic>
        <p:nvPicPr>
          <p:cNvPr id="29" name="Picture 2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490" y="2547938"/>
            <a:ext cx="371475" cy="365125"/>
          </a:xfrm>
          <a:prstGeom prst="rect">
            <a:avLst/>
          </a:prstGeom>
        </p:spPr>
      </p:pic>
      <p:pic>
        <p:nvPicPr>
          <p:cNvPr id="30" name="Picture 29">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3362" y="2721938"/>
            <a:ext cx="371475" cy="365125"/>
          </a:xfrm>
          <a:prstGeom prst="rect">
            <a:avLst/>
          </a:prstGeom>
        </p:spPr>
      </p:pic>
      <p:pic>
        <p:nvPicPr>
          <p:cNvPr id="31" name="Picture 3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9745" y="2247878"/>
            <a:ext cx="371475" cy="365125"/>
          </a:xfrm>
          <a:prstGeom prst="rect">
            <a:avLst/>
          </a:prstGeom>
        </p:spPr>
      </p:pic>
      <p:pic>
        <p:nvPicPr>
          <p:cNvPr id="32" name="Picture 31">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0307" y="2539374"/>
            <a:ext cx="371475" cy="365125"/>
          </a:xfrm>
          <a:prstGeom prst="rect">
            <a:avLst/>
          </a:prstGeom>
        </p:spPr>
      </p:pic>
      <p:pic>
        <p:nvPicPr>
          <p:cNvPr id="33" name="Picture 32">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6615" y="2373313"/>
            <a:ext cx="371475" cy="365125"/>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263" y="2300623"/>
            <a:ext cx="371475" cy="365125"/>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6227" y="2697287"/>
            <a:ext cx="371475" cy="365125"/>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459" y="2300623"/>
            <a:ext cx="371475" cy="365125"/>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333" y="2547938"/>
            <a:ext cx="371475" cy="365125"/>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9435190" y="2213937"/>
            <a:ext cx="457200" cy="508000"/>
          </a:xfrm>
          <a:prstGeom prst="rect">
            <a:avLst/>
          </a:prstGeom>
        </p:spPr>
      </p:pic>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4813" y="19666"/>
            <a:ext cx="4462463"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7746" y="3320839"/>
            <a:ext cx="371475" cy="365125"/>
          </a:xfrm>
          <a:prstGeom prst="rect">
            <a:avLst/>
          </a:prstGeom>
        </p:spPr>
      </p:pic>
      <p:pic>
        <p:nvPicPr>
          <p:cNvPr id="19" name="Picture 18">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7563" y="3312276"/>
            <a:ext cx="371475" cy="365125"/>
          </a:xfrm>
          <a:prstGeom prst="rect">
            <a:avLst/>
          </a:prstGeom>
        </p:spPr>
      </p:pic>
      <p:pic>
        <p:nvPicPr>
          <p:cNvPr id="20" name="Picture 19">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3871" y="3146214"/>
            <a:ext cx="371475" cy="365125"/>
          </a:xfrm>
          <a:prstGeom prst="rect">
            <a:avLst/>
          </a:prstGeom>
        </p:spPr>
      </p:pic>
      <p:pic>
        <p:nvPicPr>
          <p:cNvPr id="21" name="Picture 20">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3483" y="3470187"/>
            <a:ext cx="371475" cy="365125"/>
          </a:xfrm>
          <a:prstGeom prst="rect">
            <a:avLst/>
          </a:prstGeom>
        </p:spPr>
      </p:pic>
      <p:pic>
        <p:nvPicPr>
          <p:cNvPr id="22" name="Picture 21">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0715" y="3073524"/>
            <a:ext cx="371475" cy="365125"/>
          </a:xfrm>
          <a:prstGeom prst="rect">
            <a:avLst/>
          </a:prstGeom>
        </p:spPr>
      </p:pic>
      <p:pic>
        <p:nvPicPr>
          <p:cNvPr id="23" name="Picture 22">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45589" y="3320839"/>
            <a:ext cx="371475" cy="365125"/>
          </a:xfrm>
          <a:prstGeom prst="rect">
            <a:avLst/>
          </a:prstGeom>
        </p:spPr>
      </p:pic>
      <p:pic>
        <p:nvPicPr>
          <p:cNvPr id="24" name="Picture 23">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6264" y="3685964"/>
            <a:ext cx="371475" cy="365125"/>
          </a:xfrm>
          <a:prstGeom prst="rect">
            <a:avLst/>
          </a:prstGeom>
        </p:spPr>
      </p:pic>
      <p:pic>
        <p:nvPicPr>
          <p:cNvPr id="25" name="Picture 24">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6082" y="3677401"/>
            <a:ext cx="371475" cy="365125"/>
          </a:xfrm>
          <a:prstGeom prst="rect">
            <a:avLst/>
          </a:prstGeom>
        </p:spPr>
      </p:pic>
      <p:pic>
        <p:nvPicPr>
          <p:cNvPr id="26" name="Picture 25">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2389" y="3511339"/>
            <a:ext cx="371475" cy="365125"/>
          </a:xfrm>
          <a:prstGeom prst="rect">
            <a:avLst/>
          </a:prstGeom>
        </p:spPr>
      </p:pic>
      <p:pic>
        <p:nvPicPr>
          <p:cNvPr id="27" name="Picture 26">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2001" y="3835312"/>
            <a:ext cx="371475" cy="365125"/>
          </a:xfrm>
          <a:prstGeom prst="rect">
            <a:avLst/>
          </a:prstGeom>
        </p:spPr>
      </p:pic>
      <p:pic>
        <p:nvPicPr>
          <p:cNvPr id="28" name="Picture 27">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9233" y="3438649"/>
            <a:ext cx="371475" cy="365125"/>
          </a:xfrm>
          <a:prstGeom prst="rect">
            <a:avLst/>
          </a:prstGeom>
        </p:spPr>
      </p:pic>
      <p:pic>
        <p:nvPicPr>
          <p:cNvPr id="38" name="Picture 37">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4107" y="3685964"/>
            <a:ext cx="371475" cy="365125"/>
          </a:xfrm>
          <a:prstGeom prst="rect">
            <a:avLst/>
          </a:prstGeom>
        </p:spPr>
      </p:pic>
      <p:pic>
        <p:nvPicPr>
          <p:cNvPr id="39" name="Picture 3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9211" y="3095562"/>
            <a:ext cx="371475" cy="365125"/>
          </a:xfrm>
          <a:prstGeom prst="rect">
            <a:avLst/>
          </a:prstGeom>
        </p:spPr>
      </p:pic>
      <p:pic>
        <p:nvPicPr>
          <p:cNvPr id="40" name="Picture 39">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9029" y="3086998"/>
            <a:ext cx="371475" cy="365125"/>
          </a:xfrm>
          <a:prstGeom prst="rect">
            <a:avLst/>
          </a:prstGeom>
        </p:spPr>
      </p:pic>
      <p:pic>
        <p:nvPicPr>
          <p:cNvPr id="41" name="Picture 40">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3827" y="3140027"/>
            <a:ext cx="371475" cy="365125"/>
          </a:xfrm>
          <a:prstGeom prst="rect">
            <a:avLst/>
          </a:prstGeom>
        </p:spPr>
      </p:pic>
      <p:pic>
        <p:nvPicPr>
          <p:cNvPr id="42" name="Picture 41">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4948" y="3244909"/>
            <a:ext cx="371475" cy="365125"/>
          </a:xfrm>
          <a:prstGeom prst="rect">
            <a:avLst/>
          </a:prstGeom>
        </p:spPr>
      </p:pic>
      <p:pic>
        <p:nvPicPr>
          <p:cNvPr id="43" name="Picture 42">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0671" y="3067337"/>
            <a:ext cx="371475" cy="365125"/>
          </a:xfrm>
          <a:prstGeom prst="rect">
            <a:avLst/>
          </a:prstGeom>
        </p:spPr>
      </p:pic>
      <p:pic>
        <p:nvPicPr>
          <p:cNvPr id="44" name="Picture 43">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5545" y="3314652"/>
            <a:ext cx="371475" cy="365125"/>
          </a:xfrm>
          <a:prstGeom prst="rect">
            <a:avLst/>
          </a:prstGeom>
        </p:spPr>
      </p:pic>
      <p:pic>
        <p:nvPicPr>
          <p:cNvPr id="45" name="Picture 44">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7729" y="3460687"/>
            <a:ext cx="371475" cy="365125"/>
          </a:xfrm>
          <a:prstGeom prst="rect">
            <a:avLst/>
          </a:prstGeom>
        </p:spPr>
      </p:pic>
      <p:pic>
        <p:nvPicPr>
          <p:cNvPr id="46" name="Picture 45">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6038" y="3671213"/>
            <a:ext cx="371475" cy="365125"/>
          </a:xfrm>
          <a:prstGeom prst="rect">
            <a:avLst/>
          </a:prstGeom>
        </p:spPr>
      </p:pic>
      <p:pic>
        <p:nvPicPr>
          <p:cNvPr id="47" name="Picture 46">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2345" y="3505152"/>
            <a:ext cx="371475" cy="365125"/>
          </a:xfrm>
          <a:prstGeom prst="rect">
            <a:avLst/>
          </a:prstGeom>
        </p:spPr>
      </p:pic>
      <p:pic>
        <p:nvPicPr>
          <p:cNvPr id="48" name="Picture 47">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3466" y="3610034"/>
            <a:ext cx="371475" cy="365125"/>
          </a:xfrm>
          <a:prstGeom prst="rect">
            <a:avLst/>
          </a:prstGeom>
        </p:spPr>
      </p:pic>
      <p:pic>
        <p:nvPicPr>
          <p:cNvPr id="49" name="Picture 48">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189" y="3432462"/>
            <a:ext cx="371475" cy="365125"/>
          </a:xfrm>
          <a:prstGeom prst="rect">
            <a:avLst/>
          </a:prstGeom>
        </p:spPr>
      </p:pic>
      <p:pic>
        <p:nvPicPr>
          <p:cNvPr id="50" name="Picture 49">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4063" y="3679777"/>
            <a:ext cx="371475" cy="365125"/>
          </a:xfrm>
          <a:prstGeom prst="rect">
            <a:avLst/>
          </a:prstGeom>
        </p:spPr>
      </p:pic>
    </p:spTree>
    <p:extLst>
      <p:ext uri="{BB962C8B-B14F-4D97-AF65-F5344CB8AC3E}">
        <p14:creationId xmlns:p14="http://schemas.microsoft.com/office/powerpoint/2010/main" val="253288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endCondLst>
                                    <p:cond evt="onNext" delay="0">
                                      <p:tgtEl>
                                        <p:sldTgt/>
                                      </p:tgtEl>
                                    </p:cond>
                                  </p:endCondLst>
                                  <p:childTnLst>
                                    <p:set>
                                      <p:cBhvr>
                                        <p:cTn id="6" dur="1" fill="hold">
                                          <p:stCondLst>
                                            <p:cond delay="0"/>
                                          </p:stCondLst>
                                        </p:cTn>
                                        <p:tgtEl>
                                          <p:spTgt spid="16386"/>
                                        </p:tgtEl>
                                        <p:attrNameLst>
                                          <p:attrName>style.visibility</p:attrName>
                                        </p:attrNameLst>
                                      </p:cBhvr>
                                      <p:to>
                                        <p:strVal val="visible"/>
                                      </p:to>
                                    </p:set>
                                    <p:animEffect transition="in" filter="wipe(left)">
                                      <p:cBhvr>
                                        <p:cTn id="7" dur="500"/>
                                        <p:tgtEl>
                                          <p:spTgt spid="1638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par>
                                <p:cTn id="14" presetID="1" presetClass="mediacall" presetSubtype="0" fill="hold" nodeType="withEffect">
                                  <p:stCondLst>
                                    <p:cond delay="0"/>
                                  </p:stCondLst>
                                  <p:childTnLst>
                                    <p:cmd type="call" cmd="playFrom(0.0)">
                                      <p:cBhvr>
                                        <p:cTn id="15" dur="160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7472FD-0989-46C8-89B2-F37067C39EA6}"/>
              </a:ext>
            </a:extLst>
          </p:cNvPr>
          <p:cNvPicPr>
            <a:picLocks noChangeAspect="1"/>
          </p:cNvPicPr>
          <p:nvPr/>
        </p:nvPicPr>
        <p:blipFill rotWithShape="1">
          <a:blip r:embed="rId2">
            <a:extLst>
              <a:ext uri="{28A0092B-C50C-407E-A947-70E740481C1C}">
                <a14:useLocalDpi xmlns:a14="http://schemas.microsoft.com/office/drawing/2010/main" val="0"/>
              </a:ext>
            </a:extLst>
          </a:blip>
          <a:srcRect r="9447" b="23832"/>
          <a:stretch/>
        </p:blipFill>
        <p:spPr>
          <a:xfrm rot="5400000" flipV="1">
            <a:off x="-496877" y="380911"/>
            <a:ext cx="2936953" cy="2304256"/>
          </a:xfrm>
          <a:prstGeom prst="rect">
            <a:avLst/>
          </a:prstGeom>
        </p:spPr>
      </p:pic>
      <p:pic>
        <p:nvPicPr>
          <p:cNvPr id="10" name="Picture 9">
            <a:extLst>
              <a:ext uri="{FF2B5EF4-FFF2-40B4-BE49-F238E27FC236}">
                <a16:creationId xmlns:a16="http://schemas.microsoft.com/office/drawing/2014/main" id="{857472FD-0989-46C8-89B2-F37067C39EA6}"/>
              </a:ext>
            </a:extLst>
          </p:cNvPr>
          <p:cNvPicPr>
            <a:picLocks noChangeAspect="1"/>
          </p:cNvPicPr>
          <p:nvPr/>
        </p:nvPicPr>
        <p:blipFill rotWithShape="1">
          <a:blip r:embed="rId2">
            <a:extLst>
              <a:ext uri="{28A0092B-C50C-407E-A947-70E740481C1C}">
                <a14:useLocalDpi xmlns:a14="http://schemas.microsoft.com/office/drawing/2010/main" val="0"/>
              </a:ext>
            </a:extLst>
          </a:blip>
          <a:srcRect r="9447" b="23832"/>
          <a:stretch/>
        </p:blipFill>
        <p:spPr>
          <a:xfrm rot="5400000" flipV="1">
            <a:off x="-289208" y="16021"/>
            <a:ext cx="2521616" cy="2304256"/>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76" y="3289548"/>
            <a:ext cx="2286000" cy="2540000"/>
          </a:xfrm>
          <a:prstGeom prst="rect">
            <a:avLst/>
          </a:prstGeom>
        </p:spPr>
      </p:pic>
      <p:sp>
        <p:nvSpPr>
          <p:cNvPr id="6" name="Text Box 11"/>
          <p:cNvSpPr txBox="1">
            <a:spLocks noChangeArrowheads="1"/>
          </p:cNvSpPr>
          <p:nvPr/>
        </p:nvSpPr>
        <p:spPr bwMode="auto">
          <a:xfrm>
            <a:off x="1979712" y="1049152"/>
            <a:ext cx="7147660" cy="4688669"/>
          </a:xfrm>
          <a:prstGeom prst="rect">
            <a:avLst/>
          </a:prstGeom>
          <a:solidFill>
            <a:srgbClr val="660033"/>
          </a:solidFill>
          <a:ln>
            <a:headEnd/>
            <a:tailEnd/>
          </a:ln>
        </p:spPr>
        <p:style>
          <a:lnRef idx="1">
            <a:schemeClr val="accent2"/>
          </a:lnRef>
          <a:fillRef idx="3">
            <a:schemeClr val="accent2"/>
          </a:fillRef>
          <a:effectRef idx="2">
            <a:schemeClr val="accent2"/>
          </a:effectRef>
          <a:fontRef idx="minor">
            <a:schemeClr val="lt1"/>
          </a:fontRef>
        </p:style>
        <p:txBody>
          <a:bodyPr wrap="square" lIns="71323" tIns="35662" rIns="71323" bIns="35662">
            <a:spAutoFit/>
          </a:bodyPr>
          <a:lstStyle/>
          <a:p>
            <a:pPr algn="just">
              <a:buFontTx/>
              <a:buChar char="-"/>
            </a:pPr>
            <a:r>
              <a:rPr lang="en-US" sz="2500" dirty="0">
                <a:solidFill>
                  <a:schemeClr val="bg1"/>
                </a:solidFill>
                <a:latin typeface="Arial" panose="020B0604020202020204" pitchFamily="34" charset="0"/>
                <a:cs typeface="Arial" panose="020B0604020202020204" pitchFamily="34" charset="0"/>
              </a:rPr>
              <a:t> Trên màn hình </a:t>
            </a:r>
            <a:r>
              <a:rPr lang="en-US" sz="2500" err="1">
                <a:solidFill>
                  <a:schemeClr val="bg1"/>
                </a:solidFill>
                <a:latin typeface="Arial" panose="020B0604020202020204" pitchFamily="34" charset="0"/>
                <a:cs typeface="Arial" panose="020B0604020202020204" pitchFamily="34" charset="0"/>
              </a:rPr>
              <a:t>có</a:t>
            </a:r>
            <a:r>
              <a:rPr lang="en-US" sz="2500">
                <a:solidFill>
                  <a:schemeClr val="bg1"/>
                </a:solidFill>
                <a:latin typeface="Arial" panose="020B0604020202020204" pitchFamily="34" charset="0"/>
                <a:cs typeface="Arial" panose="020B0604020202020204" pitchFamily="34" charset="0"/>
              </a:rPr>
              <a:t> 5 bao </a:t>
            </a:r>
            <a:r>
              <a:rPr lang="en-US" sz="2500" dirty="0">
                <a:solidFill>
                  <a:schemeClr val="bg1"/>
                </a:solidFill>
                <a:latin typeface="Arial" panose="020B0604020202020204" pitchFamily="34" charset="0"/>
                <a:cs typeface="Arial" panose="020B0604020202020204" pitchFamily="34" charset="0"/>
              </a:rPr>
              <a:t>lì xì. Các bạn hãy chọn số thứ tự tương ứng với từng phong bao lì xì. </a:t>
            </a:r>
            <a:r>
              <a:rPr lang="en-US" sz="2500" dirty="0" err="1">
                <a:solidFill>
                  <a:schemeClr val="bg1"/>
                </a:solidFill>
                <a:latin typeface="Arial" panose="020B0604020202020204" pitchFamily="34" charset="0"/>
                <a:cs typeface="Arial" panose="020B0604020202020204" pitchFamily="34" charset="0"/>
              </a:rPr>
              <a:t>Mỗi</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phong</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bao</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lì</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xì</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sẽ</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chứa</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đựng</a:t>
            </a:r>
            <a:r>
              <a:rPr lang="en-US" sz="2500" dirty="0">
                <a:solidFill>
                  <a:schemeClr val="bg1"/>
                </a:solidFill>
                <a:latin typeface="Arial" panose="020B0604020202020204" pitchFamily="34" charset="0"/>
                <a:cs typeface="Arial" panose="020B0604020202020204" pitchFamily="34" charset="0"/>
              </a:rPr>
              <a:t> 1 </a:t>
            </a:r>
            <a:r>
              <a:rPr lang="en-US" sz="2500" dirty="0" err="1">
                <a:solidFill>
                  <a:schemeClr val="bg1"/>
                </a:solidFill>
                <a:latin typeface="Arial" panose="020B0604020202020204" pitchFamily="34" charset="0"/>
                <a:cs typeface="Arial" panose="020B0604020202020204" pitchFamily="34" charset="0"/>
              </a:rPr>
              <a:t>câu</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hỏi</a:t>
            </a:r>
            <a:r>
              <a:rPr lang="en-US" sz="2500" dirty="0">
                <a:solidFill>
                  <a:schemeClr val="bg1"/>
                </a:solidFill>
                <a:latin typeface="Arial" panose="020B0604020202020204" pitchFamily="34" charset="0"/>
                <a:cs typeface="Arial" panose="020B0604020202020204" pitchFamily="34" charset="0"/>
              </a:rPr>
              <a:t>.</a:t>
            </a:r>
          </a:p>
          <a:p>
            <a:pPr algn="just">
              <a:buFontTx/>
              <a:buChar char="-"/>
            </a:pPr>
            <a:r>
              <a:rPr lang="en-US" sz="2500">
                <a:solidFill>
                  <a:schemeClr val="bg1"/>
                </a:solidFill>
                <a:latin typeface="Arial" panose="020B0604020202020204" pitchFamily="34" charset="0"/>
                <a:cs typeface="Arial" panose="020B0604020202020204" pitchFamily="34" charset="0"/>
              </a:rPr>
              <a:t> Trong thời gian 10 </a:t>
            </a:r>
            <a:r>
              <a:rPr lang="en-US" sz="2500" dirty="0" err="1">
                <a:solidFill>
                  <a:schemeClr val="bg1"/>
                </a:solidFill>
                <a:latin typeface="Arial" panose="020B0604020202020204" pitchFamily="34" charset="0"/>
                <a:cs typeface="Arial" panose="020B0604020202020204" pitchFamily="34" charset="0"/>
              </a:rPr>
              <a:t>giây</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bạn</a:t>
            </a:r>
            <a:r>
              <a:rPr lang="en-US" sz="2500" dirty="0">
                <a:solidFill>
                  <a:schemeClr val="bg1"/>
                </a:solidFill>
                <a:latin typeface="Arial" panose="020B0604020202020204" pitchFamily="34" charset="0"/>
                <a:cs typeface="Arial" panose="020B0604020202020204" pitchFamily="34" charset="0"/>
              </a:rPr>
              <a:t> đưa câu trả </a:t>
            </a:r>
            <a:r>
              <a:rPr lang="en-US" sz="2500" err="1">
                <a:solidFill>
                  <a:schemeClr val="bg1"/>
                </a:solidFill>
                <a:latin typeface="Arial" panose="020B0604020202020204" pitchFamily="34" charset="0"/>
                <a:cs typeface="Arial" panose="020B0604020202020204" pitchFamily="34" charset="0"/>
              </a:rPr>
              <a:t>lời</a:t>
            </a:r>
            <a:r>
              <a:rPr lang="en-US" sz="2500">
                <a:solidFill>
                  <a:schemeClr val="bg1"/>
                </a:solidFill>
                <a:latin typeface="Arial" panose="020B0604020202020204" pitchFamily="34" charset="0"/>
                <a:cs typeface="Arial" panose="020B0604020202020204" pitchFamily="34" charset="0"/>
              </a:rPr>
              <a:t>. Trả </a:t>
            </a:r>
            <a:r>
              <a:rPr lang="en-US" sz="2500" dirty="0">
                <a:solidFill>
                  <a:schemeClr val="bg1"/>
                </a:solidFill>
                <a:latin typeface="Arial" panose="020B0604020202020204" pitchFamily="34" charset="0"/>
                <a:cs typeface="Arial" panose="020B0604020202020204" pitchFamily="34" charset="0"/>
              </a:rPr>
              <a:t>lời đúng bạn sẽ nhận được một phần quà, nếu trả lời sai quyền trả lời sẽ thuộc về bạn </a:t>
            </a:r>
            <a:r>
              <a:rPr lang="en-US" sz="2500" dirty="0" err="1">
                <a:solidFill>
                  <a:schemeClr val="bg1"/>
                </a:solidFill>
                <a:latin typeface="Arial" panose="020B0604020202020204" pitchFamily="34" charset="0"/>
                <a:cs typeface="Arial" panose="020B0604020202020204" pitchFamily="34" charset="0"/>
              </a:rPr>
              <a:t>khác</a:t>
            </a:r>
            <a:r>
              <a:rPr lang="en-US" sz="2500" dirty="0">
                <a:solidFill>
                  <a:schemeClr val="bg1"/>
                </a:solidFill>
                <a:latin typeface="Arial" panose="020B0604020202020204" pitchFamily="34" charset="0"/>
                <a:cs typeface="Arial" panose="020B0604020202020204" pitchFamily="34" charset="0"/>
              </a:rPr>
              <a:t>.</a:t>
            </a:r>
          </a:p>
          <a:p>
            <a:pPr algn="just">
              <a:buFontTx/>
              <a:buChar char="-"/>
            </a:pP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Sau</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khi</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trả</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lời</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nhấn</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vào</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ảnh</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thần</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tài</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để</a:t>
            </a:r>
            <a:r>
              <a:rPr lang="en-US" sz="2500" dirty="0">
                <a:solidFill>
                  <a:schemeClr val="bg1"/>
                </a:solidFill>
                <a:latin typeface="Arial" panose="020B0604020202020204" pitchFamily="34" charset="0"/>
                <a:cs typeface="Arial" panose="020B0604020202020204" pitchFamily="34" charset="0"/>
              </a:rPr>
              <a:t> quay </a:t>
            </a:r>
            <a:r>
              <a:rPr lang="en-US" sz="2500" dirty="0" err="1">
                <a:solidFill>
                  <a:schemeClr val="bg1"/>
                </a:solidFill>
                <a:latin typeface="Arial" panose="020B0604020202020204" pitchFamily="34" charset="0"/>
                <a:cs typeface="Arial" panose="020B0604020202020204" pitchFamily="34" charset="0"/>
              </a:rPr>
              <a:t>lại</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trang</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chủ</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xuất</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hiện</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đồng</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xu</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Nếu</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trả</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lời</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đúng</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thì</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nhấn</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vào</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bao</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lì</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xì</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đã</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chọn</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để</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hái</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bao</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lì</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xì</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xuống</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nếu</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trả</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lời</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sai</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thì</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nhấn</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vào</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đồng</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xu</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để</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bao</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lì</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xì</a:t>
            </a:r>
            <a:r>
              <a:rPr lang="en-US" sz="2500" dirty="0">
                <a:solidFill>
                  <a:schemeClr val="bg1"/>
                </a:solidFill>
                <a:latin typeface="Arial" panose="020B0604020202020204" pitchFamily="34" charset="0"/>
                <a:cs typeface="Arial" panose="020B0604020202020204" pitchFamily="34" charset="0"/>
              </a:rPr>
              <a:t> </a:t>
            </a:r>
            <a:r>
              <a:rPr lang="en-US" sz="2500" err="1">
                <a:solidFill>
                  <a:schemeClr val="bg1"/>
                </a:solidFill>
                <a:latin typeface="Arial" panose="020B0604020202020204" pitchFamily="34" charset="0"/>
                <a:cs typeface="Arial" panose="020B0604020202020204" pitchFamily="34" charset="0"/>
              </a:rPr>
              <a:t>biến</a:t>
            </a:r>
            <a:r>
              <a:rPr lang="en-US" sz="2500">
                <a:solidFill>
                  <a:schemeClr val="bg1"/>
                </a:solidFill>
                <a:latin typeface="Arial" panose="020B0604020202020204" pitchFamily="34" charset="0"/>
                <a:cs typeface="Arial" panose="020B0604020202020204" pitchFamily="34" charset="0"/>
              </a:rPr>
              <a:t> mất.</a:t>
            </a:r>
            <a:endParaRPr lang="en-US" sz="2500" dirty="0">
              <a:solidFill>
                <a:schemeClr val="bg1"/>
              </a:solidFill>
              <a:latin typeface="Arial" panose="020B0604020202020204" pitchFamily="34" charset="0"/>
              <a:cs typeface="Arial" panose="020B0604020202020204" pitchFamily="34" charset="0"/>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97" y="-73211"/>
            <a:ext cx="7980363" cy="112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933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3242CB7-E87E-49E4-9717-B4A5AD009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554015">
            <a:off x="4742524" y="1282264"/>
            <a:ext cx="3689790" cy="2049883"/>
          </a:xfrm>
          <a:prstGeom prst="rect">
            <a:avLst/>
          </a:prstGeom>
        </p:spPr>
      </p:pic>
      <p:pic>
        <p:nvPicPr>
          <p:cNvPr id="7" name="Picture 6">
            <a:extLst>
              <a:ext uri="{FF2B5EF4-FFF2-40B4-BE49-F238E27FC236}">
                <a16:creationId xmlns:a16="http://schemas.microsoft.com/office/drawing/2014/main" id="{857472FD-0989-46C8-89B2-F37067C39EA6}"/>
              </a:ext>
            </a:extLst>
          </p:cNvPr>
          <p:cNvPicPr>
            <a:picLocks noChangeAspect="1"/>
          </p:cNvPicPr>
          <p:nvPr/>
        </p:nvPicPr>
        <p:blipFill rotWithShape="1">
          <a:blip r:embed="rId3">
            <a:extLst>
              <a:ext uri="{28A0092B-C50C-407E-A947-70E740481C1C}">
                <a14:useLocalDpi xmlns:a14="http://schemas.microsoft.com/office/drawing/2010/main" val="0"/>
              </a:ext>
            </a:extLst>
          </a:blip>
          <a:srcRect r="9447" b="23832"/>
          <a:stretch/>
        </p:blipFill>
        <p:spPr>
          <a:xfrm>
            <a:off x="-73959" y="-41748"/>
            <a:ext cx="5200772" cy="3240443"/>
          </a:xfrm>
          <a:prstGeom prst="rect">
            <a:avLst/>
          </a:prstGeom>
        </p:spPr>
      </p:pic>
      <p:pic>
        <p:nvPicPr>
          <p:cNvPr id="54" name="Picture 53">
            <a:extLst>
              <a:ext uri="{FF2B5EF4-FFF2-40B4-BE49-F238E27FC236}">
                <a16:creationId xmlns:a16="http://schemas.microsoft.com/office/drawing/2014/main" id="{6E3D9DB2-330D-4A86-A271-3265272497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374" y="2171947"/>
            <a:ext cx="455652" cy="1026748"/>
          </a:xfrm>
          <a:prstGeom prst="rect">
            <a:avLst/>
          </a:prstGeom>
        </p:spPr>
      </p:pic>
      <p:pic>
        <p:nvPicPr>
          <p:cNvPr id="41" name="Picture 40">
            <a:hlinkClick r:id="rId5" action="ppaction://hlinksldjump"/>
            <a:extLst>
              <a:ext uri="{FF2B5EF4-FFF2-40B4-BE49-F238E27FC236}">
                <a16:creationId xmlns:a16="http://schemas.microsoft.com/office/drawing/2014/main" id="{591DDF5F-3410-443B-9DDB-CB70F08761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374" y="2171947"/>
            <a:ext cx="455652" cy="1026748"/>
          </a:xfrm>
          <a:prstGeom prst="rect">
            <a:avLst/>
          </a:prstGeom>
        </p:spPr>
      </p:pic>
      <p:pic>
        <p:nvPicPr>
          <p:cNvPr id="35" name="Picture 34">
            <a:extLst>
              <a:ext uri="{FF2B5EF4-FFF2-40B4-BE49-F238E27FC236}">
                <a16:creationId xmlns:a16="http://schemas.microsoft.com/office/drawing/2014/main" id="{3C9839B8-3B94-4A2B-B566-09F95D8E4DA0}"/>
              </a:ext>
            </a:extLst>
          </p:cNvPr>
          <p:cNvPicPr>
            <a:picLocks noChangeAspect="1"/>
          </p:cNvPicPr>
          <p:nvPr/>
        </p:nvPicPr>
        <p:blipFill rotWithShape="1">
          <a:blip r:embed="rId2">
            <a:extLst>
              <a:ext uri="{28A0092B-C50C-407E-A947-70E740481C1C}">
                <a14:useLocalDpi xmlns:a14="http://schemas.microsoft.com/office/drawing/2010/main" val="0"/>
              </a:ext>
            </a:extLst>
          </a:blip>
          <a:srcRect l="45350" t="46798"/>
          <a:stretch/>
        </p:blipFill>
        <p:spPr>
          <a:xfrm rot="7626350">
            <a:off x="4832540" y="1790306"/>
            <a:ext cx="2240515" cy="981510"/>
          </a:xfrm>
          <a:prstGeom prst="rect">
            <a:avLst/>
          </a:prstGeom>
        </p:spPr>
      </p:pic>
      <p:pic>
        <p:nvPicPr>
          <p:cNvPr id="69" name="Picture 68">
            <a:hlinkClick r:id="" action="ppaction://noaction"/>
            <a:extLst>
              <a:ext uri="{FF2B5EF4-FFF2-40B4-BE49-F238E27FC236}">
                <a16:creationId xmlns:a16="http://schemas.microsoft.com/office/drawing/2014/main" id="{329D6B0E-1EFF-4520-84F5-35ECF1E3E7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4326" y="2654095"/>
            <a:ext cx="455652" cy="995494"/>
          </a:xfrm>
          <a:prstGeom prst="rect">
            <a:avLst/>
          </a:prstGeom>
        </p:spPr>
      </p:pic>
      <p:pic>
        <p:nvPicPr>
          <p:cNvPr id="70" name="Picture 69">
            <a:hlinkClick r:id="rId7" action="ppaction://hlinksldjump"/>
            <a:extLst>
              <a:ext uri="{FF2B5EF4-FFF2-40B4-BE49-F238E27FC236}">
                <a16:creationId xmlns:a16="http://schemas.microsoft.com/office/drawing/2014/main" id="{5332D7E4-140E-44BE-AA1D-FB43FD7B32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4326" y="2648332"/>
            <a:ext cx="455652" cy="995494"/>
          </a:xfrm>
          <a:prstGeom prst="rect">
            <a:avLst/>
          </a:prstGeom>
        </p:spPr>
      </p:pic>
      <p:pic>
        <p:nvPicPr>
          <p:cNvPr id="58" name="Picture 57">
            <a:extLst>
              <a:ext uri="{FF2B5EF4-FFF2-40B4-BE49-F238E27FC236}">
                <a16:creationId xmlns:a16="http://schemas.microsoft.com/office/drawing/2014/main" id="{899F0732-A440-4720-BF0C-8D48DB7A48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1842" y="1111796"/>
            <a:ext cx="433287" cy="1026748"/>
          </a:xfrm>
          <a:prstGeom prst="rect">
            <a:avLst/>
          </a:prstGeom>
        </p:spPr>
      </p:pic>
      <p:pic>
        <p:nvPicPr>
          <p:cNvPr id="31" name="Picture 30">
            <a:extLst>
              <a:ext uri="{FF2B5EF4-FFF2-40B4-BE49-F238E27FC236}">
                <a16:creationId xmlns:a16="http://schemas.microsoft.com/office/drawing/2014/main" id="{E290E8AA-D7D8-4291-B349-82FA4D613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153945">
            <a:off x="5469296" y="629054"/>
            <a:ext cx="3689790" cy="2049883"/>
          </a:xfrm>
          <a:prstGeom prst="rect">
            <a:avLst/>
          </a:prstGeom>
        </p:spPr>
      </p:pic>
      <p:pic>
        <p:nvPicPr>
          <p:cNvPr id="32" name="Picture 31">
            <a:extLst>
              <a:ext uri="{FF2B5EF4-FFF2-40B4-BE49-F238E27FC236}">
                <a16:creationId xmlns:a16="http://schemas.microsoft.com/office/drawing/2014/main" id="{8A7B03A0-6164-492B-AA67-EB51E7388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938705">
            <a:off x="4991541" y="-49677"/>
            <a:ext cx="3689790" cy="2049883"/>
          </a:xfrm>
          <a:prstGeom prst="rect">
            <a:avLst/>
          </a:prstGeom>
        </p:spPr>
      </p:pic>
      <p:pic>
        <p:nvPicPr>
          <p:cNvPr id="34" name="Picture 33">
            <a:extLst>
              <a:ext uri="{FF2B5EF4-FFF2-40B4-BE49-F238E27FC236}">
                <a16:creationId xmlns:a16="http://schemas.microsoft.com/office/drawing/2014/main" id="{B52D2616-0779-407F-B8C4-F4D4CC37807F}"/>
              </a:ext>
            </a:extLst>
          </p:cNvPr>
          <p:cNvPicPr>
            <a:picLocks noChangeAspect="1"/>
          </p:cNvPicPr>
          <p:nvPr/>
        </p:nvPicPr>
        <p:blipFill rotWithShape="1">
          <a:blip r:embed="rId2">
            <a:extLst>
              <a:ext uri="{28A0092B-C50C-407E-A947-70E740481C1C}">
                <a14:useLocalDpi xmlns:a14="http://schemas.microsoft.com/office/drawing/2010/main" val="0"/>
              </a:ext>
            </a:extLst>
          </a:blip>
          <a:srcRect l="45350" t="53293"/>
          <a:stretch/>
        </p:blipFill>
        <p:spPr>
          <a:xfrm rot="7626350">
            <a:off x="6348712" y="1963408"/>
            <a:ext cx="2240515" cy="861701"/>
          </a:xfrm>
          <a:prstGeom prst="rect">
            <a:avLst/>
          </a:prstGeom>
        </p:spPr>
      </p:pic>
      <p:pic>
        <p:nvPicPr>
          <p:cNvPr id="57" name="Picture 56">
            <a:hlinkClick r:id="rId9" action="ppaction://hlinksldjump"/>
            <a:extLst>
              <a:ext uri="{FF2B5EF4-FFF2-40B4-BE49-F238E27FC236}">
                <a16:creationId xmlns:a16="http://schemas.microsoft.com/office/drawing/2014/main" id="{E92888E9-FEDD-499D-B90D-E4BD6D2DAA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1842" y="1111796"/>
            <a:ext cx="433287" cy="1026748"/>
          </a:xfrm>
          <a:prstGeom prst="rect">
            <a:avLst/>
          </a:prstGeom>
        </p:spPr>
      </p:pic>
      <p:pic>
        <p:nvPicPr>
          <p:cNvPr id="65" name="Picture 64">
            <a:extLst>
              <a:ext uri="{FF2B5EF4-FFF2-40B4-BE49-F238E27FC236}">
                <a16:creationId xmlns:a16="http://schemas.microsoft.com/office/drawing/2014/main" id="{81905212-2A63-4EB7-91CE-4AC2DF4CF7B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659" y="927372"/>
            <a:ext cx="439237" cy="961728"/>
          </a:xfrm>
          <a:prstGeom prst="rect">
            <a:avLst/>
          </a:prstGeom>
        </p:spPr>
      </p:pic>
      <p:pic>
        <p:nvPicPr>
          <p:cNvPr id="66" name="Picture 65">
            <a:hlinkClick r:id="rId11" action="ppaction://hlinksldjump"/>
            <a:extLst>
              <a:ext uri="{FF2B5EF4-FFF2-40B4-BE49-F238E27FC236}">
                <a16:creationId xmlns:a16="http://schemas.microsoft.com/office/drawing/2014/main" id="{57873167-9EB0-4CDA-855C-EE70836CE8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659" y="927372"/>
            <a:ext cx="439237" cy="961728"/>
          </a:xfrm>
          <a:prstGeom prst="rect">
            <a:avLst/>
          </a:prstGeom>
        </p:spPr>
      </p:pic>
      <p:pic>
        <p:nvPicPr>
          <p:cNvPr id="71" name="Picture 70">
            <a:extLst>
              <a:ext uri="{FF2B5EF4-FFF2-40B4-BE49-F238E27FC236}">
                <a16:creationId xmlns:a16="http://schemas.microsoft.com/office/drawing/2014/main" id="{B71BB50C-0211-4356-9130-47A1E31826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22904" y="1131015"/>
            <a:ext cx="448073" cy="961728"/>
          </a:xfrm>
          <a:prstGeom prst="rect">
            <a:avLst/>
          </a:prstGeom>
        </p:spPr>
      </p:pic>
      <p:pic>
        <p:nvPicPr>
          <p:cNvPr id="72" name="Picture 71">
            <a:hlinkClick r:id="rId13" action="ppaction://hlinksldjump"/>
            <a:extLst>
              <a:ext uri="{FF2B5EF4-FFF2-40B4-BE49-F238E27FC236}">
                <a16:creationId xmlns:a16="http://schemas.microsoft.com/office/drawing/2014/main" id="{745B4A7C-3B41-49D3-8404-D5B8298A7A2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22904" y="1134929"/>
            <a:ext cx="448073" cy="961728"/>
          </a:xfrm>
          <a:prstGeom prst="rect">
            <a:avLst/>
          </a:prstGeom>
        </p:spPr>
      </p:pic>
      <p:pic>
        <p:nvPicPr>
          <p:cNvPr id="95" name="Picture 94">
            <a:extLst>
              <a:ext uri="{FF2B5EF4-FFF2-40B4-BE49-F238E27FC236}">
                <a16:creationId xmlns:a16="http://schemas.microsoft.com/office/drawing/2014/main" id="{D068AFE4-1C87-457F-8B8C-A00DBEDE3458}"/>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768782" y="2766259"/>
            <a:ext cx="340768" cy="393710"/>
          </a:xfrm>
          <a:prstGeom prst="rect">
            <a:avLst/>
          </a:prstGeom>
        </p:spPr>
      </p:pic>
      <p:pic>
        <p:nvPicPr>
          <p:cNvPr id="96" name="Picture 95">
            <a:extLst>
              <a:ext uri="{FF2B5EF4-FFF2-40B4-BE49-F238E27FC236}">
                <a16:creationId xmlns:a16="http://schemas.microsoft.com/office/drawing/2014/main" id="{E0F5CE25-E8DE-4B97-B828-7EA9BA5CF067}"/>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2143000" y="1495390"/>
            <a:ext cx="340768" cy="393710"/>
          </a:xfrm>
          <a:prstGeom prst="rect">
            <a:avLst/>
          </a:prstGeom>
        </p:spPr>
      </p:pic>
      <p:pic>
        <p:nvPicPr>
          <p:cNvPr id="99" name="Picture 98">
            <a:extLst>
              <a:ext uri="{FF2B5EF4-FFF2-40B4-BE49-F238E27FC236}">
                <a16:creationId xmlns:a16="http://schemas.microsoft.com/office/drawing/2014/main" id="{A7585DE6-7086-4356-B2D1-1105CC85E8BC}"/>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3614640" y="1744833"/>
            <a:ext cx="340768" cy="393710"/>
          </a:xfrm>
          <a:prstGeom prst="rect">
            <a:avLst/>
          </a:prstGeom>
        </p:spPr>
      </p:pic>
      <p:pic>
        <p:nvPicPr>
          <p:cNvPr id="100" name="Picture 99">
            <a:extLst>
              <a:ext uri="{FF2B5EF4-FFF2-40B4-BE49-F238E27FC236}">
                <a16:creationId xmlns:a16="http://schemas.microsoft.com/office/drawing/2014/main" id="{3ABAA8AB-0A81-4C63-8EF1-4B6B14DE219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6319464" y="3250116"/>
            <a:ext cx="340768" cy="393710"/>
          </a:xfrm>
          <a:prstGeom prst="rect">
            <a:avLst/>
          </a:prstGeom>
        </p:spPr>
      </p:pic>
      <p:pic>
        <p:nvPicPr>
          <p:cNvPr id="108" name="Picture 107">
            <a:extLst>
              <a:ext uri="{FF2B5EF4-FFF2-40B4-BE49-F238E27FC236}">
                <a16:creationId xmlns:a16="http://schemas.microsoft.com/office/drawing/2014/main" id="{96D54D2B-9A00-45F8-A05D-5AFFF86C4210}"/>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8119664" y="1722918"/>
            <a:ext cx="340768" cy="393710"/>
          </a:xfrm>
          <a:prstGeom prst="rect">
            <a:avLst/>
          </a:prstGeom>
        </p:spPr>
      </p:pic>
      <p:pic>
        <p:nvPicPr>
          <p:cNvPr id="43" name="Picture 42">
            <a:hlinkClick r:id="" action="ppaction://noaction"/>
            <a:extLst>
              <a:ext uri="{FF2B5EF4-FFF2-40B4-BE49-F238E27FC236}">
                <a16:creationId xmlns:a16="http://schemas.microsoft.com/office/drawing/2014/main" id="{4A172535-2963-47D1-A4FF-8EB29E4DBFE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5048" y="4808454"/>
            <a:ext cx="805439" cy="904876"/>
          </a:xfrm>
          <a:prstGeom prst="rect">
            <a:avLst/>
          </a:prstGeom>
        </p:spPr>
      </p:pic>
    </p:spTree>
    <p:extLst>
      <p:ext uri="{BB962C8B-B14F-4D97-AF65-F5344CB8AC3E}">
        <p14:creationId xmlns:p14="http://schemas.microsoft.com/office/powerpoint/2010/main" val="63158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par>
                                <p:cTn id="23" presetID="32" presetClass="emph" presetSubtype="0" repeatCount="5000" fill="hold" nodeType="withEffect">
                                  <p:stCondLst>
                                    <p:cond delay="0"/>
                                  </p:stCondLst>
                                  <p:childTnLst>
                                    <p:animRot by="120000">
                                      <p:cBhvr>
                                        <p:cTn id="24" dur="100" fill="hold">
                                          <p:stCondLst>
                                            <p:cond delay="0"/>
                                          </p:stCondLst>
                                        </p:cTn>
                                        <p:tgtEl>
                                          <p:spTgt spid="54"/>
                                        </p:tgtEl>
                                        <p:attrNameLst>
                                          <p:attrName>r</p:attrName>
                                        </p:attrNameLst>
                                      </p:cBhvr>
                                    </p:animRot>
                                    <p:animRot by="-240000">
                                      <p:cBhvr>
                                        <p:cTn id="25" dur="200" fill="hold">
                                          <p:stCondLst>
                                            <p:cond delay="200"/>
                                          </p:stCondLst>
                                        </p:cTn>
                                        <p:tgtEl>
                                          <p:spTgt spid="54"/>
                                        </p:tgtEl>
                                        <p:attrNameLst>
                                          <p:attrName>r</p:attrName>
                                        </p:attrNameLst>
                                      </p:cBhvr>
                                    </p:animRot>
                                    <p:animRot by="240000">
                                      <p:cBhvr>
                                        <p:cTn id="26" dur="200" fill="hold">
                                          <p:stCondLst>
                                            <p:cond delay="400"/>
                                          </p:stCondLst>
                                        </p:cTn>
                                        <p:tgtEl>
                                          <p:spTgt spid="54"/>
                                        </p:tgtEl>
                                        <p:attrNameLst>
                                          <p:attrName>r</p:attrName>
                                        </p:attrNameLst>
                                      </p:cBhvr>
                                    </p:animRot>
                                    <p:animRot by="-240000">
                                      <p:cBhvr>
                                        <p:cTn id="27" dur="200" fill="hold">
                                          <p:stCondLst>
                                            <p:cond delay="600"/>
                                          </p:stCondLst>
                                        </p:cTn>
                                        <p:tgtEl>
                                          <p:spTgt spid="54"/>
                                        </p:tgtEl>
                                        <p:attrNameLst>
                                          <p:attrName>r</p:attrName>
                                        </p:attrNameLst>
                                      </p:cBhvr>
                                    </p:animRot>
                                    <p:animRot by="120000">
                                      <p:cBhvr>
                                        <p:cTn id="28" dur="200" fill="hold">
                                          <p:stCondLst>
                                            <p:cond delay="800"/>
                                          </p:stCondLst>
                                        </p:cTn>
                                        <p:tgtEl>
                                          <p:spTgt spid="54"/>
                                        </p:tgtEl>
                                        <p:attrNameLst>
                                          <p:attrName>r</p:attrName>
                                        </p:attrNameLst>
                                      </p:cBhvr>
                                    </p:animRot>
                                  </p:child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5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54"/>
                                        </p:tgtEl>
                                      </p:cBhvr>
                                    </p:animEffect>
                                    <p:animScale>
                                      <p:cBhvr>
                                        <p:cTn id="34" dur="250" autoRev="1" fill="hold"/>
                                        <p:tgtEl>
                                          <p:spTgt spid="54"/>
                                        </p:tgtEl>
                                      </p:cBhvr>
                                      <p:by x="105000" y="105000"/>
                                    </p:animScale>
                                  </p:childTnLst>
                                </p:cTn>
                              </p:par>
                              <p:par>
                                <p:cTn id="35" presetID="42" presetClass="path" presetSubtype="0" accel="50000" decel="50000" fill="hold" nodeType="withEffect">
                                  <p:stCondLst>
                                    <p:cond delay="0"/>
                                  </p:stCondLst>
                                  <p:childTnLst>
                                    <p:animMotion origin="layout" path="M -4.58333E-6 2.59259E-6 L -4.58333E-6 0.33125 " pathEditMode="relative" rAng="0" ptsTypes="AA">
                                      <p:cBhvr>
                                        <p:cTn id="36" dur="2000" fill="hold"/>
                                        <p:tgtEl>
                                          <p:spTgt spid="54"/>
                                        </p:tgtEl>
                                        <p:attrNameLst>
                                          <p:attrName>ppt_x</p:attrName>
                                          <p:attrName>ppt_y</p:attrName>
                                        </p:attrNameLst>
                                      </p:cBhvr>
                                      <p:rCtr x="0" y="16551"/>
                                    </p:animMotion>
                                  </p:childTnLst>
                                </p:cTn>
                              </p:par>
                              <p:par>
                                <p:cTn id="37" presetID="10" presetClass="exit" presetSubtype="0" fill="hold" nodeType="withEffect">
                                  <p:stCondLst>
                                    <p:cond delay="0"/>
                                  </p:stCondLst>
                                  <p:childTnLst>
                                    <p:animEffect transition="out" filter="fade">
                                      <p:cBhvr>
                                        <p:cTn id="38" dur="500"/>
                                        <p:tgtEl>
                                          <p:spTgt spid="95"/>
                                        </p:tgtEl>
                                      </p:cBhvr>
                                    </p:animEffect>
                                    <p:set>
                                      <p:cBhvr>
                                        <p:cTn id="39"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0" restart="whenNotActive" fill="hold" evtFilter="cancelBubble" nodeType="interactiveSeq">
                <p:stCondLst>
                  <p:cond evt="onClick" delay="0">
                    <p:tgtEl>
                      <p:spTgt spid="57"/>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57"/>
                                        </p:tgtEl>
                                      </p:cBhvr>
                                    </p:animEffect>
                                    <p:set>
                                      <p:cBhvr>
                                        <p:cTn id="45" dur="1" fill="hold">
                                          <p:stCondLst>
                                            <p:cond delay="499"/>
                                          </p:stCondLst>
                                        </p:cTn>
                                        <p:tgtEl>
                                          <p:spTgt spid="57"/>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par>
                                <p:cTn id="49" presetID="10" presetClass="entr" presetSubtype="0"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fade">
                                      <p:cBhvr>
                                        <p:cTn id="51" dur="500"/>
                                        <p:tgtEl>
                                          <p:spTgt spid="99"/>
                                        </p:tgtEl>
                                      </p:cBhvr>
                                    </p:animEffect>
                                  </p:childTnLst>
                                </p:cTn>
                              </p:par>
                              <p:par>
                                <p:cTn id="52" presetID="32" presetClass="emph" presetSubtype="0" repeatCount="5000" fill="hold" nodeType="withEffect">
                                  <p:stCondLst>
                                    <p:cond delay="0"/>
                                  </p:stCondLst>
                                  <p:childTnLst>
                                    <p:animRot by="120000">
                                      <p:cBhvr>
                                        <p:cTn id="53" dur="100" fill="hold">
                                          <p:stCondLst>
                                            <p:cond delay="0"/>
                                          </p:stCondLst>
                                        </p:cTn>
                                        <p:tgtEl>
                                          <p:spTgt spid="58"/>
                                        </p:tgtEl>
                                        <p:attrNameLst>
                                          <p:attrName>r</p:attrName>
                                        </p:attrNameLst>
                                      </p:cBhvr>
                                    </p:animRot>
                                    <p:animRot by="-240000">
                                      <p:cBhvr>
                                        <p:cTn id="54" dur="200" fill="hold">
                                          <p:stCondLst>
                                            <p:cond delay="200"/>
                                          </p:stCondLst>
                                        </p:cTn>
                                        <p:tgtEl>
                                          <p:spTgt spid="58"/>
                                        </p:tgtEl>
                                        <p:attrNameLst>
                                          <p:attrName>r</p:attrName>
                                        </p:attrNameLst>
                                      </p:cBhvr>
                                    </p:animRot>
                                    <p:animRot by="240000">
                                      <p:cBhvr>
                                        <p:cTn id="55" dur="200" fill="hold">
                                          <p:stCondLst>
                                            <p:cond delay="400"/>
                                          </p:stCondLst>
                                        </p:cTn>
                                        <p:tgtEl>
                                          <p:spTgt spid="58"/>
                                        </p:tgtEl>
                                        <p:attrNameLst>
                                          <p:attrName>r</p:attrName>
                                        </p:attrNameLst>
                                      </p:cBhvr>
                                    </p:animRot>
                                    <p:animRot by="-240000">
                                      <p:cBhvr>
                                        <p:cTn id="56" dur="200" fill="hold">
                                          <p:stCondLst>
                                            <p:cond delay="600"/>
                                          </p:stCondLst>
                                        </p:cTn>
                                        <p:tgtEl>
                                          <p:spTgt spid="58"/>
                                        </p:tgtEl>
                                        <p:attrNameLst>
                                          <p:attrName>r</p:attrName>
                                        </p:attrNameLst>
                                      </p:cBhvr>
                                    </p:animRot>
                                    <p:animRot by="120000">
                                      <p:cBhvr>
                                        <p:cTn id="57" dur="200" fill="hold">
                                          <p:stCondLst>
                                            <p:cond delay="800"/>
                                          </p:stCondLst>
                                        </p:cTn>
                                        <p:tgtEl>
                                          <p:spTgt spid="58"/>
                                        </p:tgtEl>
                                        <p:attrNameLst>
                                          <p:attrName>r</p:attrName>
                                        </p:attrNameLst>
                                      </p:cBhvr>
                                    </p:animRot>
                                  </p:childTnLst>
                                </p:cTn>
                              </p:par>
                            </p:childTnLst>
                          </p:cTn>
                        </p:par>
                      </p:childTnLst>
                    </p:cTn>
                  </p:par>
                </p:childTnLst>
              </p:cTn>
              <p:nextCondLst>
                <p:cond evt="onClick" delay="0">
                  <p:tgtEl>
                    <p:spTgt spid="57"/>
                  </p:tgtEl>
                </p:cond>
              </p:nextCondLst>
            </p:seq>
            <p:seq concurrent="1" nextAc="seek">
              <p:cTn id="58" restart="whenNotActive" fill="hold" evtFilter="cancelBubble" nodeType="interactiveSeq">
                <p:stCondLst>
                  <p:cond evt="onClick" delay="0">
                    <p:tgtEl>
                      <p:spTgt spid="58"/>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58"/>
                                        </p:tgtEl>
                                      </p:cBhvr>
                                    </p:animEffect>
                                    <p:animScale>
                                      <p:cBhvr>
                                        <p:cTn id="63" dur="250" autoRev="1" fill="hold"/>
                                        <p:tgtEl>
                                          <p:spTgt spid="58"/>
                                        </p:tgtEl>
                                      </p:cBhvr>
                                      <p:by x="105000" y="105000"/>
                                    </p:animScale>
                                  </p:childTnLst>
                                </p:cTn>
                              </p:par>
                              <p:par>
                                <p:cTn id="64" presetID="42" presetClass="path" presetSubtype="0" accel="50000" decel="50000" fill="hold" nodeType="withEffect">
                                  <p:stCondLst>
                                    <p:cond delay="0"/>
                                  </p:stCondLst>
                                  <p:childTnLst>
                                    <p:animMotion origin="layout" path="M 4.79167E-6 7.40741E-7 L 4.79167E-6 0.5169 " pathEditMode="relative" rAng="0" ptsTypes="AA">
                                      <p:cBhvr>
                                        <p:cTn id="65" dur="2000" fill="hold"/>
                                        <p:tgtEl>
                                          <p:spTgt spid="58"/>
                                        </p:tgtEl>
                                        <p:attrNameLst>
                                          <p:attrName>ppt_x</p:attrName>
                                          <p:attrName>ppt_y</p:attrName>
                                        </p:attrNameLst>
                                      </p:cBhvr>
                                      <p:rCtr x="0" y="25833"/>
                                    </p:animMotion>
                                  </p:childTnLst>
                                </p:cTn>
                              </p:par>
                              <p:par>
                                <p:cTn id="66" presetID="10" presetClass="exit" presetSubtype="0" fill="hold" nodeType="withEffect">
                                  <p:stCondLst>
                                    <p:cond delay="0"/>
                                  </p:stCondLst>
                                  <p:childTnLst>
                                    <p:animEffect transition="out" filter="fade">
                                      <p:cBhvr>
                                        <p:cTn id="67" dur="500"/>
                                        <p:tgtEl>
                                          <p:spTgt spid="99"/>
                                        </p:tgtEl>
                                      </p:cBhvr>
                                    </p:animEffect>
                                    <p:set>
                                      <p:cBhvr>
                                        <p:cTn id="68"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69" restart="whenNotActive" fill="hold" evtFilter="cancelBubble" nodeType="interactiveSeq">
                <p:stCondLst>
                  <p:cond evt="onClick" delay="0">
                    <p:tgtEl>
                      <p:spTgt spid="6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66"/>
                                        </p:tgtEl>
                                      </p:cBhvr>
                                    </p:animEffect>
                                    <p:set>
                                      <p:cBhvr>
                                        <p:cTn id="74" dur="1" fill="hold">
                                          <p:stCondLst>
                                            <p:cond delay="499"/>
                                          </p:stCondLst>
                                        </p:cTn>
                                        <p:tgtEl>
                                          <p:spTgt spid="66"/>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500"/>
                                        <p:tgtEl>
                                          <p:spTgt spid="65"/>
                                        </p:tgtEl>
                                      </p:cBhvr>
                                    </p:animEffect>
                                  </p:childTnLst>
                                </p:cTn>
                              </p:par>
                              <p:par>
                                <p:cTn id="78" presetID="10" presetClass="entr" presetSubtype="0" fill="hold" nodeType="withEffect">
                                  <p:stCondLst>
                                    <p:cond delay="0"/>
                                  </p:stCondLst>
                                  <p:childTnLst>
                                    <p:set>
                                      <p:cBhvr>
                                        <p:cTn id="79" dur="1" fill="hold">
                                          <p:stCondLst>
                                            <p:cond delay="0"/>
                                          </p:stCondLst>
                                        </p:cTn>
                                        <p:tgtEl>
                                          <p:spTgt spid="96"/>
                                        </p:tgtEl>
                                        <p:attrNameLst>
                                          <p:attrName>style.visibility</p:attrName>
                                        </p:attrNameLst>
                                      </p:cBhvr>
                                      <p:to>
                                        <p:strVal val="visible"/>
                                      </p:to>
                                    </p:set>
                                    <p:animEffect transition="in" filter="fade">
                                      <p:cBhvr>
                                        <p:cTn id="80" dur="500"/>
                                        <p:tgtEl>
                                          <p:spTgt spid="96"/>
                                        </p:tgtEl>
                                      </p:cBhvr>
                                    </p:animEffect>
                                  </p:childTnLst>
                                </p:cTn>
                              </p:par>
                              <p:par>
                                <p:cTn id="81" presetID="32" presetClass="emph" presetSubtype="0" repeatCount="5000" fill="hold" nodeType="withEffect">
                                  <p:stCondLst>
                                    <p:cond delay="0"/>
                                  </p:stCondLst>
                                  <p:childTnLst>
                                    <p:animRot by="120000">
                                      <p:cBhvr>
                                        <p:cTn id="82" dur="100" fill="hold">
                                          <p:stCondLst>
                                            <p:cond delay="0"/>
                                          </p:stCondLst>
                                        </p:cTn>
                                        <p:tgtEl>
                                          <p:spTgt spid="65"/>
                                        </p:tgtEl>
                                        <p:attrNameLst>
                                          <p:attrName>r</p:attrName>
                                        </p:attrNameLst>
                                      </p:cBhvr>
                                    </p:animRot>
                                    <p:animRot by="-240000">
                                      <p:cBhvr>
                                        <p:cTn id="83" dur="200" fill="hold">
                                          <p:stCondLst>
                                            <p:cond delay="200"/>
                                          </p:stCondLst>
                                        </p:cTn>
                                        <p:tgtEl>
                                          <p:spTgt spid="65"/>
                                        </p:tgtEl>
                                        <p:attrNameLst>
                                          <p:attrName>r</p:attrName>
                                        </p:attrNameLst>
                                      </p:cBhvr>
                                    </p:animRot>
                                    <p:animRot by="240000">
                                      <p:cBhvr>
                                        <p:cTn id="84" dur="200" fill="hold">
                                          <p:stCondLst>
                                            <p:cond delay="400"/>
                                          </p:stCondLst>
                                        </p:cTn>
                                        <p:tgtEl>
                                          <p:spTgt spid="65"/>
                                        </p:tgtEl>
                                        <p:attrNameLst>
                                          <p:attrName>r</p:attrName>
                                        </p:attrNameLst>
                                      </p:cBhvr>
                                    </p:animRot>
                                    <p:animRot by="-240000">
                                      <p:cBhvr>
                                        <p:cTn id="85" dur="200" fill="hold">
                                          <p:stCondLst>
                                            <p:cond delay="600"/>
                                          </p:stCondLst>
                                        </p:cTn>
                                        <p:tgtEl>
                                          <p:spTgt spid="65"/>
                                        </p:tgtEl>
                                        <p:attrNameLst>
                                          <p:attrName>r</p:attrName>
                                        </p:attrNameLst>
                                      </p:cBhvr>
                                    </p:animRot>
                                    <p:animRot by="120000">
                                      <p:cBhvr>
                                        <p:cTn id="86" dur="200" fill="hold">
                                          <p:stCondLst>
                                            <p:cond delay="800"/>
                                          </p:stCondLst>
                                        </p:cTn>
                                        <p:tgtEl>
                                          <p:spTgt spid="65"/>
                                        </p:tgtEl>
                                        <p:attrNameLst>
                                          <p:attrName>r</p:attrName>
                                        </p:attrNameLst>
                                      </p:cBhvr>
                                    </p:animRot>
                                  </p:childTnLst>
                                </p:cTn>
                              </p:par>
                            </p:childTnLst>
                          </p:cTn>
                        </p:par>
                      </p:childTnLst>
                    </p:cTn>
                  </p:par>
                </p:childTnLst>
              </p:cTn>
              <p:nextCondLst>
                <p:cond evt="onClick" delay="0">
                  <p:tgtEl>
                    <p:spTgt spid="66"/>
                  </p:tgtEl>
                </p:cond>
              </p:nextCondLst>
            </p:seq>
            <p:seq concurrent="1" nextAc="seek">
              <p:cTn id="87" restart="whenNotActive" fill="hold" evtFilter="cancelBubble" nodeType="interactiveSeq">
                <p:stCondLst>
                  <p:cond evt="onClick" delay="0">
                    <p:tgtEl>
                      <p:spTgt spid="65"/>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nodeType="clickEffect">
                                  <p:stCondLst>
                                    <p:cond delay="0"/>
                                  </p:stCondLst>
                                  <p:childTnLst>
                                    <p:animEffect transition="out" filter="fade">
                                      <p:cBhvr>
                                        <p:cTn id="91" dur="500" tmFilter="0, 0; .2, .5; .8, .5; 1, 0"/>
                                        <p:tgtEl>
                                          <p:spTgt spid="65"/>
                                        </p:tgtEl>
                                      </p:cBhvr>
                                    </p:animEffect>
                                    <p:animScale>
                                      <p:cBhvr>
                                        <p:cTn id="92" dur="250" autoRev="1" fill="hold"/>
                                        <p:tgtEl>
                                          <p:spTgt spid="65"/>
                                        </p:tgtEl>
                                      </p:cBhvr>
                                      <p:by x="105000" y="105000"/>
                                    </p:animScale>
                                  </p:childTnLst>
                                </p:cTn>
                              </p:par>
                              <p:par>
                                <p:cTn id="93" presetID="42" presetClass="path" presetSubtype="0" accel="50000" decel="50000" fill="hold" nodeType="withEffect">
                                  <p:stCondLst>
                                    <p:cond delay="0"/>
                                  </p:stCondLst>
                                  <p:childTnLst>
                                    <p:animMotion origin="layout" path="M -2.5E-6 3.7037E-6 L -2.5E-6 0.56041 " pathEditMode="relative" rAng="0" ptsTypes="AA">
                                      <p:cBhvr>
                                        <p:cTn id="94" dur="2000" fill="hold"/>
                                        <p:tgtEl>
                                          <p:spTgt spid="65"/>
                                        </p:tgtEl>
                                        <p:attrNameLst>
                                          <p:attrName>ppt_x</p:attrName>
                                          <p:attrName>ppt_y</p:attrName>
                                        </p:attrNameLst>
                                      </p:cBhvr>
                                      <p:rCtr x="0" y="28009"/>
                                    </p:animMotion>
                                  </p:childTnLst>
                                </p:cTn>
                              </p:par>
                              <p:par>
                                <p:cTn id="95" presetID="10" presetClass="exit" presetSubtype="0" fill="hold" nodeType="withEffect">
                                  <p:stCondLst>
                                    <p:cond delay="0"/>
                                  </p:stCondLst>
                                  <p:childTnLst>
                                    <p:animEffect transition="out" filter="fade">
                                      <p:cBhvr>
                                        <p:cTn id="96" dur="500"/>
                                        <p:tgtEl>
                                          <p:spTgt spid="96"/>
                                        </p:tgtEl>
                                      </p:cBhvr>
                                    </p:animEffect>
                                    <p:set>
                                      <p:cBhvr>
                                        <p:cTn id="97"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98" restart="whenNotActive" fill="hold" evtFilter="cancelBubble" nodeType="interactiveSeq">
                <p:stCondLst>
                  <p:cond evt="onClick" delay="0">
                    <p:tgtEl>
                      <p:spTgt spid="6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69"/>
                                        </p:tgtEl>
                                      </p:cBhvr>
                                    </p:animEffect>
                                    <p:set>
                                      <p:cBhvr>
                                        <p:cTn id="103" dur="1" fill="hold">
                                          <p:stCondLst>
                                            <p:cond delay="499"/>
                                          </p:stCondLst>
                                        </p:cTn>
                                        <p:tgtEl>
                                          <p:spTgt spid="69"/>
                                        </p:tgtEl>
                                        <p:attrNameLst>
                                          <p:attrName>style.visibility</p:attrName>
                                        </p:attrNameLst>
                                      </p:cBhvr>
                                      <p:to>
                                        <p:strVal val="hidden"/>
                                      </p:to>
                                    </p:set>
                                  </p:childTnLst>
                                </p:cTn>
                              </p:par>
                              <p:par>
                                <p:cTn id="104" presetID="10" presetClass="entr" presetSubtype="0" fill="hold" nodeType="withEffect">
                                  <p:stCondLst>
                                    <p:cond delay="0"/>
                                  </p:stCondLst>
                                  <p:childTnLst>
                                    <p:set>
                                      <p:cBhvr>
                                        <p:cTn id="105" dur="1" fill="hold">
                                          <p:stCondLst>
                                            <p:cond delay="0"/>
                                          </p:stCondLst>
                                        </p:cTn>
                                        <p:tgtEl>
                                          <p:spTgt spid="70"/>
                                        </p:tgtEl>
                                        <p:attrNameLst>
                                          <p:attrName>style.visibility</p:attrName>
                                        </p:attrNameLst>
                                      </p:cBhvr>
                                      <p:to>
                                        <p:strVal val="visible"/>
                                      </p:to>
                                    </p:set>
                                    <p:animEffect transition="in" filter="fade">
                                      <p:cBhvr>
                                        <p:cTn id="106" dur="500"/>
                                        <p:tgtEl>
                                          <p:spTgt spid="70"/>
                                        </p:tgtEl>
                                      </p:cBhvr>
                                    </p:animEffect>
                                  </p:childTnLst>
                                </p:cTn>
                              </p:par>
                              <p:par>
                                <p:cTn id="107" presetID="10" presetClass="entr" presetSubtype="0" fill="hold" nodeType="withEffect">
                                  <p:stCondLst>
                                    <p:cond delay="0"/>
                                  </p:stCondLst>
                                  <p:childTnLst>
                                    <p:set>
                                      <p:cBhvr>
                                        <p:cTn id="108" dur="1" fill="hold">
                                          <p:stCondLst>
                                            <p:cond delay="0"/>
                                          </p:stCondLst>
                                        </p:cTn>
                                        <p:tgtEl>
                                          <p:spTgt spid="100"/>
                                        </p:tgtEl>
                                        <p:attrNameLst>
                                          <p:attrName>style.visibility</p:attrName>
                                        </p:attrNameLst>
                                      </p:cBhvr>
                                      <p:to>
                                        <p:strVal val="visible"/>
                                      </p:to>
                                    </p:set>
                                    <p:animEffect transition="in" filter="fade">
                                      <p:cBhvr>
                                        <p:cTn id="109" dur="500"/>
                                        <p:tgtEl>
                                          <p:spTgt spid="100"/>
                                        </p:tgtEl>
                                      </p:cBhvr>
                                    </p:animEffect>
                                  </p:childTnLst>
                                </p:cTn>
                              </p:par>
                              <p:par>
                                <p:cTn id="110" presetID="32" presetClass="emph" presetSubtype="0" repeatCount="5000" fill="hold" nodeType="withEffect">
                                  <p:stCondLst>
                                    <p:cond delay="0"/>
                                  </p:stCondLst>
                                  <p:childTnLst>
                                    <p:animRot by="120000">
                                      <p:cBhvr>
                                        <p:cTn id="111" dur="100" fill="hold">
                                          <p:stCondLst>
                                            <p:cond delay="0"/>
                                          </p:stCondLst>
                                        </p:cTn>
                                        <p:tgtEl>
                                          <p:spTgt spid="70"/>
                                        </p:tgtEl>
                                        <p:attrNameLst>
                                          <p:attrName>r</p:attrName>
                                        </p:attrNameLst>
                                      </p:cBhvr>
                                    </p:animRot>
                                    <p:animRot by="-240000">
                                      <p:cBhvr>
                                        <p:cTn id="112" dur="200" fill="hold">
                                          <p:stCondLst>
                                            <p:cond delay="200"/>
                                          </p:stCondLst>
                                        </p:cTn>
                                        <p:tgtEl>
                                          <p:spTgt spid="70"/>
                                        </p:tgtEl>
                                        <p:attrNameLst>
                                          <p:attrName>r</p:attrName>
                                        </p:attrNameLst>
                                      </p:cBhvr>
                                    </p:animRot>
                                    <p:animRot by="240000">
                                      <p:cBhvr>
                                        <p:cTn id="113" dur="200" fill="hold">
                                          <p:stCondLst>
                                            <p:cond delay="400"/>
                                          </p:stCondLst>
                                        </p:cTn>
                                        <p:tgtEl>
                                          <p:spTgt spid="70"/>
                                        </p:tgtEl>
                                        <p:attrNameLst>
                                          <p:attrName>r</p:attrName>
                                        </p:attrNameLst>
                                      </p:cBhvr>
                                    </p:animRot>
                                    <p:animRot by="-240000">
                                      <p:cBhvr>
                                        <p:cTn id="114" dur="200" fill="hold">
                                          <p:stCondLst>
                                            <p:cond delay="600"/>
                                          </p:stCondLst>
                                        </p:cTn>
                                        <p:tgtEl>
                                          <p:spTgt spid="70"/>
                                        </p:tgtEl>
                                        <p:attrNameLst>
                                          <p:attrName>r</p:attrName>
                                        </p:attrNameLst>
                                      </p:cBhvr>
                                    </p:animRot>
                                    <p:animRot by="120000">
                                      <p:cBhvr>
                                        <p:cTn id="115" dur="200" fill="hold">
                                          <p:stCondLst>
                                            <p:cond delay="800"/>
                                          </p:stCondLst>
                                        </p:cTn>
                                        <p:tgtEl>
                                          <p:spTgt spid="70"/>
                                        </p:tgtEl>
                                        <p:attrNameLst>
                                          <p:attrName>r</p:attrName>
                                        </p:attrNameLst>
                                      </p:cBhvr>
                                    </p:animRot>
                                  </p:childTnLst>
                                </p:cTn>
                              </p:par>
                            </p:childTnLst>
                          </p:cTn>
                        </p:par>
                      </p:childTnLst>
                    </p:cTn>
                  </p:par>
                </p:childTnLst>
              </p:cTn>
              <p:nextCondLst>
                <p:cond evt="onClick" delay="0">
                  <p:tgtEl>
                    <p:spTgt spid="69"/>
                  </p:tgtEl>
                </p:cond>
              </p:nextCondLst>
            </p:seq>
            <p:seq concurrent="1" nextAc="seek">
              <p:cTn id="116" restart="whenNotActive" fill="hold" evtFilter="cancelBubble" nodeType="interactiveSeq">
                <p:stCondLst>
                  <p:cond evt="onClick" delay="0">
                    <p:tgtEl>
                      <p:spTgt spid="70"/>
                    </p:tgtEl>
                  </p:cond>
                </p:stCondLst>
                <p:endSync evt="end" delay="0">
                  <p:rtn val="all"/>
                </p:endSync>
                <p:childTnLst>
                  <p:par>
                    <p:cTn id="117" fill="hold">
                      <p:stCondLst>
                        <p:cond delay="0"/>
                      </p:stCondLst>
                      <p:childTnLst>
                        <p:par>
                          <p:cTn id="118" fill="hold">
                            <p:stCondLst>
                              <p:cond delay="0"/>
                            </p:stCondLst>
                            <p:childTnLst>
                              <p:par>
                                <p:cTn id="119" presetID="26" presetClass="emph" presetSubtype="0" fill="hold" nodeType="clickEffect">
                                  <p:stCondLst>
                                    <p:cond delay="0"/>
                                  </p:stCondLst>
                                  <p:childTnLst>
                                    <p:animEffect transition="out" filter="fade">
                                      <p:cBhvr>
                                        <p:cTn id="120" dur="500" tmFilter="0, 0; .2, .5; .8, .5; 1, 0"/>
                                        <p:tgtEl>
                                          <p:spTgt spid="70"/>
                                        </p:tgtEl>
                                      </p:cBhvr>
                                    </p:animEffect>
                                    <p:animScale>
                                      <p:cBhvr>
                                        <p:cTn id="121" dur="250" autoRev="1" fill="hold"/>
                                        <p:tgtEl>
                                          <p:spTgt spid="70"/>
                                        </p:tgtEl>
                                      </p:cBhvr>
                                      <p:by x="105000" y="105000"/>
                                    </p:animScale>
                                  </p:childTnLst>
                                </p:cTn>
                              </p:par>
                              <p:par>
                                <p:cTn id="122" presetID="42" presetClass="path" presetSubtype="0" accel="50000" decel="50000" fill="hold" nodeType="withEffect">
                                  <p:stCondLst>
                                    <p:cond delay="0"/>
                                  </p:stCondLst>
                                  <p:childTnLst>
                                    <p:animMotion origin="layout" path="M 2.29167E-6 -2.22222E-6 L 2.29167E-6 0.26343 " pathEditMode="relative" rAng="0" ptsTypes="AA">
                                      <p:cBhvr>
                                        <p:cTn id="123" dur="2000" fill="hold"/>
                                        <p:tgtEl>
                                          <p:spTgt spid="70"/>
                                        </p:tgtEl>
                                        <p:attrNameLst>
                                          <p:attrName>ppt_x</p:attrName>
                                          <p:attrName>ppt_y</p:attrName>
                                        </p:attrNameLst>
                                      </p:cBhvr>
                                      <p:rCtr x="0" y="13171"/>
                                    </p:animMotion>
                                  </p:childTnLst>
                                </p:cTn>
                              </p:par>
                              <p:par>
                                <p:cTn id="124" presetID="10" presetClass="exit" presetSubtype="0" fill="hold" nodeType="withEffect">
                                  <p:stCondLst>
                                    <p:cond delay="0"/>
                                  </p:stCondLst>
                                  <p:childTnLst>
                                    <p:animEffect transition="out" filter="fade">
                                      <p:cBhvr>
                                        <p:cTn id="125" dur="500"/>
                                        <p:tgtEl>
                                          <p:spTgt spid="100"/>
                                        </p:tgtEl>
                                      </p:cBhvr>
                                    </p:animEffect>
                                    <p:set>
                                      <p:cBhvr>
                                        <p:cTn id="12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27" restart="whenNotActive" fill="hold" evtFilter="cancelBubble" nodeType="interactiveSeq">
                <p:stCondLst>
                  <p:cond evt="onClick" delay="0">
                    <p:tgtEl>
                      <p:spTgt spid="72"/>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72"/>
                                        </p:tgtEl>
                                      </p:cBhvr>
                                    </p:animEffect>
                                    <p:set>
                                      <p:cBhvr>
                                        <p:cTn id="132" dur="1" fill="hold">
                                          <p:stCondLst>
                                            <p:cond delay="499"/>
                                          </p:stCondLst>
                                        </p:cTn>
                                        <p:tgtEl>
                                          <p:spTgt spid="72"/>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71"/>
                                        </p:tgtEl>
                                        <p:attrNameLst>
                                          <p:attrName>style.visibility</p:attrName>
                                        </p:attrNameLst>
                                      </p:cBhvr>
                                      <p:to>
                                        <p:strVal val="visible"/>
                                      </p:to>
                                    </p:set>
                                    <p:animEffect transition="in" filter="fade">
                                      <p:cBhvr>
                                        <p:cTn id="135" dur="500"/>
                                        <p:tgtEl>
                                          <p:spTgt spid="71"/>
                                        </p:tgtEl>
                                      </p:cBhvr>
                                    </p:animEffect>
                                  </p:childTnLst>
                                </p:cTn>
                              </p:par>
                              <p:par>
                                <p:cTn id="136" presetID="10" presetClass="entr" presetSubtype="0" fill="hold" nodeType="withEffect">
                                  <p:stCondLst>
                                    <p:cond delay="0"/>
                                  </p:stCondLst>
                                  <p:childTnLst>
                                    <p:set>
                                      <p:cBhvr>
                                        <p:cTn id="137" dur="1" fill="hold">
                                          <p:stCondLst>
                                            <p:cond delay="0"/>
                                          </p:stCondLst>
                                        </p:cTn>
                                        <p:tgtEl>
                                          <p:spTgt spid="108"/>
                                        </p:tgtEl>
                                        <p:attrNameLst>
                                          <p:attrName>style.visibility</p:attrName>
                                        </p:attrNameLst>
                                      </p:cBhvr>
                                      <p:to>
                                        <p:strVal val="visible"/>
                                      </p:to>
                                    </p:set>
                                    <p:animEffect transition="in" filter="fade">
                                      <p:cBhvr>
                                        <p:cTn id="138" dur="500"/>
                                        <p:tgtEl>
                                          <p:spTgt spid="108"/>
                                        </p:tgtEl>
                                      </p:cBhvr>
                                    </p:animEffect>
                                  </p:childTnLst>
                                </p:cTn>
                              </p:par>
                              <p:par>
                                <p:cTn id="139" presetID="32" presetClass="emph" presetSubtype="0" repeatCount="5000" fill="hold" nodeType="withEffect">
                                  <p:stCondLst>
                                    <p:cond delay="0"/>
                                  </p:stCondLst>
                                  <p:childTnLst>
                                    <p:animRot by="120000">
                                      <p:cBhvr>
                                        <p:cTn id="140" dur="100" fill="hold">
                                          <p:stCondLst>
                                            <p:cond delay="0"/>
                                          </p:stCondLst>
                                        </p:cTn>
                                        <p:tgtEl>
                                          <p:spTgt spid="71"/>
                                        </p:tgtEl>
                                        <p:attrNameLst>
                                          <p:attrName>r</p:attrName>
                                        </p:attrNameLst>
                                      </p:cBhvr>
                                    </p:animRot>
                                    <p:animRot by="-240000">
                                      <p:cBhvr>
                                        <p:cTn id="141" dur="200" fill="hold">
                                          <p:stCondLst>
                                            <p:cond delay="200"/>
                                          </p:stCondLst>
                                        </p:cTn>
                                        <p:tgtEl>
                                          <p:spTgt spid="71"/>
                                        </p:tgtEl>
                                        <p:attrNameLst>
                                          <p:attrName>r</p:attrName>
                                        </p:attrNameLst>
                                      </p:cBhvr>
                                    </p:animRot>
                                    <p:animRot by="240000">
                                      <p:cBhvr>
                                        <p:cTn id="142" dur="200" fill="hold">
                                          <p:stCondLst>
                                            <p:cond delay="400"/>
                                          </p:stCondLst>
                                        </p:cTn>
                                        <p:tgtEl>
                                          <p:spTgt spid="71"/>
                                        </p:tgtEl>
                                        <p:attrNameLst>
                                          <p:attrName>r</p:attrName>
                                        </p:attrNameLst>
                                      </p:cBhvr>
                                    </p:animRot>
                                    <p:animRot by="-240000">
                                      <p:cBhvr>
                                        <p:cTn id="143" dur="200" fill="hold">
                                          <p:stCondLst>
                                            <p:cond delay="600"/>
                                          </p:stCondLst>
                                        </p:cTn>
                                        <p:tgtEl>
                                          <p:spTgt spid="71"/>
                                        </p:tgtEl>
                                        <p:attrNameLst>
                                          <p:attrName>r</p:attrName>
                                        </p:attrNameLst>
                                      </p:cBhvr>
                                    </p:animRot>
                                    <p:animRot by="120000">
                                      <p:cBhvr>
                                        <p:cTn id="144" dur="200" fill="hold">
                                          <p:stCondLst>
                                            <p:cond delay="800"/>
                                          </p:stCondLst>
                                        </p:cTn>
                                        <p:tgtEl>
                                          <p:spTgt spid="71"/>
                                        </p:tgtEl>
                                        <p:attrNameLst>
                                          <p:attrName>r</p:attrName>
                                        </p:attrNameLst>
                                      </p:cBhvr>
                                    </p:animRot>
                                  </p:childTnLst>
                                </p:cTn>
                              </p:par>
                            </p:childTnLst>
                          </p:cTn>
                        </p:par>
                      </p:childTnLst>
                    </p:cTn>
                  </p:par>
                </p:childTnLst>
              </p:cTn>
              <p:nextCondLst>
                <p:cond evt="onClick" delay="0">
                  <p:tgtEl>
                    <p:spTgt spid="72"/>
                  </p:tgtEl>
                </p:cond>
              </p:nextCondLst>
            </p:seq>
            <p:seq concurrent="1" nextAc="seek">
              <p:cTn id="145" restart="whenNotActive" fill="hold" evtFilter="cancelBubble" nodeType="interactiveSeq">
                <p:stCondLst>
                  <p:cond evt="onClick" delay="0">
                    <p:tgtEl>
                      <p:spTgt spid="71"/>
                    </p:tgtEl>
                  </p:cond>
                </p:stCondLst>
                <p:endSync evt="end" delay="0">
                  <p:rtn val="all"/>
                </p:endSync>
                <p:childTnLst>
                  <p:par>
                    <p:cTn id="146" fill="hold">
                      <p:stCondLst>
                        <p:cond delay="0"/>
                      </p:stCondLst>
                      <p:childTnLst>
                        <p:par>
                          <p:cTn id="147" fill="hold">
                            <p:stCondLst>
                              <p:cond delay="0"/>
                            </p:stCondLst>
                            <p:childTnLst>
                              <p:par>
                                <p:cTn id="148" presetID="26" presetClass="emph" presetSubtype="0" fill="hold" nodeType="clickEffect">
                                  <p:stCondLst>
                                    <p:cond delay="0"/>
                                  </p:stCondLst>
                                  <p:childTnLst>
                                    <p:animEffect transition="out" filter="fade">
                                      <p:cBhvr>
                                        <p:cTn id="149" dur="500" tmFilter="0, 0; .2, .5; .8, .5; 1, 0"/>
                                        <p:tgtEl>
                                          <p:spTgt spid="71"/>
                                        </p:tgtEl>
                                      </p:cBhvr>
                                    </p:animEffect>
                                    <p:animScale>
                                      <p:cBhvr>
                                        <p:cTn id="150" dur="250" autoRev="1" fill="hold"/>
                                        <p:tgtEl>
                                          <p:spTgt spid="71"/>
                                        </p:tgtEl>
                                      </p:cBhvr>
                                      <p:by x="105000" y="105000"/>
                                    </p:animScale>
                                  </p:childTnLst>
                                </p:cTn>
                              </p:par>
                              <p:par>
                                <p:cTn id="151" presetID="42" presetClass="path" presetSubtype="0" accel="50000" decel="50000" fill="hold" nodeType="withEffect">
                                  <p:stCondLst>
                                    <p:cond delay="0"/>
                                  </p:stCondLst>
                                  <p:childTnLst>
                                    <p:animMotion origin="layout" path="M 2.5E-6 -4.44444E-6 L 2.5E-6 0.52477 " pathEditMode="relative" rAng="0" ptsTypes="AA">
                                      <p:cBhvr>
                                        <p:cTn id="152" dur="2000" fill="hold"/>
                                        <p:tgtEl>
                                          <p:spTgt spid="71"/>
                                        </p:tgtEl>
                                        <p:attrNameLst>
                                          <p:attrName>ppt_x</p:attrName>
                                          <p:attrName>ppt_y</p:attrName>
                                        </p:attrNameLst>
                                      </p:cBhvr>
                                      <p:rCtr x="0" y="26227"/>
                                    </p:animMotion>
                                  </p:childTnLst>
                                </p:cTn>
                              </p:par>
                              <p:par>
                                <p:cTn id="153" presetID="10" presetClass="exit" presetSubtype="0" fill="hold" nodeType="withEffect">
                                  <p:stCondLst>
                                    <p:cond delay="0"/>
                                  </p:stCondLst>
                                  <p:childTnLst>
                                    <p:animEffect transition="out" filter="fade">
                                      <p:cBhvr>
                                        <p:cTn id="154" dur="500"/>
                                        <p:tgtEl>
                                          <p:spTgt spid="108"/>
                                        </p:tgtEl>
                                      </p:cBhvr>
                                    </p:animEffect>
                                    <p:set>
                                      <p:cBhvr>
                                        <p:cTn id="155"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56" restart="whenNotActive" fill="hold" evtFilter="cancelBubble" nodeType="interactiveSeq">
                <p:stCondLst>
                  <p:cond evt="onClick" delay="0">
                    <p:tgtEl>
                      <p:spTgt spid="95"/>
                    </p:tgtEl>
                  </p:cond>
                </p:stCondLst>
                <p:endSync evt="end" delay="0">
                  <p:rtn val="all"/>
                </p:endSync>
                <p:childTnLst>
                  <p:par>
                    <p:cTn id="157" fill="hold">
                      <p:stCondLst>
                        <p:cond delay="0"/>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500"/>
                                        <p:tgtEl>
                                          <p:spTgt spid="95"/>
                                        </p:tgtEl>
                                      </p:cBhvr>
                                    </p:animEffect>
                                    <p:set>
                                      <p:cBhvr>
                                        <p:cTn id="161" dur="1" fill="hold">
                                          <p:stCondLst>
                                            <p:cond delay="499"/>
                                          </p:stCondLst>
                                        </p:cTn>
                                        <p:tgtEl>
                                          <p:spTgt spid="95"/>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54"/>
                                        </p:tgtEl>
                                      </p:cBhvr>
                                    </p:animEffect>
                                    <p:set>
                                      <p:cBhvr>
                                        <p:cTn id="164"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65" restart="whenNotActive" fill="hold" evtFilter="cancelBubble" nodeType="interactiveSeq">
                <p:stCondLst>
                  <p:cond evt="onClick" delay="0">
                    <p:tgtEl>
                      <p:spTgt spid="96"/>
                    </p:tgtEl>
                  </p:cond>
                </p:stCondLst>
                <p:endSync evt="end" delay="0">
                  <p:rtn val="all"/>
                </p:endSync>
                <p:childTnLst>
                  <p:par>
                    <p:cTn id="166" fill="hold">
                      <p:stCondLst>
                        <p:cond delay="0"/>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500"/>
                                        <p:tgtEl>
                                          <p:spTgt spid="96"/>
                                        </p:tgtEl>
                                      </p:cBhvr>
                                    </p:animEffect>
                                    <p:set>
                                      <p:cBhvr>
                                        <p:cTn id="170" dur="1" fill="hold">
                                          <p:stCondLst>
                                            <p:cond delay="499"/>
                                          </p:stCondLst>
                                        </p:cTn>
                                        <p:tgtEl>
                                          <p:spTgt spid="96"/>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65"/>
                                        </p:tgtEl>
                                      </p:cBhvr>
                                    </p:animEffect>
                                    <p:set>
                                      <p:cBhvr>
                                        <p:cTn id="17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174" restart="whenNotActive" fill="hold" evtFilter="cancelBubble" nodeType="interactiveSeq">
                <p:stCondLst>
                  <p:cond evt="onClick" delay="0">
                    <p:tgtEl>
                      <p:spTgt spid="99"/>
                    </p:tgtEl>
                  </p:cond>
                </p:stCondLst>
                <p:endSync evt="end" delay="0">
                  <p:rtn val="all"/>
                </p:endSync>
                <p:childTnLst>
                  <p:par>
                    <p:cTn id="175" fill="hold">
                      <p:stCondLst>
                        <p:cond delay="0"/>
                      </p:stCondLst>
                      <p:childTnLst>
                        <p:par>
                          <p:cTn id="176" fill="hold">
                            <p:stCondLst>
                              <p:cond delay="0"/>
                            </p:stCondLst>
                            <p:childTnLst>
                              <p:par>
                                <p:cTn id="177" presetID="10" presetClass="exit" presetSubtype="0" fill="hold" nodeType="clickEffect">
                                  <p:stCondLst>
                                    <p:cond delay="0"/>
                                  </p:stCondLst>
                                  <p:childTnLst>
                                    <p:animEffect transition="out" filter="fade">
                                      <p:cBhvr>
                                        <p:cTn id="178" dur="500"/>
                                        <p:tgtEl>
                                          <p:spTgt spid="99"/>
                                        </p:tgtEl>
                                      </p:cBhvr>
                                    </p:animEffect>
                                    <p:set>
                                      <p:cBhvr>
                                        <p:cTn id="179" dur="1" fill="hold">
                                          <p:stCondLst>
                                            <p:cond delay="499"/>
                                          </p:stCondLst>
                                        </p:cTn>
                                        <p:tgtEl>
                                          <p:spTgt spid="99"/>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58"/>
                                        </p:tgtEl>
                                      </p:cBhvr>
                                    </p:animEffect>
                                    <p:set>
                                      <p:cBhvr>
                                        <p:cTn id="182"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183" restart="whenNotActive" fill="hold" evtFilter="cancelBubble" nodeType="interactiveSeq">
                <p:stCondLst>
                  <p:cond evt="onClick" delay="0">
                    <p:tgtEl>
                      <p:spTgt spid="100"/>
                    </p:tgtEl>
                  </p:cond>
                </p:stCondLst>
                <p:endSync evt="end" delay="0">
                  <p:rtn val="all"/>
                </p:endSync>
                <p:childTnLst>
                  <p:par>
                    <p:cTn id="184" fill="hold">
                      <p:stCondLst>
                        <p:cond delay="0"/>
                      </p:stCondLst>
                      <p:childTnLst>
                        <p:par>
                          <p:cTn id="185" fill="hold">
                            <p:stCondLst>
                              <p:cond delay="0"/>
                            </p:stCondLst>
                            <p:childTnLst>
                              <p:par>
                                <p:cTn id="186" presetID="10" presetClass="exit" presetSubtype="0" fill="hold" nodeType="clickEffect">
                                  <p:stCondLst>
                                    <p:cond delay="0"/>
                                  </p:stCondLst>
                                  <p:childTnLst>
                                    <p:animEffect transition="out" filter="fade">
                                      <p:cBhvr>
                                        <p:cTn id="187" dur="500"/>
                                        <p:tgtEl>
                                          <p:spTgt spid="100"/>
                                        </p:tgtEl>
                                      </p:cBhvr>
                                    </p:animEffect>
                                    <p:set>
                                      <p:cBhvr>
                                        <p:cTn id="188" dur="1" fill="hold">
                                          <p:stCondLst>
                                            <p:cond delay="499"/>
                                          </p:stCondLst>
                                        </p:cTn>
                                        <p:tgtEl>
                                          <p:spTgt spid="100"/>
                                        </p:tgtEl>
                                        <p:attrNameLst>
                                          <p:attrName>style.visibility</p:attrName>
                                        </p:attrNameLst>
                                      </p:cBhvr>
                                      <p:to>
                                        <p:strVal val="hidden"/>
                                      </p:to>
                                    </p:set>
                                  </p:childTnLst>
                                </p:cTn>
                              </p:par>
                              <p:par>
                                <p:cTn id="189" presetID="10" presetClass="exit" presetSubtype="0" fill="hold" nodeType="withEffect">
                                  <p:stCondLst>
                                    <p:cond delay="0"/>
                                  </p:stCondLst>
                                  <p:childTnLst>
                                    <p:animEffect transition="out" filter="fade">
                                      <p:cBhvr>
                                        <p:cTn id="190" dur="500"/>
                                        <p:tgtEl>
                                          <p:spTgt spid="70"/>
                                        </p:tgtEl>
                                      </p:cBhvr>
                                    </p:animEffect>
                                    <p:set>
                                      <p:cBhvr>
                                        <p:cTn id="19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92" restart="whenNotActive" fill="hold" evtFilter="cancelBubble" nodeType="interactiveSeq">
                <p:stCondLst>
                  <p:cond evt="onClick" delay="0">
                    <p:tgtEl>
                      <p:spTgt spid="108"/>
                    </p:tgtEl>
                  </p:cond>
                </p:stCondLst>
                <p:endSync evt="end" delay="0">
                  <p:rtn val="all"/>
                </p:endSync>
                <p:childTnLst>
                  <p:par>
                    <p:cTn id="193" fill="hold">
                      <p:stCondLst>
                        <p:cond delay="0"/>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108"/>
                                        </p:tgtEl>
                                      </p:cBhvr>
                                    </p:animEffect>
                                    <p:set>
                                      <p:cBhvr>
                                        <p:cTn id="197" dur="1" fill="hold">
                                          <p:stCondLst>
                                            <p:cond delay="499"/>
                                          </p:stCondLst>
                                        </p:cTn>
                                        <p:tgtEl>
                                          <p:spTgt spid="108"/>
                                        </p:tgtEl>
                                        <p:attrNameLst>
                                          <p:attrName>style.visibility</p:attrName>
                                        </p:attrNameLst>
                                      </p:cBhvr>
                                      <p:to>
                                        <p:strVal val="hidden"/>
                                      </p:to>
                                    </p:set>
                                  </p:childTnLst>
                                </p:cTn>
                              </p:par>
                              <p:par>
                                <p:cTn id="198" presetID="10" presetClass="exit" presetSubtype="0" fill="hold" nodeType="withEffect">
                                  <p:stCondLst>
                                    <p:cond delay="0"/>
                                  </p:stCondLst>
                                  <p:childTnLst>
                                    <p:animEffect transition="out" filter="fade">
                                      <p:cBhvr>
                                        <p:cTn id="199" dur="500"/>
                                        <p:tgtEl>
                                          <p:spTgt spid="71"/>
                                        </p:tgtEl>
                                      </p:cBhvr>
                                    </p:animEffect>
                                    <p:set>
                                      <p:cBhvr>
                                        <p:cTn id="200"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57"/>
          <p:cNvSpPr/>
          <p:nvPr/>
        </p:nvSpPr>
        <p:spPr>
          <a:xfrm>
            <a:off x="457333" y="1043419"/>
            <a:ext cx="8475674" cy="4109441"/>
          </a:xfrm>
          <a:prstGeom prst="roundRect">
            <a:avLst>
              <a:gd name="adj" fmla="val 4166"/>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endParaRPr>
          </a:p>
        </p:txBody>
      </p:sp>
      <p:sp>
        <p:nvSpPr>
          <p:cNvPr id="12" name="223"/>
          <p:cNvSpPr txBox="1"/>
          <p:nvPr/>
        </p:nvSpPr>
        <p:spPr>
          <a:xfrm>
            <a:off x="2862154" y="1969494"/>
            <a:ext cx="713657" cy="784830"/>
          </a:xfrm>
          <a:prstGeom prst="rect">
            <a:avLst/>
          </a:prstGeom>
          <a:noFill/>
        </p:spPr>
        <p:txBody>
          <a:bodyPr wrap="none" rtlCol="0">
            <a:spAutoFit/>
          </a:bodyPr>
          <a:lstStyle/>
          <a:p>
            <a:pPr defTabSz="914378" fontAlgn="auto">
              <a:spcBef>
                <a:spcPts val="0"/>
              </a:spcBef>
              <a:spcAft>
                <a:spcPts val="0"/>
              </a:spcAft>
              <a:defRPr/>
            </a:pPr>
            <a:r>
              <a:rPr lang="en-US" altLang="zh-CN" sz="4500" dirty="0">
                <a:solidFill>
                  <a:prstClr val="white"/>
                </a:solidFill>
                <a:latin typeface="Impact" panose="020B0806030902050204" pitchFamily="34" charset="0"/>
                <a:ea typeface="宋体" panose="02010600030101010101" pitchFamily="2" charset="-122"/>
              </a:rPr>
              <a:t>01</a:t>
            </a:r>
            <a:endParaRPr lang="zh-CN" altLang="en-US" sz="4500" dirty="0">
              <a:solidFill>
                <a:prstClr val="white"/>
              </a:solidFill>
              <a:latin typeface="Impact" panose="020B0806030902050204" pitchFamily="34" charset="0"/>
              <a:ea typeface="宋体" panose="02010600030101010101" pitchFamily="2" charset="-122"/>
            </a:endParaRPr>
          </a:p>
        </p:txBody>
      </p:sp>
      <p:pic>
        <p:nvPicPr>
          <p:cNvPr id="69" name="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167" y="1132812"/>
            <a:ext cx="1445099" cy="1906729"/>
          </a:xfrm>
          <a:prstGeom prst="rect">
            <a:avLst/>
          </a:prstGeom>
        </p:spPr>
      </p:pic>
      <p:pic>
        <p:nvPicPr>
          <p:cNvPr id="57" name="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78614" cy="1515438"/>
          </a:xfrm>
          <a:prstGeom prst="rect">
            <a:avLst/>
          </a:prstGeom>
        </p:spPr>
      </p:pic>
      <p:grpSp>
        <p:nvGrpSpPr>
          <p:cNvPr id="6" name="Group 5">
            <a:extLst>
              <a:ext uri="{FF2B5EF4-FFF2-40B4-BE49-F238E27FC236}">
                <a16:creationId xmlns:a16="http://schemas.microsoft.com/office/drawing/2014/main" id="{C6CD671E-133A-40D4-B96F-30F5B2D784EA}"/>
              </a:ext>
            </a:extLst>
          </p:cNvPr>
          <p:cNvGrpSpPr/>
          <p:nvPr/>
        </p:nvGrpSpPr>
        <p:grpSpPr>
          <a:xfrm>
            <a:off x="1969627" y="230018"/>
            <a:ext cx="6924716" cy="2141182"/>
            <a:chOff x="2580805" y="68098"/>
            <a:chExt cx="9232955" cy="3132105"/>
          </a:xfrm>
        </p:grpSpPr>
        <p:sp>
          <p:nvSpPr>
            <p:cNvPr id="83" name="Rectangle: Rounded Corners 82">
              <a:extLst>
                <a:ext uri="{FF2B5EF4-FFF2-40B4-BE49-F238E27FC236}">
                  <a16:creationId xmlns:a16="http://schemas.microsoft.com/office/drawing/2014/main" id="{94B9ABA8-151F-4C1A-ACB9-9DF3FBF04D90}"/>
                </a:ext>
              </a:extLst>
            </p:cNvPr>
            <p:cNvSpPr/>
            <p:nvPr/>
          </p:nvSpPr>
          <p:spPr>
            <a:xfrm>
              <a:off x="3080185" y="928083"/>
              <a:ext cx="8733575" cy="2272120"/>
            </a:xfrm>
            <a:prstGeom prst="roundRect">
              <a:avLst>
                <a:gd name="adj" fmla="val 17546"/>
              </a:avLst>
            </a:prstGeom>
            <a:solidFill>
              <a:srgbClr val="FFEE8E"/>
            </a:solidFill>
            <a:ln w="76200" cap="flat" cmpd="sng" algn="ctr">
              <a:solidFill>
                <a:srgbClr val="CB2E81"/>
              </a:solidFill>
              <a:prstDash val="solid"/>
            </a:ln>
            <a:effectLst/>
          </p:spPr>
          <p:txBody>
            <a:bodyPr rtlCol="0" anchor="ctr"/>
            <a:lstStyle/>
            <a:p>
              <a:pPr algn="ctr" defTabSz="914378" fontAlgn="auto">
                <a:lnSpc>
                  <a:spcPct val="150000"/>
                </a:lnSpc>
                <a:spcBef>
                  <a:spcPts val="0"/>
                </a:spcBef>
                <a:spcAft>
                  <a:spcPts val="0"/>
                </a:spcAft>
                <a:buClr>
                  <a:srgbClr val="000000"/>
                </a:buClr>
                <a:defRPr/>
              </a:pPr>
              <a:endParaRPr lang="vi-VN" sz="1800" kern="0" dirty="0">
                <a:solidFill>
                  <a:srgbClr val="FFEE8E"/>
                </a:solidFill>
                <a:latin typeface="#9Slide03 Kaleko 105 Round Bold" pitchFamily="2" charset="0"/>
                <a:sym typeface="Arial"/>
              </a:endParaRPr>
            </a:p>
          </p:txBody>
        </p:sp>
        <p:pic>
          <p:nvPicPr>
            <p:cNvPr id="5" name="Picture 4" descr="A picture containing toy&#10;&#10;Description automatically generated">
              <a:extLst>
                <a:ext uri="{FF2B5EF4-FFF2-40B4-BE49-F238E27FC236}">
                  <a16:creationId xmlns:a16="http://schemas.microsoft.com/office/drawing/2014/main" id="{613384FF-C1DC-440E-B7B2-45DEFC50AB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0805" y="68098"/>
              <a:ext cx="1926799" cy="2081923"/>
            </a:xfrm>
            <a:prstGeom prst="rect">
              <a:avLst/>
            </a:prstGeom>
          </p:spPr>
        </p:pic>
      </p:grpSp>
      <p:grpSp>
        <p:nvGrpSpPr>
          <p:cNvPr id="85" name="ĐÁP ÁN B">
            <a:extLst>
              <a:ext uri="{FF2B5EF4-FFF2-40B4-BE49-F238E27FC236}">
                <a16:creationId xmlns:a16="http://schemas.microsoft.com/office/drawing/2014/main" id="{6B6D639F-4654-469D-A738-BB6ADB4AC817}"/>
              </a:ext>
            </a:extLst>
          </p:cNvPr>
          <p:cNvGrpSpPr/>
          <p:nvPr/>
        </p:nvGrpSpPr>
        <p:grpSpPr>
          <a:xfrm>
            <a:off x="565800" y="4139240"/>
            <a:ext cx="3263970" cy="700755"/>
            <a:chOff x="3765278" y="4073237"/>
            <a:chExt cx="3263970" cy="700755"/>
          </a:xfrm>
          <a:solidFill>
            <a:srgbClr val="83A7FF"/>
          </a:solidFill>
        </p:grpSpPr>
        <p:sp>
          <p:nvSpPr>
            <p:cNvPr id="86" name="đáp án B">
              <a:extLst>
                <a:ext uri="{FF2B5EF4-FFF2-40B4-BE49-F238E27FC236}">
                  <a16:creationId xmlns:a16="http://schemas.microsoft.com/office/drawing/2014/main" id="{B9F7B40C-85F7-4027-A3A7-0FD61BE76793}"/>
                </a:ext>
              </a:extLst>
            </p:cNvPr>
            <p:cNvSpPr/>
            <p:nvPr/>
          </p:nvSpPr>
          <p:spPr>
            <a:xfrm>
              <a:off x="3774889" y="4108974"/>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b="1" kern="0">
                  <a:solidFill>
                    <a:srgbClr val="002060"/>
                  </a:solidFill>
                  <a:latin typeface="Roboto" panose="02000000000000000000" pitchFamily="2" charset="0"/>
                  <a:ea typeface="Roboto" panose="02000000000000000000" pitchFamily="2" charset="0"/>
                  <a:sym typeface="Arial"/>
                </a:rPr>
                <a:t>         Hoàng Trung Thông</a:t>
              </a:r>
              <a:endParaRPr lang="vi-VN" b="1" kern="0" dirty="0">
                <a:solidFill>
                  <a:srgbClr val="002060"/>
                </a:solidFill>
                <a:latin typeface="Roboto" panose="02000000000000000000" pitchFamily="2" charset="0"/>
                <a:ea typeface="Roboto" panose="02000000000000000000" pitchFamily="2" charset="0"/>
                <a:sym typeface="Arial"/>
              </a:endParaRPr>
            </a:p>
          </p:txBody>
        </p:sp>
        <p:sp>
          <p:nvSpPr>
            <p:cNvPr id="87" name="Oval 86">
              <a:extLst>
                <a:ext uri="{FF2B5EF4-FFF2-40B4-BE49-F238E27FC236}">
                  <a16:creationId xmlns:a16="http://schemas.microsoft.com/office/drawing/2014/main" id="{ABDE569D-598D-477D-8222-40E3FF9EC5C5}"/>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2400" b="1" kern="0" dirty="0">
                  <a:solidFill>
                    <a:srgbClr val="002060"/>
                  </a:solidFill>
                  <a:latin typeface="Roboto" panose="02000000000000000000" pitchFamily="2" charset="0"/>
                  <a:ea typeface="Roboto" panose="02000000000000000000" pitchFamily="2" charset="0"/>
                  <a:sym typeface="Arial"/>
                </a:rPr>
                <a:t>B</a:t>
              </a:r>
              <a:endParaRPr lang="vi-VN" sz="2400" b="1" kern="0" dirty="0">
                <a:solidFill>
                  <a:srgbClr val="002060"/>
                </a:solidFill>
                <a:latin typeface="Roboto" panose="02000000000000000000" pitchFamily="2" charset="0"/>
                <a:ea typeface="Roboto" panose="02000000000000000000" pitchFamily="2" charset="0"/>
                <a:sym typeface="Arial"/>
              </a:endParaRPr>
            </a:p>
          </p:txBody>
        </p:sp>
      </p:grpSp>
      <p:pic>
        <p:nvPicPr>
          <p:cNvPr id="88" name="ĐÚNG" descr="Icon&#10;&#10;Description automatically generated">
            <a:extLst>
              <a:ext uri="{FF2B5EF4-FFF2-40B4-BE49-F238E27FC236}">
                <a16:creationId xmlns:a16="http://schemas.microsoft.com/office/drawing/2014/main" id="{64E729A3-125A-42EA-B989-82FDF928A1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7842" y="4155047"/>
            <a:ext cx="686650" cy="686650"/>
          </a:xfrm>
          <a:prstGeom prst="rect">
            <a:avLst/>
          </a:prstGeom>
        </p:spPr>
      </p:pic>
      <p:sp>
        <p:nvSpPr>
          <p:cNvPr id="89" name="THỜI GIAN">
            <a:extLst>
              <a:ext uri="{FF2B5EF4-FFF2-40B4-BE49-F238E27FC236}">
                <a16:creationId xmlns:a16="http://schemas.microsoft.com/office/drawing/2014/main" id="{986F7A93-0489-4CFF-9EAA-C1DF5B70545D}"/>
              </a:ext>
            </a:extLst>
          </p:cNvPr>
          <p:cNvSpPr/>
          <p:nvPr/>
        </p:nvSpPr>
        <p:spPr>
          <a:xfrm>
            <a:off x="1080104" y="1179539"/>
            <a:ext cx="1172966" cy="390107"/>
          </a:xfrm>
          <a:prstGeom prst="roundRect">
            <a:avLst/>
          </a:prstGeom>
          <a:solidFill>
            <a:srgbClr val="CC0098"/>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378" fontAlgn="auto">
              <a:spcBef>
                <a:spcPts val="0"/>
              </a:spcBef>
              <a:spcAft>
                <a:spcPts val="0"/>
              </a:spcAft>
              <a:buClr>
                <a:srgbClr val="000000"/>
              </a:buClr>
              <a:defRPr/>
            </a:pPr>
            <a:r>
              <a:rPr lang="vi-VN" sz="1500" b="1" kern="0" dirty="0">
                <a:solidFill>
                  <a:srgbClr val="FFFFFF"/>
                </a:solidFill>
                <a:latin typeface="Roboto" panose="02000000000000000000" pitchFamily="2" charset="0"/>
                <a:ea typeface="Roboto" panose="02000000000000000000" pitchFamily="2" charset="0"/>
                <a:sym typeface="Arial"/>
              </a:rPr>
              <a:t>THỜI GIAN</a:t>
            </a:r>
          </a:p>
        </p:txBody>
      </p:sp>
      <p:sp>
        <p:nvSpPr>
          <p:cNvPr id="90" name="Oval 89">
            <a:extLst>
              <a:ext uri="{FF2B5EF4-FFF2-40B4-BE49-F238E27FC236}">
                <a16:creationId xmlns:a16="http://schemas.microsoft.com/office/drawing/2014/main" id="{D49797BA-AD7C-4CE7-8041-E75598F0F95E}"/>
              </a:ext>
            </a:extLst>
          </p:cNvPr>
          <p:cNvSpPr/>
          <p:nvPr/>
        </p:nvSpPr>
        <p:spPr>
          <a:xfrm>
            <a:off x="647389" y="4262266"/>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grpSp>
        <p:nvGrpSpPr>
          <p:cNvPr id="91" name="ĐÁP ÁN A">
            <a:extLst>
              <a:ext uri="{FF2B5EF4-FFF2-40B4-BE49-F238E27FC236}">
                <a16:creationId xmlns:a16="http://schemas.microsoft.com/office/drawing/2014/main" id="{9B3FC1B6-633D-457E-9615-7D18B557A703}"/>
              </a:ext>
            </a:extLst>
          </p:cNvPr>
          <p:cNvGrpSpPr/>
          <p:nvPr/>
        </p:nvGrpSpPr>
        <p:grpSpPr>
          <a:xfrm>
            <a:off x="547569" y="3149835"/>
            <a:ext cx="3337486" cy="665018"/>
            <a:chOff x="3765278" y="4073237"/>
            <a:chExt cx="3337486" cy="665018"/>
          </a:xfrm>
          <a:solidFill>
            <a:srgbClr val="799CF2"/>
          </a:solidFill>
        </p:grpSpPr>
        <p:sp>
          <p:nvSpPr>
            <p:cNvPr id="92" name="đáp án A">
              <a:extLst>
                <a:ext uri="{FF2B5EF4-FFF2-40B4-BE49-F238E27FC236}">
                  <a16:creationId xmlns:a16="http://schemas.microsoft.com/office/drawing/2014/main" id="{2FF828EA-B5C7-4893-924C-645DA8988EA8}"/>
                </a:ext>
              </a:extLst>
            </p:cNvPr>
            <p:cNvSpPr/>
            <p:nvPr/>
          </p:nvSpPr>
          <p:spPr>
            <a:xfrm>
              <a:off x="3848405" y="4073237"/>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b="1" kern="0">
                  <a:solidFill>
                    <a:srgbClr val="002060"/>
                  </a:solidFill>
                  <a:latin typeface="Roboto" panose="02000000000000000000" pitchFamily="2" charset="0"/>
                  <a:ea typeface="Roboto" panose="02000000000000000000" pitchFamily="2" charset="0"/>
                  <a:sym typeface="Arial"/>
                </a:rPr>
                <a:t>Đỗ Trung Lai</a:t>
              </a:r>
              <a:endParaRPr lang="vi-VN" b="1" kern="0" dirty="0">
                <a:solidFill>
                  <a:srgbClr val="002060"/>
                </a:solidFill>
                <a:latin typeface="Roboto" panose="02000000000000000000" pitchFamily="2" charset="0"/>
                <a:ea typeface="Roboto" panose="02000000000000000000" pitchFamily="2" charset="0"/>
                <a:sym typeface="Arial"/>
              </a:endParaRPr>
            </a:p>
          </p:txBody>
        </p:sp>
        <p:sp>
          <p:nvSpPr>
            <p:cNvPr id="93" name="Oval 92">
              <a:extLst>
                <a:ext uri="{FF2B5EF4-FFF2-40B4-BE49-F238E27FC236}">
                  <a16:creationId xmlns:a16="http://schemas.microsoft.com/office/drawing/2014/main" id="{E06D0D9E-6E20-4742-BAF6-881013FC3FEB}"/>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2400" b="1" kern="0" dirty="0">
                  <a:solidFill>
                    <a:srgbClr val="002060"/>
                  </a:solidFill>
                  <a:latin typeface="Roboto" panose="02000000000000000000" pitchFamily="2" charset="0"/>
                  <a:ea typeface="Roboto" panose="02000000000000000000" pitchFamily="2" charset="0"/>
                  <a:sym typeface="Arial"/>
                </a:rPr>
                <a:t>A</a:t>
              </a:r>
              <a:endParaRPr lang="vi-VN" sz="2400" b="1" kern="0" dirty="0">
                <a:solidFill>
                  <a:srgbClr val="002060"/>
                </a:solidFill>
                <a:latin typeface="Roboto" panose="02000000000000000000" pitchFamily="2" charset="0"/>
                <a:ea typeface="Roboto" panose="02000000000000000000" pitchFamily="2" charset="0"/>
                <a:sym typeface="Arial"/>
              </a:endParaRPr>
            </a:p>
          </p:txBody>
        </p:sp>
      </p:grpSp>
      <p:pic>
        <p:nvPicPr>
          <p:cNvPr id="94" name="SAI A" descr="Icon&#10;&#10;Description automatically generated">
            <a:extLst>
              <a:ext uri="{FF2B5EF4-FFF2-40B4-BE49-F238E27FC236}">
                <a16:creationId xmlns:a16="http://schemas.microsoft.com/office/drawing/2014/main" id="{3310E5F8-3EF7-4AB2-8846-AE0DC23CBC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06603" y="3149835"/>
            <a:ext cx="692099" cy="686650"/>
          </a:xfrm>
          <a:prstGeom prst="rect">
            <a:avLst/>
          </a:prstGeom>
        </p:spPr>
      </p:pic>
      <p:pic>
        <p:nvPicPr>
          <p:cNvPr id="14" name="NGÔI NHÀ">
            <a:hlinkClick r:id="rId12" action="ppaction://hlinksldjump" highlightClick="1">
              <a:snd r:embed="rId13" name="chimes.wav"/>
            </a:hlinkClick>
            <a:extLst>
              <a:ext uri="{FF2B5EF4-FFF2-40B4-BE49-F238E27FC236}">
                <a16:creationId xmlns:a16="http://schemas.microsoft.com/office/drawing/2014/main" id="{D3363538-C39A-4A8B-B0C5-79A05293DAFB}"/>
              </a:ext>
            </a:extLst>
          </p:cNvPr>
          <p:cNvPicPr>
            <a:picLocks noChangeAspect="1"/>
          </p:cNvPicPr>
          <p:nvPr/>
        </p:nvPicPr>
        <p:blipFill>
          <a:blip r:embed="rId14"/>
          <a:stretch>
            <a:fillRect/>
          </a:stretch>
        </p:blipFill>
        <p:spPr>
          <a:xfrm>
            <a:off x="8166881" y="621761"/>
            <a:ext cx="866829" cy="872609"/>
          </a:xfrm>
          <a:prstGeom prst="rect">
            <a:avLst/>
          </a:prstGeom>
        </p:spPr>
      </p:pic>
      <p:sp>
        <p:nvSpPr>
          <p:cNvPr id="96" name="TextBox 95">
            <a:extLst>
              <a:ext uri="{FF2B5EF4-FFF2-40B4-BE49-F238E27FC236}">
                <a16:creationId xmlns:a16="http://schemas.microsoft.com/office/drawing/2014/main" id="{2334D556-CF5E-4A17-A5B8-36A99462D4EC}"/>
              </a:ext>
            </a:extLst>
          </p:cNvPr>
          <p:cNvSpPr txBox="1"/>
          <p:nvPr/>
        </p:nvSpPr>
        <p:spPr>
          <a:xfrm>
            <a:off x="2455847" y="1455848"/>
            <a:ext cx="6477160" cy="954107"/>
          </a:xfrm>
          <a:prstGeom prst="rect">
            <a:avLst/>
          </a:prstGeom>
          <a:noFill/>
        </p:spPr>
        <p:txBody>
          <a:bodyPr wrap="square" rtlCol="0">
            <a:spAutoFit/>
          </a:bodyPr>
          <a:lstStyle/>
          <a:p>
            <a:pPr algn="ctr" defTabSz="685800" fontAlgn="auto">
              <a:spcBef>
                <a:spcPts val="0"/>
              </a:spcBef>
              <a:spcAft>
                <a:spcPts val="0"/>
              </a:spcAft>
              <a:defRPr/>
            </a:pPr>
            <a:r>
              <a:rPr lang="en-US" sz="2800" b="1" dirty="0" err="1">
                <a:solidFill>
                  <a:srgbClr val="FF0000"/>
                </a:solidFill>
                <a:latin typeface="+mj-lt"/>
              </a:rPr>
              <a:t>Văn</a:t>
            </a:r>
            <a:r>
              <a:rPr lang="en-US" sz="2800" b="1" dirty="0">
                <a:solidFill>
                  <a:srgbClr val="FF0000"/>
                </a:solidFill>
                <a:latin typeface="+mj-lt"/>
              </a:rPr>
              <a:t> </a:t>
            </a:r>
            <a:r>
              <a:rPr lang="en-US" sz="2800" b="1" err="1">
                <a:solidFill>
                  <a:srgbClr val="FF0000"/>
                </a:solidFill>
                <a:latin typeface="+mj-lt"/>
              </a:rPr>
              <a:t>bản</a:t>
            </a:r>
            <a:r>
              <a:rPr lang="en-US" sz="2800" b="1">
                <a:solidFill>
                  <a:srgbClr val="FF0000"/>
                </a:solidFill>
                <a:latin typeface="+mj-lt"/>
              </a:rPr>
              <a:t> “Những cánh buồm”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tác</a:t>
            </a:r>
            <a:r>
              <a:rPr lang="en-US" sz="2800" b="1" dirty="0">
                <a:solidFill>
                  <a:srgbClr val="FF0000"/>
                </a:solidFill>
                <a:latin typeface="+mj-lt"/>
              </a:rPr>
              <a:t> </a:t>
            </a:r>
            <a:r>
              <a:rPr lang="en-US" sz="2800" b="1" dirty="0" err="1">
                <a:solidFill>
                  <a:srgbClr val="FF0000"/>
                </a:solidFill>
                <a:latin typeface="+mj-lt"/>
              </a:rPr>
              <a:t>giả</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a:t>
            </a:r>
            <a:endParaRPr lang="en-GB" sz="2800" b="1" dirty="0">
              <a:solidFill>
                <a:srgbClr val="FF0000"/>
              </a:solidFill>
              <a:latin typeface="+mj-lt"/>
            </a:endParaRPr>
          </a:p>
        </p:txBody>
      </p:sp>
      <p:sp>
        <p:nvSpPr>
          <p:cNvPr id="97" name="Oval 96">
            <a:extLst>
              <a:ext uri="{FF2B5EF4-FFF2-40B4-BE49-F238E27FC236}">
                <a16:creationId xmlns:a16="http://schemas.microsoft.com/office/drawing/2014/main" id="{1A96F1E8-9C77-4641-AC1E-A2A02A425B9F}"/>
              </a:ext>
            </a:extLst>
          </p:cNvPr>
          <p:cNvSpPr/>
          <p:nvPr/>
        </p:nvSpPr>
        <p:spPr>
          <a:xfrm>
            <a:off x="642607" y="3254651"/>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sp>
        <p:nvSpPr>
          <p:cNvPr id="98" name="Rectangle: Rounded Corners 97">
            <a:extLst>
              <a:ext uri="{FF2B5EF4-FFF2-40B4-BE49-F238E27FC236}">
                <a16:creationId xmlns:a16="http://schemas.microsoft.com/office/drawing/2014/main" id="{A3659896-4AED-4EE0-BCE7-E5F403E32FE2}"/>
              </a:ext>
            </a:extLst>
          </p:cNvPr>
          <p:cNvSpPr/>
          <p:nvPr/>
        </p:nvSpPr>
        <p:spPr>
          <a:xfrm>
            <a:off x="3391822" y="2637845"/>
            <a:ext cx="1835118" cy="475096"/>
          </a:xfrm>
          <a:prstGeom prst="roundRect">
            <a:avLst>
              <a:gd name="adj" fmla="val 50000"/>
            </a:avLst>
          </a:prstGeom>
          <a:solidFill>
            <a:srgbClr val="00B0F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buClr>
                <a:srgbClr val="000000"/>
              </a:buClr>
              <a:defRPr/>
            </a:pPr>
            <a:r>
              <a:rPr lang="vi-VN" sz="2400" b="1" kern="0" dirty="0">
                <a:solidFill>
                  <a:srgbClr val="482400">
                    <a:lumMod val="10000"/>
                    <a:lumOff val="90000"/>
                  </a:srgbClr>
                </a:solidFill>
                <a:latin typeface="Roboto" panose="02000000000000000000" pitchFamily="2" charset="0"/>
                <a:ea typeface="Roboto" panose="02000000000000000000" pitchFamily="2" charset="0"/>
                <a:sym typeface="Arial"/>
              </a:rPr>
              <a:t>ĐÁP ÁN: </a:t>
            </a:r>
          </a:p>
        </p:txBody>
      </p:sp>
      <p:pic>
        <p:nvPicPr>
          <p:cNvPr id="102" name="SAI C" descr="Icon&#10;&#10;Description automatically generated">
            <a:extLst>
              <a:ext uri="{FF2B5EF4-FFF2-40B4-BE49-F238E27FC236}">
                <a16:creationId xmlns:a16="http://schemas.microsoft.com/office/drawing/2014/main" id="{12B911BF-6975-442E-8D03-AEEE56A8CF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84223" y="3135906"/>
            <a:ext cx="692099" cy="686650"/>
          </a:xfrm>
          <a:prstGeom prst="rect">
            <a:avLst/>
          </a:prstGeom>
        </p:spPr>
      </p:pic>
      <p:grpSp>
        <p:nvGrpSpPr>
          <p:cNvPr id="103" name="ĐÁP ÁN C">
            <a:extLst>
              <a:ext uri="{FF2B5EF4-FFF2-40B4-BE49-F238E27FC236}">
                <a16:creationId xmlns:a16="http://schemas.microsoft.com/office/drawing/2014/main" id="{AE0C0F12-1454-422B-82A9-233005372AB9}"/>
              </a:ext>
            </a:extLst>
          </p:cNvPr>
          <p:cNvGrpSpPr/>
          <p:nvPr/>
        </p:nvGrpSpPr>
        <p:grpSpPr>
          <a:xfrm>
            <a:off x="4772719" y="3171486"/>
            <a:ext cx="3337486" cy="665018"/>
            <a:chOff x="3765278" y="4073237"/>
            <a:chExt cx="3337486" cy="665018"/>
          </a:xfrm>
          <a:solidFill>
            <a:srgbClr val="799CF2"/>
          </a:solidFill>
        </p:grpSpPr>
        <p:sp>
          <p:nvSpPr>
            <p:cNvPr id="104" name="đáp án A">
              <a:extLst>
                <a:ext uri="{FF2B5EF4-FFF2-40B4-BE49-F238E27FC236}">
                  <a16:creationId xmlns:a16="http://schemas.microsoft.com/office/drawing/2014/main" id="{8A170EB1-2E60-41BD-A84B-EA998B33349B}"/>
                </a:ext>
              </a:extLst>
            </p:cNvPr>
            <p:cNvSpPr/>
            <p:nvPr/>
          </p:nvSpPr>
          <p:spPr>
            <a:xfrm>
              <a:off x="3848405" y="4073237"/>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b="1" kern="0" dirty="0">
                  <a:solidFill>
                    <a:srgbClr val="002060"/>
                  </a:solidFill>
                  <a:latin typeface="Roboto" panose="02000000000000000000" pitchFamily="2" charset="0"/>
                  <a:ea typeface="Roboto" panose="02000000000000000000" pitchFamily="2" charset="0"/>
                  <a:sym typeface="Arial"/>
                </a:rPr>
                <a:t>Minh </a:t>
              </a:r>
              <a:r>
                <a:rPr lang="en-US" b="1" kern="0" dirty="0" err="1">
                  <a:solidFill>
                    <a:srgbClr val="002060"/>
                  </a:solidFill>
                  <a:latin typeface="Roboto" panose="02000000000000000000" pitchFamily="2" charset="0"/>
                  <a:ea typeface="Roboto" panose="02000000000000000000" pitchFamily="2" charset="0"/>
                  <a:sym typeface="Arial"/>
                </a:rPr>
                <a:t>Huệ</a:t>
              </a:r>
              <a:endParaRPr lang="vi-VN" b="1" kern="0" dirty="0">
                <a:solidFill>
                  <a:srgbClr val="002060"/>
                </a:solidFill>
                <a:latin typeface="Roboto" panose="02000000000000000000" pitchFamily="2" charset="0"/>
                <a:ea typeface="Roboto" panose="02000000000000000000" pitchFamily="2" charset="0"/>
                <a:sym typeface="Arial"/>
              </a:endParaRPr>
            </a:p>
          </p:txBody>
        </p:sp>
        <p:sp>
          <p:nvSpPr>
            <p:cNvPr id="105" name="Oval 104">
              <a:extLst>
                <a:ext uri="{FF2B5EF4-FFF2-40B4-BE49-F238E27FC236}">
                  <a16:creationId xmlns:a16="http://schemas.microsoft.com/office/drawing/2014/main" id="{A687D0E3-D4C7-4656-A0DB-A9A6FCDADA3F}"/>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2400" b="1" kern="0" dirty="0">
                  <a:solidFill>
                    <a:srgbClr val="002060"/>
                  </a:solidFill>
                  <a:latin typeface="Roboto" panose="02000000000000000000" pitchFamily="2" charset="0"/>
                  <a:ea typeface="Roboto" panose="02000000000000000000" pitchFamily="2" charset="0"/>
                  <a:sym typeface="Arial"/>
                </a:rPr>
                <a:t>C</a:t>
              </a:r>
              <a:endParaRPr lang="vi-VN" sz="2400" b="1" kern="0" dirty="0">
                <a:solidFill>
                  <a:srgbClr val="002060"/>
                </a:solidFill>
                <a:latin typeface="Roboto" panose="02000000000000000000" pitchFamily="2" charset="0"/>
                <a:ea typeface="Roboto" panose="02000000000000000000" pitchFamily="2" charset="0"/>
                <a:sym typeface="Arial"/>
              </a:endParaRPr>
            </a:p>
          </p:txBody>
        </p:sp>
      </p:grpSp>
      <p:sp>
        <p:nvSpPr>
          <p:cNvPr id="106" name="Oval 105">
            <a:extLst>
              <a:ext uri="{FF2B5EF4-FFF2-40B4-BE49-F238E27FC236}">
                <a16:creationId xmlns:a16="http://schemas.microsoft.com/office/drawing/2014/main" id="{2E737183-F57B-42B0-8B19-FB8817D93530}"/>
              </a:ext>
            </a:extLst>
          </p:cNvPr>
          <p:cNvSpPr/>
          <p:nvPr/>
        </p:nvSpPr>
        <p:spPr>
          <a:xfrm>
            <a:off x="4869585" y="3259687"/>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pic>
        <p:nvPicPr>
          <p:cNvPr id="111" name="SAI D" descr="Icon&#10;&#10;Description automatically generated">
            <a:extLst>
              <a:ext uri="{FF2B5EF4-FFF2-40B4-BE49-F238E27FC236}">
                <a16:creationId xmlns:a16="http://schemas.microsoft.com/office/drawing/2014/main" id="{34D860F3-4F22-4176-9BB1-F9B687FEE8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6881" y="4199564"/>
            <a:ext cx="692099" cy="686650"/>
          </a:xfrm>
          <a:prstGeom prst="rect">
            <a:avLst/>
          </a:prstGeom>
        </p:spPr>
      </p:pic>
      <p:grpSp>
        <p:nvGrpSpPr>
          <p:cNvPr id="112" name="ĐÁP ÁN D">
            <a:extLst>
              <a:ext uri="{FF2B5EF4-FFF2-40B4-BE49-F238E27FC236}">
                <a16:creationId xmlns:a16="http://schemas.microsoft.com/office/drawing/2014/main" id="{60CD2A72-005E-405A-9C17-1CE9D3339A57}"/>
              </a:ext>
            </a:extLst>
          </p:cNvPr>
          <p:cNvGrpSpPr/>
          <p:nvPr/>
        </p:nvGrpSpPr>
        <p:grpSpPr>
          <a:xfrm>
            <a:off x="4755378" y="4235144"/>
            <a:ext cx="3337486" cy="665018"/>
            <a:chOff x="3765278" y="4073237"/>
            <a:chExt cx="3337486" cy="665018"/>
          </a:xfrm>
          <a:solidFill>
            <a:srgbClr val="799CF2"/>
          </a:solidFill>
        </p:grpSpPr>
        <p:sp>
          <p:nvSpPr>
            <p:cNvPr id="113" name="đáp án A">
              <a:extLst>
                <a:ext uri="{FF2B5EF4-FFF2-40B4-BE49-F238E27FC236}">
                  <a16:creationId xmlns:a16="http://schemas.microsoft.com/office/drawing/2014/main" id="{09B48E93-AA20-4AE2-8FDE-5C76E1D1CECF}"/>
                </a:ext>
              </a:extLst>
            </p:cNvPr>
            <p:cNvSpPr/>
            <p:nvPr/>
          </p:nvSpPr>
          <p:spPr>
            <a:xfrm>
              <a:off x="3848405" y="4073237"/>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b="1" kern="0">
                  <a:solidFill>
                    <a:srgbClr val="002060"/>
                  </a:solidFill>
                  <a:latin typeface="Roboto" panose="02000000000000000000" pitchFamily="2" charset="0"/>
                  <a:ea typeface="Roboto" panose="02000000000000000000" pitchFamily="2" charset="0"/>
                  <a:sym typeface="Arial"/>
                </a:rPr>
                <a:t>Vũ Đình Liên</a:t>
              </a:r>
              <a:endParaRPr lang="vi-VN" b="1" kern="0" dirty="0">
                <a:solidFill>
                  <a:srgbClr val="002060"/>
                </a:solidFill>
                <a:latin typeface="Roboto" panose="02000000000000000000" pitchFamily="2" charset="0"/>
                <a:ea typeface="Roboto" panose="02000000000000000000" pitchFamily="2" charset="0"/>
                <a:sym typeface="Arial"/>
              </a:endParaRPr>
            </a:p>
          </p:txBody>
        </p:sp>
        <p:sp>
          <p:nvSpPr>
            <p:cNvPr id="114" name="Oval 113">
              <a:extLst>
                <a:ext uri="{FF2B5EF4-FFF2-40B4-BE49-F238E27FC236}">
                  <a16:creationId xmlns:a16="http://schemas.microsoft.com/office/drawing/2014/main" id="{9743C61A-E8B5-4132-9E3B-9FB908D1D554}"/>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2400" b="1" kern="0" dirty="0">
                  <a:solidFill>
                    <a:srgbClr val="002060"/>
                  </a:solidFill>
                  <a:latin typeface="Roboto" panose="02000000000000000000" pitchFamily="2" charset="0"/>
                  <a:ea typeface="Roboto" panose="02000000000000000000" pitchFamily="2" charset="0"/>
                  <a:sym typeface="Arial"/>
                </a:rPr>
                <a:t>D</a:t>
              </a:r>
              <a:endParaRPr lang="vi-VN" sz="2400" b="1" kern="0" dirty="0">
                <a:solidFill>
                  <a:srgbClr val="002060"/>
                </a:solidFill>
                <a:latin typeface="Roboto" panose="02000000000000000000" pitchFamily="2" charset="0"/>
                <a:ea typeface="Roboto" panose="02000000000000000000" pitchFamily="2" charset="0"/>
                <a:sym typeface="Arial"/>
              </a:endParaRPr>
            </a:p>
          </p:txBody>
        </p:sp>
      </p:grpSp>
      <p:sp>
        <p:nvSpPr>
          <p:cNvPr id="115" name="Oval 114">
            <a:extLst>
              <a:ext uri="{FF2B5EF4-FFF2-40B4-BE49-F238E27FC236}">
                <a16:creationId xmlns:a16="http://schemas.microsoft.com/office/drawing/2014/main" id="{981586DB-98E2-43FF-9FC2-88F3482A8ECA}"/>
              </a:ext>
            </a:extLst>
          </p:cNvPr>
          <p:cNvSpPr/>
          <p:nvPr/>
        </p:nvSpPr>
        <p:spPr>
          <a:xfrm>
            <a:off x="4835848" y="4335141"/>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pic>
        <p:nvPicPr>
          <p:cNvPr id="2" name="dem giay 10">
            <a:hlinkClick r:id="" action="ppaction://media"/>
            <a:extLst>
              <a:ext uri="{FF2B5EF4-FFF2-40B4-BE49-F238E27FC236}">
                <a16:creationId xmlns:a16="http://schemas.microsoft.com/office/drawing/2014/main" id="{185C6156-5EA3-4425-8144-05E7E9C9CEE6}"/>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205980" y="1655230"/>
            <a:ext cx="1024104" cy="576059"/>
          </a:xfrm>
          <a:prstGeom prst="rect">
            <a:avLst/>
          </a:prstGeom>
        </p:spPr>
      </p:pic>
      <p:pic>
        <p:nvPicPr>
          <p:cNvPr id="4" name="Picture 3" descr="A picture containing text, lamp, vector graphics&#10;&#10;Description automatically generated">
            <a:extLst>
              <a:ext uri="{FF2B5EF4-FFF2-40B4-BE49-F238E27FC236}">
                <a16:creationId xmlns:a16="http://schemas.microsoft.com/office/drawing/2014/main" id="{4839B1D7-D3EA-45BD-A6CF-F9CB7CF7D87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38740" y="4859298"/>
            <a:ext cx="739874" cy="594021"/>
          </a:xfrm>
          <a:prstGeom prst="rect">
            <a:avLst/>
          </a:prstGeom>
        </p:spPr>
      </p:pic>
    </p:spTree>
    <p:extLst>
      <p:ext uri="{BB962C8B-B14F-4D97-AF65-F5344CB8AC3E}">
        <p14:creationId xmlns:p14="http://schemas.microsoft.com/office/powerpoint/2010/main" val="2445431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subTnLst>
                                    <p:audio>
                                      <p:cMediaNode>
                                        <p:cTn display="0" masterRel="sameClick">
                                          <p:stCondLst>
                                            <p:cond evt="begin" delay="0">
                                              <p:tn val="5"/>
                                            </p:cond>
                                          </p:stCondLst>
                                          <p:endCondLst>
                                            <p:cond evt="onStopAudio" delay="0">
                                              <p:tgtEl>
                                                <p:sldTgt/>
                                              </p:tgtEl>
                                            </p:cond>
                                          </p:endCondLst>
                                        </p:cTn>
                                        <p:tgtEl>
                                          <p:sndTgt r:embed="rId5" name="SAI ROI.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1"/>
                                        </p:tgtEl>
                                        <p:attrNameLst>
                                          <p:attrName>style.visibility</p:attrName>
                                        </p:attrNameLst>
                                      </p:cBhvr>
                                      <p:to>
                                        <p:strVal val="visible"/>
                                      </p:to>
                                    </p:set>
                                    <p:anim calcmode="lin" valueType="num">
                                      <p:cBhvr>
                                        <p:cTn id="14" dur="500" fill="hold"/>
                                        <p:tgtEl>
                                          <p:spTgt spid="111"/>
                                        </p:tgtEl>
                                        <p:attrNameLst>
                                          <p:attrName>ppt_w</p:attrName>
                                        </p:attrNameLst>
                                      </p:cBhvr>
                                      <p:tavLst>
                                        <p:tav tm="0">
                                          <p:val>
                                            <p:fltVal val="0"/>
                                          </p:val>
                                        </p:tav>
                                        <p:tav tm="100000">
                                          <p:val>
                                            <p:strVal val="#ppt_w"/>
                                          </p:val>
                                        </p:tav>
                                      </p:tavLst>
                                    </p:anim>
                                    <p:anim calcmode="lin" valueType="num">
                                      <p:cBhvr>
                                        <p:cTn id="15" dur="500" fill="hold"/>
                                        <p:tgtEl>
                                          <p:spTgt spid="111"/>
                                        </p:tgtEl>
                                        <p:attrNameLst>
                                          <p:attrName>ppt_h</p:attrName>
                                        </p:attrNameLst>
                                      </p:cBhvr>
                                      <p:tavLst>
                                        <p:tav tm="0">
                                          <p:val>
                                            <p:fltVal val="0"/>
                                          </p:val>
                                        </p:tav>
                                        <p:tav tm="100000">
                                          <p:val>
                                            <p:strVal val="#ppt_h"/>
                                          </p:val>
                                        </p:tav>
                                      </p:tavLst>
                                    </p:anim>
                                    <p:animEffect transition="in" filter="fade">
                                      <p:cBhvr>
                                        <p:cTn id="16" dur="500"/>
                                        <p:tgtEl>
                                          <p:spTgt spid="111"/>
                                        </p:tgtEl>
                                      </p:cBhvr>
                                    </p:animEffect>
                                  </p:childTnLst>
                                  <p:subTnLst>
                                    <p:audio>
                                      <p:cMediaNode>
                                        <p:cTn display="0" masterRel="sameClick">
                                          <p:stCondLst>
                                            <p:cond evt="begin" delay="0">
                                              <p:tn val="12"/>
                                            </p:cond>
                                          </p:stCondLst>
                                          <p:endCondLst>
                                            <p:cond evt="onStopAudio" delay="0">
                                              <p:tgtEl>
                                                <p:sldTgt/>
                                              </p:tgtEl>
                                            </p:cond>
                                          </p:endCondLst>
                                        </p:cTn>
                                        <p:tgtEl>
                                          <p:sndTgt r:embed="rId5" name="SAI R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1"/>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anim calcmode="lin" valueType="num">
                                      <p:cBhvr>
                                        <p:cTn id="22" dur="500" fill="hold"/>
                                        <p:tgtEl>
                                          <p:spTgt spid="94"/>
                                        </p:tgtEl>
                                        <p:attrNameLst>
                                          <p:attrName>ppt_w</p:attrName>
                                        </p:attrNameLst>
                                      </p:cBhvr>
                                      <p:tavLst>
                                        <p:tav tm="0">
                                          <p:val>
                                            <p:fltVal val="0"/>
                                          </p:val>
                                        </p:tav>
                                        <p:tav tm="100000">
                                          <p:val>
                                            <p:strVal val="#ppt_w"/>
                                          </p:val>
                                        </p:tav>
                                      </p:tavLst>
                                    </p:anim>
                                    <p:anim calcmode="lin" valueType="num">
                                      <p:cBhvr>
                                        <p:cTn id="23" dur="500" fill="hold"/>
                                        <p:tgtEl>
                                          <p:spTgt spid="94"/>
                                        </p:tgtEl>
                                        <p:attrNameLst>
                                          <p:attrName>ppt_h</p:attrName>
                                        </p:attrNameLst>
                                      </p:cBhvr>
                                      <p:tavLst>
                                        <p:tav tm="0">
                                          <p:val>
                                            <p:fltVal val="0"/>
                                          </p:val>
                                        </p:tav>
                                        <p:tav tm="100000">
                                          <p:val>
                                            <p:strVal val="#ppt_h"/>
                                          </p:val>
                                        </p:tav>
                                      </p:tavLst>
                                    </p:anim>
                                    <p:animEffect transition="in" filter="fade">
                                      <p:cBhvr>
                                        <p:cTn id="24" dur="500"/>
                                        <p:tgtEl>
                                          <p:spTgt spid="94"/>
                                        </p:tgtEl>
                                      </p:cBhvr>
                                    </p:animEffect>
                                  </p:childTnLst>
                                  <p:subTnLst>
                                    <p:audio>
                                      <p:cMediaNode>
                                        <p:cTn display="0" masterRel="sameClick">
                                          <p:stCondLst>
                                            <p:cond evt="begin" delay="0">
                                              <p:tn val="20"/>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91"/>
                  </p:tgtEl>
                </p:cond>
              </p:nextCondLst>
            </p:seq>
            <p:seq concurrent="1" nextAc="seek">
              <p:cTn id="25" restart="whenNotActive" fill="hold" evtFilter="cancelBubble" nodeType="interactiveSeq">
                <p:stCondLst>
                  <p:cond evt="onClick" delay="0">
                    <p:tgtEl>
                      <p:spTgt spid="85"/>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cBhvr>
                                        <p:cTn id="30" dur="500" fill="hold"/>
                                        <p:tgtEl>
                                          <p:spTgt spid="88"/>
                                        </p:tgtEl>
                                        <p:attrNameLst>
                                          <p:attrName>ppt_w</p:attrName>
                                        </p:attrNameLst>
                                      </p:cBhvr>
                                      <p:tavLst>
                                        <p:tav tm="0">
                                          <p:val>
                                            <p:fltVal val="0"/>
                                          </p:val>
                                        </p:tav>
                                        <p:tav tm="100000">
                                          <p:val>
                                            <p:strVal val="#ppt_w"/>
                                          </p:val>
                                        </p:tav>
                                      </p:tavLst>
                                    </p:anim>
                                    <p:anim calcmode="lin" valueType="num">
                                      <p:cBhvr>
                                        <p:cTn id="31" dur="500" fill="hold"/>
                                        <p:tgtEl>
                                          <p:spTgt spid="88"/>
                                        </p:tgtEl>
                                        <p:attrNameLst>
                                          <p:attrName>ppt_h</p:attrName>
                                        </p:attrNameLst>
                                      </p:cBhvr>
                                      <p:tavLst>
                                        <p:tav tm="0">
                                          <p:val>
                                            <p:fltVal val="0"/>
                                          </p:val>
                                        </p:tav>
                                        <p:tav tm="100000">
                                          <p:val>
                                            <p:strVal val="#ppt_h"/>
                                          </p:val>
                                        </p:tav>
                                      </p:tavLst>
                                    </p:anim>
                                    <p:animEffect transition="in" filter="fade">
                                      <p:cBhvr>
                                        <p:cTn id="32" dur="500"/>
                                        <p:tgtEl>
                                          <p:spTgt spid="88"/>
                                        </p:tgtEl>
                                      </p:cBhvr>
                                    </p:animEffect>
                                  </p:childTnLst>
                                  <p:subTnLst>
                                    <p:audio>
                                      <p:cMediaNode>
                                        <p:cTn display="0" masterRel="sameClick">
                                          <p:stCondLst>
                                            <p:cond evt="begin" delay="0">
                                              <p:tn val="28"/>
                                            </p:cond>
                                          </p:stCondLst>
                                          <p:endCondLst>
                                            <p:cond evt="onStopAudio" delay="0">
                                              <p:tgtEl>
                                                <p:sldTgt/>
                                              </p:tgtEl>
                                            </p:cond>
                                          </p:endCondLst>
                                        </p:cTn>
                                        <p:tgtEl>
                                          <p:sndTgt r:embed="rId6" name="DUNG ROI.wav"/>
                                        </p:tgtEl>
                                      </p:cMediaNode>
                                    </p:audio>
                                  </p:subTnLst>
                                </p:cTn>
                              </p:par>
                              <p:par>
                                <p:cTn id="33" presetID="32" presetClass="emph" presetSubtype="0" repeatCount="5000" fill="hold" nodeType="withEffect">
                                  <p:stCondLst>
                                    <p:cond delay="0"/>
                                  </p:stCondLst>
                                  <p:childTnLst>
                                    <p:animRot by="120000">
                                      <p:cBhvr>
                                        <p:cTn id="34" dur="100" fill="hold">
                                          <p:stCondLst>
                                            <p:cond delay="0"/>
                                          </p:stCondLst>
                                        </p:cTn>
                                        <p:tgtEl>
                                          <p:spTgt spid="85"/>
                                        </p:tgtEl>
                                        <p:attrNameLst>
                                          <p:attrName>r</p:attrName>
                                        </p:attrNameLst>
                                      </p:cBhvr>
                                    </p:animRot>
                                    <p:animRot by="-240000">
                                      <p:cBhvr>
                                        <p:cTn id="35" dur="200" fill="hold">
                                          <p:stCondLst>
                                            <p:cond delay="200"/>
                                          </p:stCondLst>
                                        </p:cTn>
                                        <p:tgtEl>
                                          <p:spTgt spid="85"/>
                                        </p:tgtEl>
                                        <p:attrNameLst>
                                          <p:attrName>r</p:attrName>
                                        </p:attrNameLst>
                                      </p:cBhvr>
                                    </p:animRot>
                                    <p:animRot by="240000">
                                      <p:cBhvr>
                                        <p:cTn id="36" dur="200" fill="hold">
                                          <p:stCondLst>
                                            <p:cond delay="400"/>
                                          </p:stCondLst>
                                        </p:cTn>
                                        <p:tgtEl>
                                          <p:spTgt spid="85"/>
                                        </p:tgtEl>
                                        <p:attrNameLst>
                                          <p:attrName>r</p:attrName>
                                        </p:attrNameLst>
                                      </p:cBhvr>
                                    </p:animRot>
                                    <p:animRot by="-240000">
                                      <p:cBhvr>
                                        <p:cTn id="37" dur="200" fill="hold">
                                          <p:stCondLst>
                                            <p:cond delay="600"/>
                                          </p:stCondLst>
                                        </p:cTn>
                                        <p:tgtEl>
                                          <p:spTgt spid="85"/>
                                        </p:tgtEl>
                                        <p:attrNameLst>
                                          <p:attrName>r</p:attrName>
                                        </p:attrNameLst>
                                      </p:cBhvr>
                                    </p:animRot>
                                    <p:animRot by="120000">
                                      <p:cBhvr>
                                        <p:cTn id="38" dur="200" fill="hold">
                                          <p:stCondLst>
                                            <p:cond delay="800"/>
                                          </p:stCondLst>
                                        </p:cTn>
                                        <p:tgtEl>
                                          <p:spTgt spid="85"/>
                                        </p:tgtEl>
                                        <p:attrNameLst>
                                          <p:attrName>r</p:attrName>
                                        </p:attrNameLst>
                                      </p:cBhvr>
                                    </p:animRo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nextCondLst>
                <p:cond evt="onClick" delay="0">
                  <p:tgtEl>
                    <p:spTgt spid="85"/>
                  </p:tgtEl>
                </p:cond>
              </p:nextCondLst>
            </p:seq>
            <p:seq concurrent="1" nextAc="seek">
              <p:cTn id="44" restart="whenNotActive" fill="hold" evtFilter="cancelBubble" nodeType="interactiveSeq">
                <p:stCondLst>
                  <p:cond evt="onClick" delay="0">
                    <p:tgtEl>
                      <p:spTgt spid="103"/>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2"/>
                                        </p:tgtEl>
                                        <p:attrNameLst>
                                          <p:attrName>style.visibility</p:attrName>
                                        </p:attrNameLst>
                                      </p:cBhvr>
                                      <p:to>
                                        <p:strVal val="visible"/>
                                      </p:to>
                                    </p:set>
                                    <p:anim calcmode="lin" valueType="num">
                                      <p:cBhvr>
                                        <p:cTn id="49" dur="500" fill="hold"/>
                                        <p:tgtEl>
                                          <p:spTgt spid="102"/>
                                        </p:tgtEl>
                                        <p:attrNameLst>
                                          <p:attrName>ppt_w</p:attrName>
                                        </p:attrNameLst>
                                      </p:cBhvr>
                                      <p:tavLst>
                                        <p:tav tm="0">
                                          <p:val>
                                            <p:fltVal val="0"/>
                                          </p:val>
                                        </p:tav>
                                        <p:tav tm="100000">
                                          <p:val>
                                            <p:strVal val="#ppt_w"/>
                                          </p:val>
                                        </p:tav>
                                      </p:tavLst>
                                    </p:anim>
                                    <p:anim calcmode="lin" valueType="num">
                                      <p:cBhvr>
                                        <p:cTn id="50" dur="500" fill="hold"/>
                                        <p:tgtEl>
                                          <p:spTgt spid="102"/>
                                        </p:tgtEl>
                                        <p:attrNameLst>
                                          <p:attrName>ppt_h</p:attrName>
                                        </p:attrNameLst>
                                      </p:cBhvr>
                                      <p:tavLst>
                                        <p:tav tm="0">
                                          <p:val>
                                            <p:fltVal val="0"/>
                                          </p:val>
                                        </p:tav>
                                        <p:tav tm="100000">
                                          <p:val>
                                            <p:strVal val="#ppt_h"/>
                                          </p:val>
                                        </p:tav>
                                      </p:tavLst>
                                    </p:anim>
                                    <p:animEffect transition="in" filter="fade">
                                      <p:cBhvr>
                                        <p:cTn id="51" dur="500"/>
                                        <p:tgtEl>
                                          <p:spTgt spid="102"/>
                                        </p:tgtEl>
                                      </p:cBhvr>
                                    </p:animEffect>
                                  </p:childTnLst>
                                  <p:subTnLst>
                                    <p:audio>
                                      <p:cMediaNode>
                                        <p:cTn display="0" masterRel="sameClick">
                                          <p:stCondLst>
                                            <p:cond evt="begin" delay="0">
                                              <p:tn val="47"/>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103"/>
                  </p:tgtEl>
                </p:cond>
              </p:nextCondLst>
            </p:seq>
            <p:seq concurrent="1" nextAc="seek">
              <p:cTn id="52" restart="whenNotActive" fill="hold" evtFilter="cancelBubble" nodeType="interactiveSeq">
                <p:stCondLst>
                  <p:cond evt="onClick" delay="0">
                    <p:tgtEl>
                      <p:spTgt spid="112"/>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1"/>
                                        </p:tgtEl>
                                        <p:attrNameLst>
                                          <p:attrName>style.visibility</p:attrName>
                                        </p:attrNameLst>
                                      </p:cBhvr>
                                      <p:to>
                                        <p:strVal val="visible"/>
                                      </p:to>
                                    </p:set>
                                    <p:anim calcmode="lin" valueType="num">
                                      <p:cBhvr>
                                        <p:cTn id="57" dur="500" fill="hold"/>
                                        <p:tgtEl>
                                          <p:spTgt spid="111"/>
                                        </p:tgtEl>
                                        <p:attrNameLst>
                                          <p:attrName>ppt_w</p:attrName>
                                        </p:attrNameLst>
                                      </p:cBhvr>
                                      <p:tavLst>
                                        <p:tav tm="0">
                                          <p:val>
                                            <p:fltVal val="0"/>
                                          </p:val>
                                        </p:tav>
                                        <p:tav tm="100000">
                                          <p:val>
                                            <p:strVal val="#ppt_w"/>
                                          </p:val>
                                        </p:tav>
                                      </p:tavLst>
                                    </p:anim>
                                    <p:anim calcmode="lin" valueType="num">
                                      <p:cBhvr>
                                        <p:cTn id="58" dur="500" fill="hold"/>
                                        <p:tgtEl>
                                          <p:spTgt spid="111"/>
                                        </p:tgtEl>
                                        <p:attrNameLst>
                                          <p:attrName>ppt_h</p:attrName>
                                        </p:attrNameLst>
                                      </p:cBhvr>
                                      <p:tavLst>
                                        <p:tav tm="0">
                                          <p:val>
                                            <p:fltVal val="0"/>
                                          </p:val>
                                        </p:tav>
                                        <p:tav tm="100000">
                                          <p:val>
                                            <p:strVal val="#ppt_h"/>
                                          </p:val>
                                        </p:tav>
                                      </p:tavLst>
                                    </p:anim>
                                    <p:animEffect transition="in" filter="fade">
                                      <p:cBhvr>
                                        <p:cTn id="59" dur="500"/>
                                        <p:tgtEl>
                                          <p:spTgt spid="111"/>
                                        </p:tgtEl>
                                      </p:cBhvr>
                                    </p:animEffect>
                                  </p:childTnLst>
                                  <p:subTnLst>
                                    <p:audio>
                                      <p:cMediaNode>
                                        <p:cTn display="0" masterRel="sameClick">
                                          <p:stCondLst>
                                            <p:cond evt="begin" delay="0">
                                              <p:tn val="55"/>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112"/>
                  </p:tgtEl>
                </p:cond>
              </p:nextCondLst>
            </p:seq>
            <p:video>
              <p:cMediaNode vol="80000">
                <p:cTn id="60" fill="hold" display="0">
                  <p:stCondLst>
                    <p:cond delay="indefinite"/>
                  </p:stCondLst>
                </p:cTn>
                <p:tgtEl>
                  <p:spTgt spid="2"/>
                </p:tgtEl>
              </p:cMediaNode>
            </p:video>
            <p:seq concurrent="1" nextAc="seek">
              <p:cTn id="61" restart="whenNotActive" fill="hold" evtFilter="cancelBubble" nodeType="interactiveSeq">
                <p:stCondLst>
                  <p:cond evt="onClick" delay="0">
                    <p:tgtEl>
                      <p:spTgt spid="89"/>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nodeType="withEffect">
                                  <p:stCondLst>
                                    <p:cond delay="0"/>
                                  </p:stCondLst>
                                  <p:childTnLst>
                                    <p:set>
                                      <p:cBhvr>
                                        <p:cTn id="65" dur="1" fill="hold">
                                          <p:stCondLst>
                                            <p:cond delay="0"/>
                                          </p:stCondLst>
                                        </p:cTn>
                                        <p:tgtEl>
                                          <p:spTgt spid="2"/>
                                        </p:tgtEl>
                                        <p:attrNameLst>
                                          <p:attrName>style.visibility</p:attrName>
                                        </p:attrNameLst>
                                      </p:cBhvr>
                                      <p:to>
                                        <p:strVal val="visible"/>
                                      </p:to>
                                    </p:set>
                                    <p:anim calcmode="lin" valueType="num">
                                      <p:cBhvr>
                                        <p:cTn id="66" dur="500" fill="hold"/>
                                        <p:tgtEl>
                                          <p:spTgt spid="2"/>
                                        </p:tgtEl>
                                        <p:attrNameLst>
                                          <p:attrName>ppt_w</p:attrName>
                                        </p:attrNameLst>
                                      </p:cBhvr>
                                      <p:tavLst>
                                        <p:tav tm="0">
                                          <p:val>
                                            <p:fltVal val="0"/>
                                          </p:val>
                                        </p:tav>
                                        <p:tav tm="100000">
                                          <p:val>
                                            <p:strVal val="#ppt_w"/>
                                          </p:val>
                                        </p:tav>
                                      </p:tavLst>
                                    </p:anim>
                                    <p:anim calcmode="lin" valueType="num">
                                      <p:cBhvr>
                                        <p:cTn id="67" dur="500" fill="hold"/>
                                        <p:tgtEl>
                                          <p:spTgt spid="2"/>
                                        </p:tgtEl>
                                        <p:attrNameLst>
                                          <p:attrName>ppt_h</p:attrName>
                                        </p:attrNameLst>
                                      </p:cBhvr>
                                      <p:tavLst>
                                        <p:tav tm="0">
                                          <p:val>
                                            <p:fltVal val="0"/>
                                          </p:val>
                                        </p:tav>
                                        <p:tav tm="100000">
                                          <p:val>
                                            <p:strVal val="#ppt_h"/>
                                          </p:val>
                                        </p:tav>
                                      </p:tavLst>
                                    </p:anim>
                                    <p:animEffect transition="in" filter="fade">
                                      <p:cBhvr>
                                        <p:cTn id="68" dur="500"/>
                                        <p:tgtEl>
                                          <p:spTgt spid="2"/>
                                        </p:tgtEl>
                                      </p:cBhvr>
                                    </p:animEffect>
                                  </p:childTnLst>
                                </p:cTn>
                              </p:par>
                              <p:par>
                                <p:cTn id="69" presetID="2" presetClass="mediacall" presetSubtype="0" fill="hold" nodeType="withEffect">
                                  <p:stCondLst>
                                    <p:cond delay="0"/>
                                  </p:stCondLst>
                                  <p:childTnLst>
                                    <p:cmd type="call" cmd="togglePause">
                                      <p:cBhvr>
                                        <p:cTn id="70" dur="1" fill="hold"/>
                                        <p:tgtEl>
                                          <p:spTgt spid="2"/>
                                        </p:tgtEl>
                                      </p:cBhvr>
                                    </p:cmd>
                                  </p:childTnLst>
                                </p:cTn>
                              </p:par>
                            </p:childTnLst>
                          </p:cTn>
                        </p:par>
                      </p:childTnLst>
                    </p:cTn>
                  </p:par>
                </p:childTnLst>
              </p:cTn>
              <p:nextCondLst>
                <p:cond evt="onClick" delay="0">
                  <p:tgtEl>
                    <p:spTgt spid="8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57"/>
          <p:cNvSpPr/>
          <p:nvPr/>
        </p:nvSpPr>
        <p:spPr>
          <a:xfrm>
            <a:off x="400648" y="1217860"/>
            <a:ext cx="8475674" cy="4109441"/>
          </a:xfrm>
          <a:prstGeom prst="roundRect">
            <a:avLst>
              <a:gd name="adj" fmla="val 4166"/>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endParaRPr>
          </a:p>
        </p:txBody>
      </p:sp>
      <p:sp>
        <p:nvSpPr>
          <p:cNvPr id="12" name="223"/>
          <p:cNvSpPr txBox="1"/>
          <p:nvPr/>
        </p:nvSpPr>
        <p:spPr>
          <a:xfrm>
            <a:off x="2862154" y="1969494"/>
            <a:ext cx="713657" cy="784830"/>
          </a:xfrm>
          <a:prstGeom prst="rect">
            <a:avLst/>
          </a:prstGeom>
          <a:noFill/>
        </p:spPr>
        <p:txBody>
          <a:bodyPr wrap="none" rtlCol="0">
            <a:spAutoFit/>
          </a:bodyPr>
          <a:lstStyle/>
          <a:p>
            <a:pPr defTabSz="914378" fontAlgn="auto">
              <a:spcBef>
                <a:spcPts val="0"/>
              </a:spcBef>
              <a:spcAft>
                <a:spcPts val="0"/>
              </a:spcAft>
              <a:defRPr/>
            </a:pPr>
            <a:r>
              <a:rPr lang="en-US" altLang="zh-CN" sz="4500" dirty="0">
                <a:solidFill>
                  <a:prstClr val="white"/>
                </a:solidFill>
                <a:latin typeface="Impact" panose="020B0806030902050204" pitchFamily="34" charset="0"/>
                <a:ea typeface="宋体" panose="02010600030101010101" pitchFamily="2" charset="-122"/>
              </a:rPr>
              <a:t>01</a:t>
            </a:r>
            <a:endParaRPr lang="zh-CN" altLang="en-US" sz="4500" dirty="0">
              <a:solidFill>
                <a:prstClr val="white"/>
              </a:solidFill>
              <a:latin typeface="Impact" panose="020B0806030902050204" pitchFamily="34" charset="0"/>
              <a:ea typeface="宋体" panose="02010600030101010101" pitchFamily="2" charset="-122"/>
            </a:endParaRPr>
          </a:p>
        </p:txBody>
      </p:sp>
      <p:pic>
        <p:nvPicPr>
          <p:cNvPr id="69" name="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007" y="1179537"/>
            <a:ext cx="1244640" cy="1642234"/>
          </a:xfrm>
          <a:prstGeom prst="rect">
            <a:avLst/>
          </a:prstGeom>
        </p:spPr>
      </p:pic>
      <p:pic>
        <p:nvPicPr>
          <p:cNvPr id="57" name="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4" y="24478"/>
            <a:ext cx="9156078" cy="1232822"/>
          </a:xfrm>
          <a:prstGeom prst="rect">
            <a:avLst/>
          </a:prstGeom>
        </p:spPr>
      </p:pic>
      <p:sp>
        <p:nvSpPr>
          <p:cNvPr id="83" name="Rectangle: Rounded Corners 82">
            <a:extLst>
              <a:ext uri="{FF2B5EF4-FFF2-40B4-BE49-F238E27FC236}">
                <a16:creationId xmlns:a16="http://schemas.microsoft.com/office/drawing/2014/main" id="{94B9ABA8-151F-4C1A-ACB9-9DF3FBF04D90}"/>
              </a:ext>
            </a:extLst>
          </p:cNvPr>
          <p:cNvSpPr/>
          <p:nvPr/>
        </p:nvSpPr>
        <p:spPr>
          <a:xfrm>
            <a:off x="2310434" y="875006"/>
            <a:ext cx="6550181" cy="1385831"/>
          </a:xfrm>
          <a:prstGeom prst="roundRect">
            <a:avLst>
              <a:gd name="adj" fmla="val 17546"/>
            </a:avLst>
          </a:prstGeom>
          <a:solidFill>
            <a:srgbClr val="FFEE8E"/>
          </a:solidFill>
          <a:ln w="76200" cap="flat" cmpd="sng" algn="ctr">
            <a:solidFill>
              <a:srgbClr val="CB2E81"/>
            </a:solidFill>
            <a:prstDash val="solid"/>
          </a:ln>
          <a:effectLst/>
        </p:spPr>
        <p:txBody>
          <a:bodyPr rtlCol="0" anchor="ctr"/>
          <a:lstStyle/>
          <a:p>
            <a:pPr algn="ctr" defTabSz="914378" fontAlgn="auto">
              <a:lnSpc>
                <a:spcPct val="150000"/>
              </a:lnSpc>
              <a:spcBef>
                <a:spcPts val="0"/>
              </a:spcBef>
              <a:spcAft>
                <a:spcPts val="0"/>
              </a:spcAft>
              <a:buClr>
                <a:srgbClr val="000000"/>
              </a:buClr>
              <a:defRPr/>
            </a:pPr>
            <a:endParaRPr lang="vi-VN" sz="1800" kern="0" dirty="0">
              <a:solidFill>
                <a:srgbClr val="FFEE8E"/>
              </a:solidFill>
              <a:latin typeface="#9Slide03 Kaleko 105 Round Bold" pitchFamily="2" charset="0"/>
              <a:sym typeface="Arial"/>
            </a:endParaRPr>
          </a:p>
        </p:txBody>
      </p:sp>
      <p:grpSp>
        <p:nvGrpSpPr>
          <p:cNvPr id="85" name="ĐÁP ÁN B">
            <a:extLst>
              <a:ext uri="{FF2B5EF4-FFF2-40B4-BE49-F238E27FC236}">
                <a16:creationId xmlns:a16="http://schemas.microsoft.com/office/drawing/2014/main" id="{6B6D639F-4654-469D-A738-BB6ADB4AC817}"/>
              </a:ext>
            </a:extLst>
          </p:cNvPr>
          <p:cNvGrpSpPr/>
          <p:nvPr/>
        </p:nvGrpSpPr>
        <p:grpSpPr>
          <a:xfrm>
            <a:off x="462616" y="3116173"/>
            <a:ext cx="3263970" cy="700755"/>
            <a:chOff x="3765278" y="4073237"/>
            <a:chExt cx="3263970" cy="700755"/>
          </a:xfrm>
          <a:solidFill>
            <a:srgbClr val="83A7FF"/>
          </a:solidFill>
        </p:grpSpPr>
        <p:sp>
          <p:nvSpPr>
            <p:cNvPr id="86" name="đáp án B">
              <a:extLst>
                <a:ext uri="{FF2B5EF4-FFF2-40B4-BE49-F238E27FC236}">
                  <a16:creationId xmlns:a16="http://schemas.microsoft.com/office/drawing/2014/main" id="{B9F7B40C-85F7-4027-A3A7-0FD61BE76793}"/>
                </a:ext>
              </a:extLst>
            </p:cNvPr>
            <p:cNvSpPr/>
            <p:nvPr/>
          </p:nvSpPr>
          <p:spPr>
            <a:xfrm>
              <a:off x="3774889" y="4108974"/>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a:solidFill>
                    <a:srgbClr val="002060"/>
                  </a:solidFill>
                  <a:latin typeface="Roboto" panose="02000000000000000000" pitchFamily="2" charset="0"/>
                  <a:ea typeface="Roboto" panose="02000000000000000000" pitchFamily="2" charset="0"/>
                  <a:sym typeface="Arial"/>
                </a:rPr>
                <a:t>THƠ TỰ DO</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87" name="Oval 86">
              <a:extLst>
                <a:ext uri="{FF2B5EF4-FFF2-40B4-BE49-F238E27FC236}">
                  <a16:creationId xmlns:a16="http://schemas.microsoft.com/office/drawing/2014/main" id="{ABDE569D-598D-477D-8222-40E3FF9EC5C5}"/>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2400" b="1" kern="0" dirty="0">
                  <a:solidFill>
                    <a:srgbClr val="002060"/>
                  </a:solidFill>
                  <a:latin typeface="Roboto" panose="02000000000000000000" pitchFamily="2" charset="0"/>
                  <a:ea typeface="Roboto" panose="02000000000000000000" pitchFamily="2" charset="0"/>
                  <a:sym typeface="Arial"/>
                </a:rPr>
                <a:t>A</a:t>
              </a:r>
              <a:endParaRPr lang="vi-VN" sz="2400" b="1" kern="0" dirty="0">
                <a:solidFill>
                  <a:srgbClr val="002060"/>
                </a:solidFill>
                <a:latin typeface="Roboto" panose="02000000000000000000" pitchFamily="2" charset="0"/>
                <a:ea typeface="Roboto" panose="02000000000000000000" pitchFamily="2" charset="0"/>
                <a:sym typeface="Arial"/>
              </a:endParaRPr>
            </a:p>
          </p:txBody>
        </p:sp>
      </p:grpSp>
      <p:pic>
        <p:nvPicPr>
          <p:cNvPr id="88" name="ĐÚNG" descr="Icon&#10;&#10;Description automatically generated">
            <a:extLst>
              <a:ext uri="{FF2B5EF4-FFF2-40B4-BE49-F238E27FC236}">
                <a16:creationId xmlns:a16="http://schemas.microsoft.com/office/drawing/2014/main" id="{64E729A3-125A-42EA-B989-82FDF928A1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4657" y="3131980"/>
            <a:ext cx="686650" cy="686650"/>
          </a:xfrm>
          <a:prstGeom prst="rect">
            <a:avLst/>
          </a:prstGeom>
        </p:spPr>
      </p:pic>
      <p:sp>
        <p:nvSpPr>
          <p:cNvPr id="89" name="THỜI GIAN">
            <a:extLst>
              <a:ext uri="{FF2B5EF4-FFF2-40B4-BE49-F238E27FC236}">
                <a16:creationId xmlns:a16="http://schemas.microsoft.com/office/drawing/2014/main" id="{986F7A93-0489-4CFF-9EAA-C1DF5B70545D}"/>
              </a:ext>
            </a:extLst>
          </p:cNvPr>
          <p:cNvSpPr/>
          <p:nvPr/>
        </p:nvSpPr>
        <p:spPr>
          <a:xfrm>
            <a:off x="1080104" y="1179539"/>
            <a:ext cx="1172966" cy="390107"/>
          </a:xfrm>
          <a:prstGeom prst="roundRect">
            <a:avLst/>
          </a:prstGeom>
          <a:solidFill>
            <a:srgbClr val="CC0098"/>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378" fontAlgn="auto">
              <a:spcBef>
                <a:spcPts val="0"/>
              </a:spcBef>
              <a:spcAft>
                <a:spcPts val="0"/>
              </a:spcAft>
              <a:buClr>
                <a:srgbClr val="000000"/>
              </a:buClr>
              <a:defRPr/>
            </a:pPr>
            <a:r>
              <a:rPr lang="vi-VN" sz="1500" b="1" kern="0" dirty="0">
                <a:solidFill>
                  <a:srgbClr val="FFFFFF"/>
                </a:solidFill>
                <a:latin typeface="Roboto" panose="02000000000000000000" pitchFamily="2" charset="0"/>
                <a:ea typeface="Roboto" panose="02000000000000000000" pitchFamily="2" charset="0"/>
                <a:sym typeface="Arial"/>
              </a:rPr>
              <a:t>THỜI GIAN</a:t>
            </a:r>
          </a:p>
        </p:txBody>
      </p:sp>
      <p:sp>
        <p:nvSpPr>
          <p:cNvPr id="90" name="Oval 89">
            <a:extLst>
              <a:ext uri="{FF2B5EF4-FFF2-40B4-BE49-F238E27FC236}">
                <a16:creationId xmlns:a16="http://schemas.microsoft.com/office/drawing/2014/main" id="{D49797BA-AD7C-4CE7-8041-E75598F0F95E}"/>
              </a:ext>
            </a:extLst>
          </p:cNvPr>
          <p:cNvSpPr/>
          <p:nvPr/>
        </p:nvSpPr>
        <p:spPr>
          <a:xfrm>
            <a:off x="555091" y="3231878"/>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grpSp>
        <p:nvGrpSpPr>
          <p:cNvPr id="91" name="ĐÁP ÁN A">
            <a:extLst>
              <a:ext uri="{FF2B5EF4-FFF2-40B4-BE49-F238E27FC236}">
                <a16:creationId xmlns:a16="http://schemas.microsoft.com/office/drawing/2014/main" id="{9B3FC1B6-633D-457E-9615-7D18B557A703}"/>
              </a:ext>
            </a:extLst>
          </p:cNvPr>
          <p:cNvGrpSpPr/>
          <p:nvPr/>
        </p:nvGrpSpPr>
        <p:grpSpPr>
          <a:xfrm>
            <a:off x="472227" y="4220506"/>
            <a:ext cx="3337486" cy="665018"/>
            <a:chOff x="3765278" y="4073237"/>
            <a:chExt cx="3337486" cy="665018"/>
          </a:xfrm>
          <a:solidFill>
            <a:srgbClr val="799CF2"/>
          </a:solidFill>
        </p:grpSpPr>
        <p:sp>
          <p:nvSpPr>
            <p:cNvPr id="92" name="đáp án A">
              <a:extLst>
                <a:ext uri="{FF2B5EF4-FFF2-40B4-BE49-F238E27FC236}">
                  <a16:creationId xmlns:a16="http://schemas.microsoft.com/office/drawing/2014/main" id="{2FF828EA-B5C7-4893-924C-645DA8988EA8}"/>
                </a:ext>
              </a:extLst>
            </p:cNvPr>
            <p:cNvSpPr/>
            <p:nvPr/>
          </p:nvSpPr>
          <p:spPr>
            <a:xfrm>
              <a:off x="3848405" y="4073237"/>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a:solidFill>
                    <a:srgbClr val="002060"/>
                  </a:solidFill>
                  <a:latin typeface="Roboto" panose="02000000000000000000" pitchFamily="2" charset="0"/>
                  <a:ea typeface="Roboto" panose="02000000000000000000" pitchFamily="2" charset="0"/>
                  <a:sym typeface="Arial"/>
                </a:rPr>
                <a:t>THƠ BỐN CHỮ</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93" name="Oval 92">
              <a:extLst>
                <a:ext uri="{FF2B5EF4-FFF2-40B4-BE49-F238E27FC236}">
                  <a16:creationId xmlns:a16="http://schemas.microsoft.com/office/drawing/2014/main" id="{E06D0D9E-6E20-4742-BAF6-881013FC3FEB}"/>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2400" b="1" kern="0" dirty="0">
                  <a:solidFill>
                    <a:srgbClr val="002060"/>
                  </a:solidFill>
                  <a:latin typeface="Roboto" panose="02000000000000000000" pitchFamily="2" charset="0"/>
                  <a:ea typeface="Roboto" panose="02000000000000000000" pitchFamily="2" charset="0"/>
                  <a:sym typeface="Arial"/>
                </a:rPr>
                <a:t>B</a:t>
              </a:r>
              <a:endParaRPr lang="vi-VN" sz="2400" b="1" kern="0" dirty="0">
                <a:solidFill>
                  <a:srgbClr val="002060"/>
                </a:solidFill>
                <a:latin typeface="Roboto" panose="02000000000000000000" pitchFamily="2" charset="0"/>
                <a:ea typeface="Roboto" panose="02000000000000000000" pitchFamily="2" charset="0"/>
                <a:sym typeface="Arial"/>
              </a:endParaRPr>
            </a:p>
          </p:txBody>
        </p:sp>
      </p:grpSp>
      <p:pic>
        <p:nvPicPr>
          <p:cNvPr id="94" name="SAI A" descr="Icon&#10;&#10;Description automatically generated">
            <a:extLst>
              <a:ext uri="{FF2B5EF4-FFF2-40B4-BE49-F238E27FC236}">
                <a16:creationId xmlns:a16="http://schemas.microsoft.com/office/drawing/2014/main" id="{3310E5F8-3EF7-4AB2-8846-AE0DC23CBC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1261" y="4220506"/>
            <a:ext cx="692099" cy="686650"/>
          </a:xfrm>
          <a:prstGeom prst="rect">
            <a:avLst/>
          </a:prstGeom>
        </p:spPr>
      </p:pic>
      <p:pic>
        <p:nvPicPr>
          <p:cNvPr id="14" name="NGÔI NHÀ">
            <a:hlinkClick r:id="rId11" action="ppaction://hlinksldjump" highlightClick="1">
              <a:snd r:embed="rId12" name="chimes.wav"/>
            </a:hlinkClick>
            <a:extLst>
              <a:ext uri="{FF2B5EF4-FFF2-40B4-BE49-F238E27FC236}">
                <a16:creationId xmlns:a16="http://schemas.microsoft.com/office/drawing/2014/main" id="{D3363538-C39A-4A8B-B0C5-79A05293DAFB}"/>
              </a:ext>
            </a:extLst>
          </p:cNvPr>
          <p:cNvPicPr>
            <a:picLocks noChangeAspect="1"/>
          </p:cNvPicPr>
          <p:nvPr/>
        </p:nvPicPr>
        <p:blipFill>
          <a:blip r:embed="rId13"/>
          <a:stretch>
            <a:fillRect/>
          </a:stretch>
        </p:blipFill>
        <p:spPr>
          <a:xfrm>
            <a:off x="8166881" y="621761"/>
            <a:ext cx="866829" cy="872609"/>
          </a:xfrm>
          <a:prstGeom prst="rect">
            <a:avLst/>
          </a:prstGeom>
        </p:spPr>
      </p:pic>
      <p:sp>
        <p:nvSpPr>
          <p:cNvPr id="96" name="TextBox 95">
            <a:extLst>
              <a:ext uri="{FF2B5EF4-FFF2-40B4-BE49-F238E27FC236}">
                <a16:creationId xmlns:a16="http://schemas.microsoft.com/office/drawing/2014/main" id="{2334D556-CF5E-4A17-A5B8-36A99462D4EC}"/>
              </a:ext>
            </a:extLst>
          </p:cNvPr>
          <p:cNvSpPr txBox="1"/>
          <p:nvPr/>
        </p:nvSpPr>
        <p:spPr>
          <a:xfrm>
            <a:off x="2310434" y="1339777"/>
            <a:ext cx="6344161" cy="954107"/>
          </a:xfrm>
          <a:prstGeom prst="rect">
            <a:avLst/>
          </a:prstGeom>
          <a:noFill/>
        </p:spPr>
        <p:txBody>
          <a:bodyPr wrap="square" rtlCol="0">
            <a:spAutoFit/>
          </a:bodyPr>
          <a:lstStyle/>
          <a:p>
            <a:pPr algn="ctr" defTabSz="685800" fontAlgn="auto">
              <a:spcBef>
                <a:spcPts val="0"/>
              </a:spcBef>
              <a:spcAft>
                <a:spcPts val="0"/>
              </a:spcAft>
              <a:defRPr/>
            </a:pPr>
            <a:r>
              <a:rPr lang="en-US" sz="2800" dirty="0" err="1">
                <a:solidFill>
                  <a:srgbClr val="FF0000"/>
                </a:solidFill>
                <a:latin typeface="+mj-lt"/>
              </a:rPr>
              <a:t>Văn</a:t>
            </a:r>
            <a:r>
              <a:rPr lang="en-US" sz="2800" dirty="0">
                <a:solidFill>
                  <a:srgbClr val="FF0000"/>
                </a:solidFill>
                <a:latin typeface="+mj-lt"/>
              </a:rPr>
              <a:t> </a:t>
            </a:r>
            <a:r>
              <a:rPr lang="en-US" sz="2800" err="1">
                <a:solidFill>
                  <a:srgbClr val="FF0000"/>
                </a:solidFill>
                <a:latin typeface="+mj-lt"/>
              </a:rPr>
              <a:t>bản</a:t>
            </a:r>
            <a:r>
              <a:rPr lang="en-US" sz="2800">
                <a:solidFill>
                  <a:srgbClr val="FF0000"/>
                </a:solidFill>
                <a:latin typeface="+mj-lt"/>
              </a:rPr>
              <a:t> “Những cánh buồm” </a:t>
            </a:r>
            <a:r>
              <a:rPr lang="en-US" sz="2800" dirty="0" err="1">
                <a:solidFill>
                  <a:srgbClr val="FF0000"/>
                </a:solidFill>
                <a:latin typeface="+mj-lt"/>
              </a:rPr>
              <a:t>thuộc</a:t>
            </a:r>
            <a:r>
              <a:rPr lang="en-US" sz="2800" dirty="0">
                <a:solidFill>
                  <a:srgbClr val="FF0000"/>
                </a:solidFill>
                <a:latin typeface="+mj-lt"/>
              </a:rPr>
              <a:t> </a:t>
            </a:r>
            <a:r>
              <a:rPr lang="en-US" sz="2800" dirty="0" err="1">
                <a:solidFill>
                  <a:srgbClr val="FF0000"/>
                </a:solidFill>
                <a:latin typeface="+mj-lt"/>
              </a:rPr>
              <a:t>thể</a:t>
            </a:r>
            <a:r>
              <a:rPr lang="en-US" sz="2800" dirty="0">
                <a:solidFill>
                  <a:srgbClr val="FF0000"/>
                </a:solidFill>
                <a:latin typeface="+mj-lt"/>
              </a:rPr>
              <a:t> </a:t>
            </a:r>
            <a:r>
              <a:rPr lang="en-US" sz="2800" dirty="0" err="1">
                <a:solidFill>
                  <a:srgbClr val="FF0000"/>
                </a:solidFill>
                <a:latin typeface="+mj-lt"/>
              </a:rPr>
              <a:t>loại</a:t>
            </a:r>
            <a:r>
              <a:rPr lang="en-US" sz="2800" dirty="0">
                <a:solidFill>
                  <a:srgbClr val="FF0000"/>
                </a:solidFill>
                <a:latin typeface="+mj-lt"/>
              </a:rPr>
              <a:t> </a:t>
            </a:r>
            <a:r>
              <a:rPr lang="en-US" sz="2800" dirty="0" err="1">
                <a:solidFill>
                  <a:srgbClr val="FF0000"/>
                </a:solidFill>
                <a:latin typeface="+mj-lt"/>
              </a:rPr>
              <a:t>nào</a:t>
            </a:r>
            <a:r>
              <a:rPr lang="en-US" sz="2800" dirty="0">
                <a:solidFill>
                  <a:srgbClr val="FF0000"/>
                </a:solidFill>
                <a:latin typeface="+mj-lt"/>
              </a:rPr>
              <a:t>?</a:t>
            </a:r>
            <a:endParaRPr lang="en-GB" sz="2800" dirty="0">
              <a:solidFill>
                <a:srgbClr val="FF0000"/>
              </a:solidFill>
              <a:latin typeface="+mj-lt"/>
            </a:endParaRPr>
          </a:p>
        </p:txBody>
      </p:sp>
      <p:sp>
        <p:nvSpPr>
          <p:cNvPr id="98" name="Rectangle: Rounded Corners 97">
            <a:extLst>
              <a:ext uri="{FF2B5EF4-FFF2-40B4-BE49-F238E27FC236}">
                <a16:creationId xmlns:a16="http://schemas.microsoft.com/office/drawing/2014/main" id="{A3659896-4AED-4EE0-BCE7-E5F403E32FE2}"/>
              </a:ext>
            </a:extLst>
          </p:cNvPr>
          <p:cNvSpPr/>
          <p:nvPr/>
        </p:nvSpPr>
        <p:spPr>
          <a:xfrm>
            <a:off x="3391822" y="2637845"/>
            <a:ext cx="1835118" cy="475096"/>
          </a:xfrm>
          <a:prstGeom prst="roundRect">
            <a:avLst>
              <a:gd name="adj" fmla="val 50000"/>
            </a:avLst>
          </a:prstGeom>
          <a:solidFill>
            <a:srgbClr val="00B0F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buClr>
                <a:srgbClr val="000000"/>
              </a:buClr>
              <a:defRPr/>
            </a:pPr>
            <a:r>
              <a:rPr lang="vi-VN" sz="2400" b="1" kern="0" dirty="0">
                <a:solidFill>
                  <a:srgbClr val="482400">
                    <a:lumMod val="10000"/>
                    <a:lumOff val="90000"/>
                  </a:srgbClr>
                </a:solidFill>
                <a:latin typeface="Roboto" panose="02000000000000000000" pitchFamily="2" charset="0"/>
                <a:ea typeface="Roboto" panose="02000000000000000000" pitchFamily="2" charset="0"/>
                <a:sym typeface="Arial"/>
              </a:rPr>
              <a:t>ĐÁP ÁN: </a:t>
            </a:r>
          </a:p>
        </p:txBody>
      </p:sp>
      <p:pic>
        <p:nvPicPr>
          <p:cNvPr id="102" name="SAI C" descr="Icon&#10;&#10;Description automatically generated">
            <a:extLst>
              <a:ext uri="{FF2B5EF4-FFF2-40B4-BE49-F238E27FC236}">
                <a16:creationId xmlns:a16="http://schemas.microsoft.com/office/drawing/2014/main" id="{12B911BF-6975-442E-8D03-AEEE56A8CF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84223" y="3135906"/>
            <a:ext cx="692099" cy="686650"/>
          </a:xfrm>
          <a:prstGeom prst="rect">
            <a:avLst/>
          </a:prstGeom>
        </p:spPr>
      </p:pic>
      <p:grpSp>
        <p:nvGrpSpPr>
          <p:cNvPr id="103" name="ĐÁP ÁN C">
            <a:extLst>
              <a:ext uri="{FF2B5EF4-FFF2-40B4-BE49-F238E27FC236}">
                <a16:creationId xmlns:a16="http://schemas.microsoft.com/office/drawing/2014/main" id="{AE0C0F12-1454-422B-82A9-233005372AB9}"/>
              </a:ext>
            </a:extLst>
          </p:cNvPr>
          <p:cNvGrpSpPr/>
          <p:nvPr/>
        </p:nvGrpSpPr>
        <p:grpSpPr>
          <a:xfrm>
            <a:off x="4772719" y="3171486"/>
            <a:ext cx="3337486" cy="665018"/>
            <a:chOff x="3765278" y="4073237"/>
            <a:chExt cx="3337486" cy="665018"/>
          </a:xfrm>
          <a:solidFill>
            <a:srgbClr val="799CF2"/>
          </a:solidFill>
        </p:grpSpPr>
        <p:sp>
          <p:nvSpPr>
            <p:cNvPr id="104" name="đáp án A">
              <a:extLst>
                <a:ext uri="{FF2B5EF4-FFF2-40B4-BE49-F238E27FC236}">
                  <a16:creationId xmlns:a16="http://schemas.microsoft.com/office/drawing/2014/main" id="{8A170EB1-2E60-41BD-A84B-EA998B33349B}"/>
                </a:ext>
              </a:extLst>
            </p:cNvPr>
            <p:cNvSpPr/>
            <p:nvPr/>
          </p:nvSpPr>
          <p:spPr>
            <a:xfrm>
              <a:off x="3848405" y="4073237"/>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a:solidFill>
                    <a:srgbClr val="002060"/>
                  </a:solidFill>
                  <a:latin typeface="Roboto" panose="02000000000000000000" pitchFamily="2" charset="0"/>
                  <a:ea typeface="Roboto" panose="02000000000000000000" pitchFamily="2" charset="0"/>
                  <a:sym typeface="Arial"/>
                </a:rPr>
                <a:t>THƠ NĂM CHỮ</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105" name="Oval 104">
              <a:extLst>
                <a:ext uri="{FF2B5EF4-FFF2-40B4-BE49-F238E27FC236}">
                  <a16:creationId xmlns:a16="http://schemas.microsoft.com/office/drawing/2014/main" id="{A687D0E3-D4C7-4656-A0DB-A9A6FCDADA3F}"/>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2400" b="1" kern="0" dirty="0">
                  <a:solidFill>
                    <a:srgbClr val="002060"/>
                  </a:solidFill>
                  <a:latin typeface="Roboto" panose="02000000000000000000" pitchFamily="2" charset="0"/>
                  <a:ea typeface="Roboto" panose="02000000000000000000" pitchFamily="2" charset="0"/>
                  <a:sym typeface="Arial"/>
                </a:rPr>
                <a:t>C</a:t>
              </a:r>
              <a:endParaRPr lang="vi-VN" sz="2400" b="1" kern="0" dirty="0">
                <a:solidFill>
                  <a:srgbClr val="002060"/>
                </a:solidFill>
                <a:latin typeface="Roboto" panose="02000000000000000000" pitchFamily="2" charset="0"/>
                <a:ea typeface="Roboto" panose="02000000000000000000" pitchFamily="2" charset="0"/>
                <a:sym typeface="Arial"/>
              </a:endParaRPr>
            </a:p>
          </p:txBody>
        </p:sp>
      </p:grpSp>
      <p:sp>
        <p:nvSpPr>
          <p:cNvPr id="106" name="Oval 105">
            <a:extLst>
              <a:ext uri="{FF2B5EF4-FFF2-40B4-BE49-F238E27FC236}">
                <a16:creationId xmlns:a16="http://schemas.microsoft.com/office/drawing/2014/main" id="{2E737183-F57B-42B0-8B19-FB8817D93530}"/>
              </a:ext>
            </a:extLst>
          </p:cNvPr>
          <p:cNvSpPr/>
          <p:nvPr/>
        </p:nvSpPr>
        <p:spPr>
          <a:xfrm>
            <a:off x="4869585" y="3259687"/>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pic>
        <p:nvPicPr>
          <p:cNvPr id="111" name="SAI D" descr="Icon&#10;&#10;Description automatically generated">
            <a:extLst>
              <a:ext uri="{FF2B5EF4-FFF2-40B4-BE49-F238E27FC236}">
                <a16:creationId xmlns:a16="http://schemas.microsoft.com/office/drawing/2014/main" id="{34D860F3-4F22-4176-9BB1-F9B687FEE8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6881" y="4199564"/>
            <a:ext cx="692099" cy="686650"/>
          </a:xfrm>
          <a:prstGeom prst="rect">
            <a:avLst/>
          </a:prstGeom>
        </p:spPr>
      </p:pic>
      <p:grpSp>
        <p:nvGrpSpPr>
          <p:cNvPr id="112" name="ĐÁP ÁN D">
            <a:extLst>
              <a:ext uri="{FF2B5EF4-FFF2-40B4-BE49-F238E27FC236}">
                <a16:creationId xmlns:a16="http://schemas.microsoft.com/office/drawing/2014/main" id="{60CD2A72-005E-405A-9C17-1CE9D3339A57}"/>
              </a:ext>
            </a:extLst>
          </p:cNvPr>
          <p:cNvGrpSpPr/>
          <p:nvPr/>
        </p:nvGrpSpPr>
        <p:grpSpPr>
          <a:xfrm>
            <a:off x="4755378" y="4235144"/>
            <a:ext cx="3337486" cy="665018"/>
            <a:chOff x="3765278" y="4073237"/>
            <a:chExt cx="3337486" cy="665018"/>
          </a:xfrm>
          <a:solidFill>
            <a:srgbClr val="799CF2"/>
          </a:solidFill>
        </p:grpSpPr>
        <p:sp>
          <p:nvSpPr>
            <p:cNvPr id="113" name="đáp án A">
              <a:extLst>
                <a:ext uri="{FF2B5EF4-FFF2-40B4-BE49-F238E27FC236}">
                  <a16:creationId xmlns:a16="http://schemas.microsoft.com/office/drawing/2014/main" id="{09B48E93-AA20-4AE2-8FDE-5C76E1D1CECF}"/>
                </a:ext>
              </a:extLst>
            </p:cNvPr>
            <p:cNvSpPr/>
            <p:nvPr/>
          </p:nvSpPr>
          <p:spPr>
            <a:xfrm>
              <a:off x="3848405" y="4073237"/>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a:solidFill>
                    <a:srgbClr val="002060"/>
                  </a:solidFill>
                  <a:latin typeface="Roboto" panose="02000000000000000000" pitchFamily="2" charset="0"/>
                  <a:ea typeface="Roboto" panose="02000000000000000000" pitchFamily="2" charset="0"/>
                  <a:sym typeface="Arial"/>
                </a:rPr>
                <a:t>THƠ LỤC BÁT</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114" name="Oval 113">
              <a:extLst>
                <a:ext uri="{FF2B5EF4-FFF2-40B4-BE49-F238E27FC236}">
                  <a16:creationId xmlns:a16="http://schemas.microsoft.com/office/drawing/2014/main" id="{9743C61A-E8B5-4132-9E3B-9FB908D1D554}"/>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2400" b="1" kern="0" dirty="0">
                  <a:solidFill>
                    <a:srgbClr val="002060"/>
                  </a:solidFill>
                  <a:latin typeface="Roboto" panose="02000000000000000000" pitchFamily="2" charset="0"/>
                  <a:ea typeface="Roboto" panose="02000000000000000000" pitchFamily="2" charset="0"/>
                  <a:sym typeface="Arial"/>
                </a:rPr>
                <a:t>D</a:t>
              </a:r>
              <a:endParaRPr lang="vi-VN" sz="2400" b="1" kern="0" dirty="0">
                <a:solidFill>
                  <a:srgbClr val="002060"/>
                </a:solidFill>
                <a:latin typeface="Roboto" panose="02000000000000000000" pitchFamily="2" charset="0"/>
                <a:ea typeface="Roboto" panose="02000000000000000000" pitchFamily="2" charset="0"/>
                <a:sym typeface="Arial"/>
              </a:endParaRPr>
            </a:p>
          </p:txBody>
        </p:sp>
      </p:grpSp>
      <p:sp>
        <p:nvSpPr>
          <p:cNvPr id="115" name="Oval 114">
            <a:extLst>
              <a:ext uri="{FF2B5EF4-FFF2-40B4-BE49-F238E27FC236}">
                <a16:creationId xmlns:a16="http://schemas.microsoft.com/office/drawing/2014/main" id="{981586DB-98E2-43FF-9FC2-88F3482A8ECA}"/>
              </a:ext>
            </a:extLst>
          </p:cNvPr>
          <p:cNvSpPr/>
          <p:nvPr/>
        </p:nvSpPr>
        <p:spPr>
          <a:xfrm>
            <a:off x="4835848" y="4335141"/>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pic>
        <p:nvPicPr>
          <p:cNvPr id="2" name="dem giay 10">
            <a:hlinkClick r:id="" action="ppaction://media"/>
            <a:extLst>
              <a:ext uri="{FF2B5EF4-FFF2-40B4-BE49-F238E27FC236}">
                <a16:creationId xmlns:a16="http://schemas.microsoft.com/office/drawing/2014/main" id="{185C6156-5EA3-4425-8144-05E7E9C9CEE6}"/>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205980" y="1655230"/>
            <a:ext cx="1024104" cy="576059"/>
          </a:xfrm>
          <a:prstGeom prst="rect">
            <a:avLst/>
          </a:prstGeom>
        </p:spPr>
      </p:pic>
      <p:pic>
        <p:nvPicPr>
          <p:cNvPr id="4" name="Picture 3">
            <a:extLst>
              <a:ext uri="{FF2B5EF4-FFF2-40B4-BE49-F238E27FC236}">
                <a16:creationId xmlns:a16="http://schemas.microsoft.com/office/drawing/2014/main" id="{416B949F-3A51-473B-9156-A8B31FB4DA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67732" y="426151"/>
            <a:ext cx="1202960" cy="972605"/>
          </a:xfrm>
          <a:prstGeom prst="rect">
            <a:avLst/>
          </a:prstGeom>
        </p:spPr>
      </p:pic>
      <p:sp>
        <p:nvSpPr>
          <p:cNvPr id="38" name="Oval 37">
            <a:extLst>
              <a:ext uri="{FF2B5EF4-FFF2-40B4-BE49-F238E27FC236}">
                <a16:creationId xmlns:a16="http://schemas.microsoft.com/office/drawing/2014/main" id="{BFA917CE-7B96-469D-BC6D-2BCFD6F91FD2}"/>
              </a:ext>
            </a:extLst>
          </p:cNvPr>
          <p:cNvSpPr/>
          <p:nvPr/>
        </p:nvSpPr>
        <p:spPr>
          <a:xfrm>
            <a:off x="573553" y="4349385"/>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pic>
        <p:nvPicPr>
          <p:cNvPr id="34" name="Picture 33" descr="A picture containing text, lamp, vector graphics&#10;&#10;Description automatically generated">
            <a:extLst>
              <a:ext uri="{FF2B5EF4-FFF2-40B4-BE49-F238E27FC236}">
                <a16:creationId xmlns:a16="http://schemas.microsoft.com/office/drawing/2014/main" id="{7A1D7AB8-F2FA-4903-9328-866276D3CE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38740" y="4859298"/>
            <a:ext cx="739874" cy="594021"/>
          </a:xfrm>
          <a:prstGeom prst="rect">
            <a:avLst/>
          </a:prstGeom>
        </p:spPr>
      </p:pic>
    </p:spTree>
    <p:extLst>
      <p:ext uri="{BB962C8B-B14F-4D97-AF65-F5344CB8AC3E}">
        <p14:creationId xmlns:p14="http://schemas.microsoft.com/office/powerpoint/2010/main" val="1630994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subTnLst>
                                    <p:audio>
                                      <p:cMediaNode>
                                        <p:cTn display="0" masterRel="sameClick">
                                          <p:stCondLst>
                                            <p:cond evt="begin" delay="0">
                                              <p:tn val="5"/>
                                            </p:cond>
                                          </p:stCondLst>
                                          <p:endCondLst>
                                            <p:cond evt="onStopAudio" delay="0">
                                              <p:tgtEl>
                                                <p:sldTgt/>
                                              </p:tgtEl>
                                            </p:cond>
                                          </p:endCondLst>
                                        </p:cTn>
                                        <p:tgtEl>
                                          <p:sndTgt r:embed="rId5" name="SAI ROI.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1"/>
                                        </p:tgtEl>
                                        <p:attrNameLst>
                                          <p:attrName>style.visibility</p:attrName>
                                        </p:attrNameLst>
                                      </p:cBhvr>
                                      <p:to>
                                        <p:strVal val="visible"/>
                                      </p:to>
                                    </p:set>
                                    <p:anim calcmode="lin" valueType="num">
                                      <p:cBhvr>
                                        <p:cTn id="14" dur="500" fill="hold"/>
                                        <p:tgtEl>
                                          <p:spTgt spid="111"/>
                                        </p:tgtEl>
                                        <p:attrNameLst>
                                          <p:attrName>ppt_w</p:attrName>
                                        </p:attrNameLst>
                                      </p:cBhvr>
                                      <p:tavLst>
                                        <p:tav tm="0">
                                          <p:val>
                                            <p:fltVal val="0"/>
                                          </p:val>
                                        </p:tav>
                                        <p:tav tm="100000">
                                          <p:val>
                                            <p:strVal val="#ppt_w"/>
                                          </p:val>
                                        </p:tav>
                                      </p:tavLst>
                                    </p:anim>
                                    <p:anim calcmode="lin" valueType="num">
                                      <p:cBhvr>
                                        <p:cTn id="15" dur="500" fill="hold"/>
                                        <p:tgtEl>
                                          <p:spTgt spid="111"/>
                                        </p:tgtEl>
                                        <p:attrNameLst>
                                          <p:attrName>ppt_h</p:attrName>
                                        </p:attrNameLst>
                                      </p:cBhvr>
                                      <p:tavLst>
                                        <p:tav tm="0">
                                          <p:val>
                                            <p:fltVal val="0"/>
                                          </p:val>
                                        </p:tav>
                                        <p:tav tm="100000">
                                          <p:val>
                                            <p:strVal val="#ppt_h"/>
                                          </p:val>
                                        </p:tav>
                                      </p:tavLst>
                                    </p:anim>
                                    <p:animEffect transition="in" filter="fade">
                                      <p:cBhvr>
                                        <p:cTn id="16" dur="500"/>
                                        <p:tgtEl>
                                          <p:spTgt spid="111"/>
                                        </p:tgtEl>
                                      </p:cBhvr>
                                    </p:animEffect>
                                  </p:childTnLst>
                                  <p:subTnLst>
                                    <p:audio>
                                      <p:cMediaNode>
                                        <p:cTn display="0" masterRel="sameClick">
                                          <p:stCondLst>
                                            <p:cond evt="begin" delay="0">
                                              <p:tn val="12"/>
                                            </p:cond>
                                          </p:stCondLst>
                                          <p:endCondLst>
                                            <p:cond evt="onStopAudio" delay="0">
                                              <p:tgtEl>
                                                <p:sldTgt/>
                                              </p:tgtEl>
                                            </p:cond>
                                          </p:endCondLst>
                                        </p:cTn>
                                        <p:tgtEl>
                                          <p:sndTgt r:embed="rId5" name="SAI R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1"/>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anim calcmode="lin" valueType="num">
                                      <p:cBhvr>
                                        <p:cTn id="22" dur="500" fill="hold"/>
                                        <p:tgtEl>
                                          <p:spTgt spid="94"/>
                                        </p:tgtEl>
                                        <p:attrNameLst>
                                          <p:attrName>ppt_w</p:attrName>
                                        </p:attrNameLst>
                                      </p:cBhvr>
                                      <p:tavLst>
                                        <p:tav tm="0">
                                          <p:val>
                                            <p:fltVal val="0"/>
                                          </p:val>
                                        </p:tav>
                                        <p:tav tm="100000">
                                          <p:val>
                                            <p:strVal val="#ppt_w"/>
                                          </p:val>
                                        </p:tav>
                                      </p:tavLst>
                                    </p:anim>
                                    <p:anim calcmode="lin" valueType="num">
                                      <p:cBhvr>
                                        <p:cTn id="23" dur="500" fill="hold"/>
                                        <p:tgtEl>
                                          <p:spTgt spid="94"/>
                                        </p:tgtEl>
                                        <p:attrNameLst>
                                          <p:attrName>ppt_h</p:attrName>
                                        </p:attrNameLst>
                                      </p:cBhvr>
                                      <p:tavLst>
                                        <p:tav tm="0">
                                          <p:val>
                                            <p:fltVal val="0"/>
                                          </p:val>
                                        </p:tav>
                                        <p:tav tm="100000">
                                          <p:val>
                                            <p:strVal val="#ppt_h"/>
                                          </p:val>
                                        </p:tav>
                                      </p:tavLst>
                                    </p:anim>
                                    <p:animEffect transition="in" filter="fade">
                                      <p:cBhvr>
                                        <p:cTn id="24" dur="500"/>
                                        <p:tgtEl>
                                          <p:spTgt spid="94"/>
                                        </p:tgtEl>
                                      </p:cBhvr>
                                    </p:animEffect>
                                  </p:childTnLst>
                                  <p:subTnLst>
                                    <p:audio>
                                      <p:cMediaNode>
                                        <p:cTn display="0" masterRel="sameClick">
                                          <p:stCondLst>
                                            <p:cond evt="begin" delay="0">
                                              <p:tn val="20"/>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91"/>
                  </p:tgtEl>
                </p:cond>
              </p:nextCondLst>
            </p:seq>
            <p:seq concurrent="1" nextAc="seek">
              <p:cTn id="25" restart="whenNotActive" fill="hold" evtFilter="cancelBubble" nodeType="interactiveSeq">
                <p:stCondLst>
                  <p:cond evt="onClick" delay="0">
                    <p:tgtEl>
                      <p:spTgt spid="85"/>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cBhvr>
                                        <p:cTn id="30" dur="500" fill="hold"/>
                                        <p:tgtEl>
                                          <p:spTgt spid="88"/>
                                        </p:tgtEl>
                                        <p:attrNameLst>
                                          <p:attrName>ppt_w</p:attrName>
                                        </p:attrNameLst>
                                      </p:cBhvr>
                                      <p:tavLst>
                                        <p:tav tm="0">
                                          <p:val>
                                            <p:fltVal val="0"/>
                                          </p:val>
                                        </p:tav>
                                        <p:tav tm="100000">
                                          <p:val>
                                            <p:strVal val="#ppt_w"/>
                                          </p:val>
                                        </p:tav>
                                      </p:tavLst>
                                    </p:anim>
                                    <p:anim calcmode="lin" valueType="num">
                                      <p:cBhvr>
                                        <p:cTn id="31" dur="500" fill="hold"/>
                                        <p:tgtEl>
                                          <p:spTgt spid="88"/>
                                        </p:tgtEl>
                                        <p:attrNameLst>
                                          <p:attrName>ppt_h</p:attrName>
                                        </p:attrNameLst>
                                      </p:cBhvr>
                                      <p:tavLst>
                                        <p:tav tm="0">
                                          <p:val>
                                            <p:fltVal val="0"/>
                                          </p:val>
                                        </p:tav>
                                        <p:tav tm="100000">
                                          <p:val>
                                            <p:strVal val="#ppt_h"/>
                                          </p:val>
                                        </p:tav>
                                      </p:tavLst>
                                    </p:anim>
                                    <p:animEffect transition="in" filter="fade">
                                      <p:cBhvr>
                                        <p:cTn id="32" dur="500"/>
                                        <p:tgtEl>
                                          <p:spTgt spid="88"/>
                                        </p:tgtEl>
                                      </p:cBhvr>
                                    </p:animEffect>
                                  </p:childTnLst>
                                  <p:subTnLst>
                                    <p:audio>
                                      <p:cMediaNode>
                                        <p:cTn display="0" masterRel="sameClick">
                                          <p:stCondLst>
                                            <p:cond evt="begin" delay="0">
                                              <p:tn val="28"/>
                                            </p:cond>
                                          </p:stCondLst>
                                          <p:endCondLst>
                                            <p:cond evt="onStopAudio" delay="0">
                                              <p:tgtEl>
                                                <p:sldTgt/>
                                              </p:tgtEl>
                                            </p:cond>
                                          </p:endCondLst>
                                        </p:cTn>
                                        <p:tgtEl>
                                          <p:sndTgt r:embed="rId6" name="DUNG ROI.wav"/>
                                        </p:tgtEl>
                                      </p:cMediaNode>
                                    </p:audio>
                                  </p:subTnLst>
                                </p:cTn>
                              </p:par>
                              <p:par>
                                <p:cTn id="33" presetID="32" presetClass="emph" presetSubtype="0" repeatCount="5000" fill="hold" nodeType="withEffect">
                                  <p:stCondLst>
                                    <p:cond delay="0"/>
                                  </p:stCondLst>
                                  <p:childTnLst>
                                    <p:animRot by="120000">
                                      <p:cBhvr>
                                        <p:cTn id="34" dur="100" fill="hold">
                                          <p:stCondLst>
                                            <p:cond delay="0"/>
                                          </p:stCondLst>
                                        </p:cTn>
                                        <p:tgtEl>
                                          <p:spTgt spid="85"/>
                                        </p:tgtEl>
                                        <p:attrNameLst>
                                          <p:attrName>r</p:attrName>
                                        </p:attrNameLst>
                                      </p:cBhvr>
                                    </p:animRot>
                                    <p:animRot by="-240000">
                                      <p:cBhvr>
                                        <p:cTn id="35" dur="200" fill="hold">
                                          <p:stCondLst>
                                            <p:cond delay="200"/>
                                          </p:stCondLst>
                                        </p:cTn>
                                        <p:tgtEl>
                                          <p:spTgt spid="85"/>
                                        </p:tgtEl>
                                        <p:attrNameLst>
                                          <p:attrName>r</p:attrName>
                                        </p:attrNameLst>
                                      </p:cBhvr>
                                    </p:animRot>
                                    <p:animRot by="240000">
                                      <p:cBhvr>
                                        <p:cTn id="36" dur="200" fill="hold">
                                          <p:stCondLst>
                                            <p:cond delay="400"/>
                                          </p:stCondLst>
                                        </p:cTn>
                                        <p:tgtEl>
                                          <p:spTgt spid="85"/>
                                        </p:tgtEl>
                                        <p:attrNameLst>
                                          <p:attrName>r</p:attrName>
                                        </p:attrNameLst>
                                      </p:cBhvr>
                                    </p:animRot>
                                    <p:animRot by="-240000">
                                      <p:cBhvr>
                                        <p:cTn id="37" dur="200" fill="hold">
                                          <p:stCondLst>
                                            <p:cond delay="600"/>
                                          </p:stCondLst>
                                        </p:cTn>
                                        <p:tgtEl>
                                          <p:spTgt spid="85"/>
                                        </p:tgtEl>
                                        <p:attrNameLst>
                                          <p:attrName>r</p:attrName>
                                        </p:attrNameLst>
                                      </p:cBhvr>
                                    </p:animRot>
                                    <p:animRot by="120000">
                                      <p:cBhvr>
                                        <p:cTn id="38" dur="200" fill="hold">
                                          <p:stCondLst>
                                            <p:cond delay="800"/>
                                          </p:stCondLst>
                                        </p:cTn>
                                        <p:tgtEl>
                                          <p:spTgt spid="85"/>
                                        </p:tgtEl>
                                        <p:attrNameLst>
                                          <p:attrName>r</p:attrName>
                                        </p:attrNameLst>
                                      </p:cBhvr>
                                    </p:animRo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nextCondLst>
                <p:cond evt="onClick" delay="0">
                  <p:tgtEl>
                    <p:spTgt spid="85"/>
                  </p:tgtEl>
                </p:cond>
              </p:nextCondLst>
            </p:seq>
            <p:seq concurrent="1" nextAc="seek">
              <p:cTn id="44" restart="whenNotActive" fill="hold" evtFilter="cancelBubble" nodeType="interactiveSeq">
                <p:stCondLst>
                  <p:cond evt="onClick" delay="0">
                    <p:tgtEl>
                      <p:spTgt spid="103"/>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2"/>
                                        </p:tgtEl>
                                        <p:attrNameLst>
                                          <p:attrName>style.visibility</p:attrName>
                                        </p:attrNameLst>
                                      </p:cBhvr>
                                      <p:to>
                                        <p:strVal val="visible"/>
                                      </p:to>
                                    </p:set>
                                    <p:anim calcmode="lin" valueType="num">
                                      <p:cBhvr>
                                        <p:cTn id="49" dur="500" fill="hold"/>
                                        <p:tgtEl>
                                          <p:spTgt spid="102"/>
                                        </p:tgtEl>
                                        <p:attrNameLst>
                                          <p:attrName>ppt_w</p:attrName>
                                        </p:attrNameLst>
                                      </p:cBhvr>
                                      <p:tavLst>
                                        <p:tav tm="0">
                                          <p:val>
                                            <p:fltVal val="0"/>
                                          </p:val>
                                        </p:tav>
                                        <p:tav tm="100000">
                                          <p:val>
                                            <p:strVal val="#ppt_w"/>
                                          </p:val>
                                        </p:tav>
                                      </p:tavLst>
                                    </p:anim>
                                    <p:anim calcmode="lin" valueType="num">
                                      <p:cBhvr>
                                        <p:cTn id="50" dur="500" fill="hold"/>
                                        <p:tgtEl>
                                          <p:spTgt spid="102"/>
                                        </p:tgtEl>
                                        <p:attrNameLst>
                                          <p:attrName>ppt_h</p:attrName>
                                        </p:attrNameLst>
                                      </p:cBhvr>
                                      <p:tavLst>
                                        <p:tav tm="0">
                                          <p:val>
                                            <p:fltVal val="0"/>
                                          </p:val>
                                        </p:tav>
                                        <p:tav tm="100000">
                                          <p:val>
                                            <p:strVal val="#ppt_h"/>
                                          </p:val>
                                        </p:tav>
                                      </p:tavLst>
                                    </p:anim>
                                    <p:animEffect transition="in" filter="fade">
                                      <p:cBhvr>
                                        <p:cTn id="51" dur="500"/>
                                        <p:tgtEl>
                                          <p:spTgt spid="102"/>
                                        </p:tgtEl>
                                      </p:cBhvr>
                                    </p:animEffect>
                                  </p:childTnLst>
                                  <p:subTnLst>
                                    <p:audio>
                                      <p:cMediaNode>
                                        <p:cTn display="0" masterRel="sameClick">
                                          <p:stCondLst>
                                            <p:cond evt="begin" delay="0">
                                              <p:tn val="47"/>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103"/>
                  </p:tgtEl>
                </p:cond>
              </p:nextCondLst>
            </p:seq>
            <p:seq concurrent="1" nextAc="seek">
              <p:cTn id="52" restart="whenNotActive" fill="hold" evtFilter="cancelBubble" nodeType="interactiveSeq">
                <p:stCondLst>
                  <p:cond evt="onClick" delay="0">
                    <p:tgtEl>
                      <p:spTgt spid="112"/>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1"/>
                                        </p:tgtEl>
                                        <p:attrNameLst>
                                          <p:attrName>style.visibility</p:attrName>
                                        </p:attrNameLst>
                                      </p:cBhvr>
                                      <p:to>
                                        <p:strVal val="visible"/>
                                      </p:to>
                                    </p:set>
                                    <p:anim calcmode="lin" valueType="num">
                                      <p:cBhvr>
                                        <p:cTn id="57" dur="500" fill="hold"/>
                                        <p:tgtEl>
                                          <p:spTgt spid="111"/>
                                        </p:tgtEl>
                                        <p:attrNameLst>
                                          <p:attrName>ppt_w</p:attrName>
                                        </p:attrNameLst>
                                      </p:cBhvr>
                                      <p:tavLst>
                                        <p:tav tm="0">
                                          <p:val>
                                            <p:fltVal val="0"/>
                                          </p:val>
                                        </p:tav>
                                        <p:tav tm="100000">
                                          <p:val>
                                            <p:strVal val="#ppt_w"/>
                                          </p:val>
                                        </p:tav>
                                      </p:tavLst>
                                    </p:anim>
                                    <p:anim calcmode="lin" valueType="num">
                                      <p:cBhvr>
                                        <p:cTn id="58" dur="500" fill="hold"/>
                                        <p:tgtEl>
                                          <p:spTgt spid="111"/>
                                        </p:tgtEl>
                                        <p:attrNameLst>
                                          <p:attrName>ppt_h</p:attrName>
                                        </p:attrNameLst>
                                      </p:cBhvr>
                                      <p:tavLst>
                                        <p:tav tm="0">
                                          <p:val>
                                            <p:fltVal val="0"/>
                                          </p:val>
                                        </p:tav>
                                        <p:tav tm="100000">
                                          <p:val>
                                            <p:strVal val="#ppt_h"/>
                                          </p:val>
                                        </p:tav>
                                      </p:tavLst>
                                    </p:anim>
                                    <p:animEffect transition="in" filter="fade">
                                      <p:cBhvr>
                                        <p:cTn id="59" dur="500"/>
                                        <p:tgtEl>
                                          <p:spTgt spid="111"/>
                                        </p:tgtEl>
                                      </p:cBhvr>
                                    </p:animEffect>
                                  </p:childTnLst>
                                  <p:subTnLst>
                                    <p:audio>
                                      <p:cMediaNode>
                                        <p:cTn display="0" masterRel="sameClick">
                                          <p:stCondLst>
                                            <p:cond evt="begin" delay="0">
                                              <p:tn val="55"/>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112"/>
                  </p:tgtEl>
                </p:cond>
              </p:nextCondLst>
            </p:seq>
            <p:video>
              <p:cMediaNode vol="80000">
                <p:cTn id="60" fill="hold" display="0">
                  <p:stCondLst>
                    <p:cond delay="indefinite"/>
                  </p:stCondLst>
                </p:cTn>
                <p:tgtEl>
                  <p:spTgt spid="2"/>
                </p:tgtEl>
              </p:cMediaNode>
            </p:video>
            <p:seq concurrent="1" nextAc="seek">
              <p:cTn id="61" restart="whenNotActive" fill="hold" evtFilter="cancelBubble" nodeType="interactiveSeq">
                <p:stCondLst>
                  <p:cond evt="onClick" delay="0">
                    <p:tgtEl>
                      <p:spTgt spid="89"/>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nodeType="withEffect">
                                  <p:stCondLst>
                                    <p:cond delay="0"/>
                                  </p:stCondLst>
                                  <p:childTnLst>
                                    <p:set>
                                      <p:cBhvr>
                                        <p:cTn id="65" dur="1" fill="hold">
                                          <p:stCondLst>
                                            <p:cond delay="0"/>
                                          </p:stCondLst>
                                        </p:cTn>
                                        <p:tgtEl>
                                          <p:spTgt spid="2"/>
                                        </p:tgtEl>
                                        <p:attrNameLst>
                                          <p:attrName>style.visibility</p:attrName>
                                        </p:attrNameLst>
                                      </p:cBhvr>
                                      <p:to>
                                        <p:strVal val="visible"/>
                                      </p:to>
                                    </p:set>
                                    <p:anim calcmode="lin" valueType="num">
                                      <p:cBhvr>
                                        <p:cTn id="66" dur="500" fill="hold"/>
                                        <p:tgtEl>
                                          <p:spTgt spid="2"/>
                                        </p:tgtEl>
                                        <p:attrNameLst>
                                          <p:attrName>ppt_w</p:attrName>
                                        </p:attrNameLst>
                                      </p:cBhvr>
                                      <p:tavLst>
                                        <p:tav tm="0">
                                          <p:val>
                                            <p:fltVal val="0"/>
                                          </p:val>
                                        </p:tav>
                                        <p:tav tm="100000">
                                          <p:val>
                                            <p:strVal val="#ppt_w"/>
                                          </p:val>
                                        </p:tav>
                                      </p:tavLst>
                                    </p:anim>
                                    <p:anim calcmode="lin" valueType="num">
                                      <p:cBhvr>
                                        <p:cTn id="67" dur="500" fill="hold"/>
                                        <p:tgtEl>
                                          <p:spTgt spid="2"/>
                                        </p:tgtEl>
                                        <p:attrNameLst>
                                          <p:attrName>ppt_h</p:attrName>
                                        </p:attrNameLst>
                                      </p:cBhvr>
                                      <p:tavLst>
                                        <p:tav tm="0">
                                          <p:val>
                                            <p:fltVal val="0"/>
                                          </p:val>
                                        </p:tav>
                                        <p:tav tm="100000">
                                          <p:val>
                                            <p:strVal val="#ppt_h"/>
                                          </p:val>
                                        </p:tav>
                                      </p:tavLst>
                                    </p:anim>
                                    <p:animEffect transition="in" filter="fade">
                                      <p:cBhvr>
                                        <p:cTn id="68" dur="500"/>
                                        <p:tgtEl>
                                          <p:spTgt spid="2"/>
                                        </p:tgtEl>
                                      </p:cBhvr>
                                    </p:animEffect>
                                  </p:childTnLst>
                                </p:cTn>
                              </p:par>
                              <p:par>
                                <p:cTn id="69" presetID="2" presetClass="mediacall" presetSubtype="0" fill="hold" nodeType="withEffect">
                                  <p:stCondLst>
                                    <p:cond delay="0"/>
                                  </p:stCondLst>
                                  <p:childTnLst>
                                    <p:cmd type="call" cmd="togglePause">
                                      <p:cBhvr>
                                        <p:cTn id="70" dur="1" fill="hold"/>
                                        <p:tgtEl>
                                          <p:spTgt spid="2"/>
                                        </p:tgtEl>
                                      </p:cBhvr>
                                    </p:cmd>
                                  </p:childTnLst>
                                </p:cTn>
                              </p:par>
                            </p:childTnLst>
                          </p:cTn>
                        </p:par>
                      </p:childTnLst>
                    </p:cTn>
                  </p:par>
                </p:childTnLst>
              </p:cTn>
              <p:nextCondLst>
                <p:cond evt="onClick" delay="0">
                  <p:tgtEl>
                    <p:spTgt spid="8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57"/>
          <p:cNvSpPr/>
          <p:nvPr/>
        </p:nvSpPr>
        <p:spPr>
          <a:xfrm>
            <a:off x="400648" y="1217860"/>
            <a:ext cx="8475674" cy="4109441"/>
          </a:xfrm>
          <a:prstGeom prst="roundRect">
            <a:avLst>
              <a:gd name="adj" fmla="val 4166"/>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endParaRPr>
          </a:p>
        </p:txBody>
      </p:sp>
      <p:sp>
        <p:nvSpPr>
          <p:cNvPr id="12" name="223"/>
          <p:cNvSpPr txBox="1"/>
          <p:nvPr/>
        </p:nvSpPr>
        <p:spPr>
          <a:xfrm>
            <a:off x="2862154" y="1969494"/>
            <a:ext cx="713657" cy="784830"/>
          </a:xfrm>
          <a:prstGeom prst="rect">
            <a:avLst/>
          </a:prstGeom>
          <a:noFill/>
        </p:spPr>
        <p:txBody>
          <a:bodyPr wrap="none" rtlCol="0">
            <a:spAutoFit/>
          </a:bodyPr>
          <a:lstStyle/>
          <a:p>
            <a:pPr defTabSz="914378" fontAlgn="auto">
              <a:spcBef>
                <a:spcPts val="0"/>
              </a:spcBef>
              <a:spcAft>
                <a:spcPts val="0"/>
              </a:spcAft>
              <a:defRPr/>
            </a:pPr>
            <a:r>
              <a:rPr lang="en-US" altLang="zh-CN" sz="4500" dirty="0">
                <a:solidFill>
                  <a:prstClr val="white"/>
                </a:solidFill>
                <a:latin typeface="Impact" panose="020B0806030902050204" pitchFamily="34" charset="0"/>
                <a:ea typeface="宋体" panose="02010600030101010101" pitchFamily="2" charset="-122"/>
              </a:rPr>
              <a:t>01</a:t>
            </a:r>
            <a:endParaRPr lang="zh-CN" altLang="en-US" sz="4500" dirty="0">
              <a:solidFill>
                <a:prstClr val="white"/>
              </a:solidFill>
              <a:latin typeface="Impact" panose="020B0806030902050204" pitchFamily="34" charset="0"/>
              <a:ea typeface="宋体" panose="02010600030101010101" pitchFamily="2" charset="-122"/>
            </a:endParaRPr>
          </a:p>
        </p:txBody>
      </p:sp>
      <p:pic>
        <p:nvPicPr>
          <p:cNvPr id="69" name="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28" y="1247593"/>
            <a:ext cx="1393157" cy="1838194"/>
          </a:xfrm>
          <a:prstGeom prst="rect">
            <a:avLst/>
          </a:prstGeom>
        </p:spPr>
      </p:pic>
      <p:pic>
        <p:nvPicPr>
          <p:cNvPr id="57" name="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 y="38100"/>
            <a:ext cx="9156078" cy="1232822"/>
          </a:xfrm>
          <a:prstGeom prst="rect">
            <a:avLst/>
          </a:prstGeom>
        </p:spPr>
      </p:pic>
      <p:sp>
        <p:nvSpPr>
          <p:cNvPr id="83" name="Rectangle: Rounded Corners 82">
            <a:extLst>
              <a:ext uri="{FF2B5EF4-FFF2-40B4-BE49-F238E27FC236}">
                <a16:creationId xmlns:a16="http://schemas.microsoft.com/office/drawing/2014/main" id="{94B9ABA8-151F-4C1A-ACB9-9DF3FBF04D90}"/>
              </a:ext>
            </a:extLst>
          </p:cNvPr>
          <p:cNvSpPr/>
          <p:nvPr/>
        </p:nvSpPr>
        <p:spPr>
          <a:xfrm>
            <a:off x="2310434" y="875006"/>
            <a:ext cx="6550181" cy="1404222"/>
          </a:xfrm>
          <a:prstGeom prst="roundRect">
            <a:avLst>
              <a:gd name="adj" fmla="val 17546"/>
            </a:avLst>
          </a:prstGeom>
          <a:solidFill>
            <a:srgbClr val="FFEE8E"/>
          </a:solidFill>
          <a:ln w="76200" cap="flat" cmpd="sng" algn="ctr">
            <a:solidFill>
              <a:srgbClr val="CB2E81"/>
            </a:solidFill>
            <a:prstDash val="solid"/>
          </a:ln>
          <a:effectLst/>
        </p:spPr>
        <p:txBody>
          <a:bodyPr rtlCol="0" anchor="ctr"/>
          <a:lstStyle/>
          <a:p>
            <a:pPr algn="ctr" defTabSz="914378" fontAlgn="auto">
              <a:lnSpc>
                <a:spcPct val="150000"/>
              </a:lnSpc>
              <a:spcBef>
                <a:spcPts val="0"/>
              </a:spcBef>
              <a:spcAft>
                <a:spcPts val="0"/>
              </a:spcAft>
              <a:buClr>
                <a:srgbClr val="000000"/>
              </a:buClr>
              <a:defRPr/>
            </a:pPr>
            <a:endParaRPr lang="vi-VN" sz="1800" kern="0" dirty="0">
              <a:solidFill>
                <a:srgbClr val="FFEE8E"/>
              </a:solidFill>
              <a:latin typeface="#9Slide03 Kaleko 105 Round Bold" pitchFamily="2" charset="0"/>
              <a:sym typeface="Arial"/>
            </a:endParaRPr>
          </a:p>
        </p:txBody>
      </p:sp>
      <p:grpSp>
        <p:nvGrpSpPr>
          <p:cNvPr id="85" name="ĐÁP ÁN B">
            <a:extLst>
              <a:ext uri="{FF2B5EF4-FFF2-40B4-BE49-F238E27FC236}">
                <a16:creationId xmlns:a16="http://schemas.microsoft.com/office/drawing/2014/main" id="{6B6D639F-4654-469D-A738-BB6ADB4AC817}"/>
              </a:ext>
            </a:extLst>
          </p:cNvPr>
          <p:cNvGrpSpPr/>
          <p:nvPr/>
        </p:nvGrpSpPr>
        <p:grpSpPr>
          <a:xfrm>
            <a:off x="4685259" y="3214865"/>
            <a:ext cx="3263970" cy="700755"/>
            <a:chOff x="3765278" y="4073237"/>
            <a:chExt cx="3263970" cy="700755"/>
          </a:xfrm>
          <a:solidFill>
            <a:srgbClr val="83A7FF"/>
          </a:solidFill>
        </p:grpSpPr>
        <p:sp>
          <p:nvSpPr>
            <p:cNvPr id="86" name="đáp án B">
              <a:extLst>
                <a:ext uri="{FF2B5EF4-FFF2-40B4-BE49-F238E27FC236}">
                  <a16:creationId xmlns:a16="http://schemas.microsoft.com/office/drawing/2014/main" id="{B9F7B40C-85F7-4027-A3A7-0FD61BE76793}"/>
                </a:ext>
              </a:extLst>
            </p:cNvPr>
            <p:cNvSpPr/>
            <p:nvPr/>
          </p:nvSpPr>
          <p:spPr>
            <a:xfrm>
              <a:off x="3774889" y="4108974"/>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a:solidFill>
                    <a:srgbClr val="002060"/>
                  </a:solidFill>
                  <a:latin typeface="Roboto" panose="02000000000000000000" pitchFamily="2" charset="0"/>
                  <a:ea typeface="Roboto" panose="02000000000000000000" pitchFamily="2" charset="0"/>
                  <a:sym typeface="Arial"/>
                </a:rPr>
                <a:t>CHA VÀ CON</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87" name="Oval 86">
              <a:extLst>
                <a:ext uri="{FF2B5EF4-FFF2-40B4-BE49-F238E27FC236}">
                  <a16:creationId xmlns:a16="http://schemas.microsoft.com/office/drawing/2014/main" id="{ABDE569D-598D-477D-8222-40E3FF9EC5C5}"/>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vi-VN" sz="2400" b="1" kern="0" dirty="0">
                  <a:solidFill>
                    <a:srgbClr val="002060"/>
                  </a:solidFill>
                  <a:latin typeface="Roboto" panose="02000000000000000000" pitchFamily="2" charset="0"/>
                  <a:ea typeface="Roboto" panose="02000000000000000000" pitchFamily="2" charset="0"/>
                  <a:sym typeface="Arial"/>
                </a:rPr>
                <a:t>C</a:t>
              </a:r>
            </a:p>
          </p:txBody>
        </p:sp>
      </p:grpSp>
      <p:pic>
        <p:nvPicPr>
          <p:cNvPr id="88" name="ĐÚNG" descr="Icon&#10;&#10;Description automatically generated">
            <a:extLst>
              <a:ext uri="{FF2B5EF4-FFF2-40B4-BE49-F238E27FC236}">
                <a16:creationId xmlns:a16="http://schemas.microsoft.com/office/drawing/2014/main" id="{64E729A3-125A-42EA-B989-82FDF928A1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57301" y="3230673"/>
            <a:ext cx="686650" cy="686650"/>
          </a:xfrm>
          <a:prstGeom prst="rect">
            <a:avLst/>
          </a:prstGeom>
        </p:spPr>
      </p:pic>
      <p:sp>
        <p:nvSpPr>
          <p:cNvPr id="89" name="THỜI GIAN">
            <a:extLst>
              <a:ext uri="{FF2B5EF4-FFF2-40B4-BE49-F238E27FC236}">
                <a16:creationId xmlns:a16="http://schemas.microsoft.com/office/drawing/2014/main" id="{986F7A93-0489-4CFF-9EAA-C1DF5B70545D}"/>
              </a:ext>
            </a:extLst>
          </p:cNvPr>
          <p:cNvSpPr/>
          <p:nvPr/>
        </p:nvSpPr>
        <p:spPr>
          <a:xfrm>
            <a:off x="1080104" y="1179539"/>
            <a:ext cx="1172966" cy="390107"/>
          </a:xfrm>
          <a:prstGeom prst="roundRect">
            <a:avLst/>
          </a:prstGeom>
          <a:solidFill>
            <a:srgbClr val="CC0098"/>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378" fontAlgn="auto">
              <a:spcBef>
                <a:spcPts val="0"/>
              </a:spcBef>
              <a:spcAft>
                <a:spcPts val="0"/>
              </a:spcAft>
              <a:buClr>
                <a:srgbClr val="000000"/>
              </a:buClr>
              <a:defRPr/>
            </a:pPr>
            <a:r>
              <a:rPr lang="vi-VN" sz="1500" b="1" kern="0" dirty="0">
                <a:solidFill>
                  <a:srgbClr val="FFFFFF"/>
                </a:solidFill>
                <a:latin typeface="Roboto" panose="02000000000000000000" pitchFamily="2" charset="0"/>
                <a:ea typeface="Roboto" panose="02000000000000000000" pitchFamily="2" charset="0"/>
                <a:sym typeface="Arial"/>
              </a:rPr>
              <a:t>THỜI GIAN</a:t>
            </a:r>
          </a:p>
        </p:txBody>
      </p:sp>
      <p:sp>
        <p:nvSpPr>
          <p:cNvPr id="90" name="Oval 89">
            <a:extLst>
              <a:ext uri="{FF2B5EF4-FFF2-40B4-BE49-F238E27FC236}">
                <a16:creationId xmlns:a16="http://schemas.microsoft.com/office/drawing/2014/main" id="{D49797BA-AD7C-4CE7-8041-E75598F0F95E}"/>
              </a:ext>
            </a:extLst>
          </p:cNvPr>
          <p:cNvSpPr/>
          <p:nvPr/>
        </p:nvSpPr>
        <p:spPr>
          <a:xfrm>
            <a:off x="4777734" y="3330571"/>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grpSp>
        <p:nvGrpSpPr>
          <p:cNvPr id="91" name="ĐÁP ÁN A">
            <a:extLst>
              <a:ext uri="{FF2B5EF4-FFF2-40B4-BE49-F238E27FC236}">
                <a16:creationId xmlns:a16="http://schemas.microsoft.com/office/drawing/2014/main" id="{9B3FC1B6-633D-457E-9615-7D18B557A703}"/>
              </a:ext>
            </a:extLst>
          </p:cNvPr>
          <p:cNvGrpSpPr/>
          <p:nvPr/>
        </p:nvGrpSpPr>
        <p:grpSpPr>
          <a:xfrm>
            <a:off x="472227" y="4220506"/>
            <a:ext cx="3337486" cy="665018"/>
            <a:chOff x="3765278" y="4073237"/>
            <a:chExt cx="3337486" cy="665018"/>
          </a:xfrm>
          <a:solidFill>
            <a:srgbClr val="799CF2"/>
          </a:solidFill>
        </p:grpSpPr>
        <p:sp>
          <p:nvSpPr>
            <p:cNvPr id="92" name="đáp án A">
              <a:extLst>
                <a:ext uri="{FF2B5EF4-FFF2-40B4-BE49-F238E27FC236}">
                  <a16:creationId xmlns:a16="http://schemas.microsoft.com/office/drawing/2014/main" id="{2FF828EA-B5C7-4893-924C-645DA8988EA8}"/>
                </a:ext>
              </a:extLst>
            </p:cNvPr>
            <p:cNvSpPr/>
            <p:nvPr/>
          </p:nvSpPr>
          <p:spPr>
            <a:xfrm>
              <a:off x="3848405" y="4073237"/>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a:solidFill>
                    <a:srgbClr val="002060"/>
                  </a:solidFill>
                  <a:latin typeface="Roboto" panose="02000000000000000000" pitchFamily="2" charset="0"/>
                  <a:ea typeface="Roboto" panose="02000000000000000000" pitchFamily="2" charset="0"/>
                  <a:sym typeface="Arial"/>
                </a:rPr>
                <a:t>NGƯỜI CON</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93" name="Oval 92">
              <a:extLst>
                <a:ext uri="{FF2B5EF4-FFF2-40B4-BE49-F238E27FC236}">
                  <a16:creationId xmlns:a16="http://schemas.microsoft.com/office/drawing/2014/main" id="{E06D0D9E-6E20-4742-BAF6-881013FC3FEB}"/>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2400" b="1" kern="0" dirty="0">
                  <a:solidFill>
                    <a:srgbClr val="002060"/>
                  </a:solidFill>
                  <a:latin typeface="Roboto" panose="02000000000000000000" pitchFamily="2" charset="0"/>
                  <a:ea typeface="Roboto" panose="02000000000000000000" pitchFamily="2" charset="0"/>
                  <a:sym typeface="Arial"/>
                </a:rPr>
                <a:t>B</a:t>
              </a:r>
              <a:endParaRPr lang="vi-VN" sz="2400" b="1" kern="0" dirty="0">
                <a:solidFill>
                  <a:srgbClr val="002060"/>
                </a:solidFill>
                <a:latin typeface="Roboto" panose="02000000000000000000" pitchFamily="2" charset="0"/>
                <a:ea typeface="Roboto" panose="02000000000000000000" pitchFamily="2" charset="0"/>
                <a:sym typeface="Arial"/>
              </a:endParaRPr>
            </a:p>
          </p:txBody>
        </p:sp>
      </p:grpSp>
      <p:pic>
        <p:nvPicPr>
          <p:cNvPr id="94" name="SAI A" descr="Icon&#10;&#10;Description automatically generated">
            <a:extLst>
              <a:ext uri="{FF2B5EF4-FFF2-40B4-BE49-F238E27FC236}">
                <a16:creationId xmlns:a16="http://schemas.microsoft.com/office/drawing/2014/main" id="{3310E5F8-3EF7-4AB2-8846-AE0DC23CBC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1261" y="4220506"/>
            <a:ext cx="692099" cy="686650"/>
          </a:xfrm>
          <a:prstGeom prst="rect">
            <a:avLst/>
          </a:prstGeom>
        </p:spPr>
      </p:pic>
      <p:pic>
        <p:nvPicPr>
          <p:cNvPr id="14" name="NGÔI NHÀ">
            <a:hlinkClick r:id="rId11" action="ppaction://hlinksldjump" highlightClick="1">
              <a:snd r:embed="rId12" name="chimes.wav"/>
            </a:hlinkClick>
            <a:extLst>
              <a:ext uri="{FF2B5EF4-FFF2-40B4-BE49-F238E27FC236}">
                <a16:creationId xmlns:a16="http://schemas.microsoft.com/office/drawing/2014/main" id="{D3363538-C39A-4A8B-B0C5-79A05293DAFB}"/>
              </a:ext>
            </a:extLst>
          </p:cNvPr>
          <p:cNvPicPr>
            <a:picLocks noChangeAspect="1"/>
          </p:cNvPicPr>
          <p:nvPr/>
        </p:nvPicPr>
        <p:blipFill>
          <a:blip r:embed="rId13"/>
          <a:stretch>
            <a:fillRect/>
          </a:stretch>
        </p:blipFill>
        <p:spPr>
          <a:xfrm>
            <a:off x="8166881" y="621761"/>
            <a:ext cx="866829" cy="872609"/>
          </a:xfrm>
          <a:prstGeom prst="rect">
            <a:avLst/>
          </a:prstGeom>
        </p:spPr>
      </p:pic>
      <p:sp>
        <p:nvSpPr>
          <p:cNvPr id="96" name="TextBox 95">
            <a:extLst>
              <a:ext uri="{FF2B5EF4-FFF2-40B4-BE49-F238E27FC236}">
                <a16:creationId xmlns:a16="http://schemas.microsoft.com/office/drawing/2014/main" id="{2334D556-CF5E-4A17-A5B8-36A99462D4EC}"/>
              </a:ext>
            </a:extLst>
          </p:cNvPr>
          <p:cNvSpPr txBox="1"/>
          <p:nvPr/>
        </p:nvSpPr>
        <p:spPr>
          <a:xfrm>
            <a:off x="2517655" y="1181100"/>
            <a:ext cx="6057900" cy="954107"/>
          </a:xfrm>
          <a:prstGeom prst="rect">
            <a:avLst/>
          </a:prstGeom>
          <a:noFill/>
        </p:spPr>
        <p:txBody>
          <a:bodyPr wrap="square" rtlCol="0">
            <a:spAutoFit/>
          </a:bodyPr>
          <a:lstStyle/>
          <a:p>
            <a:pPr algn="ctr" defTabSz="685800" fontAlgn="auto">
              <a:spcBef>
                <a:spcPts val="0"/>
              </a:spcBef>
              <a:spcAft>
                <a:spcPts val="0"/>
              </a:spcAft>
              <a:defRPr/>
            </a:pPr>
            <a:r>
              <a:rPr lang="en-US" sz="2800" b="1">
                <a:solidFill>
                  <a:srgbClr val="FF0000"/>
                </a:solidFill>
                <a:latin typeface="+mj-lt"/>
              </a:rPr>
              <a:t>Nhân vật trữ tình trong bài thơ “Những cánh buồm” là ai?</a:t>
            </a:r>
            <a:endParaRPr lang="en-GB" sz="2800" b="1" dirty="0">
              <a:solidFill>
                <a:srgbClr val="FF0000"/>
              </a:solidFill>
              <a:latin typeface="+mj-lt"/>
            </a:endParaRPr>
          </a:p>
        </p:txBody>
      </p:sp>
      <p:sp>
        <p:nvSpPr>
          <p:cNvPr id="98" name="Rectangle: Rounded Corners 97">
            <a:extLst>
              <a:ext uri="{FF2B5EF4-FFF2-40B4-BE49-F238E27FC236}">
                <a16:creationId xmlns:a16="http://schemas.microsoft.com/office/drawing/2014/main" id="{A3659896-4AED-4EE0-BCE7-E5F403E32FE2}"/>
              </a:ext>
            </a:extLst>
          </p:cNvPr>
          <p:cNvSpPr/>
          <p:nvPr/>
        </p:nvSpPr>
        <p:spPr>
          <a:xfrm>
            <a:off x="3163805" y="2638754"/>
            <a:ext cx="1835118" cy="475096"/>
          </a:xfrm>
          <a:prstGeom prst="roundRect">
            <a:avLst>
              <a:gd name="adj" fmla="val 50000"/>
            </a:avLst>
          </a:prstGeom>
          <a:solidFill>
            <a:srgbClr val="00B0F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buClr>
                <a:srgbClr val="000000"/>
              </a:buClr>
              <a:defRPr/>
            </a:pPr>
            <a:r>
              <a:rPr lang="vi-VN" sz="2400" b="1" kern="0" dirty="0">
                <a:solidFill>
                  <a:srgbClr val="482400">
                    <a:lumMod val="10000"/>
                    <a:lumOff val="90000"/>
                  </a:srgbClr>
                </a:solidFill>
                <a:latin typeface="Roboto" panose="02000000000000000000" pitchFamily="2" charset="0"/>
                <a:ea typeface="Roboto" panose="02000000000000000000" pitchFamily="2" charset="0"/>
                <a:sym typeface="Arial"/>
              </a:rPr>
              <a:t>ĐÁP ÁN: </a:t>
            </a:r>
          </a:p>
        </p:txBody>
      </p:sp>
      <p:pic>
        <p:nvPicPr>
          <p:cNvPr id="102" name="SAI C" descr="Icon&#10;&#10;Description automatically generated">
            <a:extLst>
              <a:ext uri="{FF2B5EF4-FFF2-40B4-BE49-F238E27FC236}">
                <a16:creationId xmlns:a16="http://schemas.microsoft.com/office/drawing/2014/main" id="{12B911BF-6975-442E-8D03-AEEE56A8CF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9901" y="3183172"/>
            <a:ext cx="692099" cy="686650"/>
          </a:xfrm>
          <a:prstGeom prst="rect">
            <a:avLst/>
          </a:prstGeom>
        </p:spPr>
      </p:pic>
      <p:grpSp>
        <p:nvGrpSpPr>
          <p:cNvPr id="103" name="ĐÁP ÁN C">
            <a:extLst>
              <a:ext uri="{FF2B5EF4-FFF2-40B4-BE49-F238E27FC236}">
                <a16:creationId xmlns:a16="http://schemas.microsoft.com/office/drawing/2014/main" id="{AE0C0F12-1454-422B-82A9-233005372AB9}"/>
              </a:ext>
            </a:extLst>
          </p:cNvPr>
          <p:cNvGrpSpPr/>
          <p:nvPr/>
        </p:nvGrpSpPr>
        <p:grpSpPr>
          <a:xfrm>
            <a:off x="468398" y="3218752"/>
            <a:ext cx="3337486" cy="665018"/>
            <a:chOff x="3765278" y="4073237"/>
            <a:chExt cx="3337486" cy="665018"/>
          </a:xfrm>
          <a:solidFill>
            <a:srgbClr val="799CF2"/>
          </a:solidFill>
        </p:grpSpPr>
        <p:sp>
          <p:nvSpPr>
            <p:cNvPr id="104" name="đáp án A">
              <a:extLst>
                <a:ext uri="{FF2B5EF4-FFF2-40B4-BE49-F238E27FC236}">
                  <a16:creationId xmlns:a16="http://schemas.microsoft.com/office/drawing/2014/main" id="{8A170EB1-2E60-41BD-A84B-EA998B33349B}"/>
                </a:ext>
              </a:extLst>
            </p:cNvPr>
            <p:cNvSpPr/>
            <p:nvPr/>
          </p:nvSpPr>
          <p:spPr>
            <a:xfrm>
              <a:off x="3848405" y="4073237"/>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a:solidFill>
                    <a:srgbClr val="002060"/>
                  </a:solidFill>
                  <a:latin typeface="Roboto" panose="02000000000000000000" pitchFamily="2" charset="0"/>
                  <a:ea typeface="Roboto" panose="02000000000000000000" pitchFamily="2" charset="0"/>
                  <a:sym typeface="Arial"/>
                </a:rPr>
                <a:t>NGƯỜI CHA</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105" name="Oval 104">
              <a:extLst>
                <a:ext uri="{FF2B5EF4-FFF2-40B4-BE49-F238E27FC236}">
                  <a16:creationId xmlns:a16="http://schemas.microsoft.com/office/drawing/2014/main" id="{A687D0E3-D4C7-4656-A0DB-A9A6FCDADA3F}"/>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vi-VN" sz="2400" b="1" kern="0" dirty="0">
                  <a:solidFill>
                    <a:srgbClr val="002060"/>
                  </a:solidFill>
                  <a:latin typeface="Roboto" panose="02000000000000000000" pitchFamily="2" charset="0"/>
                  <a:ea typeface="Roboto" panose="02000000000000000000" pitchFamily="2" charset="0"/>
                  <a:sym typeface="Arial"/>
                </a:rPr>
                <a:t>A</a:t>
              </a:r>
            </a:p>
          </p:txBody>
        </p:sp>
      </p:grpSp>
      <p:sp>
        <p:nvSpPr>
          <p:cNvPr id="106" name="Oval 105">
            <a:extLst>
              <a:ext uri="{FF2B5EF4-FFF2-40B4-BE49-F238E27FC236}">
                <a16:creationId xmlns:a16="http://schemas.microsoft.com/office/drawing/2014/main" id="{2E737183-F57B-42B0-8B19-FB8817D93530}"/>
              </a:ext>
            </a:extLst>
          </p:cNvPr>
          <p:cNvSpPr/>
          <p:nvPr/>
        </p:nvSpPr>
        <p:spPr>
          <a:xfrm>
            <a:off x="565264" y="3306953"/>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pic>
        <p:nvPicPr>
          <p:cNvPr id="111" name="SAI D" descr="Icon&#10;&#10;Description automatically generated">
            <a:extLst>
              <a:ext uri="{FF2B5EF4-FFF2-40B4-BE49-F238E27FC236}">
                <a16:creationId xmlns:a16="http://schemas.microsoft.com/office/drawing/2014/main" id="{34D860F3-4F22-4176-9BB1-F9B687FEE8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6881" y="4199564"/>
            <a:ext cx="692099" cy="686650"/>
          </a:xfrm>
          <a:prstGeom prst="rect">
            <a:avLst/>
          </a:prstGeom>
        </p:spPr>
      </p:pic>
      <p:grpSp>
        <p:nvGrpSpPr>
          <p:cNvPr id="112" name="ĐÁP ÁN D">
            <a:extLst>
              <a:ext uri="{FF2B5EF4-FFF2-40B4-BE49-F238E27FC236}">
                <a16:creationId xmlns:a16="http://schemas.microsoft.com/office/drawing/2014/main" id="{60CD2A72-005E-405A-9C17-1CE9D3339A57}"/>
              </a:ext>
            </a:extLst>
          </p:cNvPr>
          <p:cNvGrpSpPr/>
          <p:nvPr/>
        </p:nvGrpSpPr>
        <p:grpSpPr>
          <a:xfrm>
            <a:off x="4755378" y="4235144"/>
            <a:ext cx="3337486" cy="665018"/>
            <a:chOff x="3765278" y="4073237"/>
            <a:chExt cx="3337486" cy="665018"/>
          </a:xfrm>
          <a:solidFill>
            <a:srgbClr val="799CF2"/>
          </a:solidFill>
        </p:grpSpPr>
        <p:sp>
          <p:nvSpPr>
            <p:cNvPr id="113" name="đáp án A">
              <a:extLst>
                <a:ext uri="{FF2B5EF4-FFF2-40B4-BE49-F238E27FC236}">
                  <a16:creationId xmlns:a16="http://schemas.microsoft.com/office/drawing/2014/main" id="{09B48E93-AA20-4AE2-8FDE-5C76E1D1CECF}"/>
                </a:ext>
              </a:extLst>
            </p:cNvPr>
            <p:cNvSpPr/>
            <p:nvPr/>
          </p:nvSpPr>
          <p:spPr>
            <a:xfrm>
              <a:off x="3848405" y="4073237"/>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a:solidFill>
                    <a:srgbClr val="002060"/>
                  </a:solidFill>
                  <a:latin typeface="Roboto" panose="02000000000000000000" pitchFamily="2" charset="0"/>
                  <a:ea typeface="Roboto" panose="02000000000000000000" pitchFamily="2" charset="0"/>
                  <a:sym typeface="Arial"/>
                </a:rPr>
                <a:t>KHÔNG CÓ</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114" name="Oval 113">
              <a:extLst>
                <a:ext uri="{FF2B5EF4-FFF2-40B4-BE49-F238E27FC236}">
                  <a16:creationId xmlns:a16="http://schemas.microsoft.com/office/drawing/2014/main" id="{9743C61A-E8B5-4132-9E3B-9FB908D1D554}"/>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2400" b="1" kern="0" dirty="0">
                  <a:solidFill>
                    <a:srgbClr val="002060"/>
                  </a:solidFill>
                  <a:latin typeface="Roboto" panose="02000000000000000000" pitchFamily="2" charset="0"/>
                  <a:ea typeface="Roboto" panose="02000000000000000000" pitchFamily="2" charset="0"/>
                  <a:sym typeface="Arial"/>
                </a:rPr>
                <a:t>D</a:t>
              </a:r>
              <a:endParaRPr lang="vi-VN" sz="2400" b="1" kern="0" dirty="0">
                <a:solidFill>
                  <a:srgbClr val="002060"/>
                </a:solidFill>
                <a:latin typeface="Roboto" panose="02000000000000000000" pitchFamily="2" charset="0"/>
                <a:ea typeface="Roboto" panose="02000000000000000000" pitchFamily="2" charset="0"/>
                <a:sym typeface="Arial"/>
              </a:endParaRPr>
            </a:p>
          </p:txBody>
        </p:sp>
      </p:grpSp>
      <p:sp>
        <p:nvSpPr>
          <p:cNvPr id="115" name="Oval 114">
            <a:extLst>
              <a:ext uri="{FF2B5EF4-FFF2-40B4-BE49-F238E27FC236}">
                <a16:creationId xmlns:a16="http://schemas.microsoft.com/office/drawing/2014/main" id="{981586DB-98E2-43FF-9FC2-88F3482A8ECA}"/>
              </a:ext>
            </a:extLst>
          </p:cNvPr>
          <p:cNvSpPr/>
          <p:nvPr/>
        </p:nvSpPr>
        <p:spPr>
          <a:xfrm>
            <a:off x="4835848" y="4335141"/>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pic>
        <p:nvPicPr>
          <p:cNvPr id="2" name="dem giay 10">
            <a:hlinkClick r:id="" action="ppaction://media"/>
            <a:extLst>
              <a:ext uri="{FF2B5EF4-FFF2-40B4-BE49-F238E27FC236}">
                <a16:creationId xmlns:a16="http://schemas.microsoft.com/office/drawing/2014/main" id="{185C6156-5EA3-4425-8144-05E7E9C9CEE6}"/>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205980" y="1655230"/>
            <a:ext cx="1024104" cy="576059"/>
          </a:xfrm>
          <a:prstGeom prst="rect">
            <a:avLst/>
          </a:prstGeom>
        </p:spPr>
      </p:pic>
      <p:sp>
        <p:nvSpPr>
          <p:cNvPr id="38" name="Oval 37">
            <a:extLst>
              <a:ext uri="{FF2B5EF4-FFF2-40B4-BE49-F238E27FC236}">
                <a16:creationId xmlns:a16="http://schemas.microsoft.com/office/drawing/2014/main" id="{BFA917CE-7B96-469D-BC6D-2BCFD6F91FD2}"/>
              </a:ext>
            </a:extLst>
          </p:cNvPr>
          <p:cNvSpPr/>
          <p:nvPr/>
        </p:nvSpPr>
        <p:spPr>
          <a:xfrm>
            <a:off x="573553" y="4349385"/>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pic>
        <p:nvPicPr>
          <p:cNvPr id="5" name="Picture 4">
            <a:extLst>
              <a:ext uri="{FF2B5EF4-FFF2-40B4-BE49-F238E27FC236}">
                <a16:creationId xmlns:a16="http://schemas.microsoft.com/office/drawing/2014/main" id="{3BF9C0F0-E603-47FE-9599-FDB259C163A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64387" y="571716"/>
            <a:ext cx="935670" cy="776407"/>
          </a:xfrm>
          <a:prstGeom prst="rect">
            <a:avLst/>
          </a:prstGeom>
        </p:spPr>
      </p:pic>
      <p:pic>
        <p:nvPicPr>
          <p:cNvPr id="34" name="Picture 33" descr="A picture containing text, lamp, vector graphics&#10;&#10;Description automatically generated">
            <a:extLst>
              <a:ext uri="{FF2B5EF4-FFF2-40B4-BE49-F238E27FC236}">
                <a16:creationId xmlns:a16="http://schemas.microsoft.com/office/drawing/2014/main" id="{1BF9AD4F-AF08-42A9-B53C-584F39F1B38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38740" y="4859298"/>
            <a:ext cx="739874" cy="594021"/>
          </a:xfrm>
          <a:prstGeom prst="rect">
            <a:avLst/>
          </a:prstGeom>
        </p:spPr>
      </p:pic>
    </p:spTree>
    <p:extLst>
      <p:ext uri="{BB962C8B-B14F-4D97-AF65-F5344CB8AC3E}">
        <p14:creationId xmlns:p14="http://schemas.microsoft.com/office/powerpoint/2010/main" val="371627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subTnLst>
                                    <p:audio>
                                      <p:cMediaNode>
                                        <p:cTn display="0" masterRel="sameClick">
                                          <p:stCondLst>
                                            <p:cond evt="begin" delay="0">
                                              <p:tn val="5"/>
                                            </p:cond>
                                          </p:stCondLst>
                                          <p:endCondLst>
                                            <p:cond evt="onStopAudio" delay="0">
                                              <p:tgtEl>
                                                <p:sldTgt/>
                                              </p:tgtEl>
                                            </p:cond>
                                          </p:endCondLst>
                                        </p:cTn>
                                        <p:tgtEl>
                                          <p:sndTgt r:embed="rId5" name="SAI ROI.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1"/>
                                        </p:tgtEl>
                                        <p:attrNameLst>
                                          <p:attrName>style.visibility</p:attrName>
                                        </p:attrNameLst>
                                      </p:cBhvr>
                                      <p:to>
                                        <p:strVal val="visible"/>
                                      </p:to>
                                    </p:set>
                                    <p:anim calcmode="lin" valueType="num">
                                      <p:cBhvr>
                                        <p:cTn id="14" dur="500" fill="hold"/>
                                        <p:tgtEl>
                                          <p:spTgt spid="111"/>
                                        </p:tgtEl>
                                        <p:attrNameLst>
                                          <p:attrName>ppt_w</p:attrName>
                                        </p:attrNameLst>
                                      </p:cBhvr>
                                      <p:tavLst>
                                        <p:tav tm="0">
                                          <p:val>
                                            <p:fltVal val="0"/>
                                          </p:val>
                                        </p:tav>
                                        <p:tav tm="100000">
                                          <p:val>
                                            <p:strVal val="#ppt_w"/>
                                          </p:val>
                                        </p:tav>
                                      </p:tavLst>
                                    </p:anim>
                                    <p:anim calcmode="lin" valueType="num">
                                      <p:cBhvr>
                                        <p:cTn id="15" dur="500" fill="hold"/>
                                        <p:tgtEl>
                                          <p:spTgt spid="111"/>
                                        </p:tgtEl>
                                        <p:attrNameLst>
                                          <p:attrName>ppt_h</p:attrName>
                                        </p:attrNameLst>
                                      </p:cBhvr>
                                      <p:tavLst>
                                        <p:tav tm="0">
                                          <p:val>
                                            <p:fltVal val="0"/>
                                          </p:val>
                                        </p:tav>
                                        <p:tav tm="100000">
                                          <p:val>
                                            <p:strVal val="#ppt_h"/>
                                          </p:val>
                                        </p:tav>
                                      </p:tavLst>
                                    </p:anim>
                                    <p:animEffect transition="in" filter="fade">
                                      <p:cBhvr>
                                        <p:cTn id="16" dur="500"/>
                                        <p:tgtEl>
                                          <p:spTgt spid="111"/>
                                        </p:tgtEl>
                                      </p:cBhvr>
                                    </p:animEffect>
                                  </p:childTnLst>
                                  <p:subTnLst>
                                    <p:audio>
                                      <p:cMediaNode>
                                        <p:cTn display="0" masterRel="sameClick">
                                          <p:stCondLst>
                                            <p:cond evt="begin" delay="0">
                                              <p:tn val="12"/>
                                            </p:cond>
                                          </p:stCondLst>
                                          <p:endCondLst>
                                            <p:cond evt="onStopAudio" delay="0">
                                              <p:tgtEl>
                                                <p:sldTgt/>
                                              </p:tgtEl>
                                            </p:cond>
                                          </p:endCondLst>
                                        </p:cTn>
                                        <p:tgtEl>
                                          <p:sndTgt r:embed="rId5" name="SAI R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1"/>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anim calcmode="lin" valueType="num">
                                      <p:cBhvr>
                                        <p:cTn id="22" dur="500" fill="hold"/>
                                        <p:tgtEl>
                                          <p:spTgt spid="94"/>
                                        </p:tgtEl>
                                        <p:attrNameLst>
                                          <p:attrName>ppt_w</p:attrName>
                                        </p:attrNameLst>
                                      </p:cBhvr>
                                      <p:tavLst>
                                        <p:tav tm="0">
                                          <p:val>
                                            <p:fltVal val="0"/>
                                          </p:val>
                                        </p:tav>
                                        <p:tav tm="100000">
                                          <p:val>
                                            <p:strVal val="#ppt_w"/>
                                          </p:val>
                                        </p:tav>
                                      </p:tavLst>
                                    </p:anim>
                                    <p:anim calcmode="lin" valueType="num">
                                      <p:cBhvr>
                                        <p:cTn id="23" dur="500" fill="hold"/>
                                        <p:tgtEl>
                                          <p:spTgt spid="94"/>
                                        </p:tgtEl>
                                        <p:attrNameLst>
                                          <p:attrName>ppt_h</p:attrName>
                                        </p:attrNameLst>
                                      </p:cBhvr>
                                      <p:tavLst>
                                        <p:tav tm="0">
                                          <p:val>
                                            <p:fltVal val="0"/>
                                          </p:val>
                                        </p:tav>
                                        <p:tav tm="100000">
                                          <p:val>
                                            <p:strVal val="#ppt_h"/>
                                          </p:val>
                                        </p:tav>
                                      </p:tavLst>
                                    </p:anim>
                                    <p:animEffect transition="in" filter="fade">
                                      <p:cBhvr>
                                        <p:cTn id="24" dur="500"/>
                                        <p:tgtEl>
                                          <p:spTgt spid="94"/>
                                        </p:tgtEl>
                                      </p:cBhvr>
                                    </p:animEffect>
                                  </p:childTnLst>
                                  <p:subTnLst>
                                    <p:audio>
                                      <p:cMediaNode>
                                        <p:cTn display="0" masterRel="sameClick">
                                          <p:stCondLst>
                                            <p:cond evt="begin" delay="0">
                                              <p:tn val="20"/>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91"/>
                  </p:tgtEl>
                </p:cond>
              </p:nextCondLst>
            </p:seq>
            <p:seq concurrent="1" nextAc="seek">
              <p:cTn id="25" restart="whenNotActive" fill="hold" evtFilter="cancelBubble" nodeType="interactiveSeq">
                <p:stCondLst>
                  <p:cond evt="onClick" delay="0">
                    <p:tgtEl>
                      <p:spTgt spid="85"/>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cBhvr>
                                        <p:cTn id="30" dur="500" fill="hold"/>
                                        <p:tgtEl>
                                          <p:spTgt spid="88"/>
                                        </p:tgtEl>
                                        <p:attrNameLst>
                                          <p:attrName>ppt_w</p:attrName>
                                        </p:attrNameLst>
                                      </p:cBhvr>
                                      <p:tavLst>
                                        <p:tav tm="0">
                                          <p:val>
                                            <p:fltVal val="0"/>
                                          </p:val>
                                        </p:tav>
                                        <p:tav tm="100000">
                                          <p:val>
                                            <p:strVal val="#ppt_w"/>
                                          </p:val>
                                        </p:tav>
                                      </p:tavLst>
                                    </p:anim>
                                    <p:anim calcmode="lin" valueType="num">
                                      <p:cBhvr>
                                        <p:cTn id="31" dur="500" fill="hold"/>
                                        <p:tgtEl>
                                          <p:spTgt spid="88"/>
                                        </p:tgtEl>
                                        <p:attrNameLst>
                                          <p:attrName>ppt_h</p:attrName>
                                        </p:attrNameLst>
                                      </p:cBhvr>
                                      <p:tavLst>
                                        <p:tav tm="0">
                                          <p:val>
                                            <p:fltVal val="0"/>
                                          </p:val>
                                        </p:tav>
                                        <p:tav tm="100000">
                                          <p:val>
                                            <p:strVal val="#ppt_h"/>
                                          </p:val>
                                        </p:tav>
                                      </p:tavLst>
                                    </p:anim>
                                    <p:animEffect transition="in" filter="fade">
                                      <p:cBhvr>
                                        <p:cTn id="32" dur="500"/>
                                        <p:tgtEl>
                                          <p:spTgt spid="88"/>
                                        </p:tgtEl>
                                      </p:cBhvr>
                                    </p:animEffect>
                                  </p:childTnLst>
                                  <p:subTnLst>
                                    <p:audio>
                                      <p:cMediaNode>
                                        <p:cTn display="0" masterRel="sameClick">
                                          <p:stCondLst>
                                            <p:cond evt="begin" delay="0">
                                              <p:tn val="28"/>
                                            </p:cond>
                                          </p:stCondLst>
                                          <p:endCondLst>
                                            <p:cond evt="onStopAudio" delay="0">
                                              <p:tgtEl>
                                                <p:sldTgt/>
                                              </p:tgtEl>
                                            </p:cond>
                                          </p:endCondLst>
                                        </p:cTn>
                                        <p:tgtEl>
                                          <p:sndTgt r:embed="rId6" name="DUNG ROI.wav"/>
                                        </p:tgtEl>
                                      </p:cMediaNode>
                                    </p:audio>
                                  </p:subTnLst>
                                </p:cTn>
                              </p:par>
                              <p:par>
                                <p:cTn id="33" presetID="32" presetClass="emph" presetSubtype="0" repeatCount="5000" fill="hold" nodeType="withEffect">
                                  <p:stCondLst>
                                    <p:cond delay="0"/>
                                  </p:stCondLst>
                                  <p:childTnLst>
                                    <p:animRot by="120000">
                                      <p:cBhvr>
                                        <p:cTn id="34" dur="100" fill="hold">
                                          <p:stCondLst>
                                            <p:cond delay="0"/>
                                          </p:stCondLst>
                                        </p:cTn>
                                        <p:tgtEl>
                                          <p:spTgt spid="85"/>
                                        </p:tgtEl>
                                        <p:attrNameLst>
                                          <p:attrName>r</p:attrName>
                                        </p:attrNameLst>
                                      </p:cBhvr>
                                    </p:animRot>
                                    <p:animRot by="-240000">
                                      <p:cBhvr>
                                        <p:cTn id="35" dur="200" fill="hold">
                                          <p:stCondLst>
                                            <p:cond delay="200"/>
                                          </p:stCondLst>
                                        </p:cTn>
                                        <p:tgtEl>
                                          <p:spTgt spid="85"/>
                                        </p:tgtEl>
                                        <p:attrNameLst>
                                          <p:attrName>r</p:attrName>
                                        </p:attrNameLst>
                                      </p:cBhvr>
                                    </p:animRot>
                                    <p:animRot by="240000">
                                      <p:cBhvr>
                                        <p:cTn id="36" dur="200" fill="hold">
                                          <p:stCondLst>
                                            <p:cond delay="400"/>
                                          </p:stCondLst>
                                        </p:cTn>
                                        <p:tgtEl>
                                          <p:spTgt spid="85"/>
                                        </p:tgtEl>
                                        <p:attrNameLst>
                                          <p:attrName>r</p:attrName>
                                        </p:attrNameLst>
                                      </p:cBhvr>
                                    </p:animRot>
                                    <p:animRot by="-240000">
                                      <p:cBhvr>
                                        <p:cTn id="37" dur="200" fill="hold">
                                          <p:stCondLst>
                                            <p:cond delay="600"/>
                                          </p:stCondLst>
                                        </p:cTn>
                                        <p:tgtEl>
                                          <p:spTgt spid="85"/>
                                        </p:tgtEl>
                                        <p:attrNameLst>
                                          <p:attrName>r</p:attrName>
                                        </p:attrNameLst>
                                      </p:cBhvr>
                                    </p:animRot>
                                    <p:animRot by="120000">
                                      <p:cBhvr>
                                        <p:cTn id="38" dur="200" fill="hold">
                                          <p:stCondLst>
                                            <p:cond delay="800"/>
                                          </p:stCondLst>
                                        </p:cTn>
                                        <p:tgtEl>
                                          <p:spTgt spid="85"/>
                                        </p:tgtEl>
                                        <p:attrNameLst>
                                          <p:attrName>r</p:attrName>
                                        </p:attrNameLst>
                                      </p:cBhvr>
                                    </p:animRo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nextCondLst>
                <p:cond evt="onClick" delay="0">
                  <p:tgtEl>
                    <p:spTgt spid="85"/>
                  </p:tgtEl>
                </p:cond>
              </p:nextCondLst>
            </p:seq>
            <p:seq concurrent="1" nextAc="seek">
              <p:cTn id="44" restart="whenNotActive" fill="hold" evtFilter="cancelBubble" nodeType="interactiveSeq">
                <p:stCondLst>
                  <p:cond evt="onClick" delay="0">
                    <p:tgtEl>
                      <p:spTgt spid="103"/>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2"/>
                                        </p:tgtEl>
                                        <p:attrNameLst>
                                          <p:attrName>style.visibility</p:attrName>
                                        </p:attrNameLst>
                                      </p:cBhvr>
                                      <p:to>
                                        <p:strVal val="visible"/>
                                      </p:to>
                                    </p:set>
                                    <p:anim calcmode="lin" valueType="num">
                                      <p:cBhvr>
                                        <p:cTn id="49" dur="500" fill="hold"/>
                                        <p:tgtEl>
                                          <p:spTgt spid="102"/>
                                        </p:tgtEl>
                                        <p:attrNameLst>
                                          <p:attrName>ppt_w</p:attrName>
                                        </p:attrNameLst>
                                      </p:cBhvr>
                                      <p:tavLst>
                                        <p:tav tm="0">
                                          <p:val>
                                            <p:fltVal val="0"/>
                                          </p:val>
                                        </p:tav>
                                        <p:tav tm="100000">
                                          <p:val>
                                            <p:strVal val="#ppt_w"/>
                                          </p:val>
                                        </p:tav>
                                      </p:tavLst>
                                    </p:anim>
                                    <p:anim calcmode="lin" valueType="num">
                                      <p:cBhvr>
                                        <p:cTn id="50" dur="500" fill="hold"/>
                                        <p:tgtEl>
                                          <p:spTgt spid="102"/>
                                        </p:tgtEl>
                                        <p:attrNameLst>
                                          <p:attrName>ppt_h</p:attrName>
                                        </p:attrNameLst>
                                      </p:cBhvr>
                                      <p:tavLst>
                                        <p:tav tm="0">
                                          <p:val>
                                            <p:fltVal val="0"/>
                                          </p:val>
                                        </p:tav>
                                        <p:tav tm="100000">
                                          <p:val>
                                            <p:strVal val="#ppt_h"/>
                                          </p:val>
                                        </p:tav>
                                      </p:tavLst>
                                    </p:anim>
                                    <p:animEffect transition="in" filter="fade">
                                      <p:cBhvr>
                                        <p:cTn id="51" dur="500"/>
                                        <p:tgtEl>
                                          <p:spTgt spid="102"/>
                                        </p:tgtEl>
                                      </p:cBhvr>
                                    </p:animEffect>
                                  </p:childTnLst>
                                  <p:subTnLst>
                                    <p:audio>
                                      <p:cMediaNode>
                                        <p:cTn display="0" masterRel="sameClick">
                                          <p:stCondLst>
                                            <p:cond evt="begin" delay="0">
                                              <p:tn val="47"/>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103"/>
                  </p:tgtEl>
                </p:cond>
              </p:nextCondLst>
            </p:seq>
            <p:seq concurrent="1" nextAc="seek">
              <p:cTn id="52" restart="whenNotActive" fill="hold" evtFilter="cancelBubble" nodeType="interactiveSeq">
                <p:stCondLst>
                  <p:cond evt="onClick" delay="0">
                    <p:tgtEl>
                      <p:spTgt spid="112"/>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1"/>
                                        </p:tgtEl>
                                        <p:attrNameLst>
                                          <p:attrName>style.visibility</p:attrName>
                                        </p:attrNameLst>
                                      </p:cBhvr>
                                      <p:to>
                                        <p:strVal val="visible"/>
                                      </p:to>
                                    </p:set>
                                    <p:anim calcmode="lin" valueType="num">
                                      <p:cBhvr>
                                        <p:cTn id="57" dur="500" fill="hold"/>
                                        <p:tgtEl>
                                          <p:spTgt spid="111"/>
                                        </p:tgtEl>
                                        <p:attrNameLst>
                                          <p:attrName>ppt_w</p:attrName>
                                        </p:attrNameLst>
                                      </p:cBhvr>
                                      <p:tavLst>
                                        <p:tav tm="0">
                                          <p:val>
                                            <p:fltVal val="0"/>
                                          </p:val>
                                        </p:tav>
                                        <p:tav tm="100000">
                                          <p:val>
                                            <p:strVal val="#ppt_w"/>
                                          </p:val>
                                        </p:tav>
                                      </p:tavLst>
                                    </p:anim>
                                    <p:anim calcmode="lin" valueType="num">
                                      <p:cBhvr>
                                        <p:cTn id="58" dur="500" fill="hold"/>
                                        <p:tgtEl>
                                          <p:spTgt spid="111"/>
                                        </p:tgtEl>
                                        <p:attrNameLst>
                                          <p:attrName>ppt_h</p:attrName>
                                        </p:attrNameLst>
                                      </p:cBhvr>
                                      <p:tavLst>
                                        <p:tav tm="0">
                                          <p:val>
                                            <p:fltVal val="0"/>
                                          </p:val>
                                        </p:tav>
                                        <p:tav tm="100000">
                                          <p:val>
                                            <p:strVal val="#ppt_h"/>
                                          </p:val>
                                        </p:tav>
                                      </p:tavLst>
                                    </p:anim>
                                    <p:animEffect transition="in" filter="fade">
                                      <p:cBhvr>
                                        <p:cTn id="59" dur="500"/>
                                        <p:tgtEl>
                                          <p:spTgt spid="111"/>
                                        </p:tgtEl>
                                      </p:cBhvr>
                                    </p:animEffect>
                                  </p:childTnLst>
                                  <p:subTnLst>
                                    <p:audio>
                                      <p:cMediaNode>
                                        <p:cTn display="0" masterRel="sameClick">
                                          <p:stCondLst>
                                            <p:cond evt="begin" delay="0">
                                              <p:tn val="55"/>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112"/>
                  </p:tgtEl>
                </p:cond>
              </p:nextCondLst>
            </p:seq>
            <p:video>
              <p:cMediaNode vol="80000">
                <p:cTn id="60" fill="hold" display="0">
                  <p:stCondLst>
                    <p:cond delay="indefinite"/>
                  </p:stCondLst>
                </p:cTn>
                <p:tgtEl>
                  <p:spTgt spid="2"/>
                </p:tgtEl>
              </p:cMediaNode>
            </p:video>
            <p:seq concurrent="1" nextAc="seek">
              <p:cTn id="61" restart="whenNotActive" fill="hold" evtFilter="cancelBubble" nodeType="interactiveSeq">
                <p:stCondLst>
                  <p:cond evt="onClick" delay="0">
                    <p:tgtEl>
                      <p:spTgt spid="89"/>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nodeType="withEffect">
                                  <p:stCondLst>
                                    <p:cond delay="0"/>
                                  </p:stCondLst>
                                  <p:childTnLst>
                                    <p:set>
                                      <p:cBhvr>
                                        <p:cTn id="65" dur="1" fill="hold">
                                          <p:stCondLst>
                                            <p:cond delay="0"/>
                                          </p:stCondLst>
                                        </p:cTn>
                                        <p:tgtEl>
                                          <p:spTgt spid="2"/>
                                        </p:tgtEl>
                                        <p:attrNameLst>
                                          <p:attrName>style.visibility</p:attrName>
                                        </p:attrNameLst>
                                      </p:cBhvr>
                                      <p:to>
                                        <p:strVal val="visible"/>
                                      </p:to>
                                    </p:set>
                                    <p:anim calcmode="lin" valueType="num">
                                      <p:cBhvr>
                                        <p:cTn id="66" dur="500" fill="hold"/>
                                        <p:tgtEl>
                                          <p:spTgt spid="2"/>
                                        </p:tgtEl>
                                        <p:attrNameLst>
                                          <p:attrName>ppt_w</p:attrName>
                                        </p:attrNameLst>
                                      </p:cBhvr>
                                      <p:tavLst>
                                        <p:tav tm="0">
                                          <p:val>
                                            <p:fltVal val="0"/>
                                          </p:val>
                                        </p:tav>
                                        <p:tav tm="100000">
                                          <p:val>
                                            <p:strVal val="#ppt_w"/>
                                          </p:val>
                                        </p:tav>
                                      </p:tavLst>
                                    </p:anim>
                                    <p:anim calcmode="lin" valueType="num">
                                      <p:cBhvr>
                                        <p:cTn id="67" dur="500" fill="hold"/>
                                        <p:tgtEl>
                                          <p:spTgt spid="2"/>
                                        </p:tgtEl>
                                        <p:attrNameLst>
                                          <p:attrName>ppt_h</p:attrName>
                                        </p:attrNameLst>
                                      </p:cBhvr>
                                      <p:tavLst>
                                        <p:tav tm="0">
                                          <p:val>
                                            <p:fltVal val="0"/>
                                          </p:val>
                                        </p:tav>
                                        <p:tav tm="100000">
                                          <p:val>
                                            <p:strVal val="#ppt_h"/>
                                          </p:val>
                                        </p:tav>
                                      </p:tavLst>
                                    </p:anim>
                                    <p:animEffect transition="in" filter="fade">
                                      <p:cBhvr>
                                        <p:cTn id="68" dur="500"/>
                                        <p:tgtEl>
                                          <p:spTgt spid="2"/>
                                        </p:tgtEl>
                                      </p:cBhvr>
                                    </p:animEffect>
                                  </p:childTnLst>
                                </p:cTn>
                              </p:par>
                              <p:par>
                                <p:cTn id="69" presetID="2" presetClass="mediacall" presetSubtype="0" fill="hold" nodeType="withEffect">
                                  <p:stCondLst>
                                    <p:cond delay="0"/>
                                  </p:stCondLst>
                                  <p:childTnLst>
                                    <p:cmd type="call" cmd="togglePause">
                                      <p:cBhvr>
                                        <p:cTn id="70" dur="1" fill="hold"/>
                                        <p:tgtEl>
                                          <p:spTgt spid="2"/>
                                        </p:tgtEl>
                                      </p:cBhvr>
                                    </p:cmd>
                                  </p:childTnLst>
                                </p:cTn>
                              </p:par>
                            </p:childTnLst>
                          </p:cTn>
                        </p:par>
                      </p:childTnLst>
                    </p:cTn>
                  </p:par>
                </p:childTnLst>
              </p:cTn>
              <p:nextCondLst>
                <p:cond evt="onClick" delay="0">
                  <p:tgtEl>
                    <p:spTgt spid="8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57"/>
          <p:cNvSpPr/>
          <p:nvPr/>
        </p:nvSpPr>
        <p:spPr>
          <a:xfrm>
            <a:off x="458496" y="1173769"/>
            <a:ext cx="8475674" cy="4109441"/>
          </a:xfrm>
          <a:prstGeom prst="roundRect">
            <a:avLst>
              <a:gd name="adj" fmla="val 4166"/>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endParaRPr>
          </a:p>
        </p:txBody>
      </p:sp>
      <p:sp>
        <p:nvSpPr>
          <p:cNvPr id="12" name="223"/>
          <p:cNvSpPr txBox="1"/>
          <p:nvPr/>
        </p:nvSpPr>
        <p:spPr>
          <a:xfrm>
            <a:off x="2862154" y="1969494"/>
            <a:ext cx="713657" cy="784830"/>
          </a:xfrm>
          <a:prstGeom prst="rect">
            <a:avLst/>
          </a:prstGeom>
          <a:noFill/>
        </p:spPr>
        <p:txBody>
          <a:bodyPr wrap="none" rtlCol="0">
            <a:spAutoFit/>
          </a:bodyPr>
          <a:lstStyle/>
          <a:p>
            <a:pPr defTabSz="914378" fontAlgn="auto">
              <a:spcBef>
                <a:spcPts val="0"/>
              </a:spcBef>
              <a:spcAft>
                <a:spcPts val="0"/>
              </a:spcAft>
              <a:defRPr/>
            </a:pPr>
            <a:r>
              <a:rPr lang="en-US" altLang="zh-CN" sz="4500" dirty="0">
                <a:solidFill>
                  <a:prstClr val="white"/>
                </a:solidFill>
                <a:latin typeface="Impact" panose="020B0806030902050204" pitchFamily="34" charset="0"/>
                <a:ea typeface="宋体" panose="02010600030101010101" pitchFamily="2" charset="-122"/>
              </a:rPr>
              <a:t>01</a:t>
            </a:r>
            <a:endParaRPr lang="zh-CN" altLang="en-US" sz="4500" dirty="0">
              <a:solidFill>
                <a:prstClr val="white"/>
              </a:solidFill>
              <a:latin typeface="Impact" panose="020B0806030902050204" pitchFamily="34" charset="0"/>
              <a:ea typeface="宋体" panose="02010600030101010101" pitchFamily="2" charset="-122"/>
            </a:endParaRPr>
          </a:p>
        </p:txBody>
      </p:sp>
      <p:pic>
        <p:nvPicPr>
          <p:cNvPr id="69" name="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2" y="1198092"/>
            <a:ext cx="1276238" cy="1683925"/>
          </a:xfrm>
          <a:prstGeom prst="rect">
            <a:avLst/>
          </a:prstGeom>
        </p:spPr>
      </p:pic>
      <p:pic>
        <p:nvPicPr>
          <p:cNvPr id="57" name="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100"/>
            <a:ext cx="9201099" cy="1232822"/>
          </a:xfrm>
          <a:prstGeom prst="rect">
            <a:avLst/>
          </a:prstGeom>
        </p:spPr>
      </p:pic>
      <p:sp>
        <p:nvSpPr>
          <p:cNvPr id="83" name="Rectangle: Rounded Corners 82">
            <a:extLst>
              <a:ext uri="{FF2B5EF4-FFF2-40B4-BE49-F238E27FC236}">
                <a16:creationId xmlns:a16="http://schemas.microsoft.com/office/drawing/2014/main" id="{94B9ABA8-151F-4C1A-ACB9-9DF3FBF04D90}"/>
              </a:ext>
            </a:extLst>
          </p:cNvPr>
          <p:cNvSpPr/>
          <p:nvPr/>
        </p:nvSpPr>
        <p:spPr>
          <a:xfrm>
            <a:off x="2310434" y="875006"/>
            <a:ext cx="6550181" cy="1704090"/>
          </a:xfrm>
          <a:prstGeom prst="roundRect">
            <a:avLst>
              <a:gd name="adj" fmla="val 17546"/>
            </a:avLst>
          </a:prstGeom>
          <a:solidFill>
            <a:srgbClr val="FFEE8E"/>
          </a:solidFill>
          <a:ln w="76200" cap="flat" cmpd="sng" algn="ctr">
            <a:solidFill>
              <a:srgbClr val="CB2E81"/>
            </a:solidFill>
            <a:prstDash val="solid"/>
          </a:ln>
          <a:effectLst/>
        </p:spPr>
        <p:txBody>
          <a:bodyPr rtlCol="0" anchor="ctr"/>
          <a:lstStyle/>
          <a:p>
            <a:pPr algn="ctr" defTabSz="914378" fontAlgn="auto">
              <a:lnSpc>
                <a:spcPct val="150000"/>
              </a:lnSpc>
              <a:spcBef>
                <a:spcPts val="0"/>
              </a:spcBef>
              <a:spcAft>
                <a:spcPts val="0"/>
              </a:spcAft>
              <a:buClr>
                <a:srgbClr val="000000"/>
              </a:buClr>
              <a:defRPr/>
            </a:pPr>
            <a:endParaRPr lang="vi-VN" sz="1800" kern="0" dirty="0">
              <a:solidFill>
                <a:srgbClr val="FFEE8E"/>
              </a:solidFill>
              <a:latin typeface="#9Slide03 Kaleko 105 Round Bold" pitchFamily="2" charset="0"/>
              <a:sym typeface="Arial"/>
            </a:endParaRPr>
          </a:p>
        </p:txBody>
      </p:sp>
      <p:grpSp>
        <p:nvGrpSpPr>
          <p:cNvPr id="85" name="ĐÁP ÁN B">
            <a:extLst>
              <a:ext uri="{FF2B5EF4-FFF2-40B4-BE49-F238E27FC236}">
                <a16:creationId xmlns:a16="http://schemas.microsoft.com/office/drawing/2014/main" id="{6B6D639F-4654-469D-A738-BB6ADB4AC817}"/>
              </a:ext>
            </a:extLst>
          </p:cNvPr>
          <p:cNvGrpSpPr/>
          <p:nvPr/>
        </p:nvGrpSpPr>
        <p:grpSpPr>
          <a:xfrm>
            <a:off x="4700663" y="4184769"/>
            <a:ext cx="3263970" cy="700755"/>
            <a:chOff x="3765278" y="4073237"/>
            <a:chExt cx="3263970" cy="700755"/>
          </a:xfrm>
          <a:solidFill>
            <a:srgbClr val="83A7FF"/>
          </a:solidFill>
        </p:grpSpPr>
        <p:sp>
          <p:nvSpPr>
            <p:cNvPr id="86" name="đáp án B">
              <a:extLst>
                <a:ext uri="{FF2B5EF4-FFF2-40B4-BE49-F238E27FC236}">
                  <a16:creationId xmlns:a16="http://schemas.microsoft.com/office/drawing/2014/main" id="{B9F7B40C-85F7-4027-A3A7-0FD61BE76793}"/>
                </a:ext>
              </a:extLst>
            </p:cNvPr>
            <p:cNvSpPr/>
            <p:nvPr/>
          </p:nvSpPr>
          <p:spPr>
            <a:xfrm>
              <a:off x="3774889" y="4108974"/>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a:solidFill>
                    <a:srgbClr val="002060"/>
                  </a:solidFill>
                  <a:latin typeface="Roboto" panose="02000000000000000000" pitchFamily="2" charset="0"/>
                  <a:ea typeface="Roboto" panose="02000000000000000000" pitchFamily="2" charset="0"/>
                  <a:sym typeface="Arial"/>
                </a:rPr>
                <a:t>ẨN DỤ</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87" name="Oval 86">
              <a:extLst>
                <a:ext uri="{FF2B5EF4-FFF2-40B4-BE49-F238E27FC236}">
                  <a16:creationId xmlns:a16="http://schemas.microsoft.com/office/drawing/2014/main" id="{ABDE569D-598D-477D-8222-40E3FF9EC5C5}"/>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vi-VN" sz="2400" b="1" kern="0" dirty="0">
                  <a:solidFill>
                    <a:srgbClr val="002060"/>
                  </a:solidFill>
                  <a:latin typeface="Roboto" panose="02000000000000000000" pitchFamily="2" charset="0"/>
                  <a:ea typeface="Roboto" panose="02000000000000000000" pitchFamily="2" charset="0"/>
                  <a:sym typeface="Arial"/>
                </a:rPr>
                <a:t>D</a:t>
              </a:r>
            </a:p>
          </p:txBody>
        </p:sp>
      </p:grpSp>
      <p:pic>
        <p:nvPicPr>
          <p:cNvPr id="88" name="ĐÚNG" descr="Icon&#10;&#10;Description automatically generated">
            <a:extLst>
              <a:ext uri="{FF2B5EF4-FFF2-40B4-BE49-F238E27FC236}">
                <a16:creationId xmlns:a16="http://schemas.microsoft.com/office/drawing/2014/main" id="{64E729A3-125A-42EA-B989-82FDF928A1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2705" y="4200576"/>
            <a:ext cx="686650" cy="686650"/>
          </a:xfrm>
          <a:prstGeom prst="rect">
            <a:avLst/>
          </a:prstGeom>
        </p:spPr>
      </p:pic>
      <p:sp>
        <p:nvSpPr>
          <p:cNvPr id="89" name="THỜI GIAN">
            <a:extLst>
              <a:ext uri="{FF2B5EF4-FFF2-40B4-BE49-F238E27FC236}">
                <a16:creationId xmlns:a16="http://schemas.microsoft.com/office/drawing/2014/main" id="{986F7A93-0489-4CFF-9EAA-C1DF5B70545D}"/>
              </a:ext>
            </a:extLst>
          </p:cNvPr>
          <p:cNvSpPr/>
          <p:nvPr/>
        </p:nvSpPr>
        <p:spPr>
          <a:xfrm>
            <a:off x="1080104" y="1179539"/>
            <a:ext cx="1172966" cy="390107"/>
          </a:xfrm>
          <a:prstGeom prst="roundRect">
            <a:avLst/>
          </a:prstGeom>
          <a:solidFill>
            <a:srgbClr val="CC0098"/>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378" fontAlgn="auto">
              <a:spcBef>
                <a:spcPts val="0"/>
              </a:spcBef>
              <a:spcAft>
                <a:spcPts val="0"/>
              </a:spcAft>
              <a:buClr>
                <a:srgbClr val="000000"/>
              </a:buClr>
              <a:defRPr/>
            </a:pPr>
            <a:r>
              <a:rPr lang="vi-VN" sz="1500" b="1" kern="0" dirty="0">
                <a:solidFill>
                  <a:srgbClr val="FFFFFF"/>
                </a:solidFill>
                <a:latin typeface="Roboto" panose="02000000000000000000" pitchFamily="2" charset="0"/>
                <a:ea typeface="Roboto" panose="02000000000000000000" pitchFamily="2" charset="0"/>
                <a:sym typeface="Arial"/>
              </a:rPr>
              <a:t>THỜI GIAN</a:t>
            </a:r>
          </a:p>
        </p:txBody>
      </p:sp>
      <p:sp>
        <p:nvSpPr>
          <p:cNvPr id="90" name="Oval 89">
            <a:extLst>
              <a:ext uri="{FF2B5EF4-FFF2-40B4-BE49-F238E27FC236}">
                <a16:creationId xmlns:a16="http://schemas.microsoft.com/office/drawing/2014/main" id="{D49797BA-AD7C-4CE7-8041-E75598F0F95E}"/>
              </a:ext>
            </a:extLst>
          </p:cNvPr>
          <p:cNvSpPr/>
          <p:nvPr/>
        </p:nvSpPr>
        <p:spPr>
          <a:xfrm>
            <a:off x="4793138" y="4300475"/>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grpSp>
        <p:nvGrpSpPr>
          <p:cNvPr id="91" name="ĐÁP ÁN A">
            <a:extLst>
              <a:ext uri="{FF2B5EF4-FFF2-40B4-BE49-F238E27FC236}">
                <a16:creationId xmlns:a16="http://schemas.microsoft.com/office/drawing/2014/main" id="{9B3FC1B6-633D-457E-9615-7D18B557A703}"/>
              </a:ext>
            </a:extLst>
          </p:cNvPr>
          <p:cNvGrpSpPr/>
          <p:nvPr/>
        </p:nvGrpSpPr>
        <p:grpSpPr>
          <a:xfrm>
            <a:off x="472227" y="4220506"/>
            <a:ext cx="3337486" cy="665018"/>
            <a:chOff x="3765278" y="4073237"/>
            <a:chExt cx="3337486" cy="665018"/>
          </a:xfrm>
          <a:solidFill>
            <a:srgbClr val="799CF2"/>
          </a:solidFill>
        </p:grpSpPr>
        <p:sp>
          <p:nvSpPr>
            <p:cNvPr id="92" name="đáp án A">
              <a:extLst>
                <a:ext uri="{FF2B5EF4-FFF2-40B4-BE49-F238E27FC236}">
                  <a16:creationId xmlns:a16="http://schemas.microsoft.com/office/drawing/2014/main" id="{2FF828EA-B5C7-4893-924C-645DA8988EA8}"/>
                </a:ext>
              </a:extLst>
            </p:cNvPr>
            <p:cNvSpPr/>
            <p:nvPr/>
          </p:nvSpPr>
          <p:spPr>
            <a:xfrm>
              <a:off x="3848405" y="4073237"/>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dirty="0">
                  <a:solidFill>
                    <a:srgbClr val="002060"/>
                  </a:solidFill>
                  <a:latin typeface="Roboto" panose="02000000000000000000" pitchFamily="2" charset="0"/>
                  <a:ea typeface="Roboto" panose="02000000000000000000" pitchFamily="2" charset="0"/>
                  <a:sym typeface="Arial"/>
                </a:rPr>
                <a:t>HOÁN DỤ</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93" name="Oval 92">
              <a:extLst>
                <a:ext uri="{FF2B5EF4-FFF2-40B4-BE49-F238E27FC236}">
                  <a16:creationId xmlns:a16="http://schemas.microsoft.com/office/drawing/2014/main" id="{E06D0D9E-6E20-4742-BAF6-881013FC3FEB}"/>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2400" b="1" kern="0" dirty="0">
                  <a:solidFill>
                    <a:srgbClr val="002060"/>
                  </a:solidFill>
                  <a:latin typeface="Roboto" panose="02000000000000000000" pitchFamily="2" charset="0"/>
                  <a:ea typeface="Roboto" panose="02000000000000000000" pitchFamily="2" charset="0"/>
                  <a:sym typeface="Arial"/>
                </a:rPr>
                <a:t>B</a:t>
              </a:r>
              <a:endParaRPr lang="vi-VN" sz="2400" b="1" kern="0" dirty="0">
                <a:solidFill>
                  <a:srgbClr val="002060"/>
                </a:solidFill>
                <a:latin typeface="Roboto" panose="02000000000000000000" pitchFamily="2" charset="0"/>
                <a:ea typeface="Roboto" panose="02000000000000000000" pitchFamily="2" charset="0"/>
                <a:sym typeface="Arial"/>
              </a:endParaRPr>
            </a:p>
          </p:txBody>
        </p:sp>
      </p:grpSp>
      <p:pic>
        <p:nvPicPr>
          <p:cNvPr id="94" name="SAI A" descr="Icon&#10;&#10;Description automatically generated">
            <a:extLst>
              <a:ext uri="{FF2B5EF4-FFF2-40B4-BE49-F238E27FC236}">
                <a16:creationId xmlns:a16="http://schemas.microsoft.com/office/drawing/2014/main" id="{3310E5F8-3EF7-4AB2-8846-AE0DC23CBC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1261" y="4220506"/>
            <a:ext cx="692099" cy="686650"/>
          </a:xfrm>
          <a:prstGeom prst="rect">
            <a:avLst/>
          </a:prstGeom>
        </p:spPr>
      </p:pic>
      <p:pic>
        <p:nvPicPr>
          <p:cNvPr id="14" name="NGÔI NHÀ">
            <a:hlinkClick r:id="rId11" action="ppaction://hlinksldjump" highlightClick="1">
              <a:snd r:embed="rId12" name="chimes.wav"/>
            </a:hlinkClick>
            <a:extLst>
              <a:ext uri="{FF2B5EF4-FFF2-40B4-BE49-F238E27FC236}">
                <a16:creationId xmlns:a16="http://schemas.microsoft.com/office/drawing/2014/main" id="{D3363538-C39A-4A8B-B0C5-79A05293DAFB}"/>
              </a:ext>
            </a:extLst>
          </p:cNvPr>
          <p:cNvPicPr>
            <a:picLocks noChangeAspect="1"/>
          </p:cNvPicPr>
          <p:nvPr/>
        </p:nvPicPr>
        <p:blipFill>
          <a:blip r:embed="rId13"/>
          <a:stretch>
            <a:fillRect/>
          </a:stretch>
        </p:blipFill>
        <p:spPr>
          <a:xfrm>
            <a:off x="8166881" y="621761"/>
            <a:ext cx="866829" cy="872609"/>
          </a:xfrm>
          <a:prstGeom prst="rect">
            <a:avLst/>
          </a:prstGeom>
        </p:spPr>
      </p:pic>
      <p:sp>
        <p:nvSpPr>
          <p:cNvPr id="96" name="TextBox 95">
            <a:extLst>
              <a:ext uri="{FF2B5EF4-FFF2-40B4-BE49-F238E27FC236}">
                <a16:creationId xmlns:a16="http://schemas.microsoft.com/office/drawing/2014/main" id="{2334D556-CF5E-4A17-A5B8-36A99462D4EC}"/>
              </a:ext>
            </a:extLst>
          </p:cNvPr>
          <p:cNvSpPr txBox="1"/>
          <p:nvPr/>
        </p:nvSpPr>
        <p:spPr>
          <a:xfrm>
            <a:off x="2627605" y="952500"/>
            <a:ext cx="6057900" cy="1002582"/>
          </a:xfrm>
          <a:prstGeom prst="rect">
            <a:avLst/>
          </a:prstGeom>
          <a:noFill/>
        </p:spPr>
        <p:txBody>
          <a:bodyPr wrap="square" rtlCol="0">
            <a:spAutoFit/>
          </a:bodyPr>
          <a:lstStyle/>
          <a:p>
            <a:pPr marL="0" marR="0" algn="just">
              <a:lnSpc>
                <a:spcPct val="130000"/>
              </a:lnSpc>
              <a:spcBef>
                <a:spcPts val="0"/>
              </a:spcBef>
              <a:spcAft>
                <a:spcPts val="0"/>
              </a:spcAft>
            </a:pPr>
            <a:r>
              <a:rPr lang="nl-NL" sz="2400" dirty="0">
                <a:solidFill>
                  <a:srgbClr val="FF0000"/>
                </a:solidFill>
                <a:effectLst/>
                <a:latin typeface="+mj-lt"/>
                <a:ea typeface="Times New Roman" panose="02020603050405020304" pitchFamily="18" charset="0"/>
                <a:cs typeface="Times New Roman" panose="02020603050405020304" pitchFamily="18" charset="0"/>
              </a:rPr>
              <a:t>C</a:t>
            </a:r>
            <a:r>
              <a:rPr lang="nl-NL" sz="2400" dirty="0">
                <a:solidFill>
                  <a:srgbClr val="FF0000"/>
                </a:solidFill>
                <a:latin typeface="+mj-lt"/>
                <a:ea typeface="Times New Roman" panose="02020603050405020304" pitchFamily="18" charset="0"/>
                <a:cs typeface="Times New Roman" panose="02020603050405020304" pitchFamily="18" charset="0"/>
              </a:rPr>
              <a:t>âu thơ sau sử dụng biện pháp tu từ nào?</a:t>
            </a:r>
          </a:p>
          <a:p>
            <a:pPr lvl="3" algn="just">
              <a:lnSpc>
                <a:spcPct val="130000"/>
              </a:lnSpc>
              <a:spcBef>
                <a:spcPts val="0"/>
              </a:spcBef>
              <a:spcAft>
                <a:spcPts val="0"/>
              </a:spcAft>
            </a:pPr>
            <a:r>
              <a:rPr lang="en-US" sz="2400" i="1">
                <a:solidFill>
                  <a:srgbClr val="FF0000"/>
                </a:solidFill>
                <a:latin typeface="+mj-lt"/>
                <a:ea typeface="Times New Roman" panose="02020603050405020304" pitchFamily="18" charset="0"/>
              </a:rPr>
              <a:t>“Ánh nắng chảy đầy vai”</a:t>
            </a:r>
            <a:endParaRPr lang="en-US" sz="2400" i="1" dirty="0">
              <a:solidFill>
                <a:srgbClr val="FF0000"/>
              </a:solidFill>
              <a:effectLst/>
              <a:latin typeface="+mj-lt"/>
              <a:ea typeface="Times New Roman" panose="02020603050405020304" pitchFamily="18" charset="0"/>
            </a:endParaRPr>
          </a:p>
        </p:txBody>
      </p:sp>
      <p:sp>
        <p:nvSpPr>
          <p:cNvPr id="98" name="Rectangle: Rounded Corners 97">
            <a:extLst>
              <a:ext uri="{FF2B5EF4-FFF2-40B4-BE49-F238E27FC236}">
                <a16:creationId xmlns:a16="http://schemas.microsoft.com/office/drawing/2014/main" id="{A3659896-4AED-4EE0-BCE7-E5F403E32FE2}"/>
              </a:ext>
            </a:extLst>
          </p:cNvPr>
          <p:cNvSpPr/>
          <p:nvPr/>
        </p:nvSpPr>
        <p:spPr>
          <a:xfrm>
            <a:off x="3391822" y="2637845"/>
            <a:ext cx="1835118" cy="475096"/>
          </a:xfrm>
          <a:prstGeom prst="roundRect">
            <a:avLst>
              <a:gd name="adj" fmla="val 50000"/>
            </a:avLst>
          </a:prstGeom>
          <a:solidFill>
            <a:srgbClr val="00B0F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buClr>
                <a:srgbClr val="000000"/>
              </a:buClr>
              <a:defRPr/>
            </a:pPr>
            <a:r>
              <a:rPr lang="vi-VN" sz="2400" b="1" kern="0" dirty="0">
                <a:solidFill>
                  <a:srgbClr val="482400">
                    <a:lumMod val="10000"/>
                    <a:lumOff val="90000"/>
                  </a:srgbClr>
                </a:solidFill>
                <a:latin typeface="Roboto" panose="02000000000000000000" pitchFamily="2" charset="0"/>
                <a:ea typeface="Roboto" panose="02000000000000000000" pitchFamily="2" charset="0"/>
                <a:sym typeface="Arial"/>
              </a:rPr>
              <a:t>ĐÁP ÁN: </a:t>
            </a:r>
          </a:p>
        </p:txBody>
      </p:sp>
      <p:pic>
        <p:nvPicPr>
          <p:cNvPr id="102" name="SAI C" descr="Icon&#10;&#10;Description automatically generated">
            <a:extLst>
              <a:ext uri="{FF2B5EF4-FFF2-40B4-BE49-F238E27FC236}">
                <a16:creationId xmlns:a16="http://schemas.microsoft.com/office/drawing/2014/main" id="{12B911BF-6975-442E-8D03-AEEE56A8CF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9901" y="3183172"/>
            <a:ext cx="692099" cy="686650"/>
          </a:xfrm>
          <a:prstGeom prst="rect">
            <a:avLst/>
          </a:prstGeom>
        </p:spPr>
      </p:pic>
      <p:grpSp>
        <p:nvGrpSpPr>
          <p:cNvPr id="103" name="ĐÁP ÁN C">
            <a:extLst>
              <a:ext uri="{FF2B5EF4-FFF2-40B4-BE49-F238E27FC236}">
                <a16:creationId xmlns:a16="http://schemas.microsoft.com/office/drawing/2014/main" id="{AE0C0F12-1454-422B-82A9-233005372AB9}"/>
              </a:ext>
            </a:extLst>
          </p:cNvPr>
          <p:cNvGrpSpPr/>
          <p:nvPr/>
        </p:nvGrpSpPr>
        <p:grpSpPr>
          <a:xfrm>
            <a:off x="513790" y="3183976"/>
            <a:ext cx="3337486" cy="665018"/>
            <a:chOff x="3765278" y="4073237"/>
            <a:chExt cx="3337486" cy="665018"/>
          </a:xfrm>
          <a:solidFill>
            <a:srgbClr val="799CF2"/>
          </a:solidFill>
        </p:grpSpPr>
        <p:sp>
          <p:nvSpPr>
            <p:cNvPr id="104" name="đáp án A">
              <a:extLst>
                <a:ext uri="{FF2B5EF4-FFF2-40B4-BE49-F238E27FC236}">
                  <a16:creationId xmlns:a16="http://schemas.microsoft.com/office/drawing/2014/main" id="{8A170EB1-2E60-41BD-A84B-EA998B33349B}"/>
                </a:ext>
              </a:extLst>
            </p:cNvPr>
            <p:cNvSpPr/>
            <p:nvPr/>
          </p:nvSpPr>
          <p:spPr>
            <a:xfrm>
              <a:off x="3848405" y="4073237"/>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a:solidFill>
                    <a:srgbClr val="002060"/>
                  </a:solidFill>
                  <a:latin typeface="Roboto" panose="02000000000000000000" pitchFamily="2" charset="0"/>
                  <a:ea typeface="Roboto" panose="02000000000000000000" pitchFamily="2" charset="0"/>
                  <a:sym typeface="Arial"/>
                </a:rPr>
                <a:t>SO SÁNH</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105" name="Oval 104">
              <a:extLst>
                <a:ext uri="{FF2B5EF4-FFF2-40B4-BE49-F238E27FC236}">
                  <a16:creationId xmlns:a16="http://schemas.microsoft.com/office/drawing/2014/main" id="{A687D0E3-D4C7-4656-A0DB-A9A6FCDADA3F}"/>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vi-VN" sz="2400" b="1" kern="0" dirty="0">
                  <a:solidFill>
                    <a:srgbClr val="002060"/>
                  </a:solidFill>
                  <a:latin typeface="Roboto" panose="02000000000000000000" pitchFamily="2" charset="0"/>
                  <a:ea typeface="Roboto" panose="02000000000000000000" pitchFamily="2" charset="0"/>
                  <a:sym typeface="Arial"/>
                </a:rPr>
                <a:t>A</a:t>
              </a:r>
            </a:p>
          </p:txBody>
        </p:sp>
      </p:grpSp>
      <p:sp>
        <p:nvSpPr>
          <p:cNvPr id="106" name="Oval 105">
            <a:extLst>
              <a:ext uri="{FF2B5EF4-FFF2-40B4-BE49-F238E27FC236}">
                <a16:creationId xmlns:a16="http://schemas.microsoft.com/office/drawing/2014/main" id="{2E737183-F57B-42B0-8B19-FB8817D93530}"/>
              </a:ext>
            </a:extLst>
          </p:cNvPr>
          <p:cNvSpPr/>
          <p:nvPr/>
        </p:nvSpPr>
        <p:spPr>
          <a:xfrm>
            <a:off x="565264" y="3306953"/>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pic>
        <p:nvPicPr>
          <p:cNvPr id="111" name="SAI D" descr="Icon&#10;&#10;Description automatically generated">
            <a:extLst>
              <a:ext uri="{FF2B5EF4-FFF2-40B4-BE49-F238E27FC236}">
                <a16:creationId xmlns:a16="http://schemas.microsoft.com/office/drawing/2014/main" id="{34D860F3-4F22-4176-9BB1-F9B687FEE8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0771" y="3192909"/>
            <a:ext cx="692099" cy="686650"/>
          </a:xfrm>
          <a:prstGeom prst="rect">
            <a:avLst/>
          </a:prstGeom>
        </p:spPr>
      </p:pic>
      <p:grpSp>
        <p:nvGrpSpPr>
          <p:cNvPr id="112" name="ĐÁP ÁN D">
            <a:extLst>
              <a:ext uri="{FF2B5EF4-FFF2-40B4-BE49-F238E27FC236}">
                <a16:creationId xmlns:a16="http://schemas.microsoft.com/office/drawing/2014/main" id="{60CD2A72-005E-405A-9C17-1CE9D3339A57}"/>
              </a:ext>
            </a:extLst>
          </p:cNvPr>
          <p:cNvGrpSpPr/>
          <p:nvPr/>
        </p:nvGrpSpPr>
        <p:grpSpPr>
          <a:xfrm>
            <a:off x="4619268" y="3228490"/>
            <a:ext cx="3337486" cy="665018"/>
            <a:chOff x="3765278" y="4073237"/>
            <a:chExt cx="3337486" cy="665018"/>
          </a:xfrm>
          <a:solidFill>
            <a:srgbClr val="799CF2"/>
          </a:solidFill>
        </p:grpSpPr>
        <p:sp>
          <p:nvSpPr>
            <p:cNvPr id="113" name="đáp án A">
              <a:extLst>
                <a:ext uri="{FF2B5EF4-FFF2-40B4-BE49-F238E27FC236}">
                  <a16:creationId xmlns:a16="http://schemas.microsoft.com/office/drawing/2014/main" id="{09B48E93-AA20-4AE2-8FDE-5C76E1D1CECF}"/>
                </a:ext>
              </a:extLst>
            </p:cNvPr>
            <p:cNvSpPr/>
            <p:nvPr/>
          </p:nvSpPr>
          <p:spPr>
            <a:xfrm>
              <a:off x="3848405" y="4073237"/>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a:solidFill>
                    <a:srgbClr val="002060"/>
                  </a:solidFill>
                  <a:latin typeface="Roboto" panose="02000000000000000000" pitchFamily="2" charset="0"/>
                  <a:ea typeface="Roboto" panose="02000000000000000000" pitchFamily="2" charset="0"/>
                  <a:sym typeface="Arial"/>
                </a:rPr>
                <a:t>NHÂN HÓA</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114" name="Oval 113">
              <a:extLst>
                <a:ext uri="{FF2B5EF4-FFF2-40B4-BE49-F238E27FC236}">
                  <a16:creationId xmlns:a16="http://schemas.microsoft.com/office/drawing/2014/main" id="{9743C61A-E8B5-4132-9E3B-9FB908D1D554}"/>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vi-VN" sz="2400" b="1" kern="0" dirty="0">
                  <a:solidFill>
                    <a:srgbClr val="002060"/>
                  </a:solidFill>
                  <a:latin typeface="Roboto" panose="02000000000000000000" pitchFamily="2" charset="0"/>
                  <a:ea typeface="Roboto" panose="02000000000000000000" pitchFamily="2" charset="0"/>
                  <a:sym typeface="Arial"/>
                </a:rPr>
                <a:t>C</a:t>
              </a:r>
            </a:p>
          </p:txBody>
        </p:sp>
      </p:grpSp>
      <p:sp>
        <p:nvSpPr>
          <p:cNvPr id="115" name="Oval 114">
            <a:extLst>
              <a:ext uri="{FF2B5EF4-FFF2-40B4-BE49-F238E27FC236}">
                <a16:creationId xmlns:a16="http://schemas.microsoft.com/office/drawing/2014/main" id="{981586DB-98E2-43FF-9FC2-88F3482A8ECA}"/>
              </a:ext>
            </a:extLst>
          </p:cNvPr>
          <p:cNvSpPr/>
          <p:nvPr/>
        </p:nvSpPr>
        <p:spPr>
          <a:xfrm>
            <a:off x="4699738" y="3328487"/>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pic>
        <p:nvPicPr>
          <p:cNvPr id="2" name="dem giay 10">
            <a:hlinkClick r:id="" action="ppaction://media"/>
            <a:extLst>
              <a:ext uri="{FF2B5EF4-FFF2-40B4-BE49-F238E27FC236}">
                <a16:creationId xmlns:a16="http://schemas.microsoft.com/office/drawing/2014/main" id="{185C6156-5EA3-4425-8144-05E7E9C9CEE6}"/>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205980" y="1655230"/>
            <a:ext cx="1024104" cy="576059"/>
          </a:xfrm>
          <a:prstGeom prst="rect">
            <a:avLst/>
          </a:prstGeom>
        </p:spPr>
      </p:pic>
      <p:sp>
        <p:nvSpPr>
          <p:cNvPr id="38" name="Oval 37">
            <a:extLst>
              <a:ext uri="{FF2B5EF4-FFF2-40B4-BE49-F238E27FC236}">
                <a16:creationId xmlns:a16="http://schemas.microsoft.com/office/drawing/2014/main" id="{BFA917CE-7B96-469D-BC6D-2BCFD6F91FD2}"/>
              </a:ext>
            </a:extLst>
          </p:cNvPr>
          <p:cNvSpPr/>
          <p:nvPr/>
        </p:nvSpPr>
        <p:spPr>
          <a:xfrm>
            <a:off x="573553" y="4349385"/>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pic>
        <p:nvPicPr>
          <p:cNvPr id="4" name="Picture 3" descr="A picture containing toy, doll, clipart&#10;&#10;Description automatically generated">
            <a:extLst>
              <a:ext uri="{FF2B5EF4-FFF2-40B4-BE49-F238E27FC236}">
                <a16:creationId xmlns:a16="http://schemas.microsoft.com/office/drawing/2014/main" id="{8B788B51-A03C-4BC6-861E-80315D938C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31323" y="412406"/>
            <a:ext cx="1160660" cy="900003"/>
          </a:xfrm>
          <a:prstGeom prst="rect">
            <a:avLst/>
          </a:prstGeom>
        </p:spPr>
      </p:pic>
      <p:pic>
        <p:nvPicPr>
          <p:cNvPr id="34" name="Picture 33" descr="A picture containing text, lamp, vector graphics&#10;&#10;Description automatically generated">
            <a:extLst>
              <a:ext uri="{FF2B5EF4-FFF2-40B4-BE49-F238E27FC236}">
                <a16:creationId xmlns:a16="http://schemas.microsoft.com/office/drawing/2014/main" id="{A7CF2841-144E-4055-BD9E-B8B5E5B5BEF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38740" y="4859298"/>
            <a:ext cx="739874" cy="594021"/>
          </a:xfrm>
          <a:prstGeom prst="rect">
            <a:avLst/>
          </a:prstGeom>
        </p:spPr>
      </p:pic>
    </p:spTree>
    <p:extLst>
      <p:ext uri="{BB962C8B-B14F-4D97-AF65-F5344CB8AC3E}">
        <p14:creationId xmlns:p14="http://schemas.microsoft.com/office/powerpoint/2010/main" val="4202049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subTnLst>
                                    <p:audio>
                                      <p:cMediaNode>
                                        <p:cTn display="0" masterRel="sameClick">
                                          <p:stCondLst>
                                            <p:cond evt="begin" delay="0">
                                              <p:tn val="5"/>
                                            </p:cond>
                                          </p:stCondLst>
                                          <p:endCondLst>
                                            <p:cond evt="onStopAudio" delay="0">
                                              <p:tgtEl>
                                                <p:sldTgt/>
                                              </p:tgtEl>
                                            </p:cond>
                                          </p:endCondLst>
                                        </p:cTn>
                                        <p:tgtEl>
                                          <p:sndTgt r:embed="rId5" name="SAI ROI.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1"/>
                                        </p:tgtEl>
                                        <p:attrNameLst>
                                          <p:attrName>style.visibility</p:attrName>
                                        </p:attrNameLst>
                                      </p:cBhvr>
                                      <p:to>
                                        <p:strVal val="visible"/>
                                      </p:to>
                                    </p:set>
                                    <p:anim calcmode="lin" valueType="num">
                                      <p:cBhvr>
                                        <p:cTn id="14" dur="500" fill="hold"/>
                                        <p:tgtEl>
                                          <p:spTgt spid="111"/>
                                        </p:tgtEl>
                                        <p:attrNameLst>
                                          <p:attrName>ppt_w</p:attrName>
                                        </p:attrNameLst>
                                      </p:cBhvr>
                                      <p:tavLst>
                                        <p:tav tm="0">
                                          <p:val>
                                            <p:fltVal val="0"/>
                                          </p:val>
                                        </p:tav>
                                        <p:tav tm="100000">
                                          <p:val>
                                            <p:strVal val="#ppt_w"/>
                                          </p:val>
                                        </p:tav>
                                      </p:tavLst>
                                    </p:anim>
                                    <p:anim calcmode="lin" valueType="num">
                                      <p:cBhvr>
                                        <p:cTn id="15" dur="500" fill="hold"/>
                                        <p:tgtEl>
                                          <p:spTgt spid="111"/>
                                        </p:tgtEl>
                                        <p:attrNameLst>
                                          <p:attrName>ppt_h</p:attrName>
                                        </p:attrNameLst>
                                      </p:cBhvr>
                                      <p:tavLst>
                                        <p:tav tm="0">
                                          <p:val>
                                            <p:fltVal val="0"/>
                                          </p:val>
                                        </p:tav>
                                        <p:tav tm="100000">
                                          <p:val>
                                            <p:strVal val="#ppt_h"/>
                                          </p:val>
                                        </p:tav>
                                      </p:tavLst>
                                    </p:anim>
                                    <p:animEffect transition="in" filter="fade">
                                      <p:cBhvr>
                                        <p:cTn id="16" dur="500"/>
                                        <p:tgtEl>
                                          <p:spTgt spid="111"/>
                                        </p:tgtEl>
                                      </p:cBhvr>
                                    </p:animEffect>
                                  </p:childTnLst>
                                  <p:subTnLst>
                                    <p:audio>
                                      <p:cMediaNode>
                                        <p:cTn display="0" masterRel="sameClick">
                                          <p:stCondLst>
                                            <p:cond evt="begin" delay="0">
                                              <p:tn val="12"/>
                                            </p:cond>
                                          </p:stCondLst>
                                          <p:endCondLst>
                                            <p:cond evt="onStopAudio" delay="0">
                                              <p:tgtEl>
                                                <p:sldTgt/>
                                              </p:tgtEl>
                                            </p:cond>
                                          </p:endCondLst>
                                        </p:cTn>
                                        <p:tgtEl>
                                          <p:sndTgt r:embed="rId5" name="SAI R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1"/>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anim calcmode="lin" valueType="num">
                                      <p:cBhvr>
                                        <p:cTn id="22" dur="500" fill="hold"/>
                                        <p:tgtEl>
                                          <p:spTgt spid="94"/>
                                        </p:tgtEl>
                                        <p:attrNameLst>
                                          <p:attrName>ppt_w</p:attrName>
                                        </p:attrNameLst>
                                      </p:cBhvr>
                                      <p:tavLst>
                                        <p:tav tm="0">
                                          <p:val>
                                            <p:fltVal val="0"/>
                                          </p:val>
                                        </p:tav>
                                        <p:tav tm="100000">
                                          <p:val>
                                            <p:strVal val="#ppt_w"/>
                                          </p:val>
                                        </p:tav>
                                      </p:tavLst>
                                    </p:anim>
                                    <p:anim calcmode="lin" valueType="num">
                                      <p:cBhvr>
                                        <p:cTn id="23" dur="500" fill="hold"/>
                                        <p:tgtEl>
                                          <p:spTgt spid="94"/>
                                        </p:tgtEl>
                                        <p:attrNameLst>
                                          <p:attrName>ppt_h</p:attrName>
                                        </p:attrNameLst>
                                      </p:cBhvr>
                                      <p:tavLst>
                                        <p:tav tm="0">
                                          <p:val>
                                            <p:fltVal val="0"/>
                                          </p:val>
                                        </p:tav>
                                        <p:tav tm="100000">
                                          <p:val>
                                            <p:strVal val="#ppt_h"/>
                                          </p:val>
                                        </p:tav>
                                      </p:tavLst>
                                    </p:anim>
                                    <p:animEffect transition="in" filter="fade">
                                      <p:cBhvr>
                                        <p:cTn id="24" dur="500"/>
                                        <p:tgtEl>
                                          <p:spTgt spid="94"/>
                                        </p:tgtEl>
                                      </p:cBhvr>
                                    </p:animEffect>
                                  </p:childTnLst>
                                  <p:subTnLst>
                                    <p:audio>
                                      <p:cMediaNode>
                                        <p:cTn display="0" masterRel="sameClick">
                                          <p:stCondLst>
                                            <p:cond evt="begin" delay="0">
                                              <p:tn val="20"/>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91"/>
                  </p:tgtEl>
                </p:cond>
              </p:nextCondLst>
            </p:seq>
            <p:seq concurrent="1" nextAc="seek">
              <p:cTn id="25" restart="whenNotActive" fill="hold" evtFilter="cancelBubble" nodeType="interactiveSeq">
                <p:stCondLst>
                  <p:cond evt="onClick" delay="0">
                    <p:tgtEl>
                      <p:spTgt spid="85"/>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cBhvr>
                                        <p:cTn id="30" dur="500" fill="hold"/>
                                        <p:tgtEl>
                                          <p:spTgt spid="88"/>
                                        </p:tgtEl>
                                        <p:attrNameLst>
                                          <p:attrName>ppt_w</p:attrName>
                                        </p:attrNameLst>
                                      </p:cBhvr>
                                      <p:tavLst>
                                        <p:tav tm="0">
                                          <p:val>
                                            <p:fltVal val="0"/>
                                          </p:val>
                                        </p:tav>
                                        <p:tav tm="100000">
                                          <p:val>
                                            <p:strVal val="#ppt_w"/>
                                          </p:val>
                                        </p:tav>
                                      </p:tavLst>
                                    </p:anim>
                                    <p:anim calcmode="lin" valueType="num">
                                      <p:cBhvr>
                                        <p:cTn id="31" dur="500" fill="hold"/>
                                        <p:tgtEl>
                                          <p:spTgt spid="88"/>
                                        </p:tgtEl>
                                        <p:attrNameLst>
                                          <p:attrName>ppt_h</p:attrName>
                                        </p:attrNameLst>
                                      </p:cBhvr>
                                      <p:tavLst>
                                        <p:tav tm="0">
                                          <p:val>
                                            <p:fltVal val="0"/>
                                          </p:val>
                                        </p:tav>
                                        <p:tav tm="100000">
                                          <p:val>
                                            <p:strVal val="#ppt_h"/>
                                          </p:val>
                                        </p:tav>
                                      </p:tavLst>
                                    </p:anim>
                                    <p:animEffect transition="in" filter="fade">
                                      <p:cBhvr>
                                        <p:cTn id="32" dur="500"/>
                                        <p:tgtEl>
                                          <p:spTgt spid="88"/>
                                        </p:tgtEl>
                                      </p:cBhvr>
                                    </p:animEffect>
                                  </p:childTnLst>
                                  <p:subTnLst>
                                    <p:audio>
                                      <p:cMediaNode>
                                        <p:cTn display="0" masterRel="sameClick">
                                          <p:stCondLst>
                                            <p:cond evt="begin" delay="0">
                                              <p:tn val="28"/>
                                            </p:cond>
                                          </p:stCondLst>
                                          <p:endCondLst>
                                            <p:cond evt="onStopAudio" delay="0">
                                              <p:tgtEl>
                                                <p:sldTgt/>
                                              </p:tgtEl>
                                            </p:cond>
                                          </p:endCondLst>
                                        </p:cTn>
                                        <p:tgtEl>
                                          <p:sndTgt r:embed="rId6" name="DUNG ROI.wav"/>
                                        </p:tgtEl>
                                      </p:cMediaNode>
                                    </p:audio>
                                  </p:subTnLst>
                                </p:cTn>
                              </p:par>
                              <p:par>
                                <p:cTn id="33" presetID="32" presetClass="emph" presetSubtype="0" repeatCount="5000" fill="hold" nodeType="withEffect">
                                  <p:stCondLst>
                                    <p:cond delay="0"/>
                                  </p:stCondLst>
                                  <p:childTnLst>
                                    <p:animRot by="120000">
                                      <p:cBhvr>
                                        <p:cTn id="34" dur="100" fill="hold">
                                          <p:stCondLst>
                                            <p:cond delay="0"/>
                                          </p:stCondLst>
                                        </p:cTn>
                                        <p:tgtEl>
                                          <p:spTgt spid="85"/>
                                        </p:tgtEl>
                                        <p:attrNameLst>
                                          <p:attrName>r</p:attrName>
                                        </p:attrNameLst>
                                      </p:cBhvr>
                                    </p:animRot>
                                    <p:animRot by="-240000">
                                      <p:cBhvr>
                                        <p:cTn id="35" dur="200" fill="hold">
                                          <p:stCondLst>
                                            <p:cond delay="200"/>
                                          </p:stCondLst>
                                        </p:cTn>
                                        <p:tgtEl>
                                          <p:spTgt spid="85"/>
                                        </p:tgtEl>
                                        <p:attrNameLst>
                                          <p:attrName>r</p:attrName>
                                        </p:attrNameLst>
                                      </p:cBhvr>
                                    </p:animRot>
                                    <p:animRot by="240000">
                                      <p:cBhvr>
                                        <p:cTn id="36" dur="200" fill="hold">
                                          <p:stCondLst>
                                            <p:cond delay="400"/>
                                          </p:stCondLst>
                                        </p:cTn>
                                        <p:tgtEl>
                                          <p:spTgt spid="85"/>
                                        </p:tgtEl>
                                        <p:attrNameLst>
                                          <p:attrName>r</p:attrName>
                                        </p:attrNameLst>
                                      </p:cBhvr>
                                    </p:animRot>
                                    <p:animRot by="-240000">
                                      <p:cBhvr>
                                        <p:cTn id="37" dur="200" fill="hold">
                                          <p:stCondLst>
                                            <p:cond delay="600"/>
                                          </p:stCondLst>
                                        </p:cTn>
                                        <p:tgtEl>
                                          <p:spTgt spid="85"/>
                                        </p:tgtEl>
                                        <p:attrNameLst>
                                          <p:attrName>r</p:attrName>
                                        </p:attrNameLst>
                                      </p:cBhvr>
                                    </p:animRot>
                                    <p:animRot by="120000">
                                      <p:cBhvr>
                                        <p:cTn id="38" dur="200" fill="hold">
                                          <p:stCondLst>
                                            <p:cond delay="800"/>
                                          </p:stCondLst>
                                        </p:cTn>
                                        <p:tgtEl>
                                          <p:spTgt spid="85"/>
                                        </p:tgtEl>
                                        <p:attrNameLst>
                                          <p:attrName>r</p:attrName>
                                        </p:attrNameLst>
                                      </p:cBhvr>
                                    </p:animRo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nextCondLst>
                <p:cond evt="onClick" delay="0">
                  <p:tgtEl>
                    <p:spTgt spid="85"/>
                  </p:tgtEl>
                </p:cond>
              </p:nextCondLst>
            </p:seq>
            <p:seq concurrent="1" nextAc="seek">
              <p:cTn id="44" restart="whenNotActive" fill="hold" evtFilter="cancelBubble" nodeType="interactiveSeq">
                <p:stCondLst>
                  <p:cond evt="onClick" delay="0">
                    <p:tgtEl>
                      <p:spTgt spid="103"/>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2"/>
                                        </p:tgtEl>
                                        <p:attrNameLst>
                                          <p:attrName>style.visibility</p:attrName>
                                        </p:attrNameLst>
                                      </p:cBhvr>
                                      <p:to>
                                        <p:strVal val="visible"/>
                                      </p:to>
                                    </p:set>
                                    <p:anim calcmode="lin" valueType="num">
                                      <p:cBhvr>
                                        <p:cTn id="49" dur="500" fill="hold"/>
                                        <p:tgtEl>
                                          <p:spTgt spid="102"/>
                                        </p:tgtEl>
                                        <p:attrNameLst>
                                          <p:attrName>ppt_w</p:attrName>
                                        </p:attrNameLst>
                                      </p:cBhvr>
                                      <p:tavLst>
                                        <p:tav tm="0">
                                          <p:val>
                                            <p:fltVal val="0"/>
                                          </p:val>
                                        </p:tav>
                                        <p:tav tm="100000">
                                          <p:val>
                                            <p:strVal val="#ppt_w"/>
                                          </p:val>
                                        </p:tav>
                                      </p:tavLst>
                                    </p:anim>
                                    <p:anim calcmode="lin" valueType="num">
                                      <p:cBhvr>
                                        <p:cTn id="50" dur="500" fill="hold"/>
                                        <p:tgtEl>
                                          <p:spTgt spid="102"/>
                                        </p:tgtEl>
                                        <p:attrNameLst>
                                          <p:attrName>ppt_h</p:attrName>
                                        </p:attrNameLst>
                                      </p:cBhvr>
                                      <p:tavLst>
                                        <p:tav tm="0">
                                          <p:val>
                                            <p:fltVal val="0"/>
                                          </p:val>
                                        </p:tav>
                                        <p:tav tm="100000">
                                          <p:val>
                                            <p:strVal val="#ppt_h"/>
                                          </p:val>
                                        </p:tav>
                                      </p:tavLst>
                                    </p:anim>
                                    <p:animEffect transition="in" filter="fade">
                                      <p:cBhvr>
                                        <p:cTn id="51" dur="500"/>
                                        <p:tgtEl>
                                          <p:spTgt spid="102"/>
                                        </p:tgtEl>
                                      </p:cBhvr>
                                    </p:animEffect>
                                  </p:childTnLst>
                                  <p:subTnLst>
                                    <p:audio>
                                      <p:cMediaNode>
                                        <p:cTn display="0" masterRel="sameClick">
                                          <p:stCondLst>
                                            <p:cond evt="begin" delay="0">
                                              <p:tn val="47"/>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103"/>
                  </p:tgtEl>
                </p:cond>
              </p:nextCondLst>
            </p:seq>
            <p:seq concurrent="1" nextAc="seek">
              <p:cTn id="52" restart="whenNotActive" fill="hold" evtFilter="cancelBubble" nodeType="interactiveSeq">
                <p:stCondLst>
                  <p:cond evt="onClick" delay="0">
                    <p:tgtEl>
                      <p:spTgt spid="112"/>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1"/>
                                        </p:tgtEl>
                                        <p:attrNameLst>
                                          <p:attrName>style.visibility</p:attrName>
                                        </p:attrNameLst>
                                      </p:cBhvr>
                                      <p:to>
                                        <p:strVal val="visible"/>
                                      </p:to>
                                    </p:set>
                                    <p:anim calcmode="lin" valueType="num">
                                      <p:cBhvr>
                                        <p:cTn id="57" dur="500" fill="hold"/>
                                        <p:tgtEl>
                                          <p:spTgt spid="111"/>
                                        </p:tgtEl>
                                        <p:attrNameLst>
                                          <p:attrName>ppt_w</p:attrName>
                                        </p:attrNameLst>
                                      </p:cBhvr>
                                      <p:tavLst>
                                        <p:tav tm="0">
                                          <p:val>
                                            <p:fltVal val="0"/>
                                          </p:val>
                                        </p:tav>
                                        <p:tav tm="100000">
                                          <p:val>
                                            <p:strVal val="#ppt_w"/>
                                          </p:val>
                                        </p:tav>
                                      </p:tavLst>
                                    </p:anim>
                                    <p:anim calcmode="lin" valueType="num">
                                      <p:cBhvr>
                                        <p:cTn id="58" dur="500" fill="hold"/>
                                        <p:tgtEl>
                                          <p:spTgt spid="111"/>
                                        </p:tgtEl>
                                        <p:attrNameLst>
                                          <p:attrName>ppt_h</p:attrName>
                                        </p:attrNameLst>
                                      </p:cBhvr>
                                      <p:tavLst>
                                        <p:tav tm="0">
                                          <p:val>
                                            <p:fltVal val="0"/>
                                          </p:val>
                                        </p:tav>
                                        <p:tav tm="100000">
                                          <p:val>
                                            <p:strVal val="#ppt_h"/>
                                          </p:val>
                                        </p:tav>
                                      </p:tavLst>
                                    </p:anim>
                                    <p:animEffect transition="in" filter="fade">
                                      <p:cBhvr>
                                        <p:cTn id="59" dur="500"/>
                                        <p:tgtEl>
                                          <p:spTgt spid="111"/>
                                        </p:tgtEl>
                                      </p:cBhvr>
                                    </p:animEffect>
                                  </p:childTnLst>
                                  <p:subTnLst>
                                    <p:audio>
                                      <p:cMediaNode>
                                        <p:cTn display="0" masterRel="sameClick">
                                          <p:stCondLst>
                                            <p:cond evt="begin" delay="0">
                                              <p:tn val="55"/>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112"/>
                  </p:tgtEl>
                </p:cond>
              </p:nextCondLst>
            </p:seq>
            <p:video>
              <p:cMediaNode vol="80000">
                <p:cTn id="60" fill="hold" display="0">
                  <p:stCondLst>
                    <p:cond delay="indefinite"/>
                  </p:stCondLst>
                </p:cTn>
                <p:tgtEl>
                  <p:spTgt spid="2"/>
                </p:tgtEl>
              </p:cMediaNode>
            </p:video>
            <p:seq concurrent="1" nextAc="seek">
              <p:cTn id="61" restart="whenNotActive" fill="hold" evtFilter="cancelBubble" nodeType="interactiveSeq">
                <p:stCondLst>
                  <p:cond evt="onClick" delay="0">
                    <p:tgtEl>
                      <p:spTgt spid="89"/>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nodeType="withEffect">
                                  <p:stCondLst>
                                    <p:cond delay="0"/>
                                  </p:stCondLst>
                                  <p:childTnLst>
                                    <p:set>
                                      <p:cBhvr>
                                        <p:cTn id="65" dur="1" fill="hold">
                                          <p:stCondLst>
                                            <p:cond delay="0"/>
                                          </p:stCondLst>
                                        </p:cTn>
                                        <p:tgtEl>
                                          <p:spTgt spid="2"/>
                                        </p:tgtEl>
                                        <p:attrNameLst>
                                          <p:attrName>style.visibility</p:attrName>
                                        </p:attrNameLst>
                                      </p:cBhvr>
                                      <p:to>
                                        <p:strVal val="visible"/>
                                      </p:to>
                                    </p:set>
                                    <p:anim calcmode="lin" valueType="num">
                                      <p:cBhvr>
                                        <p:cTn id="66" dur="500" fill="hold"/>
                                        <p:tgtEl>
                                          <p:spTgt spid="2"/>
                                        </p:tgtEl>
                                        <p:attrNameLst>
                                          <p:attrName>ppt_w</p:attrName>
                                        </p:attrNameLst>
                                      </p:cBhvr>
                                      <p:tavLst>
                                        <p:tav tm="0">
                                          <p:val>
                                            <p:fltVal val="0"/>
                                          </p:val>
                                        </p:tav>
                                        <p:tav tm="100000">
                                          <p:val>
                                            <p:strVal val="#ppt_w"/>
                                          </p:val>
                                        </p:tav>
                                      </p:tavLst>
                                    </p:anim>
                                    <p:anim calcmode="lin" valueType="num">
                                      <p:cBhvr>
                                        <p:cTn id="67" dur="500" fill="hold"/>
                                        <p:tgtEl>
                                          <p:spTgt spid="2"/>
                                        </p:tgtEl>
                                        <p:attrNameLst>
                                          <p:attrName>ppt_h</p:attrName>
                                        </p:attrNameLst>
                                      </p:cBhvr>
                                      <p:tavLst>
                                        <p:tav tm="0">
                                          <p:val>
                                            <p:fltVal val="0"/>
                                          </p:val>
                                        </p:tav>
                                        <p:tav tm="100000">
                                          <p:val>
                                            <p:strVal val="#ppt_h"/>
                                          </p:val>
                                        </p:tav>
                                      </p:tavLst>
                                    </p:anim>
                                    <p:animEffect transition="in" filter="fade">
                                      <p:cBhvr>
                                        <p:cTn id="68" dur="500"/>
                                        <p:tgtEl>
                                          <p:spTgt spid="2"/>
                                        </p:tgtEl>
                                      </p:cBhvr>
                                    </p:animEffect>
                                  </p:childTnLst>
                                </p:cTn>
                              </p:par>
                              <p:par>
                                <p:cTn id="69" presetID="2" presetClass="mediacall" presetSubtype="0" fill="hold" nodeType="withEffect">
                                  <p:stCondLst>
                                    <p:cond delay="0"/>
                                  </p:stCondLst>
                                  <p:childTnLst>
                                    <p:cmd type="call" cmd="togglePause">
                                      <p:cBhvr>
                                        <p:cTn id="70" dur="1" fill="hold"/>
                                        <p:tgtEl>
                                          <p:spTgt spid="2"/>
                                        </p:tgtEl>
                                      </p:cBhvr>
                                    </p:cmd>
                                  </p:childTnLst>
                                </p:cTn>
                              </p:par>
                            </p:childTnLst>
                          </p:cTn>
                        </p:par>
                      </p:childTnLst>
                    </p:cTn>
                  </p:par>
                </p:childTnLst>
              </p:cTn>
              <p:nextCondLst>
                <p:cond evt="onClick" delay="0">
                  <p:tgtEl>
                    <p:spTgt spid="8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57"/>
          <p:cNvSpPr/>
          <p:nvPr/>
        </p:nvSpPr>
        <p:spPr>
          <a:xfrm>
            <a:off x="400648" y="1217860"/>
            <a:ext cx="8475674" cy="4109441"/>
          </a:xfrm>
          <a:prstGeom prst="roundRect">
            <a:avLst>
              <a:gd name="adj" fmla="val 4166"/>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endParaRPr>
          </a:p>
        </p:txBody>
      </p:sp>
      <p:sp>
        <p:nvSpPr>
          <p:cNvPr id="12" name="223"/>
          <p:cNvSpPr txBox="1"/>
          <p:nvPr/>
        </p:nvSpPr>
        <p:spPr>
          <a:xfrm>
            <a:off x="2862154" y="1969494"/>
            <a:ext cx="713657" cy="784830"/>
          </a:xfrm>
          <a:prstGeom prst="rect">
            <a:avLst/>
          </a:prstGeom>
          <a:noFill/>
        </p:spPr>
        <p:txBody>
          <a:bodyPr wrap="none" rtlCol="0">
            <a:spAutoFit/>
          </a:bodyPr>
          <a:lstStyle/>
          <a:p>
            <a:pPr defTabSz="914378" fontAlgn="auto">
              <a:spcBef>
                <a:spcPts val="0"/>
              </a:spcBef>
              <a:spcAft>
                <a:spcPts val="0"/>
              </a:spcAft>
              <a:defRPr/>
            </a:pPr>
            <a:r>
              <a:rPr lang="en-US" altLang="zh-CN" sz="4500" dirty="0">
                <a:solidFill>
                  <a:prstClr val="white"/>
                </a:solidFill>
                <a:latin typeface="Impact" panose="020B0806030902050204" pitchFamily="34" charset="0"/>
                <a:ea typeface="宋体" panose="02010600030101010101" pitchFamily="2" charset="-122"/>
              </a:rPr>
              <a:t>01</a:t>
            </a:r>
            <a:endParaRPr lang="zh-CN" altLang="en-US" sz="4500" dirty="0">
              <a:solidFill>
                <a:prstClr val="white"/>
              </a:solidFill>
              <a:latin typeface="Impact" panose="020B0806030902050204" pitchFamily="34" charset="0"/>
              <a:ea typeface="宋体" panose="02010600030101010101" pitchFamily="2" charset="-122"/>
            </a:endParaRPr>
          </a:p>
        </p:txBody>
      </p:sp>
      <p:pic>
        <p:nvPicPr>
          <p:cNvPr id="69" name="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007" y="1179537"/>
            <a:ext cx="1244640" cy="1642234"/>
          </a:xfrm>
          <a:prstGeom prst="rect">
            <a:avLst/>
          </a:prstGeom>
        </p:spPr>
      </p:pic>
      <p:pic>
        <p:nvPicPr>
          <p:cNvPr id="57" name="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4" y="24478"/>
            <a:ext cx="9156078" cy="1232822"/>
          </a:xfrm>
          <a:prstGeom prst="rect">
            <a:avLst/>
          </a:prstGeom>
        </p:spPr>
      </p:pic>
      <p:sp>
        <p:nvSpPr>
          <p:cNvPr id="83" name="Rectangle: Rounded Corners 82">
            <a:extLst>
              <a:ext uri="{FF2B5EF4-FFF2-40B4-BE49-F238E27FC236}">
                <a16:creationId xmlns:a16="http://schemas.microsoft.com/office/drawing/2014/main" id="{94B9ABA8-151F-4C1A-ACB9-9DF3FBF04D90}"/>
              </a:ext>
            </a:extLst>
          </p:cNvPr>
          <p:cNvSpPr/>
          <p:nvPr/>
        </p:nvSpPr>
        <p:spPr>
          <a:xfrm>
            <a:off x="2310434" y="875006"/>
            <a:ext cx="6550181" cy="1385831"/>
          </a:xfrm>
          <a:prstGeom prst="roundRect">
            <a:avLst>
              <a:gd name="adj" fmla="val 17546"/>
            </a:avLst>
          </a:prstGeom>
          <a:solidFill>
            <a:srgbClr val="FFEE8E"/>
          </a:solidFill>
          <a:ln w="76200" cap="flat" cmpd="sng" algn="ctr">
            <a:solidFill>
              <a:srgbClr val="CB2E81"/>
            </a:solidFill>
            <a:prstDash val="solid"/>
          </a:ln>
          <a:effectLst/>
        </p:spPr>
        <p:txBody>
          <a:bodyPr rtlCol="0" anchor="ctr"/>
          <a:lstStyle/>
          <a:p>
            <a:pPr algn="ctr" defTabSz="914378" fontAlgn="auto">
              <a:lnSpc>
                <a:spcPct val="150000"/>
              </a:lnSpc>
              <a:spcBef>
                <a:spcPts val="0"/>
              </a:spcBef>
              <a:spcAft>
                <a:spcPts val="0"/>
              </a:spcAft>
              <a:buClr>
                <a:srgbClr val="000000"/>
              </a:buClr>
              <a:defRPr/>
            </a:pPr>
            <a:endParaRPr lang="vi-VN" sz="1800" kern="0" dirty="0">
              <a:solidFill>
                <a:srgbClr val="FFEE8E"/>
              </a:solidFill>
              <a:latin typeface="#9Slide03 Kaleko 105 Round Bold" pitchFamily="2" charset="0"/>
              <a:sym typeface="Arial"/>
            </a:endParaRPr>
          </a:p>
        </p:txBody>
      </p:sp>
      <p:grpSp>
        <p:nvGrpSpPr>
          <p:cNvPr id="85" name="ĐÁP ÁN B">
            <a:extLst>
              <a:ext uri="{FF2B5EF4-FFF2-40B4-BE49-F238E27FC236}">
                <a16:creationId xmlns:a16="http://schemas.microsoft.com/office/drawing/2014/main" id="{6B6D639F-4654-469D-A738-BB6ADB4AC817}"/>
              </a:ext>
            </a:extLst>
          </p:cNvPr>
          <p:cNvGrpSpPr/>
          <p:nvPr/>
        </p:nvGrpSpPr>
        <p:grpSpPr>
          <a:xfrm>
            <a:off x="462616" y="3116173"/>
            <a:ext cx="3263970" cy="700755"/>
            <a:chOff x="3765278" y="4073237"/>
            <a:chExt cx="3263970" cy="700755"/>
          </a:xfrm>
          <a:solidFill>
            <a:srgbClr val="83A7FF"/>
          </a:solidFill>
        </p:grpSpPr>
        <p:sp>
          <p:nvSpPr>
            <p:cNvPr id="86" name="đáp án B">
              <a:extLst>
                <a:ext uri="{FF2B5EF4-FFF2-40B4-BE49-F238E27FC236}">
                  <a16:creationId xmlns:a16="http://schemas.microsoft.com/office/drawing/2014/main" id="{B9F7B40C-85F7-4027-A3A7-0FD61BE76793}"/>
                </a:ext>
              </a:extLst>
            </p:cNvPr>
            <p:cNvSpPr/>
            <p:nvPr/>
          </p:nvSpPr>
          <p:spPr>
            <a:xfrm>
              <a:off x="3774889" y="4108974"/>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a:solidFill>
                    <a:srgbClr val="002060"/>
                  </a:solidFill>
                  <a:latin typeface="Roboto" panose="02000000000000000000" pitchFamily="2" charset="0"/>
                  <a:ea typeface="Roboto" panose="02000000000000000000" pitchFamily="2" charset="0"/>
                  <a:sym typeface="Arial"/>
                </a:rPr>
                <a:t>1963</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87" name="Oval 86">
              <a:extLst>
                <a:ext uri="{FF2B5EF4-FFF2-40B4-BE49-F238E27FC236}">
                  <a16:creationId xmlns:a16="http://schemas.microsoft.com/office/drawing/2014/main" id="{ABDE569D-598D-477D-8222-40E3FF9EC5C5}"/>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2400" b="1" kern="0" dirty="0">
                  <a:solidFill>
                    <a:srgbClr val="002060"/>
                  </a:solidFill>
                  <a:latin typeface="Roboto" panose="02000000000000000000" pitchFamily="2" charset="0"/>
                  <a:ea typeface="Roboto" panose="02000000000000000000" pitchFamily="2" charset="0"/>
                  <a:sym typeface="Arial"/>
                </a:rPr>
                <a:t>A</a:t>
              </a:r>
              <a:endParaRPr lang="vi-VN" sz="2400" b="1" kern="0" dirty="0">
                <a:solidFill>
                  <a:srgbClr val="002060"/>
                </a:solidFill>
                <a:latin typeface="Roboto" panose="02000000000000000000" pitchFamily="2" charset="0"/>
                <a:ea typeface="Roboto" panose="02000000000000000000" pitchFamily="2" charset="0"/>
                <a:sym typeface="Arial"/>
              </a:endParaRPr>
            </a:p>
          </p:txBody>
        </p:sp>
      </p:grpSp>
      <p:pic>
        <p:nvPicPr>
          <p:cNvPr id="88" name="ĐÚNG" descr="Icon&#10;&#10;Description automatically generated">
            <a:extLst>
              <a:ext uri="{FF2B5EF4-FFF2-40B4-BE49-F238E27FC236}">
                <a16:creationId xmlns:a16="http://schemas.microsoft.com/office/drawing/2014/main" id="{64E729A3-125A-42EA-B989-82FDF928A1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4657" y="3131980"/>
            <a:ext cx="686650" cy="686650"/>
          </a:xfrm>
          <a:prstGeom prst="rect">
            <a:avLst/>
          </a:prstGeom>
        </p:spPr>
      </p:pic>
      <p:sp>
        <p:nvSpPr>
          <p:cNvPr id="89" name="THỜI GIAN">
            <a:extLst>
              <a:ext uri="{FF2B5EF4-FFF2-40B4-BE49-F238E27FC236}">
                <a16:creationId xmlns:a16="http://schemas.microsoft.com/office/drawing/2014/main" id="{986F7A93-0489-4CFF-9EAA-C1DF5B70545D}"/>
              </a:ext>
            </a:extLst>
          </p:cNvPr>
          <p:cNvSpPr/>
          <p:nvPr/>
        </p:nvSpPr>
        <p:spPr>
          <a:xfrm>
            <a:off x="1080104" y="1179539"/>
            <a:ext cx="1172966" cy="390107"/>
          </a:xfrm>
          <a:prstGeom prst="roundRect">
            <a:avLst/>
          </a:prstGeom>
          <a:solidFill>
            <a:srgbClr val="CC0098"/>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378" fontAlgn="auto">
              <a:spcBef>
                <a:spcPts val="0"/>
              </a:spcBef>
              <a:spcAft>
                <a:spcPts val="0"/>
              </a:spcAft>
              <a:buClr>
                <a:srgbClr val="000000"/>
              </a:buClr>
              <a:defRPr/>
            </a:pPr>
            <a:r>
              <a:rPr lang="vi-VN" sz="1500" b="1" kern="0" dirty="0">
                <a:solidFill>
                  <a:srgbClr val="FFFFFF"/>
                </a:solidFill>
                <a:latin typeface="Roboto" panose="02000000000000000000" pitchFamily="2" charset="0"/>
                <a:ea typeface="Roboto" panose="02000000000000000000" pitchFamily="2" charset="0"/>
                <a:sym typeface="Arial"/>
              </a:rPr>
              <a:t>THỜI GIAN</a:t>
            </a:r>
          </a:p>
        </p:txBody>
      </p:sp>
      <p:sp>
        <p:nvSpPr>
          <p:cNvPr id="90" name="Oval 89">
            <a:extLst>
              <a:ext uri="{FF2B5EF4-FFF2-40B4-BE49-F238E27FC236}">
                <a16:creationId xmlns:a16="http://schemas.microsoft.com/office/drawing/2014/main" id="{D49797BA-AD7C-4CE7-8041-E75598F0F95E}"/>
              </a:ext>
            </a:extLst>
          </p:cNvPr>
          <p:cNvSpPr/>
          <p:nvPr/>
        </p:nvSpPr>
        <p:spPr>
          <a:xfrm>
            <a:off x="555091" y="3231878"/>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grpSp>
        <p:nvGrpSpPr>
          <p:cNvPr id="91" name="ĐÁP ÁN A">
            <a:extLst>
              <a:ext uri="{FF2B5EF4-FFF2-40B4-BE49-F238E27FC236}">
                <a16:creationId xmlns:a16="http://schemas.microsoft.com/office/drawing/2014/main" id="{9B3FC1B6-633D-457E-9615-7D18B557A703}"/>
              </a:ext>
            </a:extLst>
          </p:cNvPr>
          <p:cNvGrpSpPr/>
          <p:nvPr/>
        </p:nvGrpSpPr>
        <p:grpSpPr>
          <a:xfrm>
            <a:off x="472227" y="4220506"/>
            <a:ext cx="3337486" cy="665018"/>
            <a:chOff x="3765278" y="4073237"/>
            <a:chExt cx="3337486" cy="665018"/>
          </a:xfrm>
          <a:solidFill>
            <a:srgbClr val="799CF2"/>
          </a:solidFill>
        </p:grpSpPr>
        <p:sp>
          <p:nvSpPr>
            <p:cNvPr id="92" name="đáp án A">
              <a:extLst>
                <a:ext uri="{FF2B5EF4-FFF2-40B4-BE49-F238E27FC236}">
                  <a16:creationId xmlns:a16="http://schemas.microsoft.com/office/drawing/2014/main" id="{2FF828EA-B5C7-4893-924C-645DA8988EA8}"/>
                </a:ext>
              </a:extLst>
            </p:cNvPr>
            <p:cNvSpPr/>
            <p:nvPr/>
          </p:nvSpPr>
          <p:spPr>
            <a:xfrm>
              <a:off x="3848405" y="4073237"/>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a:solidFill>
                    <a:srgbClr val="002060"/>
                  </a:solidFill>
                  <a:latin typeface="Roboto" panose="02000000000000000000" pitchFamily="2" charset="0"/>
                  <a:ea typeface="Roboto" panose="02000000000000000000" pitchFamily="2" charset="0"/>
                  <a:sym typeface="Arial"/>
                </a:rPr>
                <a:t>1945</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93" name="Oval 92">
              <a:extLst>
                <a:ext uri="{FF2B5EF4-FFF2-40B4-BE49-F238E27FC236}">
                  <a16:creationId xmlns:a16="http://schemas.microsoft.com/office/drawing/2014/main" id="{E06D0D9E-6E20-4742-BAF6-881013FC3FEB}"/>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2400" b="1" kern="0" dirty="0">
                  <a:solidFill>
                    <a:srgbClr val="002060"/>
                  </a:solidFill>
                  <a:latin typeface="Roboto" panose="02000000000000000000" pitchFamily="2" charset="0"/>
                  <a:ea typeface="Roboto" panose="02000000000000000000" pitchFamily="2" charset="0"/>
                  <a:sym typeface="Arial"/>
                </a:rPr>
                <a:t>B</a:t>
              </a:r>
              <a:endParaRPr lang="vi-VN" sz="2400" b="1" kern="0" dirty="0">
                <a:solidFill>
                  <a:srgbClr val="002060"/>
                </a:solidFill>
                <a:latin typeface="Roboto" panose="02000000000000000000" pitchFamily="2" charset="0"/>
                <a:ea typeface="Roboto" panose="02000000000000000000" pitchFamily="2" charset="0"/>
                <a:sym typeface="Arial"/>
              </a:endParaRPr>
            </a:p>
          </p:txBody>
        </p:sp>
      </p:grpSp>
      <p:pic>
        <p:nvPicPr>
          <p:cNvPr id="94" name="SAI A" descr="Icon&#10;&#10;Description automatically generated">
            <a:extLst>
              <a:ext uri="{FF2B5EF4-FFF2-40B4-BE49-F238E27FC236}">
                <a16:creationId xmlns:a16="http://schemas.microsoft.com/office/drawing/2014/main" id="{3310E5F8-3EF7-4AB2-8846-AE0DC23CBC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1261" y="4220506"/>
            <a:ext cx="692099" cy="686650"/>
          </a:xfrm>
          <a:prstGeom prst="rect">
            <a:avLst/>
          </a:prstGeom>
        </p:spPr>
      </p:pic>
      <p:pic>
        <p:nvPicPr>
          <p:cNvPr id="14" name="NGÔI NHÀ">
            <a:hlinkClick r:id="rId11" action="ppaction://hlinksldjump" highlightClick="1">
              <a:snd r:embed="rId12" name="chimes.wav"/>
            </a:hlinkClick>
            <a:extLst>
              <a:ext uri="{FF2B5EF4-FFF2-40B4-BE49-F238E27FC236}">
                <a16:creationId xmlns:a16="http://schemas.microsoft.com/office/drawing/2014/main" id="{D3363538-C39A-4A8B-B0C5-79A05293DAFB}"/>
              </a:ext>
            </a:extLst>
          </p:cNvPr>
          <p:cNvPicPr>
            <a:picLocks noChangeAspect="1"/>
          </p:cNvPicPr>
          <p:nvPr/>
        </p:nvPicPr>
        <p:blipFill>
          <a:blip r:embed="rId13"/>
          <a:stretch>
            <a:fillRect/>
          </a:stretch>
        </p:blipFill>
        <p:spPr>
          <a:xfrm>
            <a:off x="8166881" y="621761"/>
            <a:ext cx="866829" cy="872609"/>
          </a:xfrm>
          <a:prstGeom prst="rect">
            <a:avLst/>
          </a:prstGeom>
        </p:spPr>
      </p:pic>
      <p:sp>
        <p:nvSpPr>
          <p:cNvPr id="96" name="TextBox 95">
            <a:extLst>
              <a:ext uri="{FF2B5EF4-FFF2-40B4-BE49-F238E27FC236}">
                <a16:creationId xmlns:a16="http://schemas.microsoft.com/office/drawing/2014/main" id="{2334D556-CF5E-4A17-A5B8-36A99462D4EC}"/>
              </a:ext>
            </a:extLst>
          </p:cNvPr>
          <p:cNvSpPr txBox="1"/>
          <p:nvPr/>
        </p:nvSpPr>
        <p:spPr>
          <a:xfrm>
            <a:off x="2310434" y="1339777"/>
            <a:ext cx="6344161" cy="830997"/>
          </a:xfrm>
          <a:prstGeom prst="rect">
            <a:avLst/>
          </a:prstGeom>
          <a:noFill/>
        </p:spPr>
        <p:txBody>
          <a:bodyPr wrap="square" rtlCol="0">
            <a:spAutoFit/>
          </a:bodyPr>
          <a:lstStyle/>
          <a:p>
            <a:pPr algn="ctr" defTabSz="685800" fontAlgn="auto">
              <a:spcBef>
                <a:spcPts val="0"/>
              </a:spcBef>
              <a:spcAft>
                <a:spcPts val="0"/>
              </a:spcAft>
              <a:defRPr/>
            </a:pPr>
            <a:r>
              <a:rPr lang="en-US" sz="2400">
                <a:solidFill>
                  <a:srgbClr val="FF0000"/>
                </a:solidFill>
                <a:latin typeface="+mj-lt"/>
              </a:rPr>
              <a:t>Bài thơ “Những cánh buồm” được sáng tác năm nào?</a:t>
            </a:r>
            <a:endParaRPr lang="en-GB" sz="2400" dirty="0">
              <a:solidFill>
                <a:srgbClr val="FF0000"/>
              </a:solidFill>
              <a:latin typeface="+mj-lt"/>
            </a:endParaRPr>
          </a:p>
        </p:txBody>
      </p:sp>
      <p:sp>
        <p:nvSpPr>
          <p:cNvPr id="98" name="Rectangle: Rounded Corners 97">
            <a:extLst>
              <a:ext uri="{FF2B5EF4-FFF2-40B4-BE49-F238E27FC236}">
                <a16:creationId xmlns:a16="http://schemas.microsoft.com/office/drawing/2014/main" id="{A3659896-4AED-4EE0-BCE7-E5F403E32FE2}"/>
              </a:ext>
            </a:extLst>
          </p:cNvPr>
          <p:cNvSpPr/>
          <p:nvPr/>
        </p:nvSpPr>
        <p:spPr>
          <a:xfrm>
            <a:off x="3391822" y="2637845"/>
            <a:ext cx="1835118" cy="475096"/>
          </a:xfrm>
          <a:prstGeom prst="roundRect">
            <a:avLst>
              <a:gd name="adj" fmla="val 50000"/>
            </a:avLst>
          </a:prstGeom>
          <a:solidFill>
            <a:srgbClr val="00B0F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buClr>
                <a:srgbClr val="000000"/>
              </a:buClr>
              <a:defRPr/>
            </a:pPr>
            <a:r>
              <a:rPr lang="vi-VN" sz="2400" b="1" kern="0" dirty="0">
                <a:solidFill>
                  <a:srgbClr val="482400">
                    <a:lumMod val="10000"/>
                    <a:lumOff val="90000"/>
                  </a:srgbClr>
                </a:solidFill>
                <a:latin typeface="Roboto" panose="02000000000000000000" pitchFamily="2" charset="0"/>
                <a:ea typeface="Roboto" panose="02000000000000000000" pitchFamily="2" charset="0"/>
                <a:sym typeface="Arial"/>
              </a:rPr>
              <a:t>ĐÁP ÁN: </a:t>
            </a:r>
          </a:p>
        </p:txBody>
      </p:sp>
      <p:pic>
        <p:nvPicPr>
          <p:cNvPr id="102" name="SAI C" descr="Icon&#10;&#10;Description automatically generated">
            <a:extLst>
              <a:ext uri="{FF2B5EF4-FFF2-40B4-BE49-F238E27FC236}">
                <a16:creationId xmlns:a16="http://schemas.microsoft.com/office/drawing/2014/main" id="{12B911BF-6975-442E-8D03-AEEE56A8CF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84223" y="3135906"/>
            <a:ext cx="692099" cy="686650"/>
          </a:xfrm>
          <a:prstGeom prst="rect">
            <a:avLst/>
          </a:prstGeom>
        </p:spPr>
      </p:pic>
      <p:grpSp>
        <p:nvGrpSpPr>
          <p:cNvPr id="103" name="ĐÁP ÁN C">
            <a:extLst>
              <a:ext uri="{FF2B5EF4-FFF2-40B4-BE49-F238E27FC236}">
                <a16:creationId xmlns:a16="http://schemas.microsoft.com/office/drawing/2014/main" id="{AE0C0F12-1454-422B-82A9-233005372AB9}"/>
              </a:ext>
            </a:extLst>
          </p:cNvPr>
          <p:cNvGrpSpPr/>
          <p:nvPr/>
        </p:nvGrpSpPr>
        <p:grpSpPr>
          <a:xfrm>
            <a:off x="4772719" y="3171486"/>
            <a:ext cx="3337486" cy="665018"/>
            <a:chOff x="3765278" y="4073237"/>
            <a:chExt cx="3337486" cy="665018"/>
          </a:xfrm>
          <a:solidFill>
            <a:srgbClr val="799CF2"/>
          </a:solidFill>
        </p:grpSpPr>
        <p:sp>
          <p:nvSpPr>
            <p:cNvPr id="104" name="đáp án A">
              <a:extLst>
                <a:ext uri="{FF2B5EF4-FFF2-40B4-BE49-F238E27FC236}">
                  <a16:creationId xmlns:a16="http://schemas.microsoft.com/office/drawing/2014/main" id="{8A170EB1-2E60-41BD-A84B-EA998B33349B}"/>
                </a:ext>
              </a:extLst>
            </p:cNvPr>
            <p:cNvSpPr/>
            <p:nvPr/>
          </p:nvSpPr>
          <p:spPr>
            <a:xfrm>
              <a:off x="3848405" y="4073237"/>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a:solidFill>
                    <a:srgbClr val="002060"/>
                  </a:solidFill>
                  <a:latin typeface="Roboto" panose="02000000000000000000" pitchFamily="2" charset="0"/>
                  <a:ea typeface="Roboto" panose="02000000000000000000" pitchFamily="2" charset="0"/>
                  <a:sym typeface="Arial"/>
                </a:rPr>
                <a:t>1939</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105" name="Oval 104">
              <a:extLst>
                <a:ext uri="{FF2B5EF4-FFF2-40B4-BE49-F238E27FC236}">
                  <a16:creationId xmlns:a16="http://schemas.microsoft.com/office/drawing/2014/main" id="{A687D0E3-D4C7-4656-A0DB-A9A6FCDADA3F}"/>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2400" b="1" kern="0" dirty="0">
                  <a:solidFill>
                    <a:srgbClr val="002060"/>
                  </a:solidFill>
                  <a:latin typeface="Roboto" panose="02000000000000000000" pitchFamily="2" charset="0"/>
                  <a:ea typeface="Roboto" panose="02000000000000000000" pitchFamily="2" charset="0"/>
                  <a:sym typeface="Arial"/>
                </a:rPr>
                <a:t>C</a:t>
              </a:r>
              <a:endParaRPr lang="vi-VN" sz="2400" b="1" kern="0" dirty="0">
                <a:solidFill>
                  <a:srgbClr val="002060"/>
                </a:solidFill>
                <a:latin typeface="Roboto" panose="02000000000000000000" pitchFamily="2" charset="0"/>
                <a:ea typeface="Roboto" panose="02000000000000000000" pitchFamily="2" charset="0"/>
                <a:sym typeface="Arial"/>
              </a:endParaRPr>
            </a:p>
          </p:txBody>
        </p:sp>
      </p:grpSp>
      <p:sp>
        <p:nvSpPr>
          <p:cNvPr id="106" name="Oval 105">
            <a:extLst>
              <a:ext uri="{FF2B5EF4-FFF2-40B4-BE49-F238E27FC236}">
                <a16:creationId xmlns:a16="http://schemas.microsoft.com/office/drawing/2014/main" id="{2E737183-F57B-42B0-8B19-FB8817D93530}"/>
              </a:ext>
            </a:extLst>
          </p:cNvPr>
          <p:cNvSpPr/>
          <p:nvPr/>
        </p:nvSpPr>
        <p:spPr>
          <a:xfrm>
            <a:off x="4869585" y="3259687"/>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pic>
        <p:nvPicPr>
          <p:cNvPr id="111" name="SAI D" descr="Icon&#10;&#10;Description automatically generated">
            <a:extLst>
              <a:ext uri="{FF2B5EF4-FFF2-40B4-BE49-F238E27FC236}">
                <a16:creationId xmlns:a16="http://schemas.microsoft.com/office/drawing/2014/main" id="{34D860F3-4F22-4176-9BB1-F9B687FEE8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6881" y="4199564"/>
            <a:ext cx="692099" cy="686650"/>
          </a:xfrm>
          <a:prstGeom prst="rect">
            <a:avLst/>
          </a:prstGeom>
        </p:spPr>
      </p:pic>
      <p:grpSp>
        <p:nvGrpSpPr>
          <p:cNvPr id="112" name="ĐÁP ÁN D">
            <a:extLst>
              <a:ext uri="{FF2B5EF4-FFF2-40B4-BE49-F238E27FC236}">
                <a16:creationId xmlns:a16="http://schemas.microsoft.com/office/drawing/2014/main" id="{60CD2A72-005E-405A-9C17-1CE9D3339A57}"/>
              </a:ext>
            </a:extLst>
          </p:cNvPr>
          <p:cNvGrpSpPr/>
          <p:nvPr/>
        </p:nvGrpSpPr>
        <p:grpSpPr>
          <a:xfrm>
            <a:off x="4755378" y="4235144"/>
            <a:ext cx="3337486" cy="665018"/>
            <a:chOff x="3765278" y="4073237"/>
            <a:chExt cx="3337486" cy="665018"/>
          </a:xfrm>
          <a:solidFill>
            <a:srgbClr val="799CF2"/>
          </a:solidFill>
        </p:grpSpPr>
        <p:sp>
          <p:nvSpPr>
            <p:cNvPr id="113" name="đáp án A">
              <a:extLst>
                <a:ext uri="{FF2B5EF4-FFF2-40B4-BE49-F238E27FC236}">
                  <a16:creationId xmlns:a16="http://schemas.microsoft.com/office/drawing/2014/main" id="{09B48E93-AA20-4AE2-8FDE-5C76E1D1CECF}"/>
                </a:ext>
              </a:extLst>
            </p:cNvPr>
            <p:cNvSpPr/>
            <p:nvPr/>
          </p:nvSpPr>
          <p:spPr>
            <a:xfrm>
              <a:off x="3848405" y="4073237"/>
              <a:ext cx="3254359" cy="665018"/>
            </a:xfrm>
            <a:prstGeom prst="roundRect">
              <a:avLst>
                <a:gd name="adj" fmla="val 50000"/>
              </a:avLst>
            </a:prstGeom>
            <a:grp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1400" kern="0">
                  <a:solidFill>
                    <a:srgbClr val="002060"/>
                  </a:solidFill>
                  <a:latin typeface="Roboto" panose="02000000000000000000" pitchFamily="2" charset="0"/>
                  <a:ea typeface="Roboto" panose="02000000000000000000" pitchFamily="2" charset="0"/>
                  <a:sym typeface="Arial"/>
                </a:rPr>
                <a:t>1969</a:t>
              </a:r>
              <a:endParaRPr lang="vi-VN" sz="1400" kern="0" dirty="0">
                <a:solidFill>
                  <a:srgbClr val="002060"/>
                </a:solidFill>
                <a:latin typeface="Roboto" panose="02000000000000000000" pitchFamily="2" charset="0"/>
                <a:ea typeface="Roboto" panose="02000000000000000000" pitchFamily="2" charset="0"/>
                <a:sym typeface="Arial"/>
              </a:endParaRPr>
            </a:p>
          </p:txBody>
        </p:sp>
        <p:sp>
          <p:nvSpPr>
            <p:cNvPr id="114" name="Oval 113">
              <a:extLst>
                <a:ext uri="{FF2B5EF4-FFF2-40B4-BE49-F238E27FC236}">
                  <a16:creationId xmlns:a16="http://schemas.microsoft.com/office/drawing/2014/main" id="{9743C61A-E8B5-4132-9E3B-9FB908D1D554}"/>
                </a:ext>
              </a:extLst>
            </p:cNvPr>
            <p:cNvSpPr/>
            <p:nvPr/>
          </p:nvSpPr>
          <p:spPr>
            <a:xfrm>
              <a:off x="3765278" y="4073237"/>
              <a:ext cx="686650" cy="665018"/>
            </a:xfrm>
            <a:prstGeom prst="ellipse">
              <a:avLst/>
            </a:prstGeom>
            <a:solidFill>
              <a:srgbClr val="BE97D7"/>
            </a:solidFill>
            <a:ln w="57150" cap="flat" cmpd="sng" algn="ctr">
              <a:solidFill>
                <a:srgbClr val="FFA4AE"/>
              </a:solidFill>
              <a:prstDash val="solid"/>
            </a:ln>
            <a:effectLst/>
            <a:scene3d>
              <a:camera prst="orthographicFront"/>
              <a:lightRig rig="threePt" dir="t"/>
            </a:scene3d>
            <a:sp3d>
              <a:bevelT w="165100" prst="coolSlant"/>
            </a:sp3d>
          </p:spPr>
          <p:txBody>
            <a:bodyPr rtlCol="0" anchor="ctr"/>
            <a:lstStyle/>
            <a:p>
              <a:pPr algn="ctr" defTabSz="914378" fontAlgn="auto">
                <a:spcBef>
                  <a:spcPts val="0"/>
                </a:spcBef>
                <a:spcAft>
                  <a:spcPts val="0"/>
                </a:spcAft>
                <a:buClr>
                  <a:srgbClr val="000000"/>
                </a:buClr>
                <a:defRPr/>
              </a:pPr>
              <a:r>
                <a:rPr lang="en-US" sz="2400" b="1" kern="0" dirty="0">
                  <a:solidFill>
                    <a:srgbClr val="002060"/>
                  </a:solidFill>
                  <a:latin typeface="Roboto" panose="02000000000000000000" pitchFamily="2" charset="0"/>
                  <a:ea typeface="Roboto" panose="02000000000000000000" pitchFamily="2" charset="0"/>
                  <a:sym typeface="Arial"/>
                </a:rPr>
                <a:t>D</a:t>
              </a:r>
              <a:endParaRPr lang="vi-VN" sz="2400" b="1" kern="0" dirty="0">
                <a:solidFill>
                  <a:srgbClr val="002060"/>
                </a:solidFill>
                <a:latin typeface="Roboto" panose="02000000000000000000" pitchFamily="2" charset="0"/>
                <a:ea typeface="Roboto" panose="02000000000000000000" pitchFamily="2" charset="0"/>
                <a:sym typeface="Arial"/>
              </a:endParaRPr>
            </a:p>
          </p:txBody>
        </p:sp>
      </p:grpSp>
      <p:sp>
        <p:nvSpPr>
          <p:cNvPr id="115" name="Oval 114">
            <a:extLst>
              <a:ext uri="{FF2B5EF4-FFF2-40B4-BE49-F238E27FC236}">
                <a16:creationId xmlns:a16="http://schemas.microsoft.com/office/drawing/2014/main" id="{981586DB-98E2-43FF-9FC2-88F3482A8ECA}"/>
              </a:ext>
            </a:extLst>
          </p:cNvPr>
          <p:cNvSpPr/>
          <p:nvPr/>
        </p:nvSpPr>
        <p:spPr>
          <a:xfrm>
            <a:off x="4835848" y="4335141"/>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pic>
        <p:nvPicPr>
          <p:cNvPr id="2" name="dem giay 10">
            <a:hlinkClick r:id="" action="ppaction://media"/>
            <a:extLst>
              <a:ext uri="{FF2B5EF4-FFF2-40B4-BE49-F238E27FC236}">
                <a16:creationId xmlns:a16="http://schemas.microsoft.com/office/drawing/2014/main" id="{185C6156-5EA3-4425-8144-05E7E9C9CEE6}"/>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205980" y="1655230"/>
            <a:ext cx="1024104" cy="576059"/>
          </a:xfrm>
          <a:prstGeom prst="rect">
            <a:avLst/>
          </a:prstGeom>
        </p:spPr>
      </p:pic>
      <p:pic>
        <p:nvPicPr>
          <p:cNvPr id="4" name="Picture 3">
            <a:extLst>
              <a:ext uri="{FF2B5EF4-FFF2-40B4-BE49-F238E27FC236}">
                <a16:creationId xmlns:a16="http://schemas.microsoft.com/office/drawing/2014/main" id="{416B949F-3A51-473B-9156-A8B31FB4DA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67732" y="426151"/>
            <a:ext cx="1202960" cy="972605"/>
          </a:xfrm>
          <a:prstGeom prst="rect">
            <a:avLst/>
          </a:prstGeom>
        </p:spPr>
      </p:pic>
      <p:sp>
        <p:nvSpPr>
          <p:cNvPr id="38" name="Oval 37">
            <a:extLst>
              <a:ext uri="{FF2B5EF4-FFF2-40B4-BE49-F238E27FC236}">
                <a16:creationId xmlns:a16="http://schemas.microsoft.com/office/drawing/2014/main" id="{BFA917CE-7B96-469D-BC6D-2BCFD6F91FD2}"/>
              </a:ext>
            </a:extLst>
          </p:cNvPr>
          <p:cNvSpPr/>
          <p:nvPr/>
        </p:nvSpPr>
        <p:spPr>
          <a:xfrm>
            <a:off x="573553" y="4349385"/>
            <a:ext cx="496574" cy="469968"/>
          </a:xfrm>
          <a:prstGeom prst="ellipse">
            <a:avLst/>
          </a:prstGeom>
          <a:noFill/>
          <a:ln w="57150" cap="flat" cmpd="sng" algn="ctr">
            <a:solidFill>
              <a:srgbClr val="FF0000"/>
            </a:solidFill>
            <a:prstDash val="solid"/>
          </a:ln>
          <a:effectLst/>
        </p:spPr>
        <p:txBody>
          <a:bodyPr rtlCol="0" anchor="ctr"/>
          <a:lstStyle/>
          <a:p>
            <a:pPr algn="ctr" defTabSz="914378" fontAlgn="auto">
              <a:spcBef>
                <a:spcPts val="0"/>
              </a:spcBef>
              <a:spcAft>
                <a:spcPts val="0"/>
              </a:spcAft>
              <a:buClr>
                <a:srgbClr val="000000"/>
              </a:buClr>
              <a:defRPr/>
            </a:pPr>
            <a:endParaRPr lang="vi-VN" sz="1400" kern="0">
              <a:solidFill>
                <a:srgbClr val="FFFFFF"/>
              </a:solidFill>
              <a:latin typeface="Arial" panose="020B0604020202020204" pitchFamily="34" charset="0"/>
              <a:sym typeface="Arial"/>
            </a:endParaRPr>
          </a:p>
        </p:txBody>
      </p:sp>
      <p:pic>
        <p:nvPicPr>
          <p:cNvPr id="34" name="Picture 33" descr="A picture containing text, lamp, vector graphics&#10;&#10;Description automatically generated">
            <a:extLst>
              <a:ext uri="{FF2B5EF4-FFF2-40B4-BE49-F238E27FC236}">
                <a16:creationId xmlns:a16="http://schemas.microsoft.com/office/drawing/2014/main" id="{7A1D7AB8-F2FA-4903-9328-866276D3CE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38740" y="4859298"/>
            <a:ext cx="739874" cy="594021"/>
          </a:xfrm>
          <a:prstGeom prst="rect">
            <a:avLst/>
          </a:prstGeom>
        </p:spPr>
      </p:pic>
    </p:spTree>
    <p:extLst>
      <p:ext uri="{BB962C8B-B14F-4D97-AF65-F5344CB8AC3E}">
        <p14:creationId xmlns:p14="http://schemas.microsoft.com/office/powerpoint/2010/main" val="2175870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subTnLst>
                                    <p:audio>
                                      <p:cMediaNode>
                                        <p:cTn display="0" masterRel="sameClick">
                                          <p:stCondLst>
                                            <p:cond evt="begin" delay="0">
                                              <p:tn val="5"/>
                                            </p:cond>
                                          </p:stCondLst>
                                          <p:endCondLst>
                                            <p:cond evt="onStopAudio" delay="0">
                                              <p:tgtEl>
                                                <p:sldTgt/>
                                              </p:tgtEl>
                                            </p:cond>
                                          </p:endCondLst>
                                        </p:cTn>
                                        <p:tgtEl>
                                          <p:sndTgt r:embed="rId5" name="SAI ROI.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1"/>
                                        </p:tgtEl>
                                        <p:attrNameLst>
                                          <p:attrName>style.visibility</p:attrName>
                                        </p:attrNameLst>
                                      </p:cBhvr>
                                      <p:to>
                                        <p:strVal val="visible"/>
                                      </p:to>
                                    </p:set>
                                    <p:anim calcmode="lin" valueType="num">
                                      <p:cBhvr>
                                        <p:cTn id="14" dur="500" fill="hold"/>
                                        <p:tgtEl>
                                          <p:spTgt spid="111"/>
                                        </p:tgtEl>
                                        <p:attrNameLst>
                                          <p:attrName>ppt_w</p:attrName>
                                        </p:attrNameLst>
                                      </p:cBhvr>
                                      <p:tavLst>
                                        <p:tav tm="0">
                                          <p:val>
                                            <p:fltVal val="0"/>
                                          </p:val>
                                        </p:tav>
                                        <p:tav tm="100000">
                                          <p:val>
                                            <p:strVal val="#ppt_w"/>
                                          </p:val>
                                        </p:tav>
                                      </p:tavLst>
                                    </p:anim>
                                    <p:anim calcmode="lin" valueType="num">
                                      <p:cBhvr>
                                        <p:cTn id="15" dur="500" fill="hold"/>
                                        <p:tgtEl>
                                          <p:spTgt spid="111"/>
                                        </p:tgtEl>
                                        <p:attrNameLst>
                                          <p:attrName>ppt_h</p:attrName>
                                        </p:attrNameLst>
                                      </p:cBhvr>
                                      <p:tavLst>
                                        <p:tav tm="0">
                                          <p:val>
                                            <p:fltVal val="0"/>
                                          </p:val>
                                        </p:tav>
                                        <p:tav tm="100000">
                                          <p:val>
                                            <p:strVal val="#ppt_h"/>
                                          </p:val>
                                        </p:tav>
                                      </p:tavLst>
                                    </p:anim>
                                    <p:animEffect transition="in" filter="fade">
                                      <p:cBhvr>
                                        <p:cTn id="16" dur="500"/>
                                        <p:tgtEl>
                                          <p:spTgt spid="111"/>
                                        </p:tgtEl>
                                      </p:cBhvr>
                                    </p:animEffect>
                                  </p:childTnLst>
                                  <p:subTnLst>
                                    <p:audio>
                                      <p:cMediaNode>
                                        <p:cTn display="0" masterRel="sameClick">
                                          <p:stCondLst>
                                            <p:cond evt="begin" delay="0">
                                              <p:tn val="12"/>
                                            </p:cond>
                                          </p:stCondLst>
                                          <p:endCondLst>
                                            <p:cond evt="onStopAudio" delay="0">
                                              <p:tgtEl>
                                                <p:sldTgt/>
                                              </p:tgtEl>
                                            </p:cond>
                                          </p:endCondLst>
                                        </p:cTn>
                                        <p:tgtEl>
                                          <p:sndTgt r:embed="rId5" name="SAI R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1"/>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anim calcmode="lin" valueType="num">
                                      <p:cBhvr>
                                        <p:cTn id="22" dur="500" fill="hold"/>
                                        <p:tgtEl>
                                          <p:spTgt spid="94"/>
                                        </p:tgtEl>
                                        <p:attrNameLst>
                                          <p:attrName>ppt_w</p:attrName>
                                        </p:attrNameLst>
                                      </p:cBhvr>
                                      <p:tavLst>
                                        <p:tav tm="0">
                                          <p:val>
                                            <p:fltVal val="0"/>
                                          </p:val>
                                        </p:tav>
                                        <p:tav tm="100000">
                                          <p:val>
                                            <p:strVal val="#ppt_w"/>
                                          </p:val>
                                        </p:tav>
                                      </p:tavLst>
                                    </p:anim>
                                    <p:anim calcmode="lin" valueType="num">
                                      <p:cBhvr>
                                        <p:cTn id="23" dur="500" fill="hold"/>
                                        <p:tgtEl>
                                          <p:spTgt spid="94"/>
                                        </p:tgtEl>
                                        <p:attrNameLst>
                                          <p:attrName>ppt_h</p:attrName>
                                        </p:attrNameLst>
                                      </p:cBhvr>
                                      <p:tavLst>
                                        <p:tav tm="0">
                                          <p:val>
                                            <p:fltVal val="0"/>
                                          </p:val>
                                        </p:tav>
                                        <p:tav tm="100000">
                                          <p:val>
                                            <p:strVal val="#ppt_h"/>
                                          </p:val>
                                        </p:tav>
                                      </p:tavLst>
                                    </p:anim>
                                    <p:animEffect transition="in" filter="fade">
                                      <p:cBhvr>
                                        <p:cTn id="24" dur="500"/>
                                        <p:tgtEl>
                                          <p:spTgt spid="94"/>
                                        </p:tgtEl>
                                      </p:cBhvr>
                                    </p:animEffect>
                                  </p:childTnLst>
                                  <p:subTnLst>
                                    <p:audio>
                                      <p:cMediaNode>
                                        <p:cTn display="0" masterRel="sameClick">
                                          <p:stCondLst>
                                            <p:cond evt="begin" delay="0">
                                              <p:tn val="20"/>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91"/>
                  </p:tgtEl>
                </p:cond>
              </p:nextCondLst>
            </p:seq>
            <p:seq concurrent="1" nextAc="seek">
              <p:cTn id="25" restart="whenNotActive" fill="hold" evtFilter="cancelBubble" nodeType="interactiveSeq">
                <p:stCondLst>
                  <p:cond evt="onClick" delay="0">
                    <p:tgtEl>
                      <p:spTgt spid="85"/>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cBhvr>
                                        <p:cTn id="30" dur="500" fill="hold"/>
                                        <p:tgtEl>
                                          <p:spTgt spid="88"/>
                                        </p:tgtEl>
                                        <p:attrNameLst>
                                          <p:attrName>ppt_w</p:attrName>
                                        </p:attrNameLst>
                                      </p:cBhvr>
                                      <p:tavLst>
                                        <p:tav tm="0">
                                          <p:val>
                                            <p:fltVal val="0"/>
                                          </p:val>
                                        </p:tav>
                                        <p:tav tm="100000">
                                          <p:val>
                                            <p:strVal val="#ppt_w"/>
                                          </p:val>
                                        </p:tav>
                                      </p:tavLst>
                                    </p:anim>
                                    <p:anim calcmode="lin" valueType="num">
                                      <p:cBhvr>
                                        <p:cTn id="31" dur="500" fill="hold"/>
                                        <p:tgtEl>
                                          <p:spTgt spid="88"/>
                                        </p:tgtEl>
                                        <p:attrNameLst>
                                          <p:attrName>ppt_h</p:attrName>
                                        </p:attrNameLst>
                                      </p:cBhvr>
                                      <p:tavLst>
                                        <p:tav tm="0">
                                          <p:val>
                                            <p:fltVal val="0"/>
                                          </p:val>
                                        </p:tav>
                                        <p:tav tm="100000">
                                          <p:val>
                                            <p:strVal val="#ppt_h"/>
                                          </p:val>
                                        </p:tav>
                                      </p:tavLst>
                                    </p:anim>
                                    <p:animEffect transition="in" filter="fade">
                                      <p:cBhvr>
                                        <p:cTn id="32" dur="500"/>
                                        <p:tgtEl>
                                          <p:spTgt spid="88"/>
                                        </p:tgtEl>
                                      </p:cBhvr>
                                    </p:animEffect>
                                  </p:childTnLst>
                                  <p:subTnLst>
                                    <p:audio>
                                      <p:cMediaNode>
                                        <p:cTn display="0" masterRel="sameClick">
                                          <p:stCondLst>
                                            <p:cond evt="begin" delay="0">
                                              <p:tn val="28"/>
                                            </p:cond>
                                          </p:stCondLst>
                                          <p:endCondLst>
                                            <p:cond evt="onStopAudio" delay="0">
                                              <p:tgtEl>
                                                <p:sldTgt/>
                                              </p:tgtEl>
                                            </p:cond>
                                          </p:endCondLst>
                                        </p:cTn>
                                        <p:tgtEl>
                                          <p:sndTgt r:embed="rId6" name="DUNG ROI.wav"/>
                                        </p:tgtEl>
                                      </p:cMediaNode>
                                    </p:audio>
                                  </p:subTnLst>
                                </p:cTn>
                              </p:par>
                              <p:par>
                                <p:cTn id="33" presetID="32" presetClass="emph" presetSubtype="0" repeatCount="5000" fill="hold" nodeType="withEffect">
                                  <p:stCondLst>
                                    <p:cond delay="0"/>
                                  </p:stCondLst>
                                  <p:childTnLst>
                                    <p:animRot by="120000">
                                      <p:cBhvr>
                                        <p:cTn id="34" dur="100" fill="hold">
                                          <p:stCondLst>
                                            <p:cond delay="0"/>
                                          </p:stCondLst>
                                        </p:cTn>
                                        <p:tgtEl>
                                          <p:spTgt spid="85"/>
                                        </p:tgtEl>
                                        <p:attrNameLst>
                                          <p:attrName>r</p:attrName>
                                        </p:attrNameLst>
                                      </p:cBhvr>
                                    </p:animRot>
                                    <p:animRot by="-240000">
                                      <p:cBhvr>
                                        <p:cTn id="35" dur="200" fill="hold">
                                          <p:stCondLst>
                                            <p:cond delay="200"/>
                                          </p:stCondLst>
                                        </p:cTn>
                                        <p:tgtEl>
                                          <p:spTgt spid="85"/>
                                        </p:tgtEl>
                                        <p:attrNameLst>
                                          <p:attrName>r</p:attrName>
                                        </p:attrNameLst>
                                      </p:cBhvr>
                                    </p:animRot>
                                    <p:animRot by="240000">
                                      <p:cBhvr>
                                        <p:cTn id="36" dur="200" fill="hold">
                                          <p:stCondLst>
                                            <p:cond delay="400"/>
                                          </p:stCondLst>
                                        </p:cTn>
                                        <p:tgtEl>
                                          <p:spTgt spid="85"/>
                                        </p:tgtEl>
                                        <p:attrNameLst>
                                          <p:attrName>r</p:attrName>
                                        </p:attrNameLst>
                                      </p:cBhvr>
                                    </p:animRot>
                                    <p:animRot by="-240000">
                                      <p:cBhvr>
                                        <p:cTn id="37" dur="200" fill="hold">
                                          <p:stCondLst>
                                            <p:cond delay="600"/>
                                          </p:stCondLst>
                                        </p:cTn>
                                        <p:tgtEl>
                                          <p:spTgt spid="85"/>
                                        </p:tgtEl>
                                        <p:attrNameLst>
                                          <p:attrName>r</p:attrName>
                                        </p:attrNameLst>
                                      </p:cBhvr>
                                    </p:animRot>
                                    <p:animRot by="120000">
                                      <p:cBhvr>
                                        <p:cTn id="38" dur="200" fill="hold">
                                          <p:stCondLst>
                                            <p:cond delay="800"/>
                                          </p:stCondLst>
                                        </p:cTn>
                                        <p:tgtEl>
                                          <p:spTgt spid="85"/>
                                        </p:tgtEl>
                                        <p:attrNameLst>
                                          <p:attrName>r</p:attrName>
                                        </p:attrNameLst>
                                      </p:cBhvr>
                                    </p:animRo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nextCondLst>
                <p:cond evt="onClick" delay="0">
                  <p:tgtEl>
                    <p:spTgt spid="85"/>
                  </p:tgtEl>
                </p:cond>
              </p:nextCondLst>
            </p:seq>
            <p:seq concurrent="1" nextAc="seek">
              <p:cTn id="44" restart="whenNotActive" fill="hold" evtFilter="cancelBubble" nodeType="interactiveSeq">
                <p:stCondLst>
                  <p:cond evt="onClick" delay="0">
                    <p:tgtEl>
                      <p:spTgt spid="103"/>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2"/>
                                        </p:tgtEl>
                                        <p:attrNameLst>
                                          <p:attrName>style.visibility</p:attrName>
                                        </p:attrNameLst>
                                      </p:cBhvr>
                                      <p:to>
                                        <p:strVal val="visible"/>
                                      </p:to>
                                    </p:set>
                                    <p:anim calcmode="lin" valueType="num">
                                      <p:cBhvr>
                                        <p:cTn id="49" dur="500" fill="hold"/>
                                        <p:tgtEl>
                                          <p:spTgt spid="102"/>
                                        </p:tgtEl>
                                        <p:attrNameLst>
                                          <p:attrName>ppt_w</p:attrName>
                                        </p:attrNameLst>
                                      </p:cBhvr>
                                      <p:tavLst>
                                        <p:tav tm="0">
                                          <p:val>
                                            <p:fltVal val="0"/>
                                          </p:val>
                                        </p:tav>
                                        <p:tav tm="100000">
                                          <p:val>
                                            <p:strVal val="#ppt_w"/>
                                          </p:val>
                                        </p:tav>
                                      </p:tavLst>
                                    </p:anim>
                                    <p:anim calcmode="lin" valueType="num">
                                      <p:cBhvr>
                                        <p:cTn id="50" dur="500" fill="hold"/>
                                        <p:tgtEl>
                                          <p:spTgt spid="102"/>
                                        </p:tgtEl>
                                        <p:attrNameLst>
                                          <p:attrName>ppt_h</p:attrName>
                                        </p:attrNameLst>
                                      </p:cBhvr>
                                      <p:tavLst>
                                        <p:tav tm="0">
                                          <p:val>
                                            <p:fltVal val="0"/>
                                          </p:val>
                                        </p:tav>
                                        <p:tav tm="100000">
                                          <p:val>
                                            <p:strVal val="#ppt_h"/>
                                          </p:val>
                                        </p:tav>
                                      </p:tavLst>
                                    </p:anim>
                                    <p:animEffect transition="in" filter="fade">
                                      <p:cBhvr>
                                        <p:cTn id="51" dur="500"/>
                                        <p:tgtEl>
                                          <p:spTgt spid="102"/>
                                        </p:tgtEl>
                                      </p:cBhvr>
                                    </p:animEffect>
                                  </p:childTnLst>
                                  <p:subTnLst>
                                    <p:audio>
                                      <p:cMediaNode>
                                        <p:cTn display="0" masterRel="sameClick">
                                          <p:stCondLst>
                                            <p:cond evt="begin" delay="0">
                                              <p:tn val="47"/>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103"/>
                  </p:tgtEl>
                </p:cond>
              </p:nextCondLst>
            </p:seq>
            <p:seq concurrent="1" nextAc="seek">
              <p:cTn id="52" restart="whenNotActive" fill="hold" evtFilter="cancelBubble" nodeType="interactiveSeq">
                <p:stCondLst>
                  <p:cond evt="onClick" delay="0">
                    <p:tgtEl>
                      <p:spTgt spid="112"/>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1"/>
                                        </p:tgtEl>
                                        <p:attrNameLst>
                                          <p:attrName>style.visibility</p:attrName>
                                        </p:attrNameLst>
                                      </p:cBhvr>
                                      <p:to>
                                        <p:strVal val="visible"/>
                                      </p:to>
                                    </p:set>
                                    <p:anim calcmode="lin" valueType="num">
                                      <p:cBhvr>
                                        <p:cTn id="57" dur="500" fill="hold"/>
                                        <p:tgtEl>
                                          <p:spTgt spid="111"/>
                                        </p:tgtEl>
                                        <p:attrNameLst>
                                          <p:attrName>ppt_w</p:attrName>
                                        </p:attrNameLst>
                                      </p:cBhvr>
                                      <p:tavLst>
                                        <p:tav tm="0">
                                          <p:val>
                                            <p:fltVal val="0"/>
                                          </p:val>
                                        </p:tav>
                                        <p:tav tm="100000">
                                          <p:val>
                                            <p:strVal val="#ppt_w"/>
                                          </p:val>
                                        </p:tav>
                                      </p:tavLst>
                                    </p:anim>
                                    <p:anim calcmode="lin" valueType="num">
                                      <p:cBhvr>
                                        <p:cTn id="58" dur="500" fill="hold"/>
                                        <p:tgtEl>
                                          <p:spTgt spid="111"/>
                                        </p:tgtEl>
                                        <p:attrNameLst>
                                          <p:attrName>ppt_h</p:attrName>
                                        </p:attrNameLst>
                                      </p:cBhvr>
                                      <p:tavLst>
                                        <p:tav tm="0">
                                          <p:val>
                                            <p:fltVal val="0"/>
                                          </p:val>
                                        </p:tav>
                                        <p:tav tm="100000">
                                          <p:val>
                                            <p:strVal val="#ppt_h"/>
                                          </p:val>
                                        </p:tav>
                                      </p:tavLst>
                                    </p:anim>
                                    <p:animEffect transition="in" filter="fade">
                                      <p:cBhvr>
                                        <p:cTn id="59" dur="500"/>
                                        <p:tgtEl>
                                          <p:spTgt spid="111"/>
                                        </p:tgtEl>
                                      </p:cBhvr>
                                    </p:animEffect>
                                  </p:childTnLst>
                                  <p:subTnLst>
                                    <p:audio>
                                      <p:cMediaNode>
                                        <p:cTn display="0" masterRel="sameClick">
                                          <p:stCondLst>
                                            <p:cond evt="begin" delay="0">
                                              <p:tn val="55"/>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112"/>
                  </p:tgtEl>
                </p:cond>
              </p:nextCondLst>
            </p:seq>
            <p:video>
              <p:cMediaNode vol="80000">
                <p:cTn id="60" fill="hold" display="0">
                  <p:stCondLst>
                    <p:cond delay="indefinite"/>
                  </p:stCondLst>
                </p:cTn>
                <p:tgtEl>
                  <p:spTgt spid="2"/>
                </p:tgtEl>
              </p:cMediaNode>
            </p:video>
            <p:seq concurrent="1" nextAc="seek">
              <p:cTn id="61" restart="whenNotActive" fill="hold" evtFilter="cancelBubble" nodeType="interactiveSeq">
                <p:stCondLst>
                  <p:cond evt="onClick" delay="0">
                    <p:tgtEl>
                      <p:spTgt spid="89"/>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nodeType="withEffect">
                                  <p:stCondLst>
                                    <p:cond delay="0"/>
                                  </p:stCondLst>
                                  <p:childTnLst>
                                    <p:set>
                                      <p:cBhvr>
                                        <p:cTn id="65" dur="1" fill="hold">
                                          <p:stCondLst>
                                            <p:cond delay="0"/>
                                          </p:stCondLst>
                                        </p:cTn>
                                        <p:tgtEl>
                                          <p:spTgt spid="2"/>
                                        </p:tgtEl>
                                        <p:attrNameLst>
                                          <p:attrName>style.visibility</p:attrName>
                                        </p:attrNameLst>
                                      </p:cBhvr>
                                      <p:to>
                                        <p:strVal val="visible"/>
                                      </p:to>
                                    </p:set>
                                    <p:anim calcmode="lin" valueType="num">
                                      <p:cBhvr>
                                        <p:cTn id="66" dur="500" fill="hold"/>
                                        <p:tgtEl>
                                          <p:spTgt spid="2"/>
                                        </p:tgtEl>
                                        <p:attrNameLst>
                                          <p:attrName>ppt_w</p:attrName>
                                        </p:attrNameLst>
                                      </p:cBhvr>
                                      <p:tavLst>
                                        <p:tav tm="0">
                                          <p:val>
                                            <p:fltVal val="0"/>
                                          </p:val>
                                        </p:tav>
                                        <p:tav tm="100000">
                                          <p:val>
                                            <p:strVal val="#ppt_w"/>
                                          </p:val>
                                        </p:tav>
                                      </p:tavLst>
                                    </p:anim>
                                    <p:anim calcmode="lin" valueType="num">
                                      <p:cBhvr>
                                        <p:cTn id="67" dur="500" fill="hold"/>
                                        <p:tgtEl>
                                          <p:spTgt spid="2"/>
                                        </p:tgtEl>
                                        <p:attrNameLst>
                                          <p:attrName>ppt_h</p:attrName>
                                        </p:attrNameLst>
                                      </p:cBhvr>
                                      <p:tavLst>
                                        <p:tav tm="0">
                                          <p:val>
                                            <p:fltVal val="0"/>
                                          </p:val>
                                        </p:tav>
                                        <p:tav tm="100000">
                                          <p:val>
                                            <p:strVal val="#ppt_h"/>
                                          </p:val>
                                        </p:tav>
                                      </p:tavLst>
                                    </p:anim>
                                    <p:animEffect transition="in" filter="fade">
                                      <p:cBhvr>
                                        <p:cTn id="68" dur="500"/>
                                        <p:tgtEl>
                                          <p:spTgt spid="2"/>
                                        </p:tgtEl>
                                      </p:cBhvr>
                                    </p:animEffect>
                                  </p:childTnLst>
                                </p:cTn>
                              </p:par>
                              <p:par>
                                <p:cTn id="69" presetID="2" presetClass="mediacall" presetSubtype="0" fill="hold" nodeType="withEffect">
                                  <p:stCondLst>
                                    <p:cond delay="0"/>
                                  </p:stCondLst>
                                  <p:childTnLst>
                                    <p:cmd type="call" cmd="togglePause">
                                      <p:cBhvr>
                                        <p:cTn id="70" dur="1" fill="hold"/>
                                        <p:tgtEl>
                                          <p:spTgt spid="2"/>
                                        </p:tgtEl>
                                      </p:cBhvr>
                                    </p:cmd>
                                  </p:childTnLst>
                                </p:cTn>
                              </p:par>
                            </p:childTnLst>
                          </p:cTn>
                        </p:par>
                      </p:childTnLst>
                    </p:cTn>
                  </p:par>
                </p:childTnLst>
              </p:cTn>
              <p:nextCondLst>
                <p:cond evt="onClick" delay="0">
                  <p:tgtEl>
                    <p:spTgt spid="8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a:extLst>
              <a:ext uri="{FF2B5EF4-FFF2-40B4-BE49-F238E27FC236}">
                <a16:creationId xmlns:a16="http://schemas.microsoft.com/office/drawing/2014/main" id="{8FA425E6-B1C1-0FD1-E074-582E358AF1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0" y="3806826"/>
            <a:ext cx="2808288" cy="1522413"/>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a:extLst>
              <a:ext uri="{FF2B5EF4-FFF2-40B4-BE49-F238E27FC236}">
                <a16:creationId xmlns:a16="http://schemas.microsoft.com/office/drawing/2014/main" id="{BC2FF876-94B7-862D-C315-AE75ED40EC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660776"/>
            <a:ext cx="2874963" cy="860425"/>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D5DE9D13-85C7-4483-3912-C0FFAFCC8F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2962275"/>
            <a:ext cx="2998788" cy="946150"/>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2162409C-DC55-F4D8-F8A9-CD9072A226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7801" y="2879725"/>
            <a:ext cx="20669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A4F90D78-6845-893B-1905-6420B31C01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26" y="1511301"/>
            <a:ext cx="2792413" cy="1222375"/>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CC3D87D1-4724-E6FA-8EEF-1AC19BFF692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51" y="1139825"/>
            <a:ext cx="286861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8B5CBA1D-CF10-1566-1873-3B4E125544B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614" y="244475"/>
            <a:ext cx="2903537" cy="138430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920B20DE-6B48-4AC4-F95C-DB2D19454E1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74939" y="1365250"/>
            <a:ext cx="2141537" cy="1735138"/>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59DB2E0A-B73E-8A78-0CAB-73A1E3C484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63925" y="3976689"/>
            <a:ext cx="3113088" cy="1482725"/>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946D180F-1BB4-D7C5-4452-E6047599D37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7313" y="3976689"/>
            <a:ext cx="2678112"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A4636CC7-8774-AD6B-6580-97B43D8DB54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50013" y="3649664"/>
            <a:ext cx="2584450" cy="78422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C88FC43F-ABF9-A448-2727-25760FCE759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96026" y="2836863"/>
            <a:ext cx="2670175" cy="1243012"/>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83749B23-B086-D66F-CC09-85230BD0EA3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68825" y="2879726"/>
            <a:ext cx="2019300" cy="1482725"/>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7063B105-8158-2D8F-9552-8FA20CDDECE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45251" y="1736726"/>
            <a:ext cx="2690813" cy="8604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E68CA036-2F0D-ED7B-FCF1-FD8D6262B71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99200" y="931863"/>
            <a:ext cx="280035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73A63091-0474-8A66-6252-34E0FF6EF7E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062413" y="631826"/>
            <a:ext cx="2698750" cy="14081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270400FA-8EB7-A862-16A2-2BFACCB9A2B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45013" y="1776414"/>
            <a:ext cx="2043112" cy="132873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2AFF8AE6-E5B6-1CAF-0B4F-BFC03423DEB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14801" y="2679700"/>
            <a:ext cx="1116013" cy="615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903EB43-F270-40DB-C4D2-D6767B89DBF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326381" y="2227218"/>
            <a:ext cx="1087120" cy="1403114"/>
          </a:xfrm>
          <a:prstGeom prst="rect">
            <a:avLst/>
          </a:prstGeom>
        </p:spPr>
      </p:pic>
      <p:pic>
        <p:nvPicPr>
          <p:cNvPr id="23" name="Picture 22">
            <a:extLst>
              <a:ext uri="{FF2B5EF4-FFF2-40B4-BE49-F238E27FC236}">
                <a16:creationId xmlns:a16="http://schemas.microsoft.com/office/drawing/2014/main" id="{BA9153E1-6D93-1FD9-8378-71E37C5602B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58224" y="2022204"/>
            <a:ext cx="1425692" cy="9214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21510"/>
                                        </p:tgtEl>
                                        <p:attrNameLst>
                                          <p:attrName>style.visibility</p:attrName>
                                        </p:attrNameLst>
                                      </p:cBhvr>
                                      <p:to>
                                        <p:strVal val="visible"/>
                                      </p:to>
                                    </p:set>
                                    <p:animEffect transition="in" filter="wipe(right)">
                                      <p:cBhvr>
                                        <p:cTn id="21" dur="500"/>
                                        <p:tgtEl>
                                          <p:spTgt spid="21510"/>
                                        </p:tgtEl>
                                      </p:cBhvr>
                                    </p:animEffect>
                                  </p:childTnLst>
                                </p:cTn>
                              </p:par>
                            </p:childTnLst>
                          </p:cTn>
                        </p:par>
                        <p:par>
                          <p:cTn id="22" fill="hold" nodeType="withGroup">
                            <p:stCondLst>
                              <p:cond delay="1000"/>
                            </p:stCondLst>
                            <p:childTnLst>
                              <p:par>
                                <p:cTn id="23" presetID="22" presetClass="entr" presetSubtype="8" fill="hold" nodeType="afterEffect">
                                  <p:stCondLst>
                                    <p:cond delay="0"/>
                                  </p:stCondLst>
                                  <p:childTnLst>
                                    <p:set>
                                      <p:cBhvr>
                                        <p:cTn id="24" dur="1" fill="hold">
                                          <p:stCondLst>
                                            <p:cond delay="0"/>
                                          </p:stCondLst>
                                        </p:cTn>
                                        <p:tgtEl>
                                          <p:spTgt spid="21511"/>
                                        </p:tgtEl>
                                        <p:attrNameLst>
                                          <p:attrName>style.visibility</p:attrName>
                                        </p:attrNameLst>
                                      </p:cBhvr>
                                      <p:to>
                                        <p:strVal val="visible"/>
                                      </p:to>
                                    </p:set>
                                    <p:animEffect transition="in" filter="wipe(left)">
                                      <p:cBhvr>
                                        <p:cTn id="25" dur="500"/>
                                        <p:tgtEl>
                                          <p:spTgt spid="21511"/>
                                        </p:tgtEl>
                                      </p:cBhvr>
                                    </p:animEffect>
                                  </p:childTnLst>
                                </p:cTn>
                              </p:par>
                            </p:childTnLst>
                          </p:cTn>
                        </p:par>
                        <p:par>
                          <p:cTn id="26" fill="hold" nodeType="withGroup">
                            <p:stCondLst>
                              <p:cond delay="1500"/>
                            </p:stCondLst>
                            <p:childTnLst>
                              <p:par>
                                <p:cTn id="27" presetID="22" presetClass="entr" presetSubtype="8" fill="hold" nodeType="afterEffect">
                                  <p:stCondLst>
                                    <p:cond delay="0"/>
                                  </p:stCondLst>
                                  <p:childTnLst>
                                    <p:set>
                                      <p:cBhvr>
                                        <p:cTn id="28" dur="1" fill="hold">
                                          <p:stCondLst>
                                            <p:cond delay="0"/>
                                          </p:stCondLst>
                                        </p:cTn>
                                        <p:tgtEl>
                                          <p:spTgt spid="21512"/>
                                        </p:tgtEl>
                                        <p:attrNameLst>
                                          <p:attrName>style.visibility</p:attrName>
                                        </p:attrNameLst>
                                      </p:cBhvr>
                                      <p:to>
                                        <p:strVal val="visible"/>
                                      </p:to>
                                    </p:set>
                                    <p:animEffect transition="in" filter="wipe(left)">
                                      <p:cBhvr>
                                        <p:cTn id="29" dur="500"/>
                                        <p:tgtEl>
                                          <p:spTgt spid="215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21513"/>
                                        </p:tgtEl>
                                        <p:attrNameLst>
                                          <p:attrName>style.visibility</p:attrName>
                                        </p:attrNameLst>
                                      </p:cBhvr>
                                      <p:to>
                                        <p:strVal val="visible"/>
                                      </p:to>
                                    </p:set>
                                    <p:animEffect transition="in" filter="wipe(left)">
                                      <p:cBhvr>
                                        <p:cTn id="34" dur="500"/>
                                        <p:tgtEl>
                                          <p:spTgt spid="21513"/>
                                        </p:tgtEl>
                                      </p:cBhvr>
                                    </p:animEffect>
                                  </p:childTnLst>
                                </p:cTn>
                              </p:par>
                            </p:childTnLst>
                          </p:cTn>
                        </p:par>
                        <p:par>
                          <p:cTn id="35" fill="hold" nodeType="with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21514"/>
                                        </p:tgtEl>
                                        <p:attrNameLst>
                                          <p:attrName>style.visibility</p:attrName>
                                        </p:attrNameLst>
                                      </p:cBhvr>
                                      <p:to>
                                        <p:strVal val="visible"/>
                                      </p:to>
                                    </p:set>
                                    <p:animEffect transition="in" filter="wipe(left)">
                                      <p:cBhvr>
                                        <p:cTn id="38" dur="500"/>
                                        <p:tgtEl>
                                          <p:spTgt spid="21514"/>
                                        </p:tgtEl>
                                      </p:cBhvr>
                                    </p:animEffect>
                                  </p:childTnLst>
                                </p:cTn>
                              </p:par>
                            </p:childTnLst>
                          </p:cTn>
                        </p:par>
                        <p:par>
                          <p:cTn id="39" fill="hold" nodeType="withGroup">
                            <p:stCondLst>
                              <p:cond delay="1000"/>
                            </p:stCondLst>
                            <p:childTnLst>
                              <p:par>
                                <p:cTn id="40" presetID="22" presetClass="entr" presetSubtype="8" fill="hold" nodeType="after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par>
                          <p:cTn id="43" fill="hold" nodeType="withGroup">
                            <p:stCondLst>
                              <p:cond delay="1500"/>
                            </p:stCondLst>
                            <p:childTnLst>
                              <p:par>
                                <p:cTn id="44" presetID="22" presetClass="entr" presetSubtype="8" fill="hold" nodeType="afterEffect">
                                  <p:stCondLst>
                                    <p:cond delay="0"/>
                                  </p:stCondLst>
                                  <p:childTnLst>
                                    <p:set>
                                      <p:cBhvr>
                                        <p:cTn id="45" dur="1" fill="hold">
                                          <p:stCondLst>
                                            <p:cond delay="0"/>
                                          </p:stCondLst>
                                        </p:cTn>
                                        <p:tgtEl>
                                          <p:spTgt spid="21516"/>
                                        </p:tgtEl>
                                        <p:attrNameLst>
                                          <p:attrName>style.visibility</p:attrName>
                                        </p:attrNameLst>
                                      </p:cBhvr>
                                      <p:to>
                                        <p:strVal val="visible"/>
                                      </p:to>
                                    </p:set>
                                    <p:animEffect transition="in" filter="wipe(left)">
                                      <p:cBhvr>
                                        <p:cTn id="46" dur="500"/>
                                        <p:tgtEl>
                                          <p:spTgt spid="21516"/>
                                        </p:tgtEl>
                                      </p:cBhvr>
                                    </p:animEffect>
                                  </p:childTnLst>
                                </p:cTn>
                              </p:par>
                            </p:childTnLst>
                          </p:cTn>
                        </p:par>
                        <p:par>
                          <p:cTn id="47" fill="hold" nodeType="withGroup">
                            <p:stCondLst>
                              <p:cond delay="2000"/>
                            </p:stCondLst>
                            <p:childTnLst>
                              <p:par>
                                <p:cTn id="48" presetID="22" presetClass="entr" presetSubtype="2" fill="hold" nodeType="afterEffect">
                                  <p:stCondLst>
                                    <p:cond delay="0"/>
                                  </p:stCondLst>
                                  <p:childTnLst>
                                    <p:set>
                                      <p:cBhvr>
                                        <p:cTn id="49" dur="1" fill="hold">
                                          <p:stCondLst>
                                            <p:cond delay="0"/>
                                          </p:stCondLst>
                                        </p:cTn>
                                        <p:tgtEl>
                                          <p:spTgt spid="21517"/>
                                        </p:tgtEl>
                                        <p:attrNameLst>
                                          <p:attrName>style.visibility</p:attrName>
                                        </p:attrNameLst>
                                      </p:cBhvr>
                                      <p:to>
                                        <p:strVal val="visible"/>
                                      </p:to>
                                    </p:set>
                                    <p:animEffect transition="in" filter="wipe(right)">
                                      <p:cBhvr>
                                        <p:cTn id="50" dur="500"/>
                                        <p:tgtEl>
                                          <p:spTgt spid="2151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2" fill="hold" nodeType="clickEffect">
                                  <p:stCondLst>
                                    <p:cond delay="0"/>
                                  </p:stCondLst>
                                  <p:childTnLst>
                                    <p:set>
                                      <p:cBhvr>
                                        <p:cTn id="54" dur="1" fill="hold">
                                          <p:stCondLst>
                                            <p:cond delay="0"/>
                                          </p:stCondLst>
                                        </p:cTn>
                                        <p:tgtEl>
                                          <p:spTgt spid="21518"/>
                                        </p:tgtEl>
                                        <p:attrNameLst>
                                          <p:attrName>style.visibility</p:attrName>
                                        </p:attrNameLst>
                                      </p:cBhvr>
                                      <p:to>
                                        <p:strVal val="visible"/>
                                      </p:to>
                                    </p:set>
                                    <p:animEffect transition="in" filter="wipe(right)">
                                      <p:cBhvr>
                                        <p:cTn id="55" dur="500"/>
                                        <p:tgtEl>
                                          <p:spTgt spid="21518"/>
                                        </p:tgtEl>
                                      </p:cBhvr>
                                    </p:animEffect>
                                  </p:childTnLst>
                                </p:cTn>
                              </p:par>
                              <p:par>
                                <p:cTn id="56" presetID="16" presetClass="entr" presetSubtype="21"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par>
                          <p:cTn id="59" fill="hold" nodeType="withGroup">
                            <p:stCondLst>
                              <p:cond delay="500"/>
                            </p:stCondLst>
                            <p:childTnLst>
                              <p:par>
                                <p:cTn id="60" presetID="22" presetClass="entr" presetSubtype="2" fill="hold" nodeType="after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right)">
                                      <p:cBhvr>
                                        <p:cTn id="62" dur="500"/>
                                        <p:tgtEl>
                                          <p:spTgt spid="21519"/>
                                        </p:tgtEl>
                                      </p:cBhvr>
                                    </p:animEffect>
                                  </p:childTnLst>
                                </p:cTn>
                              </p:par>
                            </p:childTnLst>
                          </p:cTn>
                        </p:par>
                        <p:par>
                          <p:cTn id="63" fill="hold" nodeType="withGroup">
                            <p:stCondLst>
                              <p:cond delay="1000"/>
                            </p:stCondLst>
                            <p:childTnLst>
                              <p:par>
                                <p:cTn id="64" presetID="22" presetClass="entr" presetSubtype="2" fill="hold" nodeType="afterEffect">
                                  <p:stCondLst>
                                    <p:cond delay="0"/>
                                  </p:stCondLst>
                                  <p:childTnLst>
                                    <p:set>
                                      <p:cBhvr>
                                        <p:cTn id="65" dur="1" fill="hold">
                                          <p:stCondLst>
                                            <p:cond delay="0"/>
                                          </p:stCondLst>
                                        </p:cTn>
                                        <p:tgtEl>
                                          <p:spTgt spid="21520"/>
                                        </p:tgtEl>
                                        <p:attrNameLst>
                                          <p:attrName>style.visibility</p:attrName>
                                        </p:attrNameLst>
                                      </p:cBhvr>
                                      <p:to>
                                        <p:strVal val="visible"/>
                                      </p:to>
                                    </p:set>
                                    <p:animEffect transition="in" filter="wipe(right)">
                                      <p:cBhvr>
                                        <p:cTn id="66" dur="500"/>
                                        <p:tgtEl>
                                          <p:spTgt spid="21520"/>
                                        </p:tgtEl>
                                      </p:cBhvr>
                                    </p:animEffect>
                                  </p:childTnLst>
                                </p:cTn>
                              </p:par>
                            </p:childTnLst>
                          </p:cTn>
                        </p:par>
                        <p:par>
                          <p:cTn id="67" fill="hold" nodeType="withGroup">
                            <p:stCondLst>
                              <p:cond delay="1500"/>
                            </p:stCondLst>
                            <p:childTnLst>
                              <p:par>
                                <p:cTn id="68" presetID="22" presetClass="entr" presetSubtype="2" fill="hold" nodeType="afterEffect">
                                  <p:stCondLst>
                                    <p:cond delay="0"/>
                                  </p:stCondLst>
                                  <p:childTnLst>
                                    <p:set>
                                      <p:cBhvr>
                                        <p:cTn id="69" dur="1" fill="hold">
                                          <p:stCondLst>
                                            <p:cond delay="0"/>
                                          </p:stCondLst>
                                        </p:cTn>
                                        <p:tgtEl>
                                          <p:spTgt spid="21521"/>
                                        </p:tgtEl>
                                        <p:attrNameLst>
                                          <p:attrName>style.visibility</p:attrName>
                                        </p:attrNameLst>
                                      </p:cBhvr>
                                      <p:to>
                                        <p:strVal val="visible"/>
                                      </p:to>
                                    </p:set>
                                    <p:animEffect transition="in" filter="wipe(right)">
                                      <p:cBhvr>
                                        <p:cTn id="70" dur="500"/>
                                        <p:tgtEl>
                                          <p:spTgt spid="2152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2" fill="hold" nodeType="clickEffect">
                                  <p:stCondLst>
                                    <p:cond delay="0"/>
                                  </p:stCondLst>
                                  <p:childTnLst>
                                    <p:set>
                                      <p:cBhvr>
                                        <p:cTn id="74" dur="1" fill="hold">
                                          <p:stCondLst>
                                            <p:cond delay="0"/>
                                          </p:stCondLst>
                                        </p:cTn>
                                        <p:tgtEl>
                                          <p:spTgt spid="21522"/>
                                        </p:tgtEl>
                                        <p:attrNameLst>
                                          <p:attrName>style.visibility</p:attrName>
                                        </p:attrNameLst>
                                      </p:cBhvr>
                                      <p:to>
                                        <p:strVal val="visible"/>
                                      </p:to>
                                    </p:set>
                                    <p:animEffect transition="in" filter="wipe(right)">
                                      <p:cBhvr>
                                        <p:cTn id="75" dur="500"/>
                                        <p:tgtEl>
                                          <p:spTgt spid="21522"/>
                                        </p:tgtEl>
                                      </p:cBhvr>
                                    </p:animEffect>
                                  </p:childTnLst>
                                </p:cTn>
                              </p:par>
                            </p:childTnLst>
                          </p:cTn>
                        </p:par>
                        <p:par>
                          <p:cTn id="76" fill="hold" nodeType="withGroup">
                            <p:stCondLst>
                              <p:cond delay="500"/>
                            </p:stCondLst>
                            <p:childTnLst>
                              <p:par>
                                <p:cTn id="77" presetID="22" presetClass="entr" presetSubtype="2" fill="hold" nodeType="afterEffect">
                                  <p:stCondLst>
                                    <p:cond delay="0"/>
                                  </p:stCondLst>
                                  <p:childTnLst>
                                    <p:set>
                                      <p:cBhvr>
                                        <p:cTn id="78" dur="1" fill="hold">
                                          <p:stCondLst>
                                            <p:cond delay="0"/>
                                          </p:stCondLst>
                                        </p:cTn>
                                        <p:tgtEl>
                                          <p:spTgt spid="21523"/>
                                        </p:tgtEl>
                                        <p:attrNameLst>
                                          <p:attrName>style.visibility</p:attrName>
                                        </p:attrNameLst>
                                      </p:cBhvr>
                                      <p:to>
                                        <p:strVal val="visible"/>
                                      </p:to>
                                    </p:set>
                                    <p:animEffect transition="in" filter="wipe(right)">
                                      <p:cBhvr>
                                        <p:cTn id="79" dur="500"/>
                                        <p:tgtEl>
                                          <p:spTgt spid="21523"/>
                                        </p:tgtEl>
                                      </p:cBhvr>
                                    </p:animEffect>
                                  </p:childTnLst>
                                </p:cTn>
                              </p:par>
                            </p:childTnLst>
                          </p:cTn>
                        </p:par>
                        <p:par>
                          <p:cTn id="80" fill="hold" nodeType="withGroup">
                            <p:stCondLst>
                              <p:cond delay="1000"/>
                            </p:stCondLst>
                            <p:childTnLst>
                              <p:par>
                                <p:cTn id="81" presetID="22" presetClass="entr" presetSubtype="2" fill="hold" nodeType="afterEffect">
                                  <p:stCondLst>
                                    <p:cond delay="0"/>
                                  </p:stCondLst>
                                  <p:childTnLst>
                                    <p:set>
                                      <p:cBhvr>
                                        <p:cTn id="82" dur="1" fill="hold">
                                          <p:stCondLst>
                                            <p:cond delay="0"/>
                                          </p:stCondLst>
                                        </p:cTn>
                                        <p:tgtEl>
                                          <p:spTgt spid="21524"/>
                                        </p:tgtEl>
                                        <p:attrNameLst>
                                          <p:attrName>style.visibility</p:attrName>
                                        </p:attrNameLst>
                                      </p:cBhvr>
                                      <p:to>
                                        <p:strVal val="visible"/>
                                      </p:to>
                                    </p:set>
                                    <p:animEffect transition="in" filter="wipe(right)">
                                      <p:cBhvr>
                                        <p:cTn id="83" dur="500"/>
                                        <p:tgtEl>
                                          <p:spTgt spid="21524"/>
                                        </p:tgtEl>
                                      </p:cBhvr>
                                    </p:animEffect>
                                  </p:childTnLst>
                                </p:cTn>
                              </p:par>
                            </p:childTnLst>
                          </p:cTn>
                        </p:par>
                        <p:par>
                          <p:cTn id="84" fill="hold" nodeType="withGroup">
                            <p:stCondLst>
                              <p:cond delay="1500"/>
                            </p:stCondLst>
                            <p:childTnLst>
                              <p:par>
                                <p:cTn id="85" presetID="22" presetClass="entr" presetSubtype="2" fill="hold" nodeType="afterEffect">
                                  <p:stCondLst>
                                    <p:cond delay="0"/>
                                  </p:stCondLst>
                                  <p:childTnLst>
                                    <p:set>
                                      <p:cBhvr>
                                        <p:cTn id="86" dur="1" fill="hold">
                                          <p:stCondLst>
                                            <p:cond delay="0"/>
                                          </p:stCondLst>
                                        </p:cTn>
                                        <p:tgtEl>
                                          <p:spTgt spid="21525"/>
                                        </p:tgtEl>
                                        <p:attrNameLst>
                                          <p:attrName>style.visibility</p:attrName>
                                        </p:attrNameLst>
                                      </p:cBhvr>
                                      <p:to>
                                        <p:strVal val="visible"/>
                                      </p:to>
                                    </p:set>
                                    <p:animEffect transition="in" filter="wipe(right)">
                                      <p:cBhvr>
                                        <p:cTn id="87"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20C81E1-5D3E-43C4-8627-6FB210593EC7}"/>
              </a:ext>
            </a:extLst>
          </p:cNvPr>
          <p:cNvSpPr/>
          <p:nvPr/>
        </p:nvSpPr>
        <p:spPr bwMode="auto">
          <a:xfrm>
            <a:off x="1657350" y="4120277"/>
            <a:ext cx="5829300" cy="1328023"/>
          </a:xfrm>
          <a:prstGeom prst="roundRect">
            <a:avLst/>
          </a:prstGeom>
          <a:solidFill>
            <a:srgbClr val="FFFFCC"/>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just" defTabSz="914400" rtl="0" eaLnBrk="1" fontAlgn="base" latinLnBrk="0" hangingPunct="1">
              <a:lnSpc>
                <a:spcPct val="100000"/>
              </a:lnSpc>
              <a:spcBef>
                <a:spcPct val="50000"/>
              </a:spcBef>
              <a:spcAft>
                <a:spcPct val="0"/>
              </a:spcAft>
              <a:buClrTx/>
              <a:buSzTx/>
              <a:buFontTx/>
              <a:buNone/>
              <a:tabLst/>
            </a:pPr>
            <a:r>
              <a:rPr lang="en-US" sz="2400" b="1">
                <a:solidFill>
                  <a:srgbClr val="0000FF"/>
                </a:solidFill>
                <a:effectLst/>
                <a:latin typeface="+mj-lt"/>
                <a:ea typeface="Times New Roman" panose="02020603050405020304" pitchFamily="18" charset="0"/>
              </a:rPr>
              <a:t>Viết một đoạn văn khoảng 7 câu nêu nhận xét của em về tình cảm, cảm xúc của tác giả thể hiện qua bài thơ. </a:t>
            </a:r>
            <a:endParaRPr kumimoji="0" lang="en-US" sz="3600" b="0" i="0" u="none" strike="noStrike" cap="none" normalizeH="0" baseline="0" dirty="0">
              <a:ln>
                <a:noFill/>
              </a:ln>
              <a:solidFill>
                <a:srgbClr val="0000FF"/>
              </a:solidFill>
              <a:effectLst/>
              <a:latin typeface="+mj-lt"/>
            </a:endParaRPr>
          </a:p>
        </p:txBody>
      </p:sp>
      <p:sp>
        <p:nvSpPr>
          <p:cNvPr id="4" name="Rectangle: Rounded Corners 3">
            <a:extLst>
              <a:ext uri="{FF2B5EF4-FFF2-40B4-BE49-F238E27FC236}">
                <a16:creationId xmlns:a16="http://schemas.microsoft.com/office/drawing/2014/main" id="{FB83BD03-1E49-40D4-B164-CB3B195EAABB}"/>
              </a:ext>
            </a:extLst>
          </p:cNvPr>
          <p:cNvSpPr/>
          <p:nvPr/>
        </p:nvSpPr>
        <p:spPr bwMode="auto">
          <a:xfrm>
            <a:off x="2590800" y="197390"/>
            <a:ext cx="3733800" cy="578882"/>
          </a:xfrm>
          <a:prstGeom prst="roundRect">
            <a:avLst/>
          </a:prstGeom>
          <a:solidFill>
            <a:srgbClr val="FFFFCC"/>
          </a:solid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800" b="1" dirty="0">
                <a:solidFill>
                  <a:srgbClr val="FF0000"/>
                </a:solidFill>
              </a:rPr>
              <a:t>VẬN DỤNG</a:t>
            </a:r>
            <a:endParaRPr kumimoji="0" lang="en-US" sz="2800" b="1" i="0" u="none" strike="noStrike" cap="none" normalizeH="0" baseline="0" dirty="0">
              <a:ln>
                <a:noFill/>
              </a:ln>
              <a:solidFill>
                <a:srgbClr val="FF0000"/>
              </a:solidFill>
              <a:effectLst/>
              <a:latin typeface="Arial" charset="0"/>
            </a:endParaRPr>
          </a:p>
        </p:txBody>
      </p:sp>
      <p:pic>
        <p:nvPicPr>
          <p:cNvPr id="5" name="Picture 4">
            <a:extLst>
              <a:ext uri="{FF2B5EF4-FFF2-40B4-BE49-F238E27FC236}">
                <a16:creationId xmlns:a16="http://schemas.microsoft.com/office/drawing/2014/main" id="{E9C989E4-F1FC-614C-5E9E-157555125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952500"/>
            <a:ext cx="4648200" cy="3004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2914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10" name="Rounded Rectangle 9"/>
          <p:cNvSpPr/>
          <p:nvPr>
            <p:custDataLst>
              <p:tags r:id="rId2"/>
            </p:custDataLst>
          </p:nvPr>
        </p:nvSpPr>
        <p:spPr>
          <a:xfrm>
            <a:off x="404071" y="1564559"/>
            <a:ext cx="4648200" cy="2185326"/>
          </a:xfrm>
          <a:prstGeom prst="roundRect">
            <a:avLst>
              <a:gd name="adj" fmla="val 18552"/>
            </a:avLst>
          </a:prstGeom>
          <a:solidFill>
            <a:schemeClr val="accent2"/>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spcBef>
                <a:spcPts val="0"/>
              </a:spcBef>
              <a:defRPr/>
            </a:pPr>
            <a:r>
              <a:rPr lang="en-US" sz="2400" b="1" spc="42" dirty="0">
                <a:ln w="11430"/>
                <a:solidFill>
                  <a:schemeClr val="tx1"/>
                </a:solidFill>
                <a:latin typeface="Arial" pitchFamily="34" charset="0"/>
                <a:cs typeface="Arial" pitchFamily="34" charset="0"/>
              </a:rPr>
              <a:t> </a:t>
            </a:r>
            <a:r>
              <a:rPr lang="en-US" sz="2400" b="1" spc="42" dirty="0" err="1">
                <a:ln w="11430"/>
                <a:solidFill>
                  <a:schemeClr val="tx1"/>
                </a:solidFill>
                <a:latin typeface="Arial" pitchFamily="34" charset="0"/>
                <a:cs typeface="Arial" pitchFamily="34" charset="0"/>
              </a:rPr>
              <a:t>Trình</a:t>
            </a:r>
            <a:r>
              <a:rPr lang="en-US" sz="2400" b="1" spc="42" dirty="0">
                <a:ln w="11430"/>
                <a:solidFill>
                  <a:schemeClr val="tx1"/>
                </a:solidFill>
                <a:latin typeface="Arial" pitchFamily="34" charset="0"/>
                <a:cs typeface="Arial" pitchFamily="34" charset="0"/>
              </a:rPr>
              <a:t> </a:t>
            </a:r>
            <a:r>
              <a:rPr lang="en-US" sz="2400" b="1" spc="42" dirty="0" err="1">
                <a:ln w="11430"/>
                <a:solidFill>
                  <a:schemeClr val="tx1"/>
                </a:solidFill>
                <a:latin typeface="Arial" pitchFamily="34" charset="0"/>
                <a:cs typeface="Arial" pitchFamily="34" charset="0"/>
              </a:rPr>
              <a:t>bày</a:t>
            </a:r>
            <a:r>
              <a:rPr lang="en-US" sz="2400" b="1" spc="42" dirty="0">
                <a:ln w="11430"/>
                <a:solidFill>
                  <a:schemeClr val="tx1"/>
                </a:solidFill>
                <a:latin typeface="Arial" pitchFamily="34" charset="0"/>
                <a:cs typeface="Arial" pitchFamily="34" charset="0"/>
              </a:rPr>
              <a:t> </a:t>
            </a:r>
            <a:r>
              <a:rPr lang="en-US" sz="2400" b="1" spc="42" dirty="0" err="1">
                <a:ln w="11430"/>
                <a:solidFill>
                  <a:schemeClr val="tx1"/>
                </a:solidFill>
                <a:latin typeface="Arial" pitchFamily="34" charset="0"/>
                <a:cs typeface="Arial" pitchFamily="34" charset="0"/>
              </a:rPr>
              <a:t>những</a:t>
            </a:r>
            <a:r>
              <a:rPr lang="en-US" sz="2400" b="1" spc="42" dirty="0">
                <a:ln w="11430"/>
                <a:solidFill>
                  <a:schemeClr val="tx1"/>
                </a:solidFill>
                <a:latin typeface="Arial" pitchFamily="34" charset="0"/>
                <a:cs typeface="Arial" pitchFamily="34" charset="0"/>
              </a:rPr>
              <a:t> </a:t>
            </a:r>
            <a:r>
              <a:rPr lang="en-US" sz="2400" b="1" spc="42" dirty="0" err="1">
                <a:ln w="11430"/>
                <a:solidFill>
                  <a:schemeClr val="tx1"/>
                </a:solidFill>
                <a:latin typeface="Arial" pitchFamily="34" charset="0"/>
                <a:cs typeface="Arial" pitchFamily="34" charset="0"/>
              </a:rPr>
              <a:t>hiểu</a:t>
            </a:r>
            <a:r>
              <a:rPr lang="en-US" sz="2400" b="1" spc="42" dirty="0">
                <a:ln w="11430"/>
                <a:solidFill>
                  <a:schemeClr val="tx1"/>
                </a:solidFill>
                <a:latin typeface="Arial" pitchFamily="34" charset="0"/>
                <a:cs typeface="Arial" pitchFamily="34" charset="0"/>
              </a:rPr>
              <a:t> </a:t>
            </a:r>
            <a:r>
              <a:rPr lang="en-US" sz="2400" b="1" spc="42" dirty="0" err="1">
                <a:ln w="11430"/>
                <a:solidFill>
                  <a:schemeClr val="tx1"/>
                </a:solidFill>
                <a:latin typeface="Arial" pitchFamily="34" charset="0"/>
                <a:cs typeface="Arial" pitchFamily="34" charset="0"/>
              </a:rPr>
              <a:t>biết</a:t>
            </a:r>
            <a:r>
              <a:rPr lang="en-US" sz="2400" b="1" spc="42" dirty="0">
                <a:ln w="11430"/>
                <a:solidFill>
                  <a:schemeClr val="tx1"/>
                </a:solidFill>
                <a:latin typeface="Arial" pitchFamily="34" charset="0"/>
                <a:cs typeface="Arial" pitchFamily="34" charset="0"/>
              </a:rPr>
              <a:t> </a:t>
            </a:r>
            <a:r>
              <a:rPr lang="en-US" sz="2400" b="1" spc="42" dirty="0" err="1">
                <a:ln w="11430"/>
                <a:solidFill>
                  <a:schemeClr val="tx1"/>
                </a:solidFill>
                <a:latin typeface="Arial" pitchFamily="34" charset="0"/>
                <a:cs typeface="Arial" pitchFamily="34" charset="0"/>
              </a:rPr>
              <a:t>của</a:t>
            </a:r>
            <a:r>
              <a:rPr lang="en-US" sz="2400" b="1" spc="42" dirty="0">
                <a:ln w="11430"/>
                <a:solidFill>
                  <a:schemeClr val="tx1"/>
                </a:solidFill>
                <a:latin typeface="Arial" pitchFamily="34" charset="0"/>
                <a:cs typeface="Arial" pitchFamily="34" charset="0"/>
              </a:rPr>
              <a:t> </a:t>
            </a:r>
            <a:r>
              <a:rPr lang="en-US" sz="2400" b="1" spc="42" dirty="0" err="1">
                <a:ln w="11430"/>
                <a:solidFill>
                  <a:schemeClr val="tx1"/>
                </a:solidFill>
                <a:latin typeface="Arial" pitchFamily="34" charset="0"/>
                <a:cs typeface="Arial" pitchFamily="34" charset="0"/>
              </a:rPr>
              <a:t>em</a:t>
            </a:r>
            <a:r>
              <a:rPr lang="en-US" sz="2400" b="1" spc="42" dirty="0">
                <a:ln w="11430"/>
                <a:solidFill>
                  <a:schemeClr val="tx1"/>
                </a:solidFill>
                <a:latin typeface="Arial" pitchFamily="34" charset="0"/>
                <a:cs typeface="Arial" pitchFamily="34" charset="0"/>
              </a:rPr>
              <a:t> </a:t>
            </a:r>
            <a:r>
              <a:rPr lang="en-US" sz="2400" b="1" spc="42" dirty="0" err="1">
                <a:ln w="11430"/>
                <a:solidFill>
                  <a:schemeClr val="tx1"/>
                </a:solidFill>
                <a:latin typeface="Arial" pitchFamily="34" charset="0"/>
                <a:cs typeface="Arial" pitchFamily="34" charset="0"/>
              </a:rPr>
              <a:t>về</a:t>
            </a:r>
            <a:r>
              <a:rPr lang="en-US" sz="2400" b="1" spc="42" dirty="0">
                <a:ln w="11430"/>
                <a:solidFill>
                  <a:schemeClr val="tx1"/>
                </a:solidFill>
                <a:latin typeface="Arial" pitchFamily="34" charset="0"/>
                <a:cs typeface="Arial" pitchFamily="34" charset="0"/>
              </a:rPr>
              <a:t> </a:t>
            </a:r>
            <a:r>
              <a:rPr lang="en-US" sz="2400" b="1" spc="42" dirty="0" err="1">
                <a:ln w="11430"/>
                <a:solidFill>
                  <a:schemeClr val="tx1"/>
                </a:solidFill>
                <a:latin typeface="Arial" pitchFamily="34" charset="0"/>
                <a:cs typeface="Arial" pitchFamily="34" charset="0"/>
              </a:rPr>
              <a:t>tác</a:t>
            </a:r>
            <a:r>
              <a:rPr lang="en-US" sz="2400" b="1" spc="42" dirty="0">
                <a:ln w="11430"/>
                <a:solidFill>
                  <a:schemeClr val="tx1"/>
                </a:solidFill>
                <a:latin typeface="Arial" pitchFamily="34" charset="0"/>
                <a:cs typeface="Arial" pitchFamily="34" charset="0"/>
              </a:rPr>
              <a:t> </a:t>
            </a:r>
            <a:r>
              <a:rPr lang="en-US" sz="2400" b="1" spc="42" dirty="0" err="1">
                <a:ln w="11430"/>
                <a:solidFill>
                  <a:schemeClr val="tx1"/>
                </a:solidFill>
                <a:latin typeface="Arial" pitchFamily="34" charset="0"/>
                <a:cs typeface="Arial" pitchFamily="34" charset="0"/>
              </a:rPr>
              <a:t>giả</a:t>
            </a:r>
            <a:r>
              <a:rPr lang="en-US" sz="2400" b="1" spc="42" dirty="0">
                <a:ln w="11430"/>
                <a:solidFill>
                  <a:schemeClr val="tx1"/>
                </a:solidFill>
                <a:latin typeface="Arial" pitchFamily="34" charset="0"/>
                <a:cs typeface="Arial" pitchFamily="34" charset="0"/>
              </a:rPr>
              <a:t> </a:t>
            </a:r>
            <a:r>
              <a:rPr lang="en-US" sz="2400" b="1" spc="42" dirty="0" err="1">
                <a:ln w="11430"/>
                <a:solidFill>
                  <a:schemeClr val="tx1"/>
                </a:solidFill>
                <a:latin typeface="Arial" pitchFamily="34" charset="0"/>
                <a:cs typeface="Arial" charset="0"/>
              </a:rPr>
              <a:t>Hoàng</a:t>
            </a:r>
            <a:r>
              <a:rPr lang="en-US" sz="2400" b="1" spc="42" dirty="0">
                <a:ln w="11430"/>
                <a:solidFill>
                  <a:schemeClr val="tx1"/>
                </a:solidFill>
                <a:latin typeface="Arial" pitchFamily="34" charset="0"/>
                <a:cs typeface="Arial" charset="0"/>
              </a:rPr>
              <a:t> </a:t>
            </a:r>
            <a:r>
              <a:rPr lang="en-US" sz="2400" b="1" spc="42" dirty="0" err="1">
                <a:ln w="11430"/>
                <a:solidFill>
                  <a:schemeClr val="tx1"/>
                </a:solidFill>
                <a:latin typeface="Arial" pitchFamily="34" charset="0"/>
                <a:cs typeface="Arial" charset="0"/>
              </a:rPr>
              <a:t>Trung</a:t>
            </a:r>
            <a:r>
              <a:rPr lang="en-US" sz="2400" b="1" spc="42" dirty="0">
                <a:ln w="11430"/>
                <a:solidFill>
                  <a:schemeClr val="tx1"/>
                </a:solidFill>
                <a:latin typeface="Arial" pitchFamily="34" charset="0"/>
                <a:cs typeface="Arial" charset="0"/>
              </a:rPr>
              <a:t> </a:t>
            </a:r>
            <a:r>
              <a:rPr lang="en-US" sz="2400" b="1" spc="42" dirty="0" err="1">
                <a:ln w="11430"/>
                <a:solidFill>
                  <a:schemeClr val="tx1"/>
                </a:solidFill>
                <a:latin typeface="Arial" pitchFamily="34" charset="0"/>
                <a:cs typeface="Arial" charset="0"/>
              </a:rPr>
              <a:t>Thông</a:t>
            </a:r>
            <a:r>
              <a:rPr lang="en-US" sz="2400" b="1" spc="42" dirty="0">
                <a:ln w="11430"/>
                <a:solidFill>
                  <a:schemeClr val="tx1"/>
                </a:solidFill>
                <a:latin typeface="Arial" pitchFamily="34" charset="0"/>
                <a:cs typeface="Arial" charset="0"/>
              </a:rPr>
              <a:t> </a:t>
            </a:r>
            <a:r>
              <a:rPr lang="en-US" sz="2400" b="1" spc="42" dirty="0" err="1">
                <a:ln w="11430"/>
                <a:solidFill>
                  <a:schemeClr val="tx1"/>
                </a:solidFill>
                <a:latin typeface="Arial" pitchFamily="34" charset="0"/>
                <a:cs typeface="Arial" charset="0"/>
              </a:rPr>
              <a:t>và</a:t>
            </a:r>
            <a:r>
              <a:rPr lang="en-US" sz="2400" b="1" spc="42" dirty="0">
                <a:ln w="11430"/>
                <a:solidFill>
                  <a:schemeClr val="tx1"/>
                </a:solidFill>
                <a:latin typeface="Arial" pitchFamily="34" charset="0"/>
                <a:cs typeface="Arial" charset="0"/>
              </a:rPr>
              <a:t> </a:t>
            </a:r>
            <a:r>
              <a:rPr lang="en-US" sz="2400" b="1" spc="42" dirty="0" err="1">
                <a:ln w="11430"/>
                <a:solidFill>
                  <a:schemeClr val="tx1"/>
                </a:solidFill>
                <a:latin typeface="Arial" pitchFamily="34" charset="0"/>
                <a:cs typeface="Arial" charset="0"/>
              </a:rPr>
              <a:t>văn</a:t>
            </a:r>
            <a:r>
              <a:rPr lang="en-US" sz="2400" b="1" spc="42" dirty="0">
                <a:ln w="11430"/>
                <a:solidFill>
                  <a:schemeClr val="tx1"/>
                </a:solidFill>
                <a:latin typeface="Arial" pitchFamily="34" charset="0"/>
                <a:cs typeface="Arial" charset="0"/>
              </a:rPr>
              <a:t> </a:t>
            </a:r>
            <a:r>
              <a:rPr lang="en-US" sz="2400" b="1" spc="42" dirty="0" err="1">
                <a:ln w="11430"/>
                <a:solidFill>
                  <a:schemeClr val="tx1"/>
                </a:solidFill>
                <a:latin typeface="Arial" pitchFamily="34" charset="0"/>
                <a:cs typeface="Arial" charset="0"/>
              </a:rPr>
              <a:t>bản</a:t>
            </a:r>
            <a:r>
              <a:rPr lang="en-US" sz="2400" b="1" spc="42" dirty="0">
                <a:ln w="11430"/>
                <a:solidFill>
                  <a:schemeClr val="tx1"/>
                </a:solidFill>
                <a:latin typeface="Arial" pitchFamily="34" charset="0"/>
                <a:cs typeface="Arial" charset="0"/>
              </a:rPr>
              <a:t> “</a:t>
            </a:r>
            <a:r>
              <a:rPr lang="en-US" sz="2400" b="1" spc="42" dirty="0" err="1">
                <a:ln w="11430"/>
                <a:solidFill>
                  <a:schemeClr val="tx1"/>
                </a:solidFill>
                <a:latin typeface="Arial" pitchFamily="34" charset="0"/>
                <a:cs typeface="Arial" charset="0"/>
              </a:rPr>
              <a:t>Những</a:t>
            </a:r>
            <a:r>
              <a:rPr lang="en-US" sz="2400" b="1" spc="42" dirty="0">
                <a:ln w="11430"/>
                <a:solidFill>
                  <a:schemeClr val="tx1"/>
                </a:solidFill>
                <a:latin typeface="Arial" pitchFamily="34" charset="0"/>
                <a:cs typeface="Arial" charset="0"/>
              </a:rPr>
              <a:t> </a:t>
            </a:r>
            <a:r>
              <a:rPr lang="en-US" sz="2400" b="1" spc="42" dirty="0" err="1">
                <a:ln w="11430"/>
                <a:solidFill>
                  <a:schemeClr val="tx1"/>
                </a:solidFill>
                <a:latin typeface="Arial" pitchFamily="34" charset="0"/>
                <a:cs typeface="Arial" charset="0"/>
              </a:rPr>
              <a:t>cánh</a:t>
            </a:r>
            <a:r>
              <a:rPr lang="en-US" sz="2400" b="1" spc="42" dirty="0">
                <a:ln w="11430"/>
                <a:solidFill>
                  <a:schemeClr val="tx1"/>
                </a:solidFill>
                <a:latin typeface="Arial" pitchFamily="34" charset="0"/>
                <a:cs typeface="Arial" charset="0"/>
              </a:rPr>
              <a:t> </a:t>
            </a:r>
            <a:r>
              <a:rPr lang="en-US" sz="2400" b="1" spc="42" dirty="0" err="1">
                <a:ln w="11430"/>
                <a:solidFill>
                  <a:schemeClr val="tx1"/>
                </a:solidFill>
                <a:latin typeface="Arial" pitchFamily="34" charset="0"/>
                <a:cs typeface="Arial" charset="0"/>
              </a:rPr>
              <a:t>buồm</a:t>
            </a:r>
            <a:r>
              <a:rPr lang="en-US" sz="2400" b="1" spc="42" dirty="0">
                <a:ln w="11430"/>
                <a:solidFill>
                  <a:schemeClr val="tx1"/>
                </a:solidFill>
                <a:latin typeface="Arial" pitchFamily="34" charset="0"/>
                <a:cs typeface="Arial" charset="0"/>
              </a:rPr>
              <a:t>”</a:t>
            </a:r>
            <a:r>
              <a:rPr lang="en-US" sz="2400" b="1" spc="42" dirty="0">
                <a:ln w="11430"/>
                <a:solidFill>
                  <a:schemeClr val="tx1"/>
                </a:solidFill>
                <a:latin typeface="Arial" pitchFamily="34" charset="0"/>
                <a:cs typeface="Arial" pitchFamily="34" charset="0"/>
              </a:rPr>
              <a:t>.</a:t>
            </a:r>
            <a:endParaRPr lang="en-US" sz="2400" b="1" dirty="0">
              <a:solidFill>
                <a:schemeClr val="tx1"/>
              </a:solidFill>
              <a:latin typeface="+mj-lt"/>
              <a:cs typeface="Arial" pitchFamily="34" charset="0"/>
            </a:endParaRP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9" name="Oval 62"/>
          <p:cNvSpPr>
            <a:spLocks noChangeArrowheads="1"/>
          </p:cNvSpPr>
          <p:nvPr/>
        </p:nvSpPr>
        <p:spPr bwMode="auto">
          <a:xfrm>
            <a:off x="152400" y="71438"/>
            <a:ext cx="1905000" cy="571500"/>
          </a:xfrm>
          <a:prstGeom prst="ellipse">
            <a:avLst/>
          </a:prstGeom>
          <a:solidFill>
            <a:schemeClr val="accent2"/>
          </a:solidFill>
          <a:ln w="9525">
            <a:solidFill>
              <a:srgbClr val="CCFF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solidFill>
                  <a:srgbClr val="FFFF00"/>
                </a:solidFill>
                <a:latin typeface="Arial" pitchFamily="34" charset="0"/>
                <a:cs typeface="Arial" pitchFamily="34" charset="0"/>
              </a:rPr>
              <a:t>Văn bản</a:t>
            </a:r>
          </a:p>
        </p:txBody>
      </p:sp>
      <p:sp>
        <p:nvSpPr>
          <p:cNvPr id="12" name="Rectangle 11">
            <a:extLst>
              <a:ext uri="{FF2B5EF4-FFF2-40B4-BE49-F238E27FC236}">
                <a16:creationId xmlns:a16="http://schemas.microsoft.com/office/drawing/2014/main" id="{16EE5539-AC65-517F-B86C-C10C854D8545}"/>
              </a:ext>
            </a:extLst>
          </p:cNvPr>
          <p:cNvSpPr/>
          <p:nvPr/>
        </p:nvSpPr>
        <p:spPr>
          <a:xfrm>
            <a:off x="1924905" y="124094"/>
            <a:ext cx="6238690" cy="830997"/>
          </a:xfrm>
          <a:prstGeom prst="rect">
            <a:avLst/>
          </a:prstGeom>
          <a:noFill/>
        </p:spPr>
        <p:txBody>
          <a:bodyPr wrap="square" lIns="91440" tIns="45720" rIns="91440" bIns="45720">
            <a:spAutoFit/>
          </a:bodyPr>
          <a:lstStyle/>
          <a:p>
            <a:pPr algn="ctr"/>
            <a:r>
              <a:rPr lang="en-US" sz="4800" b="1" cap="none" spc="0" dirty="0" err="1">
                <a:ln w="6600">
                  <a:solidFill>
                    <a:srgbClr val="FFFF00"/>
                  </a:solidFill>
                  <a:prstDash val="solid"/>
                </a:ln>
                <a:solidFill>
                  <a:srgbClr val="FF0000"/>
                </a:solidFill>
                <a:effectLst>
                  <a:outerShdw dist="38100" dir="2700000" algn="tl" rotWithShape="0">
                    <a:schemeClr val="accent2"/>
                  </a:outerShdw>
                </a:effectLst>
                <a:latin typeface="HP001 4 hàng" panose="020B0603050302020204" pitchFamily="34" charset="0"/>
              </a:rPr>
              <a:t>Những</a:t>
            </a:r>
            <a:r>
              <a:rPr lang="en-US" sz="4800" b="1" cap="none" spc="0" dirty="0">
                <a:ln w="6600">
                  <a:solidFill>
                    <a:srgbClr val="FFFF00"/>
                  </a:solidFill>
                  <a:prstDash val="solid"/>
                </a:ln>
                <a:solidFill>
                  <a:srgbClr val="FF0000"/>
                </a:solidFill>
                <a:effectLst>
                  <a:outerShdw dist="38100" dir="2700000" algn="tl" rotWithShape="0">
                    <a:schemeClr val="accent2"/>
                  </a:outerShdw>
                </a:effectLst>
                <a:latin typeface="HP001 4 hàng" panose="020B0603050302020204" pitchFamily="34" charset="0"/>
              </a:rPr>
              <a:t> </a:t>
            </a:r>
            <a:r>
              <a:rPr lang="en-US" sz="4800" b="1" cap="none" spc="0" dirty="0" err="1">
                <a:ln w="6600">
                  <a:solidFill>
                    <a:srgbClr val="FFFF00"/>
                  </a:solidFill>
                  <a:prstDash val="solid"/>
                </a:ln>
                <a:solidFill>
                  <a:srgbClr val="FF0000"/>
                </a:solidFill>
                <a:effectLst>
                  <a:outerShdw dist="38100" dir="2700000" algn="tl" rotWithShape="0">
                    <a:schemeClr val="accent2"/>
                  </a:outerShdw>
                </a:effectLst>
                <a:latin typeface="HP001 4 hàng" panose="020B0603050302020204" pitchFamily="34" charset="0"/>
              </a:rPr>
              <a:t>cánh</a:t>
            </a:r>
            <a:r>
              <a:rPr lang="en-US" sz="4800" b="1" cap="none" spc="0" dirty="0">
                <a:ln w="6600">
                  <a:solidFill>
                    <a:srgbClr val="FFFF00"/>
                  </a:solidFill>
                  <a:prstDash val="solid"/>
                </a:ln>
                <a:solidFill>
                  <a:srgbClr val="FF0000"/>
                </a:solidFill>
                <a:effectLst>
                  <a:outerShdw dist="38100" dir="2700000" algn="tl" rotWithShape="0">
                    <a:schemeClr val="accent2"/>
                  </a:outerShdw>
                </a:effectLst>
                <a:latin typeface="HP001 4 hàng" panose="020B0603050302020204" pitchFamily="34" charset="0"/>
              </a:rPr>
              <a:t> </a:t>
            </a:r>
            <a:r>
              <a:rPr lang="en-US" sz="4800" b="1" cap="none" spc="0" dirty="0" err="1">
                <a:ln w="6600">
                  <a:solidFill>
                    <a:srgbClr val="FFFF00"/>
                  </a:solidFill>
                  <a:prstDash val="solid"/>
                </a:ln>
                <a:solidFill>
                  <a:srgbClr val="FF0000"/>
                </a:solidFill>
                <a:effectLst>
                  <a:outerShdw dist="38100" dir="2700000" algn="tl" rotWithShape="0">
                    <a:schemeClr val="accent2"/>
                  </a:outerShdw>
                </a:effectLst>
                <a:latin typeface="HP001 4 hàng" panose="020B0603050302020204" pitchFamily="34" charset="0"/>
              </a:rPr>
              <a:t>buồm</a:t>
            </a:r>
            <a:endParaRPr lang="en-US" sz="4800" b="1" cap="none" spc="0" dirty="0">
              <a:ln w="6600">
                <a:solidFill>
                  <a:srgbClr val="FFFF00"/>
                </a:solidFill>
                <a:prstDash val="solid"/>
              </a:ln>
              <a:solidFill>
                <a:srgbClr val="FF0000"/>
              </a:solidFill>
              <a:effectLst>
                <a:outerShdw dist="38100" dir="2700000" algn="tl" rotWithShape="0">
                  <a:schemeClr val="accent2"/>
                </a:outerShdw>
              </a:effectLst>
              <a:latin typeface="HP001 4 hàng" panose="020B0603050302020204" pitchFamily="34" charset="0"/>
            </a:endParaRPr>
          </a:p>
        </p:txBody>
      </p:sp>
      <p:pic>
        <p:nvPicPr>
          <p:cNvPr id="2050" name="Picture 2" descr="Những cánh buồm">
            <a:extLst>
              <a:ext uri="{FF2B5EF4-FFF2-40B4-BE49-F238E27FC236}">
                <a16:creationId xmlns:a16="http://schemas.microsoft.com/office/drawing/2014/main" id="{2D401701-37F5-EDD8-1F84-650A97C4A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608721"/>
            <a:ext cx="3124200" cy="21522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964395"/>
      </p:ext>
    </p:extLst>
  </p:cSld>
  <p:clrMapOvr>
    <a:masterClrMapping/>
  </p:clrMapOvr>
  <p:transition>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52400" y="1143000"/>
            <a:ext cx="8839200" cy="3619500"/>
          </a:xfrm>
          <a:prstGeom prst="rect">
            <a:avLst/>
          </a:prstGeom>
          <a:noFill/>
          <a:ln w="76200" cmpd="tri">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1445" name="Picture 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1" y="2222501"/>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3" name="Group 7"/>
          <p:cNvGrpSpPr>
            <a:grpSpLocks/>
          </p:cNvGrpSpPr>
          <p:nvPr/>
        </p:nvGrpSpPr>
        <p:grpSpPr bwMode="auto">
          <a:xfrm>
            <a:off x="1447800" y="4484688"/>
            <a:ext cx="6324600" cy="1230313"/>
            <a:chOff x="1680" y="2880"/>
            <a:chExt cx="2976" cy="1266"/>
          </a:xfrm>
        </p:grpSpPr>
        <p:pic>
          <p:nvPicPr>
            <p:cNvPr id="37901" name="Picture 8" descr="tn_an10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0" y="2880"/>
              <a:ext cx="2976"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Freeform 9"/>
            <p:cNvSpPr>
              <a:spLocks/>
            </p:cNvSpPr>
            <p:nvPr/>
          </p:nvSpPr>
          <p:spPr bwMode="auto">
            <a:xfrm>
              <a:off x="1928" y="3352"/>
              <a:ext cx="108" cy="192"/>
            </a:xfrm>
            <a:custGeom>
              <a:avLst/>
              <a:gdLst>
                <a:gd name="T0" fmla="*/ 37 w 100"/>
                <a:gd name="T1" fmla="*/ 0 h 155"/>
                <a:gd name="T2" fmla="*/ 21 w 100"/>
                <a:gd name="T3" fmla="*/ 152 h 155"/>
                <a:gd name="T4" fmla="*/ 37 w 100"/>
                <a:gd name="T5" fmla="*/ 0 h 155"/>
                <a:gd name="T6" fmla="*/ 0 60000 65536"/>
                <a:gd name="T7" fmla="*/ 0 60000 65536"/>
                <a:gd name="T8" fmla="*/ 0 60000 65536"/>
                <a:gd name="T9" fmla="*/ 0 w 100"/>
                <a:gd name="T10" fmla="*/ 0 h 155"/>
                <a:gd name="T11" fmla="*/ 100 w 100"/>
                <a:gd name="T12" fmla="*/ 155 h 155"/>
              </a:gdLst>
              <a:ahLst/>
              <a:cxnLst>
                <a:cxn ang="T6">
                  <a:pos x="T0" y="T1"/>
                </a:cxn>
                <a:cxn ang="T7">
                  <a:pos x="T2" y="T3"/>
                </a:cxn>
                <a:cxn ang="T8">
                  <a:pos x="T4" y="T5"/>
                </a:cxn>
              </a:cxnLst>
              <a:rect l="T9" t="T10" r="T11" b="T12"/>
              <a:pathLst>
                <a:path w="100" h="155">
                  <a:moveTo>
                    <a:pt x="37" y="0"/>
                  </a:moveTo>
                  <a:cubicBezTo>
                    <a:pt x="0" y="56"/>
                    <a:pt x="15" y="69"/>
                    <a:pt x="21" y="152"/>
                  </a:cubicBezTo>
                  <a:cubicBezTo>
                    <a:pt x="100" y="132"/>
                    <a:pt x="54" y="155"/>
                    <a:pt x="37"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3" name="Freeform 10"/>
            <p:cNvSpPr>
              <a:spLocks/>
            </p:cNvSpPr>
            <p:nvPr/>
          </p:nvSpPr>
          <p:spPr bwMode="auto">
            <a:xfrm>
              <a:off x="3856" y="3320"/>
              <a:ext cx="188" cy="196"/>
            </a:xfrm>
            <a:custGeom>
              <a:avLst/>
              <a:gdLst>
                <a:gd name="T0" fmla="*/ 40 w 188"/>
                <a:gd name="T1" fmla="*/ 0 h 196"/>
                <a:gd name="T2" fmla="*/ 86 w 188"/>
                <a:gd name="T3" fmla="*/ 196 h 196"/>
                <a:gd name="T4" fmla="*/ 40 w 188"/>
                <a:gd name="T5" fmla="*/ 0 h 196"/>
                <a:gd name="T6" fmla="*/ 0 60000 65536"/>
                <a:gd name="T7" fmla="*/ 0 60000 65536"/>
                <a:gd name="T8" fmla="*/ 0 60000 65536"/>
                <a:gd name="T9" fmla="*/ 0 w 188"/>
                <a:gd name="T10" fmla="*/ 0 h 196"/>
                <a:gd name="T11" fmla="*/ 188 w 188"/>
                <a:gd name="T12" fmla="*/ 196 h 196"/>
              </a:gdLst>
              <a:ahLst/>
              <a:cxnLst>
                <a:cxn ang="T6">
                  <a:pos x="T0" y="T1"/>
                </a:cxn>
                <a:cxn ang="T7">
                  <a:pos x="T2" y="T3"/>
                </a:cxn>
                <a:cxn ang="T8">
                  <a:pos x="T4" y="T5"/>
                </a:cxn>
              </a:cxnLst>
              <a:rect l="T9" t="T10" r="T11" b="T12"/>
              <a:pathLst>
                <a:path w="188" h="196">
                  <a:moveTo>
                    <a:pt x="40" y="0"/>
                  </a:moveTo>
                  <a:cubicBezTo>
                    <a:pt x="0" y="69"/>
                    <a:pt x="79" y="93"/>
                    <a:pt x="86" y="196"/>
                  </a:cubicBezTo>
                  <a:cubicBezTo>
                    <a:pt x="188" y="124"/>
                    <a:pt x="128" y="192"/>
                    <a:pt x="40"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4" name="Freeform 11"/>
            <p:cNvSpPr>
              <a:spLocks/>
            </p:cNvSpPr>
            <p:nvPr/>
          </p:nvSpPr>
          <p:spPr bwMode="auto">
            <a:xfrm>
              <a:off x="2130" y="3414"/>
              <a:ext cx="101" cy="188"/>
            </a:xfrm>
            <a:custGeom>
              <a:avLst/>
              <a:gdLst>
                <a:gd name="T0" fmla="*/ 36 w 101"/>
                <a:gd name="T1" fmla="*/ 0 h 188"/>
                <a:gd name="T2" fmla="*/ 0 w 101"/>
                <a:gd name="T3" fmla="*/ 150 h 188"/>
                <a:gd name="T4" fmla="*/ 36 w 101"/>
                <a:gd name="T5" fmla="*/ 0 h 188"/>
                <a:gd name="T6" fmla="*/ 0 60000 65536"/>
                <a:gd name="T7" fmla="*/ 0 60000 65536"/>
                <a:gd name="T8" fmla="*/ 0 60000 65536"/>
                <a:gd name="T9" fmla="*/ 0 w 101"/>
                <a:gd name="T10" fmla="*/ 0 h 188"/>
                <a:gd name="T11" fmla="*/ 101 w 101"/>
                <a:gd name="T12" fmla="*/ 188 h 188"/>
              </a:gdLst>
              <a:ahLst/>
              <a:cxnLst>
                <a:cxn ang="T6">
                  <a:pos x="T0" y="T1"/>
                </a:cxn>
                <a:cxn ang="T7">
                  <a:pos x="T2" y="T3"/>
                </a:cxn>
                <a:cxn ang="T8">
                  <a:pos x="T4" y="T5"/>
                </a:cxn>
              </a:cxnLst>
              <a:rect l="T9" t="T10" r="T11" b="T12"/>
              <a:pathLst>
                <a:path w="101" h="188">
                  <a:moveTo>
                    <a:pt x="36" y="0"/>
                  </a:moveTo>
                  <a:cubicBezTo>
                    <a:pt x="6" y="68"/>
                    <a:pt x="12" y="18"/>
                    <a:pt x="0" y="150"/>
                  </a:cubicBezTo>
                  <a:cubicBezTo>
                    <a:pt x="36" y="48"/>
                    <a:pt x="101" y="188"/>
                    <a:pt x="3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5" name="Freeform 12"/>
            <p:cNvSpPr>
              <a:spLocks/>
            </p:cNvSpPr>
            <p:nvPr/>
          </p:nvSpPr>
          <p:spPr bwMode="auto">
            <a:xfrm>
              <a:off x="2202" y="3570"/>
              <a:ext cx="126" cy="204"/>
            </a:xfrm>
            <a:custGeom>
              <a:avLst/>
              <a:gdLst>
                <a:gd name="T0" fmla="*/ 126 w 126"/>
                <a:gd name="T1" fmla="*/ 0 h 204"/>
                <a:gd name="T2" fmla="*/ 0 w 126"/>
                <a:gd name="T3" fmla="*/ 150 h 204"/>
                <a:gd name="T4" fmla="*/ 126 w 126"/>
                <a:gd name="T5" fmla="*/ 0 h 204"/>
                <a:gd name="T6" fmla="*/ 0 60000 65536"/>
                <a:gd name="T7" fmla="*/ 0 60000 65536"/>
                <a:gd name="T8" fmla="*/ 0 60000 65536"/>
                <a:gd name="T9" fmla="*/ 0 w 126"/>
                <a:gd name="T10" fmla="*/ 0 h 204"/>
                <a:gd name="T11" fmla="*/ 126 w 126"/>
                <a:gd name="T12" fmla="*/ 204 h 204"/>
              </a:gdLst>
              <a:ahLst/>
              <a:cxnLst>
                <a:cxn ang="T6">
                  <a:pos x="T0" y="T1"/>
                </a:cxn>
                <a:cxn ang="T7">
                  <a:pos x="T2" y="T3"/>
                </a:cxn>
                <a:cxn ang="T8">
                  <a:pos x="T4" y="T5"/>
                </a:cxn>
              </a:cxnLst>
              <a:rect l="T9" t="T10" r="T11" b="T12"/>
              <a:pathLst>
                <a:path w="126" h="204">
                  <a:moveTo>
                    <a:pt x="126" y="0"/>
                  </a:moveTo>
                  <a:cubicBezTo>
                    <a:pt x="96" y="68"/>
                    <a:pt x="12" y="18"/>
                    <a:pt x="0" y="150"/>
                  </a:cubicBezTo>
                  <a:cubicBezTo>
                    <a:pt x="36" y="48"/>
                    <a:pt x="54" y="204"/>
                    <a:pt x="12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61454" name="Picture 14"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85801" y="1397000"/>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1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1" y="3073400"/>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Rectangle 18"/>
          <p:cNvSpPr>
            <a:spLocks noChangeArrowheads="1"/>
          </p:cNvSpPr>
          <p:nvPr/>
        </p:nvSpPr>
        <p:spPr bwMode="auto">
          <a:xfrm>
            <a:off x="1447800" y="1333500"/>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0"/>
              </a:spcBef>
            </a:pPr>
            <a:r>
              <a:rPr lang="en-US" sz="2400" b="1" dirty="0" err="1">
                <a:solidFill>
                  <a:srgbClr val="0000CC"/>
                </a:solidFill>
                <a:latin typeface="+mj-lt"/>
                <a:ea typeface="Tahoma" panose="020B0604030504040204" pitchFamily="34" charset="0"/>
                <a:cs typeface="Tahoma" panose="020B0604030504040204" pitchFamily="34" charset="0"/>
              </a:rPr>
              <a:t>Vẽ</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sơ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đồ</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tư</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duy</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khái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quá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kiến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thức</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bài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học</a:t>
            </a:r>
            <a:r>
              <a:rPr lang="en-US" sz="2400" b="1" dirty="0">
                <a:solidFill>
                  <a:srgbClr val="0000CC"/>
                </a:solidFill>
                <a:latin typeface="+mj-lt"/>
                <a:ea typeface="Tahoma" panose="020B0604030504040204" pitchFamily="34" charset="0"/>
                <a:cs typeface="Tahoma" panose="020B0604030504040204" pitchFamily="34" charset="0"/>
              </a:rPr>
              <a:t>­</a:t>
            </a:r>
            <a:endParaRPr lang="ru-RU" sz="2400" b="1" dirty="0">
              <a:solidFill>
                <a:srgbClr val="0000CC"/>
              </a:solidFill>
              <a:latin typeface="+mj-lt"/>
              <a:ea typeface="Tahoma" panose="020B0604030504040204" pitchFamily="34" charset="0"/>
              <a:cs typeface="Tahoma" panose="020B0604030504040204" pitchFamily="34" charset="0"/>
            </a:endParaRPr>
          </a:p>
        </p:txBody>
      </p:sp>
      <p:sp>
        <p:nvSpPr>
          <p:cNvPr id="61459" name="Rectangle 19"/>
          <p:cNvSpPr>
            <a:spLocks noChangeArrowheads="1"/>
          </p:cNvSpPr>
          <p:nvPr/>
        </p:nvSpPr>
        <p:spPr bwMode="auto">
          <a:xfrm>
            <a:off x="1371600" y="2222501"/>
            <a:ext cx="731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400" b="1" dirty="0" err="1">
                <a:solidFill>
                  <a:srgbClr val="0000CC"/>
                </a:solidFill>
                <a:latin typeface="+mj-lt"/>
              </a:rPr>
              <a:t>Chuẩn</a:t>
            </a:r>
            <a:r>
              <a:rPr lang="en-US" sz="2400" b="1" dirty="0">
                <a:solidFill>
                  <a:srgbClr val="0000CC"/>
                </a:solidFill>
                <a:latin typeface="+mj-lt"/>
              </a:rPr>
              <a:t> </a:t>
            </a:r>
            <a:r>
              <a:rPr lang="en-US" sz="2400" b="1" dirty="0" err="1">
                <a:solidFill>
                  <a:srgbClr val="0000CC"/>
                </a:solidFill>
                <a:latin typeface="+mj-lt"/>
              </a:rPr>
              <a:t>bị</a:t>
            </a:r>
            <a:r>
              <a:rPr lang="en-US" sz="2400" b="1" dirty="0">
                <a:solidFill>
                  <a:srgbClr val="0000CC"/>
                </a:solidFill>
                <a:latin typeface="+mj-lt"/>
              </a:rPr>
              <a:t> </a:t>
            </a:r>
            <a:r>
              <a:rPr lang="en-US" sz="2400" b="1" dirty="0" err="1">
                <a:solidFill>
                  <a:srgbClr val="0000CC"/>
                </a:solidFill>
                <a:latin typeface="+mj-lt"/>
              </a:rPr>
              <a:t>nội</a:t>
            </a:r>
            <a:r>
              <a:rPr lang="en-US" sz="2400" b="1" dirty="0">
                <a:solidFill>
                  <a:srgbClr val="0000CC"/>
                </a:solidFill>
                <a:latin typeface="+mj-lt"/>
              </a:rPr>
              <a:t> dung </a:t>
            </a:r>
            <a:r>
              <a:rPr lang="en-US" sz="2400" b="1" dirty="0" err="1">
                <a:solidFill>
                  <a:srgbClr val="0000CC"/>
                </a:solidFill>
                <a:latin typeface="+mj-lt"/>
              </a:rPr>
              <a:t>bài</a:t>
            </a:r>
            <a:r>
              <a:rPr lang="en-US" sz="2400" b="1" dirty="0">
                <a:solidFill>
                  <a:srgbClr val="0000CC"/>
                </a:solidFill>
                <a:latin typeface="+mj-lt"/>
              </a:rPr>
              <a:t> </a:t>
            </a:r>
            <a:r>
              <a:rPr lang="en-US" sz="2400" b="1" dirty="0" err="1">
                <a:solidFill>
                  <a:srgbClr val="0000CC"/>
                </a:solidFill>
                <a:latin typeface="+mj-lt"/>
              </a:rPr>
              <a:t>sau</a:t>
            </a:r>
            <a:endParaRPr lang="en-US" sz="2400" b="1" dirty="0">
              <a:solidFill>
                <a:srgbClr val="0000CC"/>
              </a:solidFill>
              <a:latin typeface="+mj-lt"/>
            </a:endParaRPr>
          </a:p>
        </p:txBody>
      </p:sp>
      <p:sp>
        <p:nvSpPr>
          <p:cNvPr id="61461" name="Rectangle 21"/>
          <p:cNvSpPr>
            <a:spLocks noChangeArrowheads="1"/>
          </p:cNvSpPr>
          <p:nvPr/>
        </p:nvSpPr>
        <p:spPr bwMode="auto">
          <a:xfrm>
            <a:off x="1447801" y="3009900"/>
            <a:ext cx="7391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b="1">
                <a:solidFill>
                  <a:srgbClr val="0000CC"/>
                </a:solidFill>
                <a:latin typeface="+mj-lt"/>
                <a:ea typeface="Tahoma" panose="020B0604030504040204" pitchFamily="34" charset="0"/>
                <a:cs typeface="Tahoma" panose="020B0604030504040204" pitchFamily="34" charset="0"/>
              </a:rPr>
              <a:t>Hoàn thành bài tập Vận dụng</a:t>
            </a:r>
            <a:endParaRPr lang="en-US" sz="2400" i="1" dirty="0">
              <a:solidFill>
                <a:srgbClr val="0000CC"/>
              </a:solidFill>
              <a:latin typeface="+mj-lt"/>
            </a:endParaRPr>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1463" y="190500"/>
            <a:ext cx="4449763"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89425591"/>
      </p:ext>
    </p:extLst>
  </p:cSld>
  <p:clrMapOvr>
    <a:masterClrMapping/>
  </p:clrMapOvr>
  <p:transition>
    <p:sndAc>
      <p:stSnd>
        <p:snd r:embed="rId3" name="cashre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61458"/>
                                        </p:tgtEl>
                                        <p:attrNameLst>
                                          <p:attrName>style.visibility</p:attrName>
                                        </p:attrNameLst>
                                      </p:cBhvr>
                                      <p:to>
                                        <p:strVal val="visible"/>
                                      </p:to>
                                    </p:set>
                                    <p:animEffect transition="in" filter="wheel(4)">
                                      <p:cBhvr>
                                        <p:cTn id="15" dur="2000"/>
                                        <p:tgtEl>
                                          <p:spTgt spid="61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61459"/>
                                        </p:tgtEl>
                                        <p:attrNameLst>
                                          <p:attrName>style.visibility</p:attrName>
                                        </p:attrNameLst>
                                      </p:cBhvr>
                                      <p:to>
                                        <p:strVal val="visible"/>
                                      </p:to>
                                    </p:set>
                                    <p:animEffect transition="in" filter="wheel(4)">
                                      <p:cBhvr>
                                        <p:cTn id="20" dur="2000"/>
                                        <p:tgtEl>
                                          <p:spTgt spid="614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61461"/>
                                        </p:tgtEl>
                                        <p:attrNameLst>
                                          <p:attrName>style.visibility</p:attrName>
                                        </p:attrNameLst>
                                      </p:cBhvr>
                                      <p:to>
                                        <p:strVal val="visible"/>
                                      </p:to>
                                    </p:set>
                                    <p:animEffect transition="in" filter="wheel(4)">
                                      <p:cBhvr>
                                        <p:cTn id="25" dur="2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8" grpId="0"/>
      <p:bldP spid="61459" grpId="0"/>
      <p:bldP spid="614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xanh">
            <a:extLst>
              <a:ext uri="{FF2B5EF4-FFF2-40B4-BE49-F238E27FC236}">
                <a16:creationId xmlns:a16="http://schemas.microsoft.com/office/drawing/2014/main" id="{36C12BB2-1792-4CA0-8F14-CF9D3C332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0426"/>
            <a:ext cx="9144000" cy="5168638"/>
          </a:xfrm>
          <a:prstGeom prst="rect">
            <a:avLst/>
          </a:prstGeom>
          <a:solidFill>
            <a:schemeClr val="bg1">
              <a:lumMod val="95000"/>
            </a:schemeClr>
          </a:solidFill>
        </p:spPr>
      </p:pic>
      <p:sp>
        <p:nvSpPr>
          <p:cNvPr id="14388" name="Rectangle 52"/>
          <p:cNvSpPr>
            <a:spLocks noChangeArrowheads="1"/>
          </p:cNvSpPr>
          <p:nvPr/>
        </p:nvSpPr>
        <p:spPr bwMode="auto">
          <a:xfrm>
            <a:off x="1457325" y="52025"/>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 TÌM HIỂU TÁC GIẢ - TÁC PHẨM</a:t>
            </a:r>
          </a:p>
        </p:txBody>
      </p:sp>
      <p:sp>
        <p:nvSpPr>
          <p:cNvPr id="5" name="Rectangle: Rounded Corners 4">
            <a:extLst>
              <a:ext uri="{FF2B5EF4-FFF2-40B4-BE49-F238E27FC236}">
                <a16:creationId xmlns:a16="http://schemas.microsoft.com/office/drawing/2014/main" id="{060CEE8B-3EBC-418A-B75E-C911F454DFC3}"/>
              </a:ext>
            </a:extLst>
          </p:cNvPr>
          <p:cNvSpPr/>
          <p:nvPr/>
        </p:nvSpPr>
        <p:spPr bwMode="auto">
          <a:xfrm>
            <a:off x="228601" y="1360879"/>
            <a:ext cx="7840942" cy="3874560"/>
          </a:xfrm>
          <a:prstGeom prst="roundRect">
            <a:avLst/>
          </a:prstGeom>
          <a:noFill/>
          <a:ln w="57150"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Rounded Corners 5">
            <a:extLst>
              <a:ext uri="{FF2B5EF4-FFF2-40B4-BE49-F238E27FC236}">
                <a16:creationId xmlns:a16="http://schemas.microsoft.com/office/drawing/2014/main" id="{2270C742-6AF9-4D79-991D-BB08F9B7390C}"/>
              </a:ext>
            </a:extLst>
          </p:cNvPr>
          <p:cNvSpPr/>
          <p:nvPr/>
        </p:nvSpPr>
        <p:spPr bwMode="auto">
          <a:xfrm>
            <a:off x="2971800" y="1104900"/>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rPr>
              <a:t>1. </a:t>
            </a:r>
            <a:r>
              <a:rPr kumimoji="0" lang="en-US" sz="2400" b="1" i="0" u="none" strike="noStrike" cap="none" normalizeH="0" baseline="0" dirty="0" err="1">
                <a:ln>
                  <a:noFill/>
                </a:ln>
                <a:solidFill>
                  <a:schemeClr val="bg1"/>
                </a:solidFill>
                <a:effectLst/>
                <a:latin typeface="Arial" charset="0"/>
              </a:rPr>
              <a:t>Tác</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giả</a:t>
            </a:r>
            <a:endParaRPr kumimoji="0" lang="en-US" sz="2400" b="1" i="0" u="none" strike="noStrike" cap="none" normalizeH="0" baseline="0" dirty="0">
              <a:ln>
                <a:noFill/>
              </a:ln>
              <a:solidFill>
                <a:schemeClr val="bg1"/>
              </a:solidFill>
              <a:effectLst/>
              <a:latin typeface="Arial" charset="0"/>
            </a:endParaRPr>
          </a:p>
        </p:txBody>
      </p:sp>
      <p:sp>
        <p:nvSpPr>
          <p:cNvPr id="8" name="TextBox 7">
            <a:extLst>
              <a:ext uri="{FF2B5EF4-FFF2-40B4-BE49-F238E27FC236}">
                <a16:creationId xmlns:a16="http://schemas.microsoft.com/office/drawing/2014/main" id="{05071486-83B4-4D81-9197-FA7ED12BAF15}"/>
              </a:ext>
            </a:extLst>
          </p:cNvPr>
          <p:cNvSpPr txBox="1"/>
          <p:nvPr/>
        </p:nvSpPr>
        <p:spPr>
          <a:xfrm>
            <a:off x="228601" y="1622561"/>
            <a:ext cx="6857999" cy="3416320"/>
          </a:xfrm>
          <a:prstGeom prst="rect">
            <a:avLst/>
          </a:prstGeom>
          <a:noFill/>
        </p:spPr>
        <p:txBody>
          <a:bodyPr wrap="square" rtlCol="0">
            <a:spAutoFit/>
          </a:bodyPr>
          <a:lstStyle/>
          <a:p>
            <a:pPr algn="just">
              <a:spcBef>
                <a:spcPts val="0"/>
              </a:spcBef>
            </a:pPr>
            <a:r>
              <a:rPr lang="en-US" altLang="en-US" sz="2400">
                <a:solidFill>
                  <a:schemeClr val="bg1"/>
                </a:solidFill>
                <a:latin typeface="Arial" panose="020B0604020202020204" pitchFamily="34" charset="0"/>
                <a:ea typeface="Times New Roman" panose="02020603050405020304" pitchFamily="18" charset="0"/>
              </a:rPr>
              <a:t>- </a:t>
            </a:r>
            <a:r>
              <a:rPr lang="en-US" sz="2400">
                <a:solidFill>
                  <a:schemeClr val="bg1"/>
                </a:solidFill>
              </a:rPr>
              <a:t>Hoàng Trung Thông sinh năm 1925 mất năm 1993 quê gốc tỉnh Nghệ An, sống tại Hà Nội.</a:t>
            </a:r>
          </a:p>
          <a:p>
            <a:pPr algn="just">
              <a:spcBef>
                <a:spcPts val="0"/>
              </a:spcBef>
            </a:pPr>
            <a:r>
              <a:rPr lang="en-US" sz="2400">
                <a:solidFill>
                  <a:schemeClr val="bg1"/>
                </a:solidFill>
              </a:rPr>
              <a:t>- Thơ của ông giản dị, cô đọng, chứa đựng cảm xúc trong sáng. Nhiều bài thơ của ông đã được phổ nhạc.</a:t>
            </a:r>
          </a:p>
          <a:p>
            <a:pPr algn="just">
              <a:spcBef>
                <a:spcPts val="0"/>
              </a:spcBef>
            </a:pPr>
            <a:r>
              <a:rPr lang="en-US" sz="2400">
                <a:solidFill>
                  <a:schemeClr val="bg1"/>
                </a:solidFill>
              </a:rPr>
              <a:t>- Ông từng là Vụ trưởng Vụ Văn nghệ, Ban Tuyên huấn TƯ, Viện trưởng Viện Văn học thuộc Ủy ban khoa học xã hội Việt Nam, Ủy viên BCH Hội nhà văn Việt Nam các khóa I, và II.</a:t>
            </a:r>
          </a:p>
        </p:txBody>
      </p:sp>
      <p:sp>
        <p:nvSpPr>
          <p:cNvPr id="7" name="Rectangle 5">
            <a:extLst>
              <a:ext uri="{FF2B5EF4-FFF2-40B4-BE49-F238E27FC236}">
                <a16:creationId xmlns:a16="http://schemas.microsoft.com/office/drawing/2014/main" id="{8E7B5076-0F7F-4541-BDF1-E1169600DD50}"/>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FC59C08B-D5B3-A9FD-E842-6FF208648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0453" y="1946910"/>
            <a:ext cx="2037347" cy="266319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31072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xanh">
            <a:extLst>
              <a:ext uri="{FF2B5EF4-FFF2-40B4-BE49-F238E27FC236}">
                <a16:creationId xmlns:a16="http://schemas.microsoft.com/office/drawing/2014/main" id="{36C12BB2-1792-4CA0-8F14-CF9D3C332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8525"/>
            <a:ext cx="9144000" cy="5168638"/>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9"/>
          <p:cNvSpPr txBox="1">
            <a:spLocks noChangeArrowheads="1"/>
          </p:cNvSpPr>
          <p:nvPr/>
        </p:nvSpPr>
        <p:spPr bwMode="auto">
          <a:xfrm>
            <a:off x="228600" y="1027907"/>
            <a:ext cx="4572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300" b="1" u="sng">
              <a:solidFill>
                <a:srgbClr val="FFFF00"/>
              </a:solidFill>
              <a:latin typeface=".VnSouthernH" pitchFamily="34" charset="0"/>
            </a:endParaRPr>
          </a:p>
        </p:txBody>
      </p:sp>
      <p:sp>
        <p:nvSpPr>
          <p:cNvPr id="14388" name="Rectangle 52"/>
          <p:cNvSpPr>
            <a:spLocks noChangeArrowheads="1"/>
          </p:cNvSpPr>
          <p:nvPr/>
        </p:nvSpPr>
        <p:spPr bwMode="auto">
          <a:xfrm>
            <a:off x="1457325" y="52025"/>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 TÌM HIỂU TÁC GIẢ - TÁC PHẨM</a:t>
            </a:r>
          </a:p>
        </p:txBody>
      </p:sp>
      <p:sp>
        <p:nvSpPr>
          <p:cNvPr id="5" name="Rectangle: Rounded Corners 4">
            <a:extLst>
              <a:ext uri="{FF2B5EF4-FFF2-40B4-BE49-F238E27FC236}">
                <a16:creationId xmlns:a16="http://schemas.microsoft.com/office/drawing/2014/main" id="{060CEE8B-3EBC-418A-B75E-C911F454DFC3}"/>
              </a:ext>
            </a:extLst>
          </p:cNvPr>
          <p:cNvSpPr/>
          <p:nvPr/>
        </p:nvSpPr>
        <p:spPr bwMode="auto">
          <a:xfrm>
            <a:off x="360217" y="940785"/>
            <a:ext cx="8423563" cy="4507515"/>
          </a:xfrm>
          <a:prstGeom prst="roundRect">
            <a:avLst/>
          </a:prstGeom>
          <a:no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Rounded Corners 5">
            <a:extLst>
              <a:ext uri="{FF2B5EF4-FFF2-40B4-BE49-F238E27FC236}">
                <a16:creationId xmlns:a16="http://schemas.microsoft.com/office/drawing/2014/main" id="{2270C742-6AF9-4D79-991D-BB08F9B7390C}"/>
              </a:ext>
            </a:extLst>
          </p:cNvPr>
          <p:cNvSpPr/>
          <p:nvPr/>
        </p:nvSpPr>
        <p:spPr bwMode="auto">
          <a:xfrm>
            <a:off x="3048000" y="723900"/>
            <a:ext cx="32004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err="1">
                <a:ln>
                  <a:noFill/>
                </a:ln>
                <a:solidFill>
                  <a:schemeClr val="bg1"/>
                </a:solidFill>
                <a:effectLst/>
                <a:latin typeface="Arial" charset="0"/>
              </a:rPr>
              <a:t>Một</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số</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tác</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phẩm</a:t>
            </a:r>
            <a:endParaRPr kumimoji="0" lang="en-US" sz="2400" b="1" i="0" u="none" strike="noStrike" cap="none" normalizeH="0" baseline="0" dirty="0">
              <a:ln>
                <a:noFill/>
              </a:ln>
              <a:solidFill>
                <a:schemeClr val="bg1"/>
              </a:solidFill>
              <a:effectLst/>
              <a:latin typeface="Arial" charset="0"/>
            </a:endParaRPr>
          </a:p>
        </p:txBody>
      </p:sp>
      <p:sp>
        <p:nvSpPr>
          <p:cNvPr id="8" name="Rectangle: Rounded Corners 7">
            <a:extLst>
              <a:ext uri="{FF2B5EF4-FFF2-40B4-BE49-F238E27FC236}">
                <a16:creationId xmlns:a16="http://schemas.microsoft.com/office/drawing/2014/main" id="{47129095-4FF3-4A24-B3FC-CC76D7C927CF}"/>
              </a:ext>
            </a:extLst>
          </p:cNvPr>
          <p:cNvSpPr/>
          <p:nvPr/>
        </p:nvSpPr>
        <p:spPr bwMode="auto">
          <a:xfrm>
            <a:off x="5105399" y="1576626"/>
            <a:ext cx="3332017" cy="442674"/>
          </a:xfrm>
          <a:prstGeom prst="roundRect">
            <a:avLst/>
          </a:prstGeom>
          <a:solidFill>
            <a:srgbClr val="FFFF00"/>
          </a:solidFill>
          <a:ln w="952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a:solidFill>
                  <a:srgbClr val="FF0000"/>
                </a:solidFill>
                <a:effectLst/>
                <a:latin typeface="+mj-lt"/>
                <a:ea typeface="Times New Roman" panose="02020603050405020304" pitchFamily="18" charset="0"/>
              </a:rPr>
              <a:t>Quê hương chiến đấu</a:t>
            </a:r>
            <a:endParaRPr kumimoji="0" lang="en-US" sz="2400" b="0" i="0" u="none" strike="noStrike" cap="none" normalizeH="0" baseline="0">
              <a:ln>
                <a:noFill/>
              </a:ln>
              <a:solidFill>
                <a:srgbClr val="FF0000"/>
              </a:solidFill>
              <a:effectLst/>
              <a:latin typeface="+mj-lt"/>
            </a:endParaRPr>
          </a:p>
        </p:txBody>
      </p:sp>
      <p:sp>
        <p:nvSpPr>
          <p:cNvPr id="13" name="Rectangle: Rounded Corners 12">
            <a:extLst>
              <a:ext uri="{FF2B5EF4-FFF2-40B4-BE49-F238E27FC236}">
                <a16:creationId xmlns:a16="http://schemas.microsoft.com/office/drawing/2014/main" id="{7D7AEB24-9025-4A5C-A806-C8BB19603F5D}"/>
              </a:ext>
            </a:extLst>
          </p:cNvPr>
          <p:cNvSpPr/>
          <p:nvPr/>
        </p:nvSpPr>
        <p:spPr bwMode="auto">
          <a:xfrm>
            <a:off x="5126183" y="2262426"/>
            <a:ext cx="3332017" cy="442674"/>
          </a:xfrm>
          <a:prstGeom prst="roundRect">
            <a:avLst/>
          </a:prstGeom>
          <a:solidFill>
            <a:srgbClr val="FFFF00"/>
          </a:solidFill>
          <a:ln w="952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a:solidFill>
                  <a:srgbClr val="FF0000"/>
                </a:solidFill>
                <a:latin typeface="+mj-lt"/>
              </a:rPr>
              <a:t>Đường chúng ta đi</a:t>
            </a:r>
            <a:endParaRPr kumimoji="0" lang="en-US" sz="2400" b="0" i="0" u="none" strike="noStrike" cap="none" normalizeH="0" baseline="0">
              <a:ln>
                <a:noFill/>
              </a:ln>
              <a:solidFill>
                <a:srgbClr val="FF0000"/>
              </a:solidFill>
              <a:effectLst/>
              <a:latin typeface="+mj-lt"/>
            </a:endParaRPr>
          </a:p>
        </p:txBody>
      </p:sp>
      <p:sp>
        <p:nvSpPr>
          <p:cNvPr id="14" name="Rectangle: Rounded Corners 13">
            <a:extLst>
              <a:ext uri="{FF2B5EF4-FFF2-40B4-BE49-F238E27FC236}">
                <a16:creationId xmlns:a16="http://schemas.microsoft.com/office/drawing/2014/main" id="{3121B509-0BEA-4C03-8FA0-10F6D552C69C}"/>
              </a:ext>
            </a:extLst>
          </p:cNvPr>
          <p:cNvSpPr/>
          <p:nvPr/>
        </p:nvSpPr>
        <p:spPr bwMode="auto">
          <a:xfrm>
            <a:off x="5126183" y="2933700"/>
            <a:ext cx="3332017" cy="442674"/>
          </a:xfrm>
          <a:prstGeom prst="roundRect">
            <a:avLst/>
          </a:prstGeom>
          <a:solidFill>
            <a:srgbClr val="FFFF00"/>
          </a:solidFill>
          <a:ln w="952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a:solidFill>
                  <a:srgbClr val="FF0000"/>
                </a:solidFill>
                <a:effectLst/>
                <a:latin typeface="+mj-lt"/>
                <a:ea typeface="Times New Roman" panose="02020603050405020304" pitchFamily="18" charset="0"/>
              </a:rPr>
              <a:t>Những cánh buồm</a:t>
            </a:r>
            <a:endParaRPr kumimoji="0" lang="en-US" sz="2400" b="0" i="0" u="none" strike="noStrike" cap="none" normalizeH="0" baseline="0">
              <a:ln>
                <a:noFill/>
              </a:ln>
              <a:solidFill>
                <a:srgbClr val="FF0000"/>
              </a:solidFill>
              <a:effectLst/>
              <a:latin typeface="+mj-lt"/>
            </a:endParaRPr>
          </a:p>
        </p:txBody>
      </p:sp>
      <p:sp>
        <p:nvSpPr>
          <p:cNvPr id="15" name="Rectangle: Rounded Corners 14">
            <a:extLst>
              <a:ext uri="{FF2B5EF4-FFF2-40B4-BE49-F238E27FC236}">
                <a16:creationId xmlns:a16="http://schemas.microsoft.com/office/drawing/2014/main" id="{B3B55392-84EF-4BE7-A5A3-50150C630EB4}"/>
              </a:ext>
            </a:extLst>
          </p:cNvPr>
          <p:cNvSpPr/>
          <p:nvPr/>
        </p:nvSpPr>
        <p:spPr bwMode="auto">
          <a:xfrm>
            <a:off x="5126183" y="3634026"/>
            <a:ext cx="3332017" cy="442674"/>
          </a:xfrm>
          <a:prstGeom prst="roundRect">
            <a:avLst/>
          </a:prstGeom>
          <a:solidFill>
            <a:srgbClr val="FFFF00"/>
          </a:solidFill>
          <a:ln w="952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a:solidFill>
                  <a:srgbClr val="FF0000"/>
                </a:solidFill>
                <a:effectLst/>
                <a:latin typeface="+mj-lt"/>
                <a:ea typeface="Times New Roman" panose="02020603050405020304" pitchFamily="18" charset="0"/>
              </a:rPr>
              <a:t>Chiến công tuổi thơ</a:t>
            </a:r>
            <a:endParaRPr kumimoji="0" lang="en-US" sz="2400" b="0" i="0" u="none" strike="noStrike" cap="none" normalizeH="0" baseline="0">
              <a:ln>
                <a:noFill/>
              </a:ln>
              <a:solidFill>
                <a:srgbClr val="FF0000"/>
              </a:solidFill>
              <a:effectLst/>
              <a:latin typeface="+mj-lt"/>
            </a:endParaRPr>
          </a:p>
        </p:txBody>
      </p:sp>
      <p:sp>
        <p:nvSpPr>
          <p:cNvPr id="16" name="Rectangle: Rounded Corners 15">
            <a:extLst>
              <a:ext uri="{FF2B5EF4-FFF2-40B4-BE49-F238E27FC236}">
                <a16:creationId xmlns:a16="http://schemas.microsoft.com/office/drawing/2014/main" id="{9AF7CEE0-B8B0-4F22-AAB3-B9B409F29EF8}"/>
              </a:ext>
            </a:extLst>
          </p:cNvPr>
          <p:cNvSpPr/>
          <p:nvPr/>
        </p:nvSpPr>
        <p:spPr bwMode="auto">
          <a:xfrm>
            <a:off x="5126183" y="4396026"/>
            <a:ext cx="3332017" cy="442674"/>
          </a:xfrm>
          <a:prstGeom prst="roundRect">
            <a:avLst/>
          </a:prstGeom>
          <a:solidFill>
            <a:srgbClr val="FFFF00"/>
          </a:solidFill>
          <a:ln w="952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a:solidFill>
                  <a:srgbClr val="FF0000"/>
                </a:solidFill>
                <a:effectLst/>
                <a:latin typeface="+mj-lt"/>
                <a:ea typeface="Times New Roman" panose="02020603050405020304" pitchFamily="18" charset="0"/>
              </a:rPr>
              <a:t>Những ngày thu ở Liên Xô</a:t>
            </a:r>
            <a:endParaRPr kumimoji="0" lang="en-US" sz="2400" b="0" i="0" u="none" strike="noStrike" cap="none" normalizeH="0" baseline="0">
              <a:ln>
                <a:noFill/>
              </a:ln>
              <a:solidFill>
                <a:srgbClr val="FF0000"/>
              </a:solidFill>
              <a:effectLst/>
              <a:latin typeface="+mj-lt"/>
            </a:endParaRPr>
          </a:p>
        </p:txBody>
      </p:sp>
      <p:pic>
        <p:nvPicPr>
          <p:cNvPr id="3074" name="Picture 2" descr="Hoàng Trung Thông">
            <a:extLst>
              <a:ext uri="{FF2B5EF4-FFF2-40B4-BE49-F238E27FC236}">
                <a16:creationId xmlns:a16="http://schemas.microsoft.com/office/drawing/2014/main" id="{D20BBCC4-469A-E13F-089B-EBD8757E9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8" y="1561304"/>
            <a:ext cx="4365489" cy="327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00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9"/>
          <p:cNvSpPr txBox="1">
            <a:spLocks noChangeArrowheads="1"/>
          </p:cNvSpPr>
          <p:nvPr/>
        </p:nvSpPr>
        <p:spPr bwMode="auto">
          <a:xfrm>
            <a:off x="228600" y="1027907"/>
            <a:ext cx="4572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300" b="1" u="sng">
              <a:solidFill>
                <a:srgbClr val="FFFF00"/>
              </a:solidFill>
              <a:latin typeface=".VnSouthernH" pitchFamily="34" charset="0"/>
            </a:endParaRPr>
          </a:p>
        </p:txBody>
      </p:sp>
      <p:sp>
        <p:nvSpPr>
          <p:cNvPr id="6" name="Rectangle: Rounded Corners 5">
            <a:extLst>
              <a:ext uri="{FF2B5EF4-FFF2-40B4-BE49-F238E27FC236}">
                <a16:creationId xmlns:a16="http://schemas.microsoft.com/office/drawing/2014/main" id="{2270C742-6AF9-4D79-991D-BB08F9B7390C}"/>
              </a:ext>
            </a:extLst>
          </p:cNvPr>
          <p:cNvSpPr/>
          <p:nvPr/>
        </p:nvSpPr>
        <p:spPr bwMode="auto">
          <a:xfrm>
            <a:off x="3408107" y="114300"/>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rPr>
              <a:t>2. </a:t>
            </a:r>
            <a:r>
              <a:rPr kumimoji="0" lang="en-US" sz="2400" b="1" i="0" u="none" strike="noStrike" cap="none" normalizeH="0" baseline="0" dirty="0" err="1">
                <a:ln>
                  <a:noFill/>
                </a:ln>
                <a:solidFill>
                  <a:schemeClr val="bg1"/>
                </a:solidFill>
                <a:effectLst/>
                <a:latin typeface="Arial" charset="0"/>
              </a:rPr>
              <a:t>Tác</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phẩm</a:t>
            </a:r>
            <a:endParaRPr kumimoji="0" lang="en-US" sz="2400" b="1" i="0" u="none" strike="noStrike" cap="none" normalizeH="0" baseline="0" dirty="0">
              <a:ln>
                <a:noFill/>
              </a:ln>
              <a:solidFill>
                <a:schemeClr val="bg1"/>
              </a:solidFill>
              <a:effectLst/>
              <a:latin typeface="Arial" charset="0"/>
            </a:endParaRPr>
          </a:p>
        </p:txBody>
      </p:sp>
      <p:grpSp>
        <p:nvGrpSpPr>
          <p:cNvPr id="9" name="Group 8">
            <a:extLst>
              <a:ext uri="{FF2B5EF4-FFF2-40B4-BE49-F238E27FC236}">
                <a16:creationId xmlns:a16="http://schemas.microsoft.com/office/drawing/2014/main" id="{2C4A97C0-847C-4051-AF34-196E590C73C0}"/>
              </a:ext>
            </a:extLst>
          </p:cNvPr>
          <p:cNvGrpSpPr/>
          <p:nvPr/>
        </p:nvGrpSpPr>
        <p:grpSpPr>
          <a:xfrm>
            <a:off x="76200" y="647700"/>
            <a:ext cx="3048001" cy="2832377"/>
            <a:chOff x="360217" y="1485900"/>
            <a:chExt cx="2836824" cy="3406319"/>
          </a:xfrm>
        </p:grpSpPr>
        <p:grpSp>
          <p:nvGrpSpPr>
            <p:cNvPr id="4" name="Group 3">
              <a:extLst>
                <a:ext uri="{FF2B5EF4-FFF2-40B4-BE49-F238E27FC236}">
                  <a16:creationId xmlns:a16="http://schemas.microsoft.com/office/drawing/2014/main" id="{33454897-3CBB-459C-9741-08E84B975418}"/>
                </a:ext>
              </a:extLst>
            </p:cNvPr>
            <p:cNvGrpSpPr/>
            <p:nvPr/>
          </p:nvGrpSpPr>
          <p:grpSpPr>
            <a:xfrm>
              <a:off x="360217" y="1485900"/>
              <a:ext cx="2791691" cy="3406319"/>
              <a:chOff x="360218" y="1475804"/>
              <a:chExt cx="7716982" cy="4926278"/>
            </a:xfrm>
          </p:grpSpPr>
          <p:sp>
            <p:nvSpPr>
              <p:cNvPr id="14" name="Rectangle: Rounded Corners 13">
                <a:extLst>
                  <a:ext uri="{FF2B5EF4-FFF2-40B4-BE49-F238E27FC236}">
                    <a16:creationId xmlns:a16="http://schemas.microsoft.com/office/drawing/2014/main" id="{64DDDED3-48A0-4F82-8AD2-EF148340D3D4}"/>
                  </a:ext>
                </a:extLst>
              </p:cNvPr>
              <p:cNvSpPr/>
              <p:nvPr/>
            </p:nvSpPr>
            <p:spPr bwMode="auto">
              <a:xfrm>
                <a:off x="360218" y="1790699"/>
                <a:ext cx="7716982" cy="4611383"/>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5" name="Rectangle: Rounded Corners 14">
                <a:extLst>
                  <a:ext uri="{FF2B5EF4-FFF2-40B4-BE49-F238E27FC236}">
                    <a16:creationId xmlns:a16="http://schemas.microsoft.com/office/drawing/2014/main" id="{7B4C0417-4C56-4FFE-A70A-077882791D47}"/>
                  </a:ext>
                </a:extLst>
              </p:cNvPr>
              <p:cNvSpPr/>
              <p:nvPr/>
            </p:nvSpPr>
            <p:spPr bwMode="auto">
              <a:xfrm>
                <a:off x="1729255" y="1475804"/>
                <a:ext cx="5428804"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rgbClr val="C00000"/>
                    </a:solidFill>
                    <a:effectLst/>
                    <a:latin typeface="Arial" charset="0"/>
                  </a:rPr>
                  <a:t>a. </a:t>
                </a:r>
                <a:r>
                  <a:rPr kumimoji="0" lang="en-US" sz="2400" b="1" i="0" u="none" strike="noStrike" cap="none" normalizeH="0" baseline="0" dirty="0" err="1">
                    <a:ln>
                      <a:noFill/>
                    </a:ln>
                    <a:solidFill>
                      <a:srgbClr val="C00000"/>
                    </a:solidFill>
                    <a:effectLst/>
                    <a:latin typeface="Arial" charset="0"/>
                  </a:rPr>
                  <a:t>Xuất</a:t>
                </a:r>
                <a:r>
                  <a:rPr kumimoji="0" lang="en-US" sz="2400" b="1" i="0" u="none" strike="noStrike" cap="none" normalizeH="0" baseline="0" dirty="0">
                    <a:ln>
                      <a:noFill/>
                    </a:ln>
                    <a:solidFill>
                      <a:srgbClr val="C00000"/>
                    </a:solidFill>
                    <a:effectLst/>
                    <a:latin typeface="Arial" charset="0"/>
                  </a:rPr>
                  <a:t> </a:t>
                </a:r>
                <a:r>
                  <a:rPr kumimoji="0" lang="en-US" sz="2400" b="1" i="0" u="none" strike="noStrike" cap="none" normalizeH="0" baseline="0" dirty="0" err="1">
                    <a:ln>
                      <a:noFill/>
                    </a:ln>
                    <a:solidFill>
                      <a:srgbClr val="C00000"/>
                    </a:solidFill>
                    <a:effectLst/>
                    <a:latin typeface="Arial" charset="0"/>
                  </a:rPr>
                  <a:t>xứ</a:t>
                </a:r>
                <a:endParaRPr kumimoji="0" lang="en-US" sz="2400" b="1" i="0" u="none" strike="noStrike" cap="none" normalizeH="0" baseline="0" dirty="0">
                  <a:ln>
                    <a:noFill/>
                  </a:ln>
                  <a:solidFill>
                    <a:srgbClr val="C00000"/>
                  </a:solidFill>
                  <a:effectLst/>
                  <a:latin typeface="Arial" charset="0"/>
                </a:endParaRPr>
              </a:p>
            </p:txBody>
          </p:sp>
        </p:grpSp>
        <p:sp>
          <p:nvSpPr>
            <p:cNvPr id="7" name="TextBox 6">
              <a:extLst>
                <a:ext uri="{FF2B5EF4-FFF2-40B4-BE49-F238E27FC236}">
                  <a16:creationId xmlns:a16="http://schemas.microsoft.com/office/drawing/2014/main" id="{D199CE0A-9336-47F7-9758-C9B24423759E}"/>
                </a:ext>
              </a:extLst>
            </p:cNvPr>
            <p:cNvSpPr txBox="1"/>
            <p:nvPr/>
          </p:nvSpPr>
          <p:spPr>
            <a:xfrm>
              <a:off x="405351" y="1944104"/>
              <a:ext cx="2791690" cy="2478109"/>
            </a:xfrm>
            <a:prstGeom prst="rect">
              <a:avLst/>
            </a:prstGeom>
            <a:noFill/>
          </p:spPr>
          <p:txBody>
            <a:bodyPr wrap="square" rtlCol="0">
              <a:spAutoFit/>
            </a:bodyPr>
            <a:lstStyle/>
            <a:p>
              <a:pPr indent="270510" algn="just">
                <a:lnSpc>
                  <a:spcPct val="130000"/>
                </a:lnSpc>
                <a:spcBef>
                  <a:spcPts val="0"/>
                </a:spcBef>
              </a:pPr>
              <a:r>
                <a:rPr lang="en-US" sz="2000" b="1" dirty="0" err="1">
                  <a:solidFill>
                    <a:srgbClr val="0000FF"/>
                  </a:solidFill>
                  <a:effectLst/>
                  <a:latin typeface="+mj-lt"/>
                  <a:ea typeface="Times New Roman" panose="02020603050405020304" pitchFamily="18" charset="0"/>
                </a:rPr>
                <a:t>Sáng</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tác</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năm</a:t>
              </a:r>
              <a:r>
                <a:rPr lang="en-US" sz="2000" b="1" dirty="0">
                  <a:solidFill>
                    <a:srgbClr val="0000FF"/>
                  </a:solidFill>
                  <a:effectLst/>
                  <a:latin typeface="+mj-lt"/>
                  <a:ea typeface="Times New Roman" panose="02020603050405020304" pitchFamily="18" charset="0"/>
                </a:rPr>
                <a:t> 1963 </a:t>
              </a:r>
              <a:r>
                <a:rPr lang="en-US" sz="2000" b="1" dirty="0" err="1">
                  <a:solidFill>
                    <a:srgbClr val="0000FF"/>
                  </a:solidFill>
                  <a:effectLst/>
                  <a:latin typeface="+mj-lt"/>
                  <a:ea typeface="Times New Roman" panose="02020603050405020304" pitchFamily="18" charset="0"/>
                </a:rPr>
                <a:t>của</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nhà</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thơ</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Hoàng</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Trung</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Thông</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và</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được</a:t>
              </a:r>
              <a:r>
                <a:rPr lang="en-US" sz="2000" b="1" dirty="0">
                  <a:solidFill>
                    <a:srgbClr val="0000FF"/>
                  </a:solidFill>
                  <a:effectLst/>
                  <a:latin typeface="+mj-lt"/>
                  <a:ea typeface="Times New Roman" panose="02020603050405020304" pitchFamily="18" charset="0"/>
                </a:rPr>
                <a:t> in </a:t>
              </a:r>
              <a:r>
                <a:rPr lang="en-US" sz="2000" b="1" dirty="0" err="1">
                  <a:solidFill>
                    <a:srgbClr val="0000FF"/>
                  </a:solidFill>
                  <a:effectLst/>
                  <a:latin typeface="+mj-lt"/>
                  <a:ea typeface="Times New Roman" panose="02020603050405020304" pitchFamily="18" charset="0"/>
                </a:rPr>
                <a:t>trong</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tập</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Thơ</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Việt</a:t>
              </a:r>
              <a:r>
                <a:rPr lang="en-US" sz="2000" b="1" dirty="0">
                  <a:solidFill>
                    <a:srgbClr val="0000FF"/>
                  </a:solidFill>
                  <a:effectLst/>
                  <a:latin typeface="+mj-lt"/>
                  <a:ea typeface="Times New Roman" panose="02020603050405020304" pitchFamily="18" charset="0"/>
                </a:rPr>
                <a:t> Nam 1945 – 1975”, NXB </a:t>
              </a:r>
              <a:r>
                <a:rPr lang="en-US" sz="2000" b="1" dirty="0" err="1">
                  <a:solidFill>
                    <a:srgbClr val="0000FF"/>
                  </a:solidFill>
                  <a:effectLst/>
                  <a:latin typeface="+mj-lt"/>
                  <a:ea typeface="Times New Roman" panose="02020603050405020304" pitchFamily="18" charset="0"/>
                </a:rPr>
                <a:t>Tác</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phẩm</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mới</a:t>
              </a:r>
              <a:r>
                <a:rPr lang="en-US" sz="2000" b="1" dirty="0">
                  <a:solidFill>
                    <a:srgbClr val="0000FF"/>
                  </a:solidFill>
                  <a:effectLst/>
                  <a:latin typeface="+mj-lt"/>
                  <a:ea typeface="Times New Roman" panose="02020603050405020304" pitchFamily="18" charset="0"/>
                </a:rPr>
                <a:t>, 1976</a:t>
              </a:r>
            </a:p>
          </p:txBody>
        </p:sp>
      </p:grpSp>
      <p:grpSp>
        <p:nvGrpSpPr>
          <p:cNvPr id="22" name="Group 21">
            <a:extLst>
              <a:ext uri="{FF2B5EF4-FFF2-40B4-BE49-F238E27FC236}">
                <a16:creationId xmlns:a16="http://schemas.microsoft.com/office/drawing/2014/main" id="{0493EB97-D686-4032-B736-403AB747836B}"/>
              </a:ext>
            </a:extLst>
          </p:cNvPr>
          <p:cNvGrpSpPr/>
          <p:nvPr/>
        </p:nvGrpSpPr>
        <p:grpSpPr>
          <a:xfrm>
            <a:off x="6133227" y="1047658"/>
            <a:ext cx="2791691" cy="1293094"/>
            <a:chOff x="360217" y="1485900"/>
            <a:chExt cx="2791691" cy="1293094"/>
          </a:xfrm>
        </p:grpSpPr>
        <p:grpSp>
          <p:nvGrpSpPr>
            <p:cNvPr id="23" name="Group 22">
              <a:extLst>
                <a:ext uri="{FF2B5EF4-FFF2-40B4-BE49-F238E27FC236}">
                  <a16:creationId xmlns:a16="http://schemas.microsoft.com/office/drawing/2014/main" id="{14594B53-9C39-4C31-B17D-7F1B42C6C20A}"/>
                </a:ext>
              </a:extLst>
            </p:cNvPr>
            <p:cNvGrpSpPr/>
            <p:nvPr/>
          </p:nvGrpSpPr>
          <p:grpSpPr>
            <a:xfrm>
              <a:off x="360217" y="1485900"/>
              <a:ext cx="2791691" cy="1293094"/>
              <a:chOff x="360218" y="1475804"/>
              <a:chExt cx="7716982" cy="1870095"/>
            </a:xfrm>
          </p:grpSpPr>
          <p:sp>
            <p:nvSpPr>
              <p:cNvPr id="25" name="Rectangle: Rounded Corners 24">
                <a:extLst>
                  <a:ext uri="{FF2B5EF4-FFF2-40B4-BE49-F238E27FC236}">
                    <a16:creationId xmlns:a16="http://schemas.microsoft.com/office/drawing/2014/main" id="{D7CA76A5-8979-41A2-ABB0-103A5065B6DC}"/>
                  </a:ext>
                </a:extLst>
              </p:cNvPr>
              <p:cNvSpPr/>
              <p:nvPr/>
            </p:nvSpPr>
            <p:spPr bwMode="auto">
              <a:xfrm>
                <a:off x="360218" y="1790699"/>
                <a:ext cx="7716982" cy="1555200"/>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26" name="Rectangle: Rounded Corners 25">
                <a:extLst>
                  <a:ext uri="{FF2B5EF4-FFF2-40B4-BE49-F238E27FC236}">
                    <a16:creationId xmlns:a16="http://schemas.microsoft.com/office/drawing/2014/main" id="{90D2B3BC-EA2A-48F0-AD11-52026020949D}"/>
                  </a:ext>
                </a:extLst>
              </p:cNvPr>
              <p:cNvSpPr/>
              <p:nvPr/>
            </p:nvSpPr>
            <p:spPr bwMode="auto">
              <a:xfrm>
                <a:off x="1729255" y="1475804"/>
                <a:ext cx="5428804"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400" b="1" dirty="0">
                    <a:solidFill>
                      <a:srgbClr val="C00000"/>
                    </a:solidFill>
                    <a:latin typeface="Arial" charset="0"/>
                  </a:rPr>
                  <a:t>c</a:t>
                </a:r>
                <a:r>
                  <a:rPr kumimoji="0" lang="en-US" sz="2400" b="1" i="0" u="none" strike="noStrike" cap="none" normalizeH="0" baseline="0" dirty="0">
                    <a:ln>
                      <a:noFill/>
                    </a:ln>
                    <a:solidFill>
                      <a:srgbClr val="C00000"/>
                    </a:solidFill>
                    <a:effectLst/>
                    <a:latin typeface="Arial" charset="0"/>
                  </a:rPr>
                  <a:t>. PTBĐ</a:t>
                </a:r>
              </a:p>
            </p:txBody>
          </p:sp>
        </p:grpSp>
        <p:sp>
          <p:nvSpPr>
            <p:cNvPr id="24" name="TextBox 23">
              <a:extLst>
                <a:ext uri="{FF2B5EF4-FFF2-40B4-BE49-F238E27FC236}">
                  <a16:creationId xmlns:a16="http://schemas.microsoft.com/office/drawing/2014/main" id="{D338C77D-A3E5-49A6-A0FB-17DAD777B56F}"/>
                </a:ext>
              </a:extLst>
            </p:cNvPr>
            <p:cNvSpPr txBox="1"/>
            <p:nvPr/>
          </p:nvSpPr>
          <p:spPr>
            <a:xfrm>
              <a:off x="436416" y="1992901"/>
              <a:ext cx="2687784" cy="769441"/>
            </a:xfrm>
            <a:prstGeom prst="rect">
              <a:avLst/>
            </a:prstGeom>
            <a:noFill/>
          </p:spPr>
          <p:txBody>
            <a:bodyPr wrap="square" rtlCol="0">
              <a:spAutoFit/>
            </a:bodyPr>
            <a:lstStyle/>
            <a:p>
              <a:pPr algn="ctr"/>
              <a:r>
                <a:rPr lang="en-US" sz="2200">
                  <a:solidFill>
                    <a:srgbClr val="0000FF"/>
                  </a:solidFill>
                </a:rPr>
                <a:t>Tự sự kết hợp miêu tả và biểu cảm</a:t>
              </a:r>
              <a:endParaRPr lang="en-US" sz="2200" dirty="0">
                <a:solidFill>
                  <a:srgbClr val="0000FF"/>
                </a:solidFill>
              </a:endParaRPr>
            </a:p>
          </p:txBody>
        </p:sp>
      </p:grpSp>
      <p:grpSp>
        <p:nvGrpSpPr>
          <p:cNvPr id="47" name="Group 46">
            <a:extLst>
              <a:ext uri="{FF2B5EF4-FFF2-40B4-BE49-F238E27FC236}">
                <a16:creationId xmlns:a16="http://schemas.microsoft.com/office/drawing/2014/main" id="{28180A4C-478A-41B9-9D27-E2D0185CF7BE}"/>
              </a:ext>
            </a:extLst>
          </p:cNvPr>
          <p:cNvGrpSpPr/>
          <p:nvPr/>
        </p:nvGrpSpPr>
        <p:grpSpPr>
          <a:xfrm>
            <a:off x="3276602" y="4233792"/>
            <a:ext cx="2932824" cy="1023855"/>
            <a:chOff x="43259" y="1485900"/>
            <a:chExt cx="3101626" cy="1023855"/>
          </a:xfrm>
        </p:grpSpPr>
        <p:grpSp>
          <p:nvGrpSpPr>
            <p:cNvPr id="48" name="Group 47">
              <a:extLst>
                <a:ext uri="{FF2B5EF4-FFF2-40B4-BE49-F238E27FC236}">
                  <a16:creationId xmlns:a16="http://schemas.microsoft.com/office/drawing/2014/main" id="{35A11375-A022-4F7E-B45E-0542761F2A30}"/>
                </a:ext>
              </a:extLst>
            </p:cNvPr>
            <p:cNvGrpSpPr/>
            <p:nvPr/>
          </p:nvGrpSpPr>
          <p:grpSpPr>
            <a:xfrm>
              <a:off x="43259" y="1485900"/>
              <a:ext cx="3101626" cy="1023855"/>
              <a:chOff x="-515939" y="1475804"/>
              <a:chExt cx="8573725" cy="1480718"/>
            </a:xfrm>
          </p:grpSpPr>
          <p:sp>
            <p:nvSpPr>
              <p:cNvPr id="50" name="Rectangle: Rounded Corners 49">
                <a:extLst>
                  <a:ext uri="{FF2B5EF4-FFF2-40B4-BE49-F238E27FC236}">
                    <a16:creationId xmlns:a16="http://schemas.microsoft.com/office/drawing/2014/main" id="{663C1BA3-E1D6-4586-B18F-08603A51856C}"/>
                  </a:ext>
                </a:extLst>
              </p:cNvPr>
              <p:cNvSpPr/>
              <p:nvPr/>
            </p:nvSpPr>
            <p:spPr bwMode="auto">
              <a:xfrm>
                <a:off x="-515939" y="1793945"/>
                <a:ext cx="8573725" cy="1162577"/>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51" name="Rectangle: Rounded Corners 50">
                <a:extLst>
                  <a:ext uri="{FF2B5EF4-FFF2-40B4-BE49-F238E27FC236}">
                    <a16:creationId xmlns:a16="http://schemas.microsoft.com/office/drawing/2014/main" id="{2FDDFA90-4F1B-448B-B763-7E765CBC3764}"/>
                  </a:ext>
                </a:extLst>
              </p:cNvPr>
              <p:cNvSpPr/>
              <p:nvPr/>
            </p:nvSpPr>
            <p:spPr bwMode="auto">
              <a:xfrm>
                <a:off x="1345221" y="1475804"/>
                <a:ext cx="5073332"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400" b="1" dirty="0" err="1">
                    <a:solidFill>
                      <a:srgbClr val="C00000"/>
                    </a:solidFill>
                    <a:latin typeface="Arial" charset="0"/>
                  </a:rPr>
                  <a:t>b</a:t>
                </a:r>
                <a:r>
                  <a:rPr kumimoji="0" lang="en-US" sz="2400" b="1" i="0" u="none" strike="noStrike" cap="none" normalizeH="0" baseline="0" dirty="0" err="1">
                    <a:ln>
                      <a:noFill/>
                    </a:ln>
                    <a:solidFill>
                      <a:srgbClr val="C00000"/>
                    </a:solidFill>
                    <a:effectLst/>
                    <a:latin typeface="Arial" charset="0"/>
                  </a:rPr>
                  <a:t>.Thể</a:t>
                </a:r>
                <a:r>
                  <a:rPr kumimoji="0" lang="en-US" sz="2400" b="1" i="0" u="none" strike="noStrike" cap="none" normalizeH="0" baseline="0" dirty="0">
                    <a:ln>
                      <a:noFill/>
                    </a:ln>
                    <a:solidFill>
                      <a:srgbClr val="C00000"/>
                    </a:solidFill>
                    <a:effectLst/>
                    <a:latin typeface="Arial" charset="0"/>
                  </a:rPr>
                  <a:t> </a:t>
                </a:r>
                <a:r>
                  <a:rPr kumimoji="0" lang="en-US" sz="2400" b="1" i="0" u="none" strike="noStrike" cap="none" normalizeH="0" baseline="0" dirty="0" err="1">
                    <a:ln>
                      <a:noFill/>
                    </a:ln>
                    <a:solidFill>
                      <a:srgbClr val="C00000"/>
                    </a:solidFill>
                    <a:effectLst/>
                    <a:latin typeface="Arial" charset="0"/>
                  </a:rPr>
                  <a:t>loại</a:t>
                </a:r>
                <a:endParaRPr kumimoji="0" lang="en-US" sz="2400" b="1" i="0" u="none" strike="noStrike" cap="none" normalizeH="0" baseline="0" dirty="0">
                  <a:ln>
                    <a:noFill/>
                  </a:ln>
                  <a:solidFill>
                    <a:srgbClr val="C00000"/>
                  </a:solidFill>
                  <a:effectLst/>
                  <a:latin typeface="Arial" charset="0"/>
                </a:endParaRPr>
              </a:p>
            </p:txBody>
          </p:sp>
        </p:grpSp>
        <p:sp>
          <p:nvSpPr>
            <p:cNvPr id="49" name="TextBox 48">
              <a:extLst>
                <a:ext uri="{FF2B5EF4-FFF2-40B4-BE49-F238E27FC236}">
                  <a16:creationId xmlns:a16="http://schemas.microsoft.com/office/drawing/2014/main" id="{8131B59D-0DCA-4A55-851D-CF21117BF13A}"/>
                </a:ext>
              </a:extLst>
            </p:cNvPr>
            <p:cNvSpPr txBox="1"/>
            <p:nvPr/>
          </p:nvSpPr>
          <p:spPr>
            <a:xfrm>
              <a:off x="237341" y="1937147"/>
              <a:ext cx="2742502" cy="400110"/>
            </a:xfrm>
            <a:prstGeom prst="rect">
              <a:avLst/>
            </a:prstGeom>
            <a:noFill/>
          </p:spPr>
          <p:txBody>
            <a:bodyPr wrap="square" rtlCol="0">
              <a:spAutoFit/>
            </a:bodyPr>
            <a:lstStyle/>
            <a:p>
              <a:pPr indent="270510" algn="just"/>
              <a:r>
                <a:rPr lang="en-US" sz="2000" b="1" dirty="0" err="1">
                  <a:solidFill>
                    <a:srgbClr val="0000FF"/>
                  </a:solidFill>
                  <a:effectLst/>
                  <a:latin typeface="+mj-lt"/>
                  <a:ea typeface="Times New Roman" panose="02020603050405020304" pitchFamily="18" charset="0"/>
                </a:rPr>
                <a:t>Thể</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thơ</a:t>
              </a:r>
              <a:r>
                <a:rPr lang="en-US" sz="2000" b="1" dirty="0">
                  <a:solidFill>
                    <a:srgbClr val="0000FF"/>
                  </a:solidFill>
                  <a:effectLst/>
                  <a:latin typeface="+mj-lt"/>
                  <a:ea typeface="Times New Roman" panose="02020603050405020304" pitchFamily="18" charset="0"/>
                </a:rPr>
                <a:t> </a:t>
              </a:r>
              <a:r>
                <a:rPr lang="en-US" sz="2000" b="1" dirty="0" err="1">
                  <a:solidFill>
                    <a:srgbClr val="0000FF"/>
                  </a:solidFill>
                  <a:effectLst/>
                  <a:latin typeface="+mj-lt"/>
                  <a:ea typeface="Times New Roman" panose="02020603050405020304" pitchFamily="18" charset="0"/>
                </a:rPr>
                <a:t>tự</a:t>
              </a:r>
              <a:r>
                <a:rPr lang="en-US" sz="2000" b="1" dirty="0">
                  <a:solidFill>
                    <a:srgbClr val="0000FF"/>
                  </a:solidFill>
                  <a:effectLst/>
                  <a:latin typeface="+mj-lt"/>
                  <a:ea typeface="Times New Roman" panose="02020603050405020304" pitchFamily="18" charset="0"/>
                </a:rPr>
                <a:t> do</a:t>
              </a:r>
            </a:p>
          </p:txBody>
        </p:sp>
      </p:grpSp>
      <p:pic>
        <p:nvPicPr>
          <p:cNvPr id="4098" name="Picture 2" descr="Cảm nhận của em về bài thơ Những cánh buồm của thi sĩ Hoàng Trung Thông">
            <a:extLst>
              <a:ext uri="{FF2B5EF4-FFF2-40B4-BE49-F238E27FC236}">
                <a16:creationId xmlns:a16="http://schemas.microsoft.com/office/drawing/2014/main" id="{0F73FD8F-7D61-8327-DBED-856A6D2C9D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22"/>
          <a:stretch/>
        </p:blipFill>
        <p:spPr bwMode="auto">
          <a:xfrm>
            <a:off x="3276602" y="1919123"/>
            <a:ext cx="2704223" cy="1906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93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6159" name="Oval 62"/>
          <p:cNvSpPr>
            <a:spLocks noChangeArrowheads="1"/>
          </p:cNvSpPr>
          <p:nvPr/>
        </p:nvSpPr>
        <p:spPr bwMode="auto">
          <a:xfrm>
            <a:off x="152400" y="71438"/>
            <a:ext cx="1905000" cy="571500"/>
          </a:xfrm>
          <a:prstGeom prst="ellipse">
            <a:avLst/>
          </a:prstGeom>
          <a:solidFill>
            <a:schemeClr val="accent2"/>
          </a:solidFill>
          <a:ln w="9525">
            <a:solidFill>
              <a:srgbClr val="CCFF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solidFill>
                  <a:srgbClr val="FFFF00"/>
                </a:solidFill>
                <a:latin typeface="Arial" pitchFamily="34" charset="0"/>
                <a:cs typeface="Arial" pitchFamily="34" charset="0"/>
              </a:rPr>
              <a:t>Văn bản</a:t>
            </a:r>
          </a:p>
        </p:txBody>
      </p:sp>
      <p:sp>
        <p:nvSpPr>
          <p:cNvPr id="12" name="Rectangle 52">
            <a:extLst>
              <a:ext uri="{FF2B5EF4-FFF2-40B4-BE49-F238E27FC236}">
                <a16:creationId xmlns:a16="http://schemas.microsoft.com/office/drawing/2014/main" id="{757EA089-D5CF-4E50-B849-93CAAB43723E}"/>
              </a:ext>
            </a:extLst>
          </p:cNvPr>
          <p:cNvSpPr>
            <a:spLocks noChangeArrowheads="1"/>
          </p:cNvSpPr>
          <p:nvPr/>
        </p:nvSpPr>
        <p:spPr bwMode="auto">
          <a:xfrm>
            <a:off x="1905000" y="169916"/>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FFFF00"/>
                </a:solidFill>
                <a:latin typeface="Arial" pitchFamily="34" charset="0"/>
                <a:cs typeface="Arial" pitchFamily="34" charset="0"/>
              </a:rPr>
              <a:t>I. ĐỌC – TÌM HIỂU CHUNG</a:t>
            </a:r>
          </a:p>
        </p:txBody>
      </p:sp>
      <p:sp>
        <p:nvSpPr>
          <p:cNvPr id="16" name="Rectangle: Rounded Corners 15">
            <a:extLst>
              <a:ext uri="{FF2B5EF4-FFF2-40B4-BE49-F238E27FC236}">
                <a16:creationId xmlns:a16="http://schemas.microsoft.com/office/drawing/2014/main" id="{C4263E45-B7C6-4C17-9DF5-BAABEFC5ECDE}"/>
              </a:ext>
            </a:extLst>
          </p:cNvPr>
          <p:cNvSpPr/>
          <p:nvPr/>
        </p:nvSpPr>
        <p:spPr bwMode="auto">
          <a:xfrm>
            <a:off x="228600" y="1004086"/>
            <a:ext cx="2133600" cy="578882"/>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rPr>
              <a:t>3. </a:t>
            </a:r>
            <a:r>
              <a:rPr kumimoji="0" lang="en-US" sz="2800" b="1" i="0" u="none" strike="noStrike" cap="none" normalizeH="0" baseline="0" dirty="0" err="1">
                <a:ln>
                  <a:noFill/>
                </a:ln>
                <a:solidFill>
                  <a:schemeClr val="bg1"/>
                </a:solidFill>
                <a:effectLst/>
                <a:latin typeface="Arial" charset="0"/>
              </a:rPr>
              <a:t>Đọc</a:t>
            </a:r>
            <a:endParaRPr kumimoji="0" lang="en-US" sz="2800" b="1" i="0" u="none" strike="noStrike" cap="none" normalizeH="0" baseline="0" dirty="0">
              <a:ln>
                <a:noFill/>
              </a:ln>
              <a:solidFill>
                <a:schemeClr val="bg1"/>
              </a:solidFill>
              <a:effectLst/>
              <a:latin typeface="Arial" charset="0"/>
            </a:endParaRPr>
          </a:p>
        </p:txBody>
      </p:sp>
      <p:pic>
        <p:nvPicPr>
          <p:cNvPr id="5122" name="Picture 2" descr="Chân trời sáng tạo] Soạn văn 6 bài Những cánh buồm ngắn gọn">
            <a:extLst>
              <a:ext uri="{FF2B5EF4-FFF2-40B4-BE49-F238E27FC236}">
                <a16:creationId xmlns:a16="http://schemas.microsoft.com/office/drawing/2014/main" id="{B542EA54-C274-4BF8-EE33-E651337DB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36959"/>
            <a:ext cx="7901739" cy="370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209616"/>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4B747BF-0121-4EE8-BBDA-FEF72D2BF468}"/>
              </a:ext>
            </a:extLst>
          </p:cNvPr>
          <p:cNvGrpSpPr/>
          <p:nvPr/>
        </p:nvGrpSpPr>
        <p:grpSpPr>
          <a:xfrm>
            <a:off x="3200399" y="1103526"/>
            <a:ext cx="2667001" cy="3669315"/>
            <a:chOff x="4896280" y="1387078"/>
            <a:chExt cx="1885521" cy="3669315"/>
          </a:xfrm>
        </p:grpSpPr>
        <p:cxnSp>
          <p:nvCxnSpPr>
            <p:cNvPr id="25" name="Straight Connector 24">
              <a:extLst>
                <a:ext uri="{FF2B5EF4-FFF2-40B4-BE49-F238E27FC236}">
                  <a16:creationId xmlns:a16="http://schemas.microsoft.com/office/drawing/2014/main" id="{306A5C3B-F59E-4D2A-9AFE-C2C1E7B0B488}"/>
                </a:ext>
              </a:extLst>
            </p:cNvPr>
            <p:cNvCxnSpPr/>
            <p:nvPr/>
          </p:nvCxnSpPr>
          <p:spPr bwMode="auto">
            <a:xfrm>
              <a:off x="5867400" y="1387078"/>
              <a:ext cx="0" cy="3669315"/>
            </a:xfrm>
            <a:prstGeom prst="line">
              <a:avLst/>
            </a:prstGeom>
            <a:ln w="38100">
              <a:solidFill>
                <a:srgbClr val="6600CC"/>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20" name="Group 19">
              <a:extLst>
                <a:ext uri="{FF2B5EF4-FFF2-40B4-BE49-F238E27FC236}">
                  <a16:creationId xmlns:a16="http://schemas.microsoft.com/office/drawing/2014/main" id="{17B2E6C7-548B-4331-9D51-1E02254A6583}"/>
                </a:ext>
              </a:extLst>
            </p:cNvPr>
            <p:cNvGrpSpPr/>
            <p:nvPr/>
          </p:nvGrpSpPr>
          <p:grpSpPr>
            <a:xfrm>
              <a:off x="4896280" y="2095500"/>
              <a:ext cx="1885521" cy="2362200"/>
              <a:chOff x="114300" y="2154934"/>
              <a:chExt cx="1447801" cy="2362200"/>
            </a:xfrm>
          </p:grpSpPr>
          <p:sp>
            <p:nvSpPr>
              <p:cNvPr id="21" name="Rectangle: Rounded Corners 20">
                <a:extLst>
                  <a:ext uri="{FF2B5EF4-FFF2-40B4-BE49-F238E27FC236}">
                    <a16:creationId xmlns:a16="http://schemas.microsoft.com/office/drawing/2014/main" id="{CB668654-665F-47B9-87AF-2F00E93CF1E4}"/>
                  </a:ext>
                </a:extLst>
              </p:cNvPr>
              <p:cNvSpPr/>
              <p:nvPr/>
            </p:nvSpPr>
            <p:spPr bwMode="auto">
              <a:xfrm>
                <a:off x="114300" y="2154934"/>
                <a:ext cx="1447800" cy="2362200"/>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22" name="TextBox 21">
                <a:extLst>
                  <a:ext uri="{FF2B5EF4-FFF2-40B4-BE49-F238E27FC236}">
                    <a16:creationId xmlns:a16="http://schemas.microsoft.com/office/drawing/2014/main" id="{6EE9FA7C-5F95-43D3-8BB8-614586FF5D19}"/>
                  </a:ext>
                </a:extLst>
              </p:cNvPr>
              <p:cNvSpPr txBox="1"/>
              <p:nvPr/>
            </p:nvSpPr>
            <p:spPr>
              <a:xfrm>
                <a:off x="114301" y="2209886"/>
                <a:ext cx="1447800" cy="2239844"/>
              </a:xfrm>
              <a:prstGeom prst="rect">
                <a:avLst/>
              </a:prstGeom>
              <a:noFill/>
            </p:spPr>
            <p:txBody>
              <a:bodyPr wrap="square" rtlCol="0">
                <a:spAutoFit/>
              </a:bodyPr>
              <a:lstStyle/>
              <a:p>
                <a:pPr algn="just">
                  <a:lnSpc>
                    <a:spcPct val="150000"/>
                  </a:lnSpc>
                </a:pPr>
                <a:r>
                  <a:rPr lang="en-US" sz="2400">
                    <a:solidFill>
                      <a:srgbClr val="0000FF"/>
                    </a:solidFill>
                    <a:effectLst/>
                    <a:latin typeface="+mj-lt"/>
                    <a:ea typeface="Times New Roman" panose="02020603050405020304" pitchFamily="18" charset="0"/>
                  </a:rPr>
                  <a:t>T</a:t>
                </a:r>
                <a:r>
                  <a:rPr lang="vi-VN" sz="2400">
                    <a:solidFill>
                      <a:srgbClr val="0000FF"/>
                    </a:solidFill>
                    <a:effectLst/>
                    <a:latin typeface="+mj-lt"/>
                    <a:ea typeface="Times New Roman" panose="02020603050405020304" pitchFamily="18" charset="0"/>
                  </a:rPr>
                  <a:t>iếp theo đến “để con đi”: cuộc trò chuyện giữa hai cha con.</a:t>
                </a:r>
                <a:endParaRPr lang="en-US" sz="4000" b="1" dirty="0">
                  <a:solidFill>
                    <a:srgbClr val="0000FF"/>
                  </a:solidFill>
                  <a:latin typeface="+mj-lt"/>
                </a:endParaRPr>
              </a:p>
            </p:txBody>
          </p:sp>
        </p:grpSp>
      </p:grpSp>
      <p:sp>
        <p:nvSpPr>
          <p:cNvPr id="4" name="Rectangle: Rounded Corners 3">
            <a:extLst>
              <a:ext uri="{FF2B5EF4-FFF2-40B4-BE49-F238E27FC236}">
                <a16:creationId xmlns:a16="http://schemas.microsoft.com/office/drawing/2014/main" id="{3D457F7E-DA0C-4826-84DA-9A96A7F2EEAD}"/>
              </a:ext>
            </a:extLst>
          </p:cNvPr>
          <p:cNvSpPr/>
          <p:nvPr/>
        </p:nvSpPr>
        <p:spPr bwMode="auto">
          <a:xfrm>
            <a:off x="315506" y="141418"/>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mj-lt"/>
              </a:rPr>
              <a:t>4. </a:t>
            </a:r>
            <a:r>
              <a:rPr lang="en-US" sz="2400" b="1" dirty="0" err="1">
                <a:solidFill>
                  <a:schemeClr val="bg1"/>
                </a:solidFill>
                <a:latin typeface="+mj-lt"/>
              </a:rPr>
              <a:t>Bố</a:t>
            </a:r>
            <a:r>
              <a:rPr lang="en-US" sz="2400" b="1" dirty="0">
                <a:solidFill>
                  <a:schemeClr val="bg1"/>
                </a:solidFill>
                <a:latin typeface="+mj-lt"/>
              </a:rPr>
              <a:t> </a:t>
            </a:r>
            <a:r>
              <a:rPr lang="en-US" sz="2400" b="1" dirty="0" err="1">
                <a:solidFill>
                  <a:schemeClr val="bg1"/>
                </a:solidFill>
                <a:latin typeface="+mj-lt"/>
              </a:rPr>
              <a:t>cục</a:t>
            </a:r>
            <a:endParaRPr kumimoji="0" lang="en-US" sz="2400" b="1" i="0" u="none" strike="noStrike" cap="none" normalizeH="0" baseline="0" dirty="0">
              <a:ln>
                <a:noFill/>
              </a:ln>
              <a:solidFill>
                <a:schemeClr val="bg1"/>
              </a:solidFill>
              <a:effectLst/>
              <a:latin typeface="+mj-lt"/>
            </a:endParaRPr>
          </a:p>
        </p:txBody>
      </p:sp>
      <p:grpSp>
        <p:nvGrpSpPr>
          <p:cNvPr id="7" name="Group 6">
            <a:extLst>
              <a:ext uri="{FF2B5EF4-FFF2-40B4-BE49-F238E27FC236}">
                <a16:creationId xmlns:a16="http://schemas.microsoft.com/office/drawing/2014/main" id="{21A22F9B-23C0-42FB-B869-E80DDF9D32FA}"/>
              </a:ext>
            </a:extLst>
          </p:cNvPr>
          <p:cNvGrpSpPr/>
          <p:nvPr/>
        </p:nvGrpSpPr>
        <p:grpSpPr>
          <a:xfrm>
            <a:off x="1371600" y="781964"/>
            <a:ext cx="6400800" cy="4000903"/>
            <a:chOff x="838200" y="1118136"/>
            <a:chExt cx="7225145" cy="711616"/>
          </a:xfrm>
        </p:grpSpPr>
        <p:sp>
          <p:nvSpPr>
            <p:cNvPr id="6" name="Rectangle: Rounded Corners 5">
              <a:extLst>
                <a:ext uri="{FF2B5EF4-FFF2-40B4-BE49-F238E27FC236}">
                  <a16:creationId xmlns:a16="http://schemas.microsoft.com/office/drawing/2014/main" id="{0923B693-5826-4F19-9958-4873632126DC}"/>
                </a:ext>
              </a:extLst>
            </p:cNvPr>
            <p:cNvSpPr/>
            <p:nvPr/>
          </p:nvSpPr>
          <p:spPr bwMode="auto">
            <a:xfrm>
              <a:off x="838200" y="1177113"/>
              <a:ext cx="7225145" cy="652639"/>
            </a:xfrm>
            <a:prstGeom prst="roundRect">
              <a:avLst/>
            </a:prstGeom>
            <a:no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mj-lt"/>
              </a:endParaRPr>
            </a:p>
          </p:txBody>
        </p:sp>
        <p:sp>
          <p:nvSpPr>
            <p:cNvPr id="5" name="Rectangle: Rounded Corners 4">
              <a:extLst>
                <a:ext uri="{FF2B5EF4-FFF2-40B4-BE49-F238E27FC236}">
                  <a16:creationId xmlns:a16="http://schemas.microsoft.com/office/drawing/2014/main" id="{E56DE917-9230-409C-8DA4-DFACB3594E65}"/>
                </a:ext>
              </a:extLst>
            </p:cNvPr>
            <p:cNvSpPr/>
            <p:nvPr/>
          </p:nvSpPr>
          <p:spPr bwMode="auto">
            <a:xfrm>
              <a:off x="1870364" y="1118136"/>
              <a:ext cx="5332845" cy="123260"/>
            </a:xfrm>
            <a:prstGeom prst="roundRect">
              <a:avLst/>
            </a:prstGeom>
            <a:solidFill>
              <a:srgbClr val="006600"/>
            </a:solidFill>
            <a:ln w="38100" cap="flat" cmpd="sng" algn="ctr">
              <a:solidFill>
                <a:srgbClr val="7030A0"/>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400" b="1" dirty="0">
                  <a:solidFill>
                    <a:srgbClr val="FFFF00"/>
                  </a:solidFill>
                  <a:latin typeface="+mj-lt"/>
                </a:rPr>
                <a:t>NHỮNG CÁNH BUỒM </a:t>
              </a:r>
              <a:endParaRPr kumimoji="0" lang="en-US" sz="2400" b="1" i="0" u="none" strike="noStrike" cap="none" normalizeH="0" baseline="0" dirty="0">
                <a:ln>
                  <a:noFill/>
                </a:ln>
                <a:solidFill>
                  <a:srgbClr val="FFFF00"/>
                </a:solidFill>
                <a:effectLst/>
                <a:latin typeface="+mj-lt"/>
              </a:endParaRPr>
            </a:p>
          </p:txBody>
        </p:sp>
      </p:grpSp>
      <p:grpSp>
        <p:nvGrpSpPr>
          <p:cNvPr id="10" name="Group 9">
            <a:extLst>
              <a:ext uri="{FF2B5EF4-FFF2-40B4-BE49-F238E27FC236}">
                <a16:creationId xmlns:a16="http://schemas.microsoft.com/office/drawing/2014/main" id="{CA8C161A-CAA8-4D8F-BB5A-2A4ABE30DD6D}"/>
              </a:ext>
            </a:extLst>
          </p:cNvPr>
          <p:cNvGrpSpPr/>
          <p:nvPr/>
        </p:nvGrpSpPr>
        <p:grpSpPr>
          <a:xfrm>
            <a:off x="152400" y="1823345"/>
            <a:ext cx="2666999" cy="2378964"/>
            <a:chOff x="114300" y="2154934"/>
            <a:chExt cx="1447800" cy="2172987"/>
          </a:xfrm>
        </p:grpSpPr>
        <p:sp>
          <p:nvSpPr>
            <p:cNvPr id="8" name="Rectangle: Rounded Corners 7">
              <a:extLst>
                <a:ext uri="{FF2B5EF4-FFF2-40B4-BE49-F238E27FC236}">
                  <a16:creationId xmlns:a16="http://schemas.microsoft.com/office/drawing/2014/main" id="{69D7A94C-F29A-47B4-A81E-F1A2BFBB5544}"/>
                </a:ext>
              </a:extLst>
            </p:cNvPr>
            <p:cNvSpPr/>
            <p:nvPr/>
          </p:nvSpPr>
          <p:spPr bwMode="auto">
            <a:xfrm>
              <a:off x="114300" y="2154934"/>
              <a:ext cx="1447800" cy="2172987"/>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9" name="TextBox 8">
              <a:extLst>
                <a:ext uri="{FF2B5EF4-FFF2-40B4-BE49-F238E27FC236}">
                  <a16:creationId xmlns:a16="http://schemas.microsoft.com/office/drawing/2014/main" id="{123588C0-48F2-4B52-84CE-1610573FDA4B}"/>
                </a:ext>
              </a:extLst>
            </p:cNvPr>
            <p:cNvSpPr txBox="1"/>
            <p:nvPr/>
          </p:nvSpPr>
          <p:spPr>
            <a:xfrm>
              <a:off x="155666" y="2167275"/>
              <a:ext cx="1364350" cy="2045912"/>
            </a:xfrm>
            <a:prstGeom prst="rect">
              <a:avLst/>
            </a:prstGeom>
            <a:noFill/>
          </p:spPr>
          <p:txBody>
            <a:bodyPr wrap="square" rtlCol="0">
              <a:spAutoFit/>
            </a:bodyPr>
            <a:lstStyle/>
            <a:p>
              <a:pPr algn="just">
                <a:lnSpc>
                  <a:spcPct val="150000"/>
                </a:lnSpc>
              </a:pPr>
              <a:r>
                <a:rPr lang="vi-VN" sz="2400">
                  <a:solidFill>
                    <a:srgbClr val="0000FF"/>
                  </a:solidFill>
                  <a:effectLst/>
                  <a:latin typeface="+mj-lt"/>
                  <a:ea typeface="Times New Roman" panose="02020603050405020304" pitchFamily="18" charset="0"/>
                </a:rPr>
                <a:t>Từ đầu đến </a:t>
              </a:r>
              <a:r>
                <a:rPr lang="en-US" sz="2400">
                  <a:solidFill>
                    <a:srgbClr val="0000FF"/>
                  </a:solidFill>
                  <a:effectLst/>
                  <a:latin typeface="+mj-lt"/>
                  <a:ea typeface="Times New Roman" panose="02020603050405020304" pitchFamily="18" charset="0"/>
                </a:rPr>
                <a:t>“</a:t>
              </a:r>
              <a:r>
                <a:rPr lang="vi-VN" sz="2400">
                  <a:solidFill>
                    <a:srgbClr val="0000FF"/>
                  </a:solidFill>
                  <a:effectLst/>
                  <a:latin typeface="+mj-lt"/>
                  <a:ea typeface="Times New Roman" panose="02020603050405020304" pitchFamily="18" charset="0"/>
                </a:rPr>
                <a:t>vui phơi</a:t>
              </a:r>
              <a:r>
                <a:rPr lang="en-US" sz="2400">
                  <a:solidFill>
                    <a:srgbClr val="0000FF"/>
                  </a:solidFill>
                  <a:effectLst/>
                  <a:latin typeface="+mj-lt"/>
                  <a:ea typeface="Times New Roman" panose="02020603050405020304" pitchFamily="18" charset="0"/>
                </a:rPr>
                <a:t> </a:t>
              </a:r>
              <a:r>
                <a:rPr lang="vi-VN" sz="2400">
                  <a:solidFill>
                    <a:srgbClr val="0000FF"/>
                  </a:solidFill>
                  <a:effectLst/>
                  <a:latin typeface="+mj-lt"/>
                  <a:ea typeface="Times New Roman" panose="02020603050405020304" pitchFamily="18" charset="0"/>
                </a:rPr>
                <a:t>phới”: Cảnh hai cha con đi dạo trên biển.</a:t>
              </a:r>
              <a:endParaRPr lang="en-US" sz="3600" b="1" dirty="0">
                <a:solidFill>
                  <a:srgbClr val="0000FF"/>
                </a:solidFill>
                <a:latin typeface="+mj-lt"/>
              </a:endParaRPr>
            </a:p>
          </p:txBody>
        </p:sp>
      </p:grpSp>
      <p:grpSp>
        <p:nvGrpSpPr>
          <p:cNvPr id="17" name="Group 16">
            <a:extLst>
              <a:ext uri="{FF2B5EF4-FFF2-40B4-BE49-F238E27FC236}">
                <a16:creationId xmlns:a16="http://schemas.microsoft.com/office/drawing/2014/main" id="{FDDF3E70-9647-450C-8EB8-8CF53F270D01}"/>
              </a:ext>
            </a:extLst>
          </p:cNvPr>
          <p:cNvGrpSpPr/>
          <p:nvPr/>
        </p:nvGrpSpPr>
        <p:grpSpPr>
          <a:xfrm>
            <a:off x="6514752" y="1823346"/>
            <a:ext cx="2553048" cy="2326964"/>
            <a:chOff x="114300" y="2154934"/>
            <a:chExt cx="1479438" cy="2172987"/>
          </a:xfrm>
        </p:grpSpPr>
        <p:sp>
          <p:nvSpPr>
            <p:cNvPr id="18" name="Rectangle: Rounded Corners 17">
              <a:extLst>
                <a:ext uri="{FF2B5EF4-FFF2-40B4-BE49-F238E27FC236}">
                  <a16:creationId xmlns:a16="http://schemas.microsoft.com/office/drawing/2014/main" id="{B326A896-5A76-427D-8034-11B180B0EB6B}"/>
                </a:ext>
              </a:extLst>
            </p:cNvPr>
            <p:cNvSpPr/>
            <p:nvPr/>
          </p:nvSpPr>
          <p:spPr bwMode="auto">
            <a:xfrm>
              <a:off x="114300" y="2154934"/>
              <a:ext cx="1447800" cy="2172987"/>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19" name="TextBox 18">
              <a:extLst>
                <a:ext uri="{FF2B5EF4-FFF2-40B4-BE49-F238E27FC236}">
                  <a16:creationId xmlns:a16="http://schemas.microsoft.com/office/drawing/2014/main" id="{3A8106C2-D2FB-4030-97AB-AC5229F23210}"/>
                </a:ext>
              </a:extLst>
            </p:cNvPr>
            <p:cNvSpPr txBox="1"/>
            <p:nvPr/>
          </p:nvSpPr>
          <p:spPr>
            <a:xfrm>
              <a:off x="145938" y="2266764"/>
              <a:ext cx="1447800" cy="1924515"/>
            </a:xfrm>
            <a:prstGeom prst="rect">
              <a:avLst/>
            </a:prstGeom>
            <a:noFill/>
          </p:spPr>
          <p:txBody>
            <a:bodyPr wrap="square" rtlCol="0">
              <a:spAutoFit/>
            </a:bodyPr>
            <a:lstStyle/>
            <a:p>
              <a:pPr algn="just">
                <a:lnSpc>
                  <a:spcPct val="150000"/>
                </a:lnSpc>
                <a:spcBef>
                  <a:spcPts val="600"/>
                </a:spcBef>
              </a:pPr>
              <a:r>
                <a:rPr lang="vi-VN" sz="2200">
                  <a:solidFill>
                    <a:srgbClr val="0000FF"/>
                  </a:solidFill>
                  <a:effectLst/>
                  <a:latin typeface="+mj-lt"/>
                  <a:ea typeface="Times New Roman" panose="02020603050405020304" pitchFamily="18" charset="0"/>
                </a:rPr>
                <a:t>Phần còn lại: Ước của của con gợi ước mơ của cha khi còn nhỏ</a:t>
              </a:r>
              <a:r>
                <a:rPr lang="en-US" sz="2200">
                  <a:solidFill>
                    <a:srgbClr val="0000FF"/>
                  </a:solidFill>
                  <a:effectLst/>
                  <a:latin typeface="+mj-lt"/>
                  <a:ea typeface="Times New Roman" panose="02020603050405020304" pitchFamily="18" charset="0"/>
                </a:rPr>
                <a:t>.</a:t>
              </a:r>
              <a:endParaRPr lang="en-US" sz="2200" b="1" dirty="0">
                <a:solidFill>
                  <a:srgbClr val="0000FF"/>
                </a:solidFill>
                <a:latin typeface="+mj-lt"/>
              </a:endParaRPr>
            </a:p>
          </p:txBody>
        </p:sp>
      </p:grpSp>
    </p:spTree>
    <p:extLst>
      <p:ext uri="{BB962C8B-B14F-4D97-AF65-F5344CB8AC3E}">
        <p14:creationId xmlns:p14="http://schemas.microsoft.com/office/powerpoint/2010/main" val="150062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par>
                          <p:cTn id="13" fill="hold">
                            <p:stCondLst>
                              <p:cond delay="2000"/>
                            </p:stCondLst>
                            <p:childTnLst>
                              <p:par>
                                <p:cTn id="14" presetID="21" presetClass="entr" presetSubtype="1"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heel(1)">
                                      <p:cBhvr>
                                        <p:cTn id="16" dur="2000"/>
                                        <p:tgtEl>
                                          <p:spTgt spid="31"/>
                                        </p:tgtEl>
                                      </p:cBhvr>
                                    </p:animEffect>
                                  </p:childTnLst>
                                </p:cTn>
                              </p:par>
                            </p:childTnLst>
                          </p:cTn>
                        </p:par>
                        <p:par>
                          <p:cTn id="17" fill="hold">
                            <p:stCondLst>
                              <p:cond delay="4000"/>
                            </p:stCondLst>
                            <p:childTnLst>
                              <p:par>
                                <p:cTn id="18" presetID="21" presetClass="entr" presetSubtype="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59D5E2-3E62-9135-3184-520C9750C52A}"/>
              </a:ext>
            </a:extLst>
          </p:cNvPr>
          <p:cNvSpPr txBox="1"/>
          <p:nvPr/>
        </p:nvSpPr>
        <p:spPr>
          <a:xfrm>
            <a:off x="175054" y="1035389"/>
            <a:ext cx="5107459" cy="461665"/>
          </a:xfrm>
          <a:prstGeom prst="rect">
            <a:avLst/>
          </a:prstGeom>
          <a:noFill/>
        </p:spPr>
        <p:txBody>
          <a:bodyPr wrap="square">
            <a:spAutoFit/>
          </a:bodyPr>
          <a:lstStyle/>
          <a:p>
            <a:r>
              <a:rPr lang="en-US" sz="2400" b="1" dirty="0" err="1">
                <a:solidFill>
                  <a:srgbClr val="000000"/>
                </a:solidFill>
                <a:effectLst/>
                <a:latin typeface="Times New Roman" panose="02020603050405020304" pitchFamily="18" charset="0"/>
                <a:ea typeface="Times New Roman" panose="02020603050405020304" pitchFamily="18" charset="0"/>
              </a:rPr>
              <a:t>Không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gian</a:t>
            </a:r>
            <a:r>
              <a:rPr lang="en-US" sz="2400" b="1" dirty="0">
                <a:solidFill>
                  <a:srgbClr val="000000"/>
                </a:solidFill>
                <a:effectLst/>
                <a:latin typeface="Times New Roman" panose="02020603050405020304" pitchFamily="18" charset="0"/>
                <a:ea typeface="Times New Roman" panose="02020603050405020304" pitchFamily="18" charset="0"/>
              </a:rPr>
              <a:t> : </a:t>
            </a:r>
            <a:r>
              <a:rPr lang="vi-VN" sz="2400" b="1" dirty="0">
                <a:solidFill>
                  <a:srgbClr val="000000"/>
                </a:solidFill>
                <a:effectLst/>
                <a:latin typeface="Times New Roman" panose="02020603050405020304" pitchFamily="18" charset="0"/>
                <a:ea typeface="Times New Roman" panose="02020603050405020304" pitchFamily="18" charset="0"/>
              </a:rPr>
              <a:t>ở bãi cát trên biển</a:t>
            </a:r>
            <a:endParaRPr lang="en-US" sz="2400" b="1" dirty="0"/>
          </a:p>
        </p:txBody>
      </p:sp>
      <p:sp>
        <p:nvSpPr>
          <p:cNvPr id="4" name="TextBox 3">
            <a:extLst>
              <a:ext uri="{FF2B5EF4-FFF2-40B4-BE49-F238E27FC236}">
                <a16:creationId xmlns:a16="http://schemas.microsoft.com/office/drawing/2014/main" id="{F0B5B0C1-0ADF-09A0-3083-1D610D100C7E}"/>
              </a:ext>
            </a:extLst>
          </p:cNvPr>
          <p:cNvSpPr txBox="1"/>
          <p:nvPr/>
        </p:nvSpPr>
        <p:spPr>
          <a:xfrm>
            <a:off x="-685800" y="456851"/>
            <a:ext cx="7979377" cy="523220"/>
          </a:xfrm>
          <a:prstGeom prst="rect">
            <a:avLst/>
          </a:prstGeom>
          <a:noFill/>
        </p:spPr>
        <p:txBody>
          <a:bodyPr wrap="square">
            <a:spAutoFit/>
          </a:bodyPr>
          <a:lstStyle/>
          <a:p>
            <a:pPr algn="ctr"/>
            <a:r>
              <a:rPr kumimoji="0" lang="en-US" sz="2800" b="1" i="0" u="none" strike="noStrike" cap="none" normalizeH="0" baseline="0" dirty="0">
                <a:ln>
                  <a:noFill/>
                </a:ln>
                <a:solidFill>
                  <a:schemeClr val="accent2"/>
                </a:solidFill>
                <a:effectLst/>
              </a:rPr>
              <a:t>1. </a:t>
            </a:r>
            <a:r>
              <a:rPr kumimoji="0" lang="en-US" sz="2800" b="1" i="0" u="none" strike="noStrike" cap="none" normalizeH="0" baseline="0" dirty="0" err="1">
                <a:ln>
                  <a:noFill/>
                </a:ln>
                <a:solidFill>
                  <a:schemeClr val="accent2"/>
                </a:solidFill>
                <a:effectLst/>
              </a:rPr>
              <a:t>Cảnh</a:t>
            </a:r>
            <a:r>
              <a:rPr kumimoji="0" lang="en-US" sz="2800" b="1" i="0" u="none" strike="noStrike" cap="none" normalizeH="0" dirty="0">
                <a:ln>
                  <a:noFill/>
                </a:ln>
                <a:solidFill>
                  <a:schemeClr val="accent2"/>
                </a:solidFill>
                <a:effectLst/>
              </a:rPr>
              <a:t> </a:t>
            </a:r>
            <a:r>
              <a:rPr kumimoji="0" lang="en-US" sz="2800" b="1" i="0" u="none" strike="noStrike" cap="none" normalizeH="0" dirty="0" err="1">
                <a:ln>
                  <a:noFill/>
                </a:ln>
                <a:solidFill>
                  <a:schemeClr val="accent2"/>
                </a:solidFill>
                <a:effectLst/>
              </a:rPr>
              <a:t>hai</a:t>
            </a:r>
            <a:r>
              <a:rPr kumimoji="0" lang="en-US" sz="2800" b="1" i="0" u="none" strike="noStrike" cap="none" normalizeH="0" dirty="0">
                <a:ln>
                  <a:noFill/>
                </a:ln>
                <a:solidFill>
                  <a:schemeClr val="accent2"/>
                </a:solidFill>
                <a:effectLst/>
              </a:rPr>
              <a:t> cha con </a:t>
            </a:r>
            <a:r>
              <a:rPr kumimoji="0" lang="en-US" sz="2800" b="1" i="0" u="none" strike="noStrike" cap="none" normalizeH="0" dirty="0" err="1">
                <a:ln>
                  <a:noFill/>
                </a:ln>
                <a:solidFill>
                  <a:schemeClr val="accent2"/>
                </a:solidFill>
                <a:effectLst/>
              </a:rPr>
              <a:t>đi</a:t>
            </a:r>
            <a:r>
              <a:rPr kumimoji="0" lang="en-US" sz="2800" b="1" i="0" u="none" strike="noStrike" cap="none" normalizeH="0" dirty="0">
                <a:ln>
                  <a:noFill/>
                </a:ln>
                <a:solidFill>
                  <a:schemeClr val="accent2"/>
                </a:solidFill>
                <a:effectLst/>
              </a:rPr>
              <a:t> </a:t>
            </a:r>
            <a:r>
              <a:rPr kumimoji="0" lang="en-US" sz="2800" b="1" i="0" u="none" strike="noStrike" cap="none" normalizeH="0" dirty="0" err="1">
                <a:ln>
                  <a:noFill/>
                </a:ln>
                <a:solidFill>
                  <a:schemeClr val="accent2"/>
                </a:solidFill>
                <a:effectLst/>
              </a:rPr>
              <a:t>dạo</a:t>
            </a:r>
            <a:r>
              <a:rPr kumimoji="0" lang="en-US" sz="2800" b="1" i="0" u="none" strike="noStrike" cap="none" normalizeH="0" dirty="0">
                <a:ln>
                  <a:noFill/>
                </a:ln>
                <a:solidFill>
                  <a:schemeClr val="accent2"/>
                </a:solidFill>
                <a:effectLst/>
              </a:rPr>
              <a:t> </a:t>
            </a:r>
            <a:r>
              <a:rPr kumimoji="0" lang="en-US" sz="2800" b="1" i="0" u="none" strike="noStrike" cap="none" normalizeH="0" dirty="0" err="1">
                <a:ln>
                  <a:noFill/>
                </a:ln>
                <a:solidFill>
                  <a:schemeClr val="accent2"/>
                </a:solidFill>
                <a:effectLst/>
              </a:rPr>
              <a:t>trên</a:t>
            </a:r>
            <a:r>
              <a:rPr kumimoji="0" lang="en-US" sz="2800" b="1" i="0" u="none" strike="noStrike" cap="none" normalizeH="0" dirty="0">
                <a:ln>
                  <a:noFill/>
                </a:ln>
                <a:solidFill>
                  <a:schemeClr val="accent2"/>
                </a:solidFill>
                <a:effectLst/>
              </a:rPr>
              <a:t> </a:t>
            </a:r>
            <a:r>
              <a:rPr kumimoji="0" lang="en-US" sz="2800" b="1" i="0" u="none" strike="noStrike" cap="none" normalizeH="0" dirty="0" err="1">
                <a:ln>
                  <a:noFill/>
                </a:ln>
                <a:solidFill>
                  <a:schemeClr val="accent2"/>
                </a:solidFill>
                <a:effectLst/>
              </a:rPr>
              <a:t>biển</a:t>
            </a:r>
            <a:endParaRPr kumimoji="0" lang="en-US" sz="2800" b="1" i="0" u="none" strike="noStrike" cap="none" normalizeH="0" baseline="0" dirty="0">
              <a:ln>
                <a:noFill/>
              </a:ln>
              <a:solidFill>
                <a:schemeClr val="accent2"/>
              </a:solidFill>
              <a:effectLst/>
            </a:endParaRPr>
          </a:p>
        </p:txBody>
      </p:sp>
      <p:sp>
        <p:nvSpPr>
          <p:cNvPr id="5" name="Rectangle 52">
            <a:extLst>
              <a:ext uri="{FF2B5EF4-FFF2-40B4-BE49-F238E27FC236}">
                <a16:creationId xmlns:a16="http://schemas.microsoft.com/office/drawing/2014/main" id="{FDFBD02E-67E0-DEE1-C488-1850217AC58E}"/>
              </a:ext>
            </a:extLst>
          </p:cNvPr>
          <p:cNvSpPr>
            <a:spLocks noChangeArrowheads="1"/>
          </p:cNvSpPr>
          <p:nvPr/>
        </p:nvSpPr>
        <p:spPr bwMode="auto">
          <a:xfrm>
            <a:off x="-1156130" y="3654"/>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II.  TÌM HIỂU CHI TIẾT</a:t>
            </a:r>
          </a:p>
        </p:txBody>
      </p:sp>
      <p:sp>
        <p:nvSpPr>
          <p:cNvPr id="6" name="TextBox 5">
            <a:extLst>
              <a:ext uri="{FF2B5EF4-FFF2-40B4-BE49-F238E27FC236}">
                <a16:creationId xmlns:a16="http://schemas.microsoft.com/office/drawing/2014/main" id="{CD2AE75D-7FC5-96B8-D9F5-535CB984EC97}"/>
              </a:ext>
            </a:extLst>
          </p:cNvPr>
          <p:cNvSpPr txBox="1"/>
          <p:nvPr/>
        </p:nvSpPr>
        <p:spPr>
          <a:xfrm>
            <a:off x="5686681" y="881883"/>
            <a:ext cx="2932670" cy="779444"/>
          </a:xfrm>
          <a:prstGeom prst="rect">
            <a:avLst/>
          </a:prstGeom>
          <a:noFill/>
        </p:spPr>
        <p:txBody>
          <a:bodyPr wrap="square">
            <a:spAutoFit/>
          </a:bodyPr>
          <a:lstStyle/>
          <a:p>
            <a:pPr marL="0" marR="0" algn="just">
              <a:lnSpc>
                <a:spcPct val="115000"/>
              </a:lnSpc>
              <a:spcBef>
                <a:spcPts val="600"/>
              </a:spcBef>
              <a:spcAft>
                <a:spcPts val="800"/>
              </a:spcAft>
            </a:pPr>
            <a:r>
              <a:rPr lang="vi-VN" sz="20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Xác định không gian, thời gian được miêu tả.</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11B4D3A-2760-4EA7-D05D-BD2C1331FDAD}"/>
              </a:ext>
            </a:extLst>
          </p:cNvPr>
          <p:cNvSpPr txBox="1"/>
          <p:nvPr/>
        </p:nvSpPr>
        <p:spPr>
          <a:xfrm>
            <a:off x="175054" y="1497054"/>
            <a:ext cx="7086600" cy="461665"/>
          </a:xfrm>
          <a:prstGeom prst="rect">
            <a:avLst/>
          </a:prstGeom>
          <a:noFill/>
        </p:spPr>
        <p:txBody>
          <a:bodyPr wrap="square">
            <a:spAutoFit/>
          </a:bodyPr>
          <a:lstStyle/>
          <a:p>
            <a:r>
              <a:rPr lang="en-US" sz="2400" b="1" dirty="0" err="1">
                <a:solidFill>
                  <a:srgbClr val="000000"/>
                </a:solidFill>
                <a:effectLst/>
                <a:latin typeface="Times New Roman" panose="02020603050405020304" pitchFamily="18" charset="0"/>
                <a:ea typeface="Times New Roman" panose="02020603050405020304" pitchFamily="18" charset="0"/>
              </a:rPr>
              <a:t>Thời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gian</a:t>
            </a:r>
            <a:r>
              <a:rPr lang="en-US" sz="2400" b="1" dirty="0">
                <a:solidFill>
                  <a:srgbClr val="000000"/>
                </a:solidFill>
                <a:latin typeface="Times New Roman" panose="02020603050405020304" pitchFamily="18" charset="0"/>
                <a:ea typeface="Times New Roman" panose="02020603050405020304" pitchFamily="18" charset="0"/>
              </a:rPr>
              <a:t>: </a:t>
            </a:r>
            <a:r>
              <a:rPr lang="vi-VN" sz="2400" b="1" dirty="0">
                <a:solidFill>
                  <a:srgbClr val="000000"/>
                </a:solidFill>
                <a:effectLst/>
                <a:latin typeface="Times New Roman" panose="02020603050405020304" pitchFamily="18" charset="0"/>
                <a:ea typeface="Times New Roman" panose="02020603050405020304" pitchFamily="18" charset="0"/>
              </a:rPr>
              <a:t>buổi sáng, sau trận mưa đêm</a:t>
            </a:r>
            <a:endParaRPr lang="en-US" sz="2400" b="1" dirty="0"/>
          </a:p>
        </p:txBody>
      </p:sp>
      <p:sp>
        <p:nvSpPr>
          <p:cNvPr id="11" name="TextBox 10">
            <a:extLst>
              <a:ext uri="{FF2B5EF4-FFF2-40B4-BE49-F238E27FC236}">
                <a16:creationId xmlns:a16="http://schemas.microsoft.com/office/drawing/2014/main" id="{D8A718CC-63FF-6323-F834-52E0F9531B32}"/>
              </a:ext>
            </a:extLst>
          </p:cNvPr>
          <p:cNvSpPr txBox="1"/>
          <p:nvPr/>
        </p:nvSpPr>
        <p:spPr>
          <a:xfrm>
            <a:off x="191987" y="1947979"/>
            <a:ext cx="4572000" cy="461665"/>
          </a:xfrm>
          <a:prstGeom prst="rect">
            <a:avLst/>
          </a:prstGeom>
          <a:noFill/>
        </p:spPr>
        <p:txBody>
          <a:bodyPr wrap="square">
            <a:spAutoFit/>
          </a:bodyPr>
          <a:lstStyle/>
          <a:p>
            <a:r>
              <a:rPr lang="en-US" sz="2400" b="1" dirty="0" err="1">
                <a:solidFill>
                  <a:srgbClr val="000000"/>
                </a:solidFill>
                <a:effectLst/>
                <a:latin typeface="Times New Roman" panose="02020603050405020304" pitchFamily="18" charset="0"/>
                <a:ea typeface="Times New Roman" panose="02020603050405020304" pitchFamily="18" charset="0"/>
              </a:rPr>
              <a:t>Cảnh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vật</a:t>
            </a:r>
            <a:r>
              <a:rPr lang="en-US" sz="2400" b="1" dirty="0">
                <a:solidFill>
                  <a:srgbClr val="000000"/>
                </a:solidFill>
                <a:effectLst/>
                <a:latin typeface="Times New Roman" panose="02020603050405020304" pitchFamily="18" charset="0"/>
                <a:ea typeface="Times New Roman" panose="02020603050405020304" pitchFamily="18" charset="0"/>
              </a:rPr>
              <a:t> :</a:t>
            </a:r>
            <a:endParaRPr lang="en-US" sz="2400" dirty="0"/>
          </a:p>
        </p:txBody>
      </p:sp>
      <p:sp>
        <p:nvSpPr>
          <p:cNvPr id="13" name="TextBox 12">
            <a:extLst>
              <a:ext uri="{FF2B5EF4-FFF2-40B4-BE49-F238E27FC236}">
                <a16:creationId xmlns:a16="http://schemas.microsoft.com/office/drawing/2014/main" id="{696B52D4-50DE-EB23-9C61-FC5DDD4EF8C8}"/>
              </a:ext>
            </a:extLst>
          </p:cNvPr>
          <p:cNvSpPr txBox="1"/>
          <p:nvPr/>
        </p:nvSpPr>
        <p:spPr>
          <a:xfrm>
            <a:off x="543926" y="1969970"/>
            <a:ext cx="4572000" cy="1388072"/>
          </a:xfrm>
          <a:prstGeom prst="rect">
            <a:avLst/>
          </a:prstGeom>
          <a:noFill/>
        </p:spPr>
        <p:txBody>
          <a:bodyPr wrap="square">
            <a:spAutoFit/>
          </a:bodyPr>
          <a:lstStyle/>
          <a:p>
            <a:pPr marL="0" marR="0" algn="ctr">
              <a:lnSpc>
                <a:spcPct val="115000"/>
              </a:lnSpc>
              <a:spcBef>
                <a:spcPts val="600"/>
              </a:spcBef>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ánh mai hồng</a:t>
            </a:r>
            <a:endParaRPr lang="en-US" b="1" dirty="0">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pPr>
            <a:r>
              <a:rPr lang="vi-VN"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cát càng mịn</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b="1" i="1" dirty="0">
                <a:solidFill>
                  <a:srgbClr val="000000"/>
                </a:solidFill>
                <a:effectLst/>
                <a:latin typeface="Times New Roman" panose="02020603050405020304" pitchFamily="18" charset="0"/>
                <a:ea typeface="Times New Roman" panose="02020603050405020304" pitchFamily="18" charset="0"/>
              </a:rPr>
              <a:t>                 + </a:t>
            </a:r>
            <a:r>
              <a:rPr lang="en-US" sz="2400" b="1" i="1" dirty="0" err="1">
                <a:solidFill>
                  <a:srgbClr val="000000"/>
                </a:solidFill>
                <a:effectLst/>
                <a:latin typeface="Times New Roman" panose="02020603050405020304" pitchFamily="18" charset="0"/>
                <a:ea typeface="Times New Roman" panose="02020603050405020304" pitchFamily="18" charset="0"/>
              </a:rPr>
              <a:t>biển</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càng</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xanh</a:t>
            </a:r>
            <a:endParaRPr lang="en-US" sz="2400" b="1" dirty="0"/>
          </a:p>
        </p:txBody>
      </p:sp>
      <p:sp>
        <p:nvSpPr>
          <p:cNvPr id="19" name="TextBox 18">
            <a:extLst>
              <a:ext uri="{FF2B5EF4-FFF2-40B4-BE49-F238E27FC236}">
                <a16:creationId xmlns:a16="http://schemas.microsoft.com/office/drawing/2014/main" id="{BF53E034-4257-F36D-21CA-E12A5D242626}"/>
              </a:ext>
            </a:extLst>
          </p:cNvPr>
          <p:cNvSpPr txBox="1"/>
          <p:nvPr/>
        </p:nvSpPr>
        <p:spPr>
          <a:xfrm>
            <a:off x="4703806" y="2061554"/>
            <a:ext cx="4650258" cy="830997"/>
          </a:xfrm>
          <a:prstGeom prst="rect">
            <a:avLst/>
          </a:prstGeom>
          <a:noFill/>
        </p:spPr>
        <p:txBody>
          <a:bodyPr wrap="square">
            <a:spAutoFit/>
          </a:bodyPr>
          <a:lstStyle/>
          <a:p>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Khung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cảnh</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trong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trẻo</a:t>
            </a:r>
            <a:r>
              <a:rPr lang="en-US" sz="2400" b="1" dirty="0">
                <a:solidFill>
                  <a:srgbClr val="FF0000"/>
                </a:solidFill>
                <a:effectLst/>
                <a:latin typeface="Times New Roman" panose="02020603050405020304" pitchFamily="18" charset="0"/>
                <a:ea typeface="Times New Roman" panose="02020603050405020304" pitchFamily="18" charset="0"/>
              </a:rPr>
              <a:t>, </a:t>
            </a:r>
          </a:p>
          <a:p>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vui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tươi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rực</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rỡ</a:t>
            </a:r>
            <a:endParaRPr lang="en-US" sz="2400" b="1" dirty="0">
              <a:solidFill>
                <a:srgbClr val="FF0000"/>
              </a:solidFill>
            </a:endParaRPr>
          </a:p>
        </p:txBody>
      </p:sp>
      <p:sp>
        <p:nvSpPr>
          <p:cNvPr id="21" name="TextBox 20">
            <a:extLst>
              <a:ext uri="{FF2B5EF4-FFF2-40B4-BE49-F238E27FC236}">
                <a16:creationId xmlns:a16="http://schemas.microsoft.com/office/drawing/2014/main" id="{C9E959BF-DD58-977F-BA57-EB796159CDB6}"/>
              </a:ext>
            </a:extLst>
          </p:cNvPr>
          <p:cNvSpPr txBox="1"/>
          <p:nvPr/>
        </p:nvSpPr>
        <p:spPr>
          <a:xfrm>
            <a:off x="175054" y="3265959"/>
            <a:ext cx="7850660" cy="830997"/>
          </a:xfrm>
          <a:prstGeom prst="rect">
            <a:avLst/>
          </a:prstGeom>
          <a:noFill/>
        </p:spPr>
        <p:txBody>
          <a:bodyPr wrap="square">
            <a:spAutoFit/>
          </a:bodyPr>
          <a:lstStyle/>
          <a:p>
            <a:pPr algn="just">
              <a:spcBef>
                <a:spcPts val="0"/>
              </a:spcBef>
            </a:pP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bao la,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khoáng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sắc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màu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xanh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rọi</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ECBB137D-87B0-E1A4-2776-8B68CFB1AA85}"/>
              </a:ext>
            </a:extLst>
          </p:cNvPr>
          <p:cNvSpPr txBox="1"/>
          <p:nvPr/>
        </p:nvSpPr>
        <p:spPr>
          <a:xfrm>
            <a:off x="304800" y="4541889"/>
            <a:ext cx="1653745" cy="461665"/>
          </a:xfrm>
          <a:prstGeom prst="rect">
            <a:avLst/>
          </a:prstGeom>
          <a:noFill/>
        </p:spPr>
        <p:txBody>
          <a:bodyPr wrap="square">
            <a:spAutoFit/>
          </a:bodyPr>
          <a:lstStyle/>
          <a:p>
            <a:r>
              <a:rPr lang="en-US" sz="2400" b="1" dirty="0">
                <a:solidFill>
                  <a:srgbClr val="000000"/>
                </a:solidFill>
                <a:effectLst/>
                <a:latin typeface="Times New Roman" panose="02020603050405020304" pitchFamily="18" charset="0"/>
                <a:ea typeface="Times New Roman" panose="02020603050405020304" pitchFamily="18" charset="0"/>
              </a:rPr>
              <a:t>Con </a:t>
            </a:r>
            <a:r>
              <a:rPr lang="en-US" sz="2400" b="1" dirty="0" err="1">
                <a:solidFill>
                  <a:srgbClr val="000000"/>
                </a:solidFill>
                <a:effectLst/>
                <a:latin typeface="Times New Roman" panose="02020603050405020304" pitchFamily="18" charset="0"/>
                <a:ea typeface="Times New Roman" panose="02020603050405020304" pitchFamily="18" charset="0"/>
              </a:rPr>
              <a:t>người</a:t>
            </a:r>
            <a:endParaRPr lang="en-US" sz="2400" dirty="0"/>
          </a:p>
        </p:txBody>
      </p:sp>
      <p:sp>
        <p:nvSpPr>
          <p:cNvPr id="25" name="TextBox 24">
            <a:extLst>
              <a:ext uri="{FF2B5EF4-FFF2-40B4-BE49-F238E27FC236}">
                <a16:creationId xmlns:a16="http://schemas.microsoft.com/office/drawing/2014/main" id="{415A3F12-F995-867C-5BBF-C91CE569BF5D}"/>
              </a:ext>
            </a:extLst>
          </p:cNvPr>
          <p:cNvSpPr txBox="1"/>
          <p:nvPr/>
        </p:nvSpPr>
        <p:spPr>
          <a:xfrm>
            <a:off x="1958545" y="4092723"/>
            <a:ext cx="3985055" cy="1569660"/>
          </a:xfrm>
          <a:prstGeom prst="rect">
            <a:avLst/>
          </a:prstGeom>
          <a:noFill/>
        </p:spPr>
        <p:txBody>
          <a:bodyPr wrap="square">
            <a:spAutoFit/>
          </a:bodyPr>
          <a:lstStyle/>
          <a:p>
            <a:pPr marL="0" marR="0"/>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lênh</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khênh</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chắc</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nịch</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dắt</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lòng</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vui</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phơi</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phới</a:t>
            </a:r>
            <a:endParaRPr lang="en-US" sz="2400" b="1" dirty="0"/>
          </a:p>
        </p:txBody>
      </p:sp>
      <p:sp>
        <p:nvSpPr>
          <p:cNvPr id="27" name="TextBox 26">
            <a:extLst>
              <a:ext uri="{FF2B5EF4-FFF2-40B4-BE49-F238E27FC236}">
                <a16:creationId xmlns:a16="http://schemas.microsoft.com/office/drawing/2014/main" id="{ED58EC16-DE8C-1A8A-6B4C-50B9893AEE5A}"/>
              </a:ext>
            </a:extLst>
          </p:cNvPr>
          <p:cNvSpPr txBox="1"/>
          <p:nvPr/>
        </p:nvSpPr>
        <p:spPr>
          <a:xfrm>
            <a:off x="5562600" y="4774771"/>
            <a:ext cx="5257800" cy="830997"/>
          </a:xfrm>
          <a:prstGeom prst="rect">
            <a:avLst/>
          </a:prstGeom>
          <a:noFill/>
        </p:spPr>
        <p:txBody>
          <a:bodyPr wrap="square">
            <a:spAutoFit/>
          </a:bodyPr>
          <a:lstStyle/>
          <a:p>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vui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vẻ</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thoải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mái</a:t>
            </a:r>
            <a:r>
              <a:rPr lang="en-US" sz="2400" b="1" dirty="0">
                <a:solidFill>
                  <a:srgbClr val="FF0000"/>
                </a:solidFill>
                <a:effectLst/>
                <a:latin typeface="Times New Roman" panose="02020603050405020304" pitchFamily="18" charset="0"/>
                <a:ea typeface="Times New Roman" panose="02020603050405020304" pitchFamily="18" charset="0"/>
              </a:rPr>
              <a:t>, </a:t>
            </a:r>
          </a:p>
          <a:p>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hạnh</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phúc</a:t>
            </a:r>
            <a:endParaRPr lang="en-US" sz="2400" b="1" dirty="0">
              <a:solidFill>
                <a:srgbClr val="FF0000"/>
              </a:solidFill>
            </a:endParaRPr>
          </a:p>
        </p:txBody>
      </p:sp>
    </p:spTree>
    <p:extLst>
      <p:ext uri="{BB962C8B-B14F-4D97-AF65-F5344CB8AC3E}">
        <p14:creationId xmlns:p14="http://schemas.microsoft.com/office/powerpoint/2010/main" val="73521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ircle(in)">
                                      <p:cBhvr>
                                        <p:cTn id="33" dur="2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arn(inVertical)">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1" grpId="0"/>
      <p:bldP spid="13" grpId="0"/>
      <p:bldP spid="19" grpId="0"/>
      <p:bldP spid="21" grpId="0"/>
      <p:bldP spid="23" grpId="0"/>
      <p:bldP spid="25"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58&quot;/&gt;&lt;/object&gt;&lt;object type=&quot;3&quot; unique_id=&quot;10006&quot;&gt;&lt;property id=&quot;20148&quot; value=&quot;5&quot;/&gt;&lt;property id=&quot;20300&quot; value=&quot;Slide 3&quot;/&gt;&lt;property id=&quot;20307&quot; value=&quot;259&quot;/&gt;&lt;/object&gt;&lt;object type=&quot;3&quot; unique_id=&quot;10007&quot;&gt;&lt;property id=&quot;20148&quot; value=&quot;5&quot;/&gt;&lt;property id=&quot;20300&quot; value=&quot;Slide 4&quot;/&gt;&lt;property id=&quot;20307&quot; value=&quot;260&quot;/&gt;&lt;/object&gt;&lt;object type=&quot;3&quot; unique_id=&quot;10008&quot;&gt;&lt;property id=&quot;20148&quot; value=&quot;5&quot;/&gt;&lt;property id=&quot;20300&quot; value=&quot;Slide 5&quot;/&gt;&lt;property id=&quot;20307&quot; value=&quot;261&quot;/&gt;&lt;/object&gt;&lt;object type=&quot;3&quot; unique_id=&quot;10009&quot;&gt;&lt;property id=&quot;20148&quot; value=&quot;5&quot;/&gt;&lt;property id=&quot;20300&quot; value=&quot;Slide 6&quot;/&gt;&lt;property id=&quot;20307&quot; value=&quot;262&quot;/&gt;&lt;/object&gt;&lt;object type=&quot;3&quot; unique_id=&quot;10010&quot;&gt;&lt;property id=&quot;20148&quot; value=&quot;5&quot;/&gt;&lt;property id=&quot;20300&quot; value=&quot;Slide 7&quot;/&gt;&lt;property id=&quot;20307&quot; value=&quot;263&quot;/&gt;&lt;/object&gt;&lt;object type=&quot;3&quot; unique_id=&quot;10011&quot;&gt;&lt;property id=&quot;20148&quot; value=&quot;5&quot;/&gt;&lt;property id=&quot;20300&quot; value=&quot;Slide 8&quot;/&gt;&lt;property id=&quot;20307&quot; value=&quot;281&quot;/&gt;&lt;/object&gt;&lt;object type=&quot;3&quot; unique_id=&quot;10012&quot;&gt;&lt;property id=&quot;20148&quot; value=&quot;5&quot;/&gt;&lt;property id=&quot;20300&quot; value=&quot;Slide 9&quot;/&gt;&lt;property id=&quot;20307&quot; value=&quot;276&quot;/&gt;&lt;/object&gt;&lt;object type=&quot;3&quot; unique_id=&quot;10013&quot;&gt;&lt;property id=&quot;20148&quot; value=&quot;5&quot;/&gt;&lt;property id=&quot;20300&quot; value=&quot;Slide 10&quot;/&gt;&lt;property id=&quot;20307&quot; value=&quot;280&quot;/&gt;&lt;/object&gt;&lt;object type=&quot;3&quot; unique_id=&quot;10014&quot;&gt;&lt;property id=&quot;20148&quot; value=&quot;5&quot;/&gt;&lt;property id=&quot;20300&quot; value=&quot;Slide 11&quot;/&gt;&lt;property id=&quot;20307&quot; value=&quot;278&quot;/&gt;&lt;/object&gt;&lt;object type=&quot;3&quot; unique_id=&quot;10015&quot;&gt;&lt;property id=&quot;20148&quot; value=&quot;5&quot;/&gt;&lt;property id=&quot;20300&quot; value=&quot;Slide 12&quot;/&gt;&lt;property id=&quot;20307&quot; value=&quot;279&quot;/&gt;&lt;/object&gt;&lt;/object&gt;&lt;/object&gt;&lt;/database&gt;"/>
  <p:tag name="SECTOMILLISECCONVERTED" val="1"/>
  <p:tag name="ISPRING_UUID" val="{6646DAA1-02F1-4300-8F35-AA2771E3A5E0}"/>
  <p:tag name="ISPRING_RESOURCE_FOLDER" val="F:\Bai giang 2018\Bai 30 Buc thu cua thu linh da do\"/>
  <p:tag name="ISPRING_PRESENTATION_PATH" val="F:\Bai giang 2018\Bai 30 Buc thu cua thu linh da do.pptx"/>
  <p:tag name="ISPRING_PROJECT_VERSION" val="9.3"/>
  <p:tag name="ISPRING_PROJECT_FOLDER_UPDATED" val="1"/>
  <p:tag name="ISPRING_SCREEN_RECS_UPDATED" val="F:\Bai giang 2018\Bai 30 Buc thu cua thu linh da do\"/>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PSNARRATION" val="35,1394261993,C:\Documents and Settings\Admin\Desktop\Ếch ngồi đáy giếng\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7312</TotalTime>
  <Words>1570</Words>
  <Application>Microsoft Macintosh PowerPoint</Application>
  <PresentationFormat>On-screen Show (16:10)</PresentationFormat>
  <Paragraphs>183</Paragraphs>
  <Slides>30</Slides>
  <Notes>8</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Calibri</vt:lpstr>
      <vt:lpstr>Roboto</vt:lpstr>
      <vt:lpstr>HP001 4 hàng</vt:lpstr>
      <vt:lpstr>Impact</vt:lpstr>
      <vt:lpstr>Calibri Light</vt:lpstr>
      <vt:lpstr>Arial</vt:lpstr>
      <vt:lpstr>#9Slide03 Kaleko 105 Round Bold</vt:lpstr>
      <vt:lpstr>Times New Roman</vt:lpstr>
      <vt:lpstr>.VnSouthernH</vt:lpstr>
      <vt:lpstr>Nunito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KIEN GIANG-LE THUY-QB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Luong Hung</dc:creator>
  <cp:lastModifiedBy>Duong Thuy</cp:lastModifiedBy>
  <cp:revision>367</cp:revision>
  <dcterms:created xsi:type="dcterms:W3CDTF">2006-01-02T10:45:26Z</dcterms:created>
  <dcterms:modified xsi:type="dcterms:W3CDTF">2023-02-14T14:05:22Z</dcterms:modified>
</cp:coreProperties>
</file>