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media/audio2.wav" ContentType="audio/wav"/>
  <Override PartName="/ppt/media/audio3.wav" ContentType="audio/wav"/>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63" r:id="rId3"/>
    <p:sldMasterId id="2147483675" r:id="rId4"/>
    <p:sldMasterId id="2147483687" r:id="rId5"/>
    <p:sldMasterId id="2147483699" r:id="rId6"/>
    <p:sldMasterId id="2147483711" r:id="rId7"/>
    <p:sldMasterId id="2147483723" r:id="rId8"/>
    <p:sldMasterId id="2147483735" r:id="rId9"/>
    <p:sldMasterId id="2147483747" r:id="rId10"/>
    <p:sldMasterId id="2147483759" r:id="rId11"/>
  </p:sldMasterIdLst>
  <p:notesMasterIdLst>
    <p:notesMasterId r:id="rId71"/>
  </p:notesMasterIdLst>
  <p:sldIdLst>
    <p:sldId id="323" r:id="rId12"/>
    <p:sldId id="293" r:id="rId13"/>
    <p:sldId id="259" r:id="rId14"/>
    <p:sldId id="294" r:id="rId15"/>
    <p:sldId id="295" r:id="rId16"/>
    <p:sldId id="296" r:id="rId17"/>
    <p:sldId id="297" r:id="rId18"/>
    <p:sldId id="298" r:id="rId19"/>
    <p:sldId id="299" r:id="rId20"/>
    <p:sldId id="261" r:id="rId21"/>
    <p:sldId id="262" r:id="rId22"/>
    <p:sldId id="260" r:id="rId23"/>
    <p:sldId id="264" r:id="rId24"/>
    <p:sldId id="300" r:id="rId25"/>
    <p:sldId id="301" r:id="rId26"/>
    <p:sldId id="305" r:id="rId27"/>
    <p:sldId id="302" r:id="rId28"/>
    <p:sldId id="303" r:id="rId29"/>
    <p:sldId id="263" r:id="rId30"/>
    <p:sldId id="266"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268" r:id="rId46"/>
    <p:sldId id="270" r:id="rId47"/>
    <p:sldId id="320" r:id="rId48"/>
    <p:sldId id="276" r:id="rId49"/>
    <p:sldId id="272" r:id="rId50"/>
    <p:sldId id="273" r:id="rId51"/>
    <p:sldId id="269" r:id="rId52"/>
    <p:sldId id="279" r:id="rId53"/>
    <p:sldId id="321" r:id="rId54"/>
    <p:sldId id="274" r:id="rId55"/>
    <p:sldId id="275" r:id="rId56"/>
    <p:sldId id="277" r:id="rId57"/>
    <p:sldId id="278" r:id="rId58"/>
    <p:sldId id="283" r:id="rId59"/>
    <p:sldId id="281" r:id="rId60"/>
    <p:sldId id="285" r:id="rId61"/>
    <p:sldId id="286" r:id="rId62"/>
    <p:sldId id="257" r:id="rId63"/>
    <p:sldId id="258" r:id="rId64"/>
    <p:sldId id="287" r:id="rId65"/>
    <p:sldId id="288" r:id="rId66"/>
    <p:sldId id="289" r:id="rId67"/>
    <p:sldId id="284" r:id="rId68"/>
    <p:sldId id="282" r:id="rId69"/>
    <p:sldId id="292" r:id="rId7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8C1C"/>
    <a:srgbClr val="EC6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9"/>
    <p:restoredTop sz="95735"/>
  </p:normalViewPr>
  <p:slideViewPr>
    <p:cSldViewPr snapToGrid="0" snapToObjects="1">
      <p:cViewPr varScale="1">
        <p:scale>
          <a:sx n="113" d="100"/>
          <a:sy n="113" d="100"/>
        </p:scale>
        <p:origin x="504"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EB8B2-40FE-B84D-B921-3EE90EB726D1}" type="datetimeFigureOut">
              <a:rPr lang="x-none" smtClean="0"/>
              <a:t>14/02/2023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97150-4A44-B84D-B30C-5D2E983C9C53}" type="slidenum">
              <a:rPr lang="x-none" smtClean="0"/>
              <a:t>‹#›</a:t>
            </a:fld>
            <a:endParaRPr lang="x-none"/>
          </a:p>
        </p:txBody>
      </p:sp>
    </p:spTree>
    <p:extLst>
      <p:ext uri="{BB962C8B-B14F-4D97-AF65-F5344CB8AC3E}">
        <p14:creationId xmlns:p14="http://schemas.microsoft.com/office/powerpoint/2010/main" val="144790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025CEC-2ABC-4E79-BB53-CF7F3C7D9C4B}" type="slidenum">
              <a:rPr lang="zh-CN" altLang="en-US" smtClean="0"/>
              <a:t>4</a:t>
            </a:fld>
            <a:endParaRPr lang="zh-CN" altLang="en-US"/>
          </a:p>
        </p:txBody>
      </p:sp>
    </p:spTree>
    <p:extLst>
      <p:ext uri="{BB962C8B-B14F-4D97-AF65-F5344CB8AC3E}">
        <p14:creationId xmlns:p14="http://schemas.microsoft.com/office/powerpoint/2010/main" val="222070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F2BA6A-8E97-4BAE-A403-79F0872D6A0E}" type="slidenum">
              <a:rPr lang="zh-CN" altLang="en-US" smtClean="0"/>
              <a:t>18</a:t>
            </a:fld>
            <a:endParaRPr lang="zh-CN" altLang="en-US"/>
          </a:p>
        </p:txBody>
      </p:sp>
    </p:spTree>
    <p:extLst>
      <p:ext uri="{BB962C8B-B14F-4D97-AF65-F5344CB8AC3E}">
        <p14:creationId xmlns:p14="http://schemas.microsoft.com/office/powerpoint/2010/main" val="3565010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EF586B-AB62-47E5-9419-C4751BBF21F3}" type="slidenum">
              <a:rPr lang="en-US" smtClean="0"/>
              <a:pPr/>
              <a:t>51</a:t>
            </a:fld>
            <a:endParaRPr lang="en-US"/>
          </a:p>
        </p:txBody>
      </p:sp>
    </p:spTree>
    <p:extLst>
      <p:ext uri="{BB962C8B-B14F-4D97-AF65-F5344CB8AC3E}">
        <p14:creationId xmlns:p14="http://schemas.microsoft.com/office/powerpoint/2010/main" val="3063259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F2BA6A-8E97-4BAE-A403-79F0872D6A0E}" type="slidenum">
              <a:rPr lang="zh-CN" altLang="en-US" smtClean="0"/>
              <a:t>5</a:t>
            </a:fld>
            <a:endParaRPr lang="zh-CN" altLang="en-US"/>
          </a:p>
        </p:txBody>
      </p:sp>
    </p:spTree>
    <p:extLst>
      <p:ext uri="{BB962C8B-B14F-4D97-AF65-F5344CB8AC3E}">
        <p14:creationId xmlns:p14="http://schemas.microsoft.com/office/powerpoint/2010/main" val="384665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F2BA6A-8E97-4BAE-A403-79F0872D6A0E}" type="slidenum">
              <a:rPr lang="zh-CN" altLang="en-US" smtClean="0"/>
              <a:t>6</a:t>
            </a:fld>
            <a:endParaRPr lang="zh-CN" altLang="en-US"/>
          </a:p>
        </p:txBody>
      </p:sp>
    </p:spTree>
    <p:extLst>
      <p:ext uri="{BB962C8B-B14F-4D97-AF65-F5344CB8AC3E}">
        <p14:creationId xmlns:p14="http://schemas.microsoft.com/office/powerpoint/2010/main" val="267627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F2BA6A-8E97-4BAE-A403-79F0872D6A0E}" type="slidenum">
              <a:rPr lang="zh-CN" altLang="en-US" smtClean="0"/>
              <a:t>7</a:t>
            </a:fld>
            <a:endParaRPr lang="zh-CN" altLang="en-US"/>
          </a:p>
        </p:txBody>
      </p:sp>
    </p:spTree>
    <p:extLst>
      <p:ext uri="{BB962C8B-B14F-4D97-AF65-F5344CB8AC3E}">
        <p14:creationId xmlns:p14="http://schemas.microsoft.com/office/powerpoint/2010/main" val="191690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F2BA6A-8E97-4BAE-A403-79F0872D6A0E}" type="slidenum">
              <a:rPr lang="zh-CN" altLang="en-US" smtClean="0"/>
              <a:t>8</a:t>
            </a:fld>
            <a:endParaRPr lang="zh-CN" altLang="en-US"/>
          </a:p>
        </p:txBody>
      </p:sp>
    </p:spTree>
    <p:extLst>
      <p:ext uri="{BB962C8B-B14F-4D97-AF65-F5344CB8AC3E}">
        <p14:creationId xmlns:p14="http://schemas.microsoft.com/office/powerpoint/2010/main" val="372019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F2BA6A-8E97-4BAE-A403-79F0872D6A0E}" type="slidenum">
              <a:rPr lang="zh-CN" altLang="en-US" smtClean="0"/>
              <a:t>9</a:t>
            </a:fld>
            <a:endParaRPr lang="zh-CN" altLang="en-US"/>
          </a:p>
        </p:txBody>
      </p:sp>
    </p:spTree>
    <p:extLst>
      <p:ext uri="{BB962C8B-B14F-4D97-AF65-F5344CB8AC3E}">
        <p14:creationId xmlns:p14="http://schemas.microsoft.com/office/powerpoint/2010/main" val="243740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025CEC-2ABC-4E79-BB53-CF7F3C7D9C4B}" type="slidenum">
              <a:rPr lang="zh-CN" altLang="en-US" smtClean="0"/>
              <a:t>14</a:t>
            </a:fld>
            <a:endParaRPr lang="zh-CN" altLang="en-US"/>
          </a:p>
        </p:txBody>
      </p:sp>
    </p:spTree>
    <p:extLst>
      <p:ext uri="{BB962C8B-B14F-4D97-AF65-F5344CB8AC3E}">
        <p14:creationId xmlns:p14="http://schemas.microsoft.com/office/powerpoint/2010/main" val="1067898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Giáo án biên soạn bởi </a:t>
            </a:r>
            <a:r>
              <a:rPr lang="en-US" b="1"/>
              <a:t>Kim Dung </a:t>
            </a:r>
            <a:r>
              <a:rPr lang="en-US" b="1">
                <a:solidFill>
                  <a:srgbClr val="E76784"/>
                </a:solidFill>
              </a:rPr>
              <a:t>0336032445</a:t>
            </a:r>
            <a:r>
              <a:rPr lang="en-US"/>
              <a:t> https://www.facebook.com/phamkimdung25/ . Chỉ được phép chia sẻ bởi chủ sở hữu. </a:t>
            </a:r>
            <a:endParaRPr/>
          </a:p>
          <a:p>
            <a:pPr marL="0" lvl="0" indent="0" algn="l" rtl="0">
              <a:spcBef>
                <a:spcPts val="0"/>
              </a:spcBef>
              <a:spcAft>
                <a:spcPts val="0"/>
              </a:spcAft>
              <a:buNone/>
            </a:pPr>
            <a:endParaRPr/>
          </a:p>
        </p:txBody>
      </p:sp>
      <p:sp>
        <p:nvSpPr>
          <p:cNvPr id="78" name="Google Shape;7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96348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F2BA6A-8E97-4BAE-A403-79F0872D6A0E}" type="slidenum">
              <a:rPr lang="zh-CN" altLang="en-US" smtClean="0"/>
              <a:t>17</a:t>
            </a:fld>
            <a:endParaRPr lang="zh-CN" altLang="en-US"/>
          </a:p>
        </p:txBody>
      </p:sp>
    </p:spTree>
    <p:extLst>
      <p:ext uri="{BB962C8B-B14F-4D97-AF65-F5344CB8AC3E}">
        <p14:creationId xmlns:p14="http://schemas.microsoft.com/office/powerpoint/2010/main" val="202211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95358-CBC5-9C41-8420-456C3E975A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6F43D7AD-96E8-4C4F-B347-9285CB20B3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4813C0DF-0BC6-D445-B80B-279D632D3112}"/>
              </a:ext>
            </a:extLst>
          </p:cNvPr>
          <p:cNvSpPr>
            <a:spLocks noGrp="1"/>
          </p:cNvSpPr>
          <p:nvPr>
            <p:ph type="dt" sz="half" idx="10"/>
          </p:nvPr>
        </p:nvSpPr>
        <p:spPr/>
        <p:txBody>
          <a:bodyPr/>
          <a:lstStyle/>
          <a:p>
            <a:fld id="{1353BD3C-0066-6548-9593-D103CCAD067C}" type="datetimeFigureOut">
              <a:rPr lang="x-none" smtClean="0"/>
              <a:t>14/02/2023</a:t>
            </a:fld>
            <a:endParaRPr lang="x-none"/>
          </a:p>
        </p:txBody>
      </p:sp>
      <p:sp>
        <p:nvSpPr>
          <p:cNvPr id="5" name="Footer Placeholder 4">
            <a:extLst>
              <a:ext uri="{FF2B5EF4-FFF2-40B4-BE49-F238E27FC236}">
                <a16:creationId xmlns:a16="http://schemas.microsoft.com/office/drawing/2014/main" id="{931141B1-11CA-D24C-ACFC-7C807265F4C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D544B37-0046-1947-BC1F-62FCF1EDA24F}"/>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30035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4E8D-128C-9548-8631-1D47BF743347}"/>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98FAABE8-13AA-FC45-BCA5-6DBF598096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505665D7-B098-6B45-A700-6773671957DD}"/>
              </a:ext>
            </a:extLst>
          </p:cNvPr>
          <p:cNvSpPr>
            <a:spLocks noGrp="1"/>
          </p:cNvSpPr>
          <p:nvPr>
            <p:ph type="dt" sz="half" idx="10"/>
          </p:nvPr>
        </p:nvSpPr>
        <p:spPr/>
        <p:txBody>
          <a:bodyPr/>
          <a:lstStyle/>
          <a:p>
            <a:fld id="{1353BD3C-0066-6548-9593-D103CCAD067C}" type="datetimeFigureOut">
              <a:rPr lang="x-none" smtClean="0"/>
              <a:t>14/02/2023</a:t>
            </a:fld>
            <a:endParaRPr lang="x-none"/>
          </a:p>
        </p:txBody>
      </p:sp>
      <p:sp>
        <p:nvSpPr>
          <p:cNvPr id="5" name="Footer Placeholder 4">
            <a:extLst>
              <a:ext uri="{FF2B5EF4-FFF2-40B4-BE49-F238E27FC236}">
                <a16:creationId xmlns:a16="http://schemas.microsoft.com/office/drawing/2014/main" id="{056D7384-C8D4-8444-8E0A-85AC0A1C531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BAFED100-2A97-3546-8507-E95C4B9657C4}"/>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38844533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25B2A8-BBA6-4313-90A8-01B2A495A8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18099-C1C9-4170-A69A-7599E0C356B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7A0937C-E068-4C82-BF49-F6CDFE71D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5452FA03-D782-4B87-9091-0DACE7E31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0313285F-B114-4911-AE9B-280869846F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9418839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8E67D-1991-49EA-8B6C-20AB5B7126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6BE59-D8B1-4E53-8632-1E97F929B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B52ED6-061F-47AC-BB95-2DBBB8AF38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C279F6C5-3785-41BF-9BD9-934A07BD2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045BDB-B9CB-4C70-A485-F1B2C3C25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7271043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17C6B-49AD-44E5-B6F6-F65FDCE480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D4E3FC-3670-4FCC-BCE9-11360B27583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070FD1-ACF4-4F89-81C4-4223A8423F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2553F84C-BD39-4DFD-9E8A-FC953C3AD0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397908A3-B86E-44FC-9026-E705FFADA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1382804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19B39-F9B0-44BE-91E8-61BFF4CFC6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17D67-F2FD-4973-B39D-01C456F77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A683993-3F91-4DDF-98A7-43BB7B5432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60042182-7432-417A-ACB0-5728F619A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A4D93FF-9E1A-430C-A3DE-FA230EF6D4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4772993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39803-558D-4B50-B5DE-2C2E7FD795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E55E6D-F754-4958-8DBF-59DC6541C3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C89BFD8-7DCD-4418-99AA-A069342032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5191C05-7D2E-4F77-AA2F-1318B01012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7E8F629F-FC28-47A1-8F81-BF419BAB55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14C03EE0-69D2-48A3-8B55-7315C3FCD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9035763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D46E0-9C55-4241-A6AE-1AFD3F185D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01F9C-7021-4873-B7AF-55DDCCA8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B35C264-EDAB-4B59-9490-49B49A70EF8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DB54C3-FE4B-4DFC-A93E-D88228738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F7A369B-FB9B-4993-9839-73BC0D8F9F4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A28B78-B1C3-446B-B618-CFFB7A744E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8" name="页脚占位符 7">
            <a:extLst>
              <a:ext uri="{FF2B5EF4-FFF2-40B4-BE49-F238E27FC236}">
                <a16:creationId xmlns:a16="http://schemas.microsoft.com/office/drawing/2014/main" id="{D0624FE3-16E0-4229-A658-5BCFE40ED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9" name="灯片编号占位符 8">
            <a:extLst>
              <a:ext uri="{FF2B5EF4-FFF2-40B4-BE49-F238E27FC236}">
                <a16:creationId xmlns:a16="http://schemas.microsoft.com/office/drawing/2014/main" id="{EB635E64-BD1F-4F69-9273-9E74AFA46D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152203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F14BE-3ADE-445C-911D-69976B590E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4597F9-B1A2-4C31-83B2-8CD0A483D3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页脚占位符 3">
            <a:extLst>
              <a:ext uri="{FF2B5EF4-FFF2-40B4-BE49-F238E27FC236}">
                <a16:creationId xmlns:a16="http://schemas.microsoft.com/office/drawing/2014/main" id="{C3414F88-9AD0-4E85-97BE-E1A12BCB91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灯片编号占位符 4">
            <a:extLst>
              <a:ext uri="{FF2B5EF4-FFF2-40B4-BE49-F238E27FC236}">
                <a16:creationId xmlns:a16="http://schemas.microsoft.com/office/drawing/2014/main" id="{1B08E70F-B803-4E57-983E-46AA2F10E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0717579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DB9C75-89AF-4D02-92AB-EAB51A6679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3" name="页脚占位符 2">
            <a:extLst>
              <a:ext uri="{FF2B5EF4-FFF2-40B4-BE49-F238E27FC236}">
                <a16:creationId xmlns:a16="http://schemas.microsoft.com/office/drawing/2014/main" id="{D1939848-0A67-4368-9DE7-E4D99AF140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灯片编号占位符 3">
            <a:extLst>
              <a:ext uri="{FF2B5EF4-FFF2-40B4-BE49-F238E27FC236}">
                <a16:creationId xmlns:a16="http://schemas.microsoft.com/office/drawing/2014/main" id="{3BF92BFE-C2C3-48F1-A233-D43649C5D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6153921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6613D-AECE-4096-85C2-9EB592098C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373433-A432-4B37-8934-98BF08F9F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8454ABB-A81D-4FE3-99C7-138B4F66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9EDBE0-85C2-46BB-A8A1-1FE534168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B1236D08-F91F-4100-848A-F7255B0C22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DA16DE1C-EB45-4DFF-ACB4-9A6079545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7739228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FB5B-2C2F-4417-A866-FB269E9EDF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FBC10B0-7B50-4D02-8ED3-A4DE9DE7E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7FD2AB-7083-4066-8679-F245CD58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2BF8068-07F3-4A4E-993E-42FADC86BF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23B20BE1-C324-4C3A-8886-B524B6EC02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27189A1E-2A68-470A-B5C3-0C5EC5B42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9475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0AB183-E1E9-8246-94B3-9FDC90F750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F3F257E2-7BF2-184A-AA85-2A4C94FD94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E39CE36-3653-5244-A469-8B57403FDCDD}"/>
              </a:ext>
            </a:extLst>
          </p:cNvPr>
          <p:cNvSpPr>
            <a:spLocks noGrp="1"/>
          </p:cNvSpPr>
          <p:nvPr>
            <p:ph type="dt" sz="half" idx="10"/>
          </p:nvPr>
        </p:nvSpPr>
        <p:spPr/>
        <p:txBody>
          <a:bodyPr/>
          <a:lstStyle/>
          <a:p>
            <a:fld id="{1353BD3C-0066-6548-9593-D103CCAD067C}" type="datetimeFigureOut">
              <a:rPr lang="x-none" smtClean="0"/>
              <a:t>14/02/2023</a:t>
            </a:fld>
            <a:endParaRPr lang="x-none"/>
          </a:p>
        </p:txBody>
      </p:sp>
      <p:sp>
        <p:nvSpPr>
          <p:cNvPr id="5" name="Footer Placeholder 4">
            <a:extLst>
              <a:ext uri="{FF2B5EF4-FFF2-40B4-BE49-F238E27FC236}">
                <a16:creationId xmlns:a16="http://schemas.microsoft.com/office/drawing/2014/main" id="{84167A8E-6487-EF45-888D-51EA8F63FB1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146B2B36-7E54-0C46-BE5E-014B1249F225}"/>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18913058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6AE6C-DF7C-44BB-ACF9-8EB5076881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998A17E-FFDE-4730-9A68-E936AB983AC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F19E72-F6E6-4C37-AE19-F775137BC5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F1EADF6-5644-401A-B489-DBD9D0937F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840F25-C2E3-4F5E-A5C5-808E4B6CD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8796889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25B2A8-BBA6-4313-90A8-01B2A495A8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18099-C1C9-4170-A69A-7599E0C356B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7A0937C-E068-4C82-BF49-F6CDFE71D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5452FA03-D782-4B87-9091-0DACE7E31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0313285F-B114-4911-AE9B-280869846F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575540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884854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8E67D-1991-49EA-8B6C-20AB5B7126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6BE59-D8B1-4E53-8632-1E97F929B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B52ED6-061F-47AC-BB95-2DBBB8AF38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C279F6C5-3785-41BF-9BD9-934A07BD2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045BDB-B9CB-4C70-A485-F1B2C3C25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788909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17C6B-49AD-44E5-B6F6-F65FDCE480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D4E3FC-3670-4FCC-BCE9-11360B27583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070FD1-ACF4-4F89-81C4-4223A8423F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2553F84C-BD39-4DFD-9E8A-FC953C3AD0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397908A3-B86E-44FC-9026-E705FFADA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198009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19B39-F9B0-44BE-91E8-61BFF4CFC6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17D67-F2FD-4973-B39D-01C456F77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A683993-3F91-4DDF-98A7-43BB7B5432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60042182-7432-417A-ACB0-5728F619A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A4D93FF-9E1A-430C-A3DE-FA230EF6D4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469673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39803-558D-4B50-B5DE-2C2E7FD795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E55E6D-F754-4958-8DBF-59DC6541C3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C89BFD8-7DCD-4418-99AA-A069342032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5191C05-7D2E-4F77-AA2F-1318B01012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7E8F629F-FC28-47A1-8F81-BF419BAB55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14C03EE0-69D2-48A3-8B55-7315C3FCD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516436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D46E0-9C55-4241-A6AE-1AFD3F185D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01F9C-7021-4873-B7AF-55DDCCA8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B35C264-EDAB-4B59-9490-49B49A70EF8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DB54C3-FE4B-4DFC-A93E-D88228738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F7A369B-FB9B-4993-9839-73BC0D8F9F4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A28B78-B1C3-446B-B618-CFFB7A744E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8" name="页脚占位符 7">
            <a:extLst>
              <a:ext uri="{FF2B5EF4-FFF2-40B4-BE49-F238E27FC236}">
                <a16:creationId xmlns:a16="http://schemas.microsoft.com/office/drawing/2014/main" id="{D0624FE3-16E0-4229-A658-5BCFE40ED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9" name="灯片编号占位符 8">
            <a:extLst>
              <a:ext uri="{FF2B5EF4-FFF2-40B4-BE49-F238E27FC236}">
                <a16:creationId xmlns:a16="http://schemas.microsoft.com/office/drawing/2014/main" id="{EB635E64-BD1F-4F69-9273-9E74AFA46D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146075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F14BE-3ADE-445C-911D-69976B590E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4597F9-B1A2-4C31-83B2-8CD0A483D3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页脚占位符 3">
            <a:extLst>
              <a:ext uri="{FF2B5EF4-FFF2-40B4-BE49-F238E27FC236}">
                <a16:creationId xmlns:a16="http://schemas.microsoft.com/office/drawing/2014/main" id="{C3414F88-9AD0-4E85-97BE-E1A12BCB91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灯片编号占位符 4">
            <a:extLst>
              <a:ext uri="{FF2B5EF4-FFF2-40B4-BE49-F238E27FC236}">
                <a16:creationId xmlns:a16="http://schemas.microsoft.com/office/drawing/2014/main" id="{1B08E70F-B803-4E57-983E-46AA2F10E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743138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DB9C75-89AF-4D02-92AB-EAB51A6679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3" name="页脚占位符 2">
            <a:extLst>
              <a:ext uri="{FF2B5EF4-FFF2-40B4-BE49-F238E27FC236}">
                <a16:creationId xmlns:a16="http://schemas.microsoft.com/office/drawing/2014/main" id="{D1939848-0A67-4368-9DE7-E4D99AF140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灯片编号占位符 3">
            <a:extLst>
              <a:ext uri="{FF2B5EF4-FFF2-40B4-BE49-F238E27FC236}">
                <a16:creationId xmlns:a16="http://schemas.microsoft.com/office/drawing/2014/main" id="{3BF92BFE-C2C3-48F1-A233-D43649C5D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634878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BA5A-1092-F34F-9F6C-F032B66A452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F757E49D-A296-7940-B39C-160A897CE6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F499BF36-395A-994E-A527-6638510C81DA}"/>
              </a:ext>
            </a:extLst>
          </p:cNvPr>
          <p:cNvSpPr>
            <a:spLocks noGrp="1"/>
          </p:cNvSpPr>
          <p:nvPr>
            <p:ph type="dt" sz="half" idx="10"/>
          </p:nvPr>
        </p:nvSpPr>
        <p:spPr/>
        <p:txBody>
          <a:bodyPr/>
          <a:lstStyle/>
          <a:p>
            <a:fld id="{1353BD3C-0066-6548-9593-D103CCAD067C}" type="datetimeFigureOut">
              <a:rPr lang="x-none" smtClean="0"/>
              <a:t>14/02/2023</a:t>
            </a:fld>
            <a:endParaRPr lang="x-none"/>
          </a:p>
        </p:txBody>
      </p:sp>
      <p:sp>
        <p:nvSpPr>
          <p:cNvPr id="5" name="Footer Placeholder 4">
            <a:extLst>
              <a:ext uri="{FF2B5EF4-FFF2-40B4-BE49-F238E27FC236}">
                <a16:creationId xmlns:a16="http://schemas.microsoft.com/office/drawing/2014/main" id="{692ABDBB-FA73-C348-9518-BD3974FDFD0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CB572FA4-76A8-8D41-8A1E-440D4B43BCFE}"/>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1696226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6613D-AECE-4096-85C2-9EB592098C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373433-A432-4B37-8934-98BF08F9F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8454ABB-A81D-4FE3-99C7-138B4F66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9EDBE0-85C2-46BB-A8A1-1FE534168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B1236D08-F91F-4100-848A-F7255B0C22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DA16DE1C-EB45-4DFF-ACB4-9A6079545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684038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FB5B-2C2F-4417-A866-FB269E9EDF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FBC10B0-7B50-4D02-8ED3-A4DE9DE7E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7FD2AB-7083-4066-8679-F245CD58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2BF8068-07F3-4A4E-993E-42FADC86BF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23B20BE1-C324-4C3A-8886-B524B6EC02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27189A1E-2A68-470A-B5C3-0C5EC5B42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10757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6AE6C-DF7C-44BB-ACF9-8EB5076881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998A17E-FFDE-4730-9A68-E936AB983AC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F19E72-F6E6-4C37-AE19-F775137BC5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F1EADF6-5644-401A-B489-DBD9D0937F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840F25-C2E3-4F5E-A5C5-808E4B6CD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576223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25B2A8-BBA6-4313-90A8-01B2A495A8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18099-C1C9-4170-A69A-7599E0C356B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7A0937C-E068-4C82-BF49-F6CDFE71D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5452FA03-D782-4B87-9091-0DACE7E31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0313285F-B114-4911-AE9B-280869846F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080402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8E67D-1991-49EA-8B6C-20AB5B7126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6BE59-D8B1-4E53-8632-1E97F929B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B52ED6-061F-47AC-BB95-2DBBB8AF38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C279F6C5-3785-41BF-9BD9-934A07BD2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045BDB-B9CB-4C70-A485-F1B2C3C25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955332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17C6B-49AD-44E5-B6F6-F65FDCE480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D4E3FC-3670-4FCC-BCE9-11360B27583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070FD1-ACF4-4F89-81C4-4223A8423F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2553F84C-BD39-4DFD-9E8A-FC953C3AD0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397908A3-B86E-44FC-9026-E705FFADA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8445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19B39-F9B0-44BE-91E8-61BFF4CFC6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17D67-F2FD-4973-B39D-01C456F77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A683993-3F91-4DDF-98A7-43BB7B5432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60042182-7432-417A-ACB0-5728F619A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A4D93FF-9E1A-430C-A3DE-FA230EF6D4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382452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39803-558D-4B50-B5DE-2C2E7FD795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E55E6D-F754-4958-8DBF-59DC6541C3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C89BFD8-7DCD-4418-99AA-A069342032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5191C05-7D2E-4F77-AA2F-1318B01012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7E8F629F-FC28-47A1-8F81-BF419BAB55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14C03EE0-69D2-48A3-8B55-7315C3FCD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111391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D46E0-9C55-4241-A6AE-1AFD3F185D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01F9C-7021-4873-B7AF-55DDCCA8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B35C264-EDAB-4B59-9490-49B49A70EF8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DB54C3-FE4B-4DFC-A93E-D88228738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F7A369B-FB9B-4993-9839-73BC0D8F9F4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A28B78-B1C3-446B-B618-CFFB7A744E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8" name="页脚占位符 7">
            <a:extLst>
              <a:ext uri="{FF2B5EF4-FFF2-40B4-BE49-F238E27FC236}">
                <a16:creationId xmlns:a16="http://schemas.microsoft.com/office/drawing/2014/main" id="{D0624FE3-16E0-4229-A658-5BCFE40ED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9" name="灯片编号占位符 8">
            <a:extLst>
              <a:ext uri="{FF2B5EF4-FFF2-40B4-BE49-F238E27FC236}">
                <a16:creationId xmlns:a16="http://schemas.microsoft.com/office/drawing/2014/main" id="{EB635E64-BD1F-4F69-9273-9E74AFA46D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700098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F14BE-3ADE-445C-911D-69976B590E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4597F9-B1A2-4C31-83B2-8CD0A483D3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页脚占位符 3">
            <a:extLst>
              <a:ext uri="{FF2B5EF4-FFF2-40B4-BE49-F238E27FC236}">
                <a16:creationId xmlns:a16="http://schemas.microsoft.com/office/drawing/2014/main" id="{C3414F88-9AD0-4E85-97BE-E1A12BCB91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灯片编号占位符 4">
            <a:extLst>
              <a:ext uri="{FF2B5EF4-FFF2-40B4-BE49-F238E27FC236}">
                <a16:creationId xmlns:a16="http://schemas.microsoft.com/office/drawing/2014/main" id="{1B08E70F-B803-4E57-983E-46AA2F10E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06072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F398F-4AA5-D24E-8A9B-EFA336C07F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D1E7813D-B764-E740-939F-545E335515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5C9E17-E2D4-9941-A806-DEC0B44FDFA6}"/>
              </a:ext>
            </a:extLst>
          </p:cNvPr>
          <p:cNvSpPr>
            <a:spLocks noGrp="1"/>
          </p:cNvSpPr>
          <p:nvPr>
            <p:ph type="dt" sz="half" idx="10"/>
          </p:nvPr>
        </p:nvSpPr>
        <p:spPr/>
        <p:txBody>
          <a:bodyPr/>
          <a:lstStyle/>
          <a:p>
            <a:fld id="{1353BD3C-0066-6548-9593-D103CCAD067C}" type="datetimeFigureOut">
              <a:rPr lang="x-none" smtClean="0"/>
              <a:t>14/02/2023</a:t>
            </a:fld>
            <a:endParaRPr lang="x-none"/>
          </a:p>
        </p:txBody>
      </p:sp>
      <p:sp>
        <p:nvSpPr>
          <p:cNvPr id="5" name="Footer Placeholder 4">
            <a:extLst>
              <a:ext uri="{FF2B5EF4-FFF2-40B4-BE49-F238E27FC236}">
                <a16:creationId xmlns:a16="http://schemas.microsoft.com/office/drawing/2014/main" id="{AD2D7994-E657-C248-B829-65699F80828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10142BC4-6894-F642-B12E-E6F7FD9A7FE5}"/>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4246490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DB9C75-89AF-4D02-92AB-EAB51A6679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3" name="页脚占位符 2">
            <a:extLst>
              <a:ext uri="{FF2B5EF4-FFF2-40B4-BE49-F238E27FC236}">
                <a16:creationId xmlns:a16="http://schemas.microsoft.com/office/drawing/2014/main" id="{D1939848-0A67-4368-9DE7-E4D99AF140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灯片编号占位符 3">
            <a:extLst>
              <a:ext uri="{FF2B5EF4-FFF2-40B4-BE49-F238E27FC236}">
                <a16:creationId xmlns:a16="http://schemas.microsoft.com/office/drawing/2014/main" id="{3BF92BFE-C2C3-48F1-A233-D43649C5D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916231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6613D-AECE-4096-85C2-9EB592098C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373433-A432-4B37-8934-98BF08F9F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8454ABB-A81D-4FE3-99C7-138B4F66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9EDBE0-85C2-46BB-A8A1-1FE534168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B1236D08-F91F-4100-848A-F7255B0C22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DA16DE1C-EB45-4DFF-ACB4-9A6079545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555971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FB5B-2C2F-4417-A866-FB269E9EDF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FBC10B0-7B50-4D02-8ED3-A4DE9DE7E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7FD2AB-7083-4066-8679-F245CD58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2BF8068-07F3-4A4E-993E-42FADC86BF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23B20BE1-C324-4C3A-8886-B524B6EC02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27189A1E-2A68-470A-B5C3-0C5EC5B42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896695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6AE6C-DF7C-44BB-ACF9-8EB5076881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998A17E-FFDE-4730-9A68-E936AB983AC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F19E72-F6E6-4C37-AE19-F775137BC5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F1EADF6-5644-401A-B489-DBD9D0937F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840F25-C2E3-4F5E-A5C5-808E4B6CD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491423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25B2A8-BBA6-4313-90A8-01B2A495A8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18099-C1C9-4170-A69A-7599E0C356B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7A0937C-E068-4C82-BF49-F6CDFE71D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5452FA03-D782-4B87-9091-0DACE7E31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0313285F-B114-4911-AE9B-280869846F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290878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8E67D-1991-49EA-8B6C-20AB5B7126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6BE59-D8B1-4E53-8632-1E97F929B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B52ED6-061F-47AC-BB95-2DBBB8AF38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C279F6C5-3785-41BF-9BD9-934A07BD2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045BDB-B9CB-4C70-A485-F1B2C3C25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133378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17C6B-49AD-44E5-B6F6-F65FDCE480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D4E3FC-3670-4FCC-BCE9-11360B27583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070FD1-ACF4-4F89-81C4-4223A8423F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2553F84C-BD39-4DFD-9E8A-FC953C3AD0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397908A3-B86E-44FC-9026-E705FFADA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396094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19B39-F9B0-44BE-91E8-61BFF4CFC6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17D67-F2FD-4973-B39D-01C456F77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A683993-3F91-4DDF-98A7-43BB7B5432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60042182-7432-417A-ACB0-5728F619A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A4D93FF-9E1A-430C-A3DE-FA230EF6D4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212669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39803-558D-4B50-B5DE-2C2E7FD795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E55E6D-F754-4958-8DBF-59DC6541C3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C89BFD8-7DCD-4418-99AA-A069342032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5191C05-7D2E-4F77-AA2F-1318B01012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7E8F629F-FC28-47A1-8F81-BF419BAB55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14C03EE0-69D2-48A3-8B55-7315C3FCD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986500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D46E0-9C55-4241-A6AE-1AFD3F185D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01F9C-7021-4873-B7AF-55DDCCA8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B35C264-EDAB-4B59-9490-49B49A70EF8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DB54C3-FE4B-4DFC-A93E-D88228738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F7A369B-FB9B-4993-9839-73BC0D8F9F4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A28B78-B1C3-446B-B618-CFFB7A744E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8" name="页脚占位符 7">
            <a:extLst>
              <a:ext uri="{FF2B5EF4-FFF2-40B4-BE49-F238E27FC236}">
                <a16:creationId xmlns:a16="http://schemas.microsoft.com/office/drawing/2014/main" id="{D0624FE3-16E0-4229-A658-5BCFE40ED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9" name="灯片编号占位符 8">
            <a:extLst>
              <a:ext uri="{FF2B5EF4-FFF2-40B4-BE49-F238E27FC236}">
                <a16:creationId xmlns:a16="http://schemas.microsoft.com/office/drawing/2014/main" id="{EB635E64-BD1F-4F69-9273-9E74AFA46D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23645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B824-A7BB-8D45-B260-CD6BBD0D0DE5}"/>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552E7D23-0395-5344-819D-ED5D4413A8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6D999A8A-947F-BD4E-B14D-57516A6BFE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95F95467-8F05-FD4A-A42D-0A0AB5369A97}"/>
              </a:ext>
            </a:extLst>
          </p:cNvPr>
          <p:cNvSpPr>
            <a:spLocks noGrp="1"/>
          </p:cNvSpPr>
          <p:nvPr>
            <p:ph type="dt" sz="half" idx="10"/>
          </p:nvPr>
        </p:nvSpPr>
        <p:spPr/>
        <p:txBody>
          <a:bodyPr/>
          <a:lstStyle/>
          <a:p>
            <a:fld id="{1353BD3C-0066-6548-9593-D103CCAD067C}" type="datetimeFigureOut">
              <a:rPr lang="x-none" smtClean="0"/>
              <a:t>14/02/2023</a:t>
            </a:fld>
            <a:endParaRPr lang="x-none"/>
          </a:p>
        </p:txBody>
      </p:sp>
      <p:sp>
        <p:nvSpPr>
          <p:cNvPr id="6" name="Footer Placeholder 5">
            <a:extLst>
              <a:ext uri="{FF2B5EF4-FFF2-40B4-BE49-F238E27FC236}">
                <a16:creationId xmlns:a16="http://schemas.microsoft.com/office/drawing/2014/main" id="{3E46C1E3-ACA6-1F45-8137-79043BF195D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9621BDAA-4A60-FD4F-A9B1-90A04D55B64F}"/>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796335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F14BE-3ADE-445C-911D-69976B590E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4597F9-B1A2-4C31-83B2-8CD0A483D3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页脚占位符 3">
            <a:extLst>
              <a:ext uri="{FF2B5EF4-FFF2-40B4-BE49-F238E27FC236}">
                <a16:creationId xmlns:a16="http://schemas.microsoft.com/office/drawing/2014/main" id="{C3414F88-9AD0-4E85-97BE-E1A12BCB91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灯片编号占位符 4">
            <a:extLst>
              <a:ext uri="{FF2B5EF4-FFF2-40B4-BE49-F238E27FC236}">
                <a16:creationId xmlns:a16="http://schemas.microsoft.com/office/drawing/2014/main" id="{1B08E70F-B803-4E57-983E-46AA2F10E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33940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DB9C75-89AF-4D02-92AB-EAB51A6679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3" name="页脚占位符 2">
            <a:extLst>
              <a:ext uri="{FF2B5EF4-FFF2-40B4-BE49-F238E27FC236}">
                <a16:creationId xmlns:a16="http://schemas.microsoft.com/office/drawing/2014/main" id="{D1939848-0A67-4368-9DE7-E4D99AF140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灯片编号占位符 3">
            <a:extLst>
              <a:ext uri="{FF2B5EF4-FFF2-40B4-BE49-F238E27FC236}">
                <a16:creationId xmlns:a16="http://schemas.microsoft.com/office/drawing/2014/main" id="{3BF92BFE-C2C3-48F1-A233-D43649C5D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793943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6613D-AECE-4096-85C2-9EB592098C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373433-A432-4B37-8934-98BF08F9F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8454ABB-A81D-4FE3-99C7-138B4F66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9EDBE0-85C2-46BB-A8A1-1FE534168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B1236D08-F91F-4100-848A-F7255B0C22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DA16DE1C-EB45-4DFF-ACB4-9A6079545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313540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FB5B-2C2F-4417-A866-FB269E9EDF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FBC10B0-7B50-4D02-8ED3-A4DE9DE7E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7FD2AB-7083-4066-8679-F245CD58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2BF8068-07F3-4A4E-993E-42FADC86BF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23B20BE1-C324-4C3A-8886-B524B6EC02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27189A1E-2A68-470A-B5C3-0C5EC5B42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262032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6AE6C-DF7C-44BB-ACF9-8EB5076881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998A17E-FFDE-4730-9A68-E936AB983AC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F19E72-F6E6-4C37-AE19-F775137BC5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F1EADF6-5644-401A-B489-DBD9D0937F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840F25-C2E3-4F5E-A5C5-808E4B6CD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756925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25B2A8-BBA6-4313-90A8-01B2A495A8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18099-C1C9-4170-A69A-7599E0C356B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7A0937C-E068-4C82-BF49-F6CDFE71D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5452FA03-D782-4B87-9091-0DACE7E31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0313285F-B114-4911-AE9B-280869846F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100942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8E67D-1991-49EA-8B6C-20AB5B7126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6BE59-D8B1-4E53-8632-1E97F929B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B52ED6-061F-47AC-BB95-2DBBB8AF38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C279F6C5-3785-41BF-9BD9-934A07BD2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045BDB-B9CB-4C70-A485-F1B2C3C25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8875737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17C6B-49AD-44E5-B6F6-F65FDCE480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D4E3FC-3670-4FCC-BCE9-11360B27583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070FD1-ACF4-4F89-81C4-4223A8423F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2553F84C-BD39-4DFD-9E8A-FC953C3AD0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397908A3-B86E-44FC-9026-E705FFADA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4612581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19B39-F9B0-44BE-91E8-61BFF4CFC6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17D67-F2FD-4973-B39D-01C456F77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A683993-3F91-4DDF-98A7-43BB7B5432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60042182-7432-417A-ACB0-5728F619A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A4D93FF-9E1A-430C-A3DE-FA230EF6D4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2647805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39803-558D-4B50-B5DE-2C2E7FD795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E55E6D-F754-4958-8DBF-59DC6541C3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C89BFD8-7DCD-4418-99AA-A069342032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5191C05-7D2E-4F77-AA2F-1318B01012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7E8F629F-FC28-47A1-8F81-BF419BAB55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14C03EE0-69D2-48A3-8B55-7315C3FCD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98660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D2C1-DBF9-3E44-9DC6-2FEF1F11E425}"/>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0DC5279D-9B27-7949-B07F-A8FB6526FD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AB8696-7240-4648-81F7-52DBDDF4B4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0F690377-FD31-D947-A405-038DF63713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D90918-1A3A-FB49-8065-9B64D12178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8C984359-06F7-9743-B26F-3F4F9A86DC7D}"/>
              </a:ext>
            </a:extLst>
          </p:cNvPr>
          <p:cNvSpPr>
            <a:spLocks noGrp="1"/>
          </p:cNvSpPr>
          <p:nvPr>
            <p:ph type="dt" sz="half" idx="10"/>
          </p:nvPr>
        </p:nvSpPr>
        <p:spPr/>
        <p:txBody>
          <a:bodyPr/>
          <a:lstStyle/>
          <a:p>
            <a:fld id="{1353BD3C-0066-6548-9593-D103CCAD067C}" type="datetimeFigureOut">
              <a:rPr lang="x-none" smtClean="0"/>
              <a:t>14/02/2023</a:t>
            </a:fld>
            <a:endParaRPr lang="x-none"/>
          </a:p>
        </p:txBody>
      </p:sp>
      <p:sp>
        <p:nvSpPr>
          <p:cNvPr id="8" name="Footer Placeholder 7">
            <a:extLst>
              <a:ext uri="{FF2B5EF4-FFF2-40B4-BE49-F238E27FC236}">
                <a16:creationId xmlns:a16="http://schemas.microsoft.com/office/drawing/2014/main" id="{4A5A8FFA-8007-9046-AEA9-E96D2E71AC7F}"/>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D379979F-61B8-DB4C-AD6C-4690D739F703}"/>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3705084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D46E0-9C55-4241-A6AE-1AFD3F185D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01F9C-7021-4873-B7AF-55DDCCA8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B35C264-EDAB-4B59-9490-49B49A70EF8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DB54C3-FE4B-4DFC-A93E-D88228738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F7A369B-FB9B-4993-9839-73BC0D8F9F4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A28B78-B1C3-446B-B618-CFFB7A744E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8" name="页脚占位符 7">
            <a:extLst>
              <a:ext uri="{FF2B5EF4-FFF2-40B4-BE49-F238E27FC236}">
                <a16:creationId xmlns:a16="http://schemas.microsoft.com/office/drawing/2014/main" id="{D0624FE3-16E0-4229-A658-5BCFE40ED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9" name="灯片编号占位符 8">
            <a:extLst>
              <a:ext uri="{FF2B5EF4-FFF2-40B4-BE49-F238E27FC236}">
                <a16:creationId xmlns:a16="http://schemas.microsoft.com/office/drawing/2014/main" id="{EB635E64-BD1F-4F69-9273-9E74AFA46D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4302945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F14BE-3ADE-445C-911D-69976B590E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4597F9-B1A2-4C31-83B2-8CD0A483D3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页脚占位符 3">
            <a:extLst>
              <a:ext uri="{FF2B5EF4-FFF2-40B4-BE49-F238E27FC236}">
                <a16:creationId xmlns:a16="http://schemas.microsoft.com/office/drawing/2014/main" id="{C3414F88-9AD0-4E85-97BE-E1A12BCB91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灯片编号占位符 4">
            <a:extLst>
              <a:ext uri="{FF2B5EF4-FFF2-40B4-BE49-F238E27FC236}">
                <a16:creationId xmlns:a16="http://schemas.microsoft.com/office/drawing/2014/main" id="{1B08E70F-B803-4E57-983E-46AA2F10E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0441041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DB9C75-89AF-4D02-92AB-EAB51A6679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3" name="页脚占位符 2">
            <a:extLst>
              <a:ext uri="{FF2B5EF4-FFF2-40B4-BE49-F238E27FC236}">
                <a16:creationId xmlns:a16="http://schemas.microsoft.com/office/drawing/2014/main" id="{D1939848-0A67-4368-9DE7-E4D99AF140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灯片编号占位符 3">
            <a:extLst>
              <a:ext uri="{FF2B5EF4-FFF2-40B4-BE49-F238E27FC236}">
                <a16:creationId xmlns:a16="http://schemas.microsoft.com/office/drawing/2014/main" id="{3BF92BFE-C2C3-48F1-A233-D43649C5D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9405160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6613D-AECE-4096-85C2-9EB592098C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373433-A432-4B37-8934-98BF08F9F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8454ABB-A81D-4FE3-99C7-138B4F66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9EDBE0-85C2-46BB-A8A1-1FE534168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B1236D08-F91F-4100-848A-F7255B0C22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DA16DE1C-EB45-4DFF-ACB4-9A6079545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0075946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FB5B-2C2F-4417-A866-FB269E9EDF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FBC10B0-7B50-4D02-8ED3-A4DE9DE7E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7FD2AB-7083-4066-8679-F245CD58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2BF8068-07F3-4A4E-993E-42FADC86BF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23B20BE1-C324-4C3A-8886-B524B6EC02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27189A1E-2A68-470A-B5C3-0C5EC5B42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0309241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6AE6C-DF7C-44BB-ACF9-8EB5076881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998A17E-FFDE-4730-9A68-E936AB983AC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F19E72-F6E6-4C37-AE19-F775137BC5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F1EADF6-5644-401A-B489-DBD9D0937F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840F25-C2E3-4F5E-A5C5-808E4B6CD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552016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25B2A8-BBA6-4313-90A8-01B2A495A8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18099-C1C9-4170-A69A-7599E0C356B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7A0937C-E068-4C82-BF49-F6CDFE71D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5452FA03-D782-4B87-9091-0DACE7E31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0313285F-B114-4911-AE9B-280869846F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785976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8E67D-1991-49EA-8B6C-20AB5B7126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6BE59-D8B1-4E53-8632-1E97F929B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B52ED6-061F-47AC-BB95-2DBBB8AF38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C279F6C5-3785-41BF-9BD9-934A07BD2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045BDB-B9CB-4C70-A485-F1B2C3C25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6639248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17C6B-49AD-44E5-B6F6-F65FDCE480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D4E3FC-3670-4FCC-BCE9-11360B27583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070FD1-ACF4-4F89-81C4-4223A8423F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2553F84C-BD39-4DFD-9E8A-FC953C3AD0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397908A3-B86E-44FC-9026-E705FFADA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7030463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19B39-F9B0-44BE-91E8-61BFF4CFC6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17D67-F2FD-4973-B39D-01C456F77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A683993-3F91-4DDF-98A7-43BB7B5432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60042182-7432-417A-ACB0-5728F619A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A4D93FF-9E1A-430C-A3DE-FA230EF6D4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95770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93EC-86E0-E04C-9EFF-D3C84D0D42A6}"/>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66AA0D28-D1DD-B748-B4BB-D4F7A9D898B5}"/>
              </a:ext>
            </a:extLst>
          </p:cNvPr>
          <p:cNvSpPr>
            <a:spLocks noGrp="1"/>
          </p:cNvSpPr>
          <p:nvPr>
            <p:ph type="dt" sz="half" idx="10"/>
          </p:nvPr>
        </p:nvSpPr>
        <p:spPr/>
        <p:txBody>
          <a:bodyPr/>
          <a:lstStyle/>
          <a:p>
            <a:fld id="{1353BD3C-0066-6548-9593-D103CCAD067C}" type="datetimeFigureOut">
              <a:rPr lang="x-none" smtClean="0"/>
              <a:t>14/02/2023</a:t>
            </a:fld>
            <a:endParaRPr lang="x-none"/>
          </a:p>
        </p:txBody>
      </p:sp>
      <p:sp>
        <p:nvSpPr>
          <p:cNvPr id="4" name="Footer Placeholder 3">
            <a:extLst>
              <a:ext uri="{FF2B5EF4-FFF2-40B4-BE49-F238E27FC236}">
                <a16:creationId xmlns:a16="http://schemas.microsoft.com/office/drawing/2014/main" id="{ABB022E9-C05E-D246-AC3E-16491162ECA4}"/>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B3AC696D-D4C6-3048-B665-30710E2A932D}"/>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7173945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39803-558D-4B50-B5DE-2C2E7FD795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E55E6D-F754-4958-8DBF-59DC6541C3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C89BFD8-7DCD-4418-99AA-A069342032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5191C05-7D2E-4F77-AA2F-1318B01012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7E8F629F-FC28-47A1-8F81-BF419BAB55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14C03EE0-69D2-48A3-8B55-7315C3FCD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8922939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D46E0-9C55-4241-A6AE-1AFD3F185D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01F9C-7021-4873-B7AF-55DDCCA8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B35C264-EDAB-4B59-9490-49B49A70EF8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DB54C3-FE4B-4DFC-A93E-D88228738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F7A369B-FB9B-4993-9839-73BC0D8F9F4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A28B78-B1C3-446B-B618-CFFB7A744E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8" name="页脚占位符 7">
            <a:extLst>
              <a:ext uri="{FF2B5EF4-FFF2-40B4-BE49-F238E27FC236}">
                <a16:creationId xmlns:a16="http://schemas.microsoft.com/office/drawing/2014/main" id="{D0624FE3-16E0-4229-A658-5BCFE40ED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9" name="灯片编号占位符 8">
            <a:extLst>
              <a:ext uri="{FF2B5EF4-FFF2-40B4-BE49-F238E27FC236}">
                <a16:creationId xmlns:a16="http://schemas.microsoft.com/office/drawing/2014/main" id="{EB635E64-BD1F-4F69-9273-9E74AFA46D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9433753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F14BE-3ADE-445C-911D-69976B590E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4597F9-B1A2-4C31-83B2-8CD0A483D3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页脚占位符 3">
            <a:extLst>
              <a:ext uri="{FF2B5EF4-FFF2-40B4-BE49-F238E27FC236}">
                <a16:creationId xmlns:a16="http://schemas.microsoft.com/office/drawing/2014/main" id="{C3414F88-9AD0-4E85-97BE-E1A12BCB91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灯片编号占位符 4">
            <a:extLst>
              <a:ext uri="{FF2B5EF4-FFF2-40B4-BE49-F238E27FC236}">
                <a16:creationId xmlns:a16="http://schemas.microsoft.com/office/drawing/2014/main" id="{1B08E70F-B803-4E57-983E-46AA2F10E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15586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DB9C75-89AF-4D02-92AB-EAB51A6679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3" name="页脚占位符 2">
            <a:extLst>
              <a:ext uri="{FF2B5EF4-FFF2-40B4-BE49-F238E27FC236}">
                <a16:creationId xmlns:a16="http://schemas.microsoft.com/office/drawing/2014/main" id="{D1939848-0A67-4368-9DE7-E4D99AF140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灯片编号占位符 3">
            <a:extLst>
              <a:ext uri="{FF2B5EF4-FFF2-40B4-BE49-F238E27FC236}">
                <a16:creationId xmlns:a16="http://schemas.microsoft.com/office/drawing/2014/main" id="{3BF92BFE-C2C3-48F1-A233-D43649C5D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6386124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6613D-AECE-4096-85C2-9EB592098C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373433-A432-4B37-8934-98BF08F9F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8454ABB-A81D-4FE3-99C7-138B4F66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9EDBE0-85C2-46BB-A8A1-1FE534168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B1236D08-F91F-4100-848A-F7255B0C22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DA16DE1C-EB45-4DFF-ACB4-9A6079545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1650005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FB5B-2C2F-4417-A866-FB269E9EDF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FBC10B0-7B50-4D02-8ED3-A4DE9DE7E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7FD2AB-7083-4066-8679-F245CD58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2BF8068-07F3-4A4E-993E-42FADC86BF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23B20BE1-C324-4C3A-8886-B524B6EC02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27189A1E-2A68-470A-B5C3-0C5EC5B42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517251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6AE6C-DF7C-44BB-ACF9-8EB5076881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998A17E-FFDE-4730-9A68-E936AB983AC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F19E72-F6E6-4C37-AE19-F775137BC5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F1EADF6-5644-401A-B489-DBD9D0937F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840F25-C2E3-4F5E-A5C5-808E4B6CD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0636928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25B2A8-BBA6-4313-90A8-01B2A495A8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18099-C1C9-4170-A69A-7599E0C356B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7A0937C-E068-4C82-BF49-F6CDFE71D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5452FA03-D782-4B87-9091-0DACE7E31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0313285F-B114-4911-AE9B-280869846F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4797623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8E67D-1991-49EA-8B6C-20AB5B7126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6BE59-D8B1-4E53-8632-1E97F929B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B52ED6-061F-47AC-BB95-2DBBB8AF38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C279F6C5-3785-41BF-9BD9-934A07BD2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045BDB-B9CB-4C70-A485-F1B2C3C25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8375309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17C6B-49AD-44E5-B6F6-F65FDCE480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D4E3FC-3670-4FCC-BCE9-11360B27583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070FD1-ACF4-4F89-81C4-4223A8423F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2553F84C-BD39-4DFD-9E8A-FC953C3AD0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397908A3-B86E-44FC-9026-E705FFADA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237555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1A200E-30D6-754E-8962-D5771CB05AFF}"/>
              </a:ext>
            </a:extLst>
          </p:cNvPr>
          <p:cNvSpPr>
            <a:spLocks noGrp="1"/>
          </p:cNvSpPr>
          <p:nvPr>
            <p:ph type="dt" sz="half" idx="10"/>
          </p:nvPr>
        </p:nvSpPr>
        <p:spPr/>
        <p:txBody>
          <a:bodyPr/>
          <a:lstStyle/>
          <a:p>
            <a:fld id="{1353BD3C-0066-6548-9593-D103CCAD067C}" type="datetimeFigureOut">
              <a:rPr lang="x-none" smtClean="0"/>
              <a:t>14/02/2023</a:t>
            </a:fld>
            <a:endParaRPr lang="x-none"/>
          </a:p>
        </p:txBody>
      </p:sp>
      <p:sp>
        <p:nvSpPr>
          <p:cNvPr id="3" name="Footer Placeholder 2">
            <a:extLst>
              <a:ext uri="{FF2B5EF4-FFF2-40B4-BE49-F238E27FC236}">
                <a16:creationId xmlns:a16="http://schemas.microsoft.com/office/drawing/2014/main" id="{CC8CD41A-0E8F-9B44-8276-A63DF88FDC20}"/>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4B211231-E0FD-6444-97E6-86704FA52F3E}"/>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17147361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19B39-F9B0-44BE-91E8-61BFF4CFC6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17D67-F2FD-4973-B39D-01C456F77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A683993-3F91-4DDF-98A7-43BB7B5432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60042182-7432-417A-ACB0-5728F619A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A4D93FF-9E1A-430C-A3DE-FA230EF6D4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950558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39803-558D-4B50-B5DE-2C2E7FD795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E55E6D-F754-4958-8DBF-59DC6541C3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C89BFD8-7DCD-4418-99AA-A069342032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5191C05-7D2E-4F77-AA2F-1318B01012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7E8F629F-FC28-47A1-8F81-BF419BAB55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14C03EE0-69D2-48A3-8B55-7315C3FCD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2516236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D46E0-9C55-4241-A6AE-1AFD3F185D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01F9C-7021-4873-B7AF-55DDCCA8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B35C264-EDAB-4B59-9490-49B49A70EF8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DB54C3-FE4B-4DFC-A93E-D88228738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F7A369B-FB9B-4993-9839-73BC0D8F9F4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A28B78-B1C3-446B-B618-CFFB7A744E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8" name="页脚占位符 7">
            <a:extLst>
              <a:ext uri="{FF2B5EF4-FFF2-40B4-BE49-F238E27FC236}">
                <a16:creationId xmlns:a16="http://schemas.microsoft.com/office/drawing/2014/main" id="{D0624FE3-16E0-4229-A658-5BCFE40ED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9" name="灯片编号占位符 8">
            <a:extLst>
              <a:ext uri="{FF2B5EF4-FFF2-40B4-BE49-F238E27FC236}">
                <a16:creationId xmlns:a16="http://schemas.microsoft.com/office/drawing/2014/main" id="{EB635E64-BD1F-4F69-9273-9E74AFA46D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9484240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F14BE-3ADE-445C-911D-69976B590E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4597F9-B1A2-4C31-83B2-8CD0A483D3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页脚占位符 3">
            <a:extLst>
              <a:ext uri="{FF2B5EF4-FFF2-40B4-BE49-F238E27FC236}">
                <a16:creationId xmlns:a16="http://schemas.microsoft.com/office/drawing/2014/main" id="{C3414F88-9AD0-4E85-97BE-E1A12BCB91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灯片编号占位符 4">
            <a:extLst>
              <a:ext uri="{FF2B5EF4-FFF2-40B4-BE49-F238E27FC236}">
                <a16:creationId xmlns:a16="http://schemas.microsoft.com/office/drawing/2014/main" id="{1B08E70F-B803-4E57-983E-46AA2F10E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2148623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DB9C75-89AF-4D02-92AB-EAB51A6679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3" name="页脚占位符 2">
            <a:extLst>
              <a:ext uri="{FF2B5EF4-FFF2-40B4-BE49-F238E27FC236}">
                <a16:creationId xmlns:a16="http://schemas.microsoft.com/office/drawing/2014/main" id="{D1939848-0A67-4368-9DE7-E4D99AF140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灯片编号占位符 3">
            <a:extLst>
              <a:ext uri="{FF2B5EF4-FFF2-40B4-BE49-F238E27FC236}">
                <a16:creationId xmlns:a16="http://schemas.microsoft.com/office/drawing/2014/main" id="{3BF92BFE-C2C3-48F1-A233-D43649C5D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394364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6613D-AECE-4096-85C2-9EB592098C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373433-A432-4B37-8934-98BF08F9F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8454ABB-A81D-4FE3-99C7-138B4F66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9EDBE0-85C2-46BB-A8A1-1FE534168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B1236D08-F91F-4100-848A-F7255B0C22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DA16DE1C-EB45-4DFF-ACB4-9A6079545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9303835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FB5B-2C2F-4417-A866-FB269E9EDF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FBC10B0-7B50-4D02-8ED3-A4DE9DE7E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7FD2AB-7083-4066-8679-F245CD58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2BF8068-07F3-4A4E-993E-42FADC86BF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23B20BE1-C324-4C3A-8886-B524B6EC02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27189A1E-2A68-470A-B5C3-0C5EC5B42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0758265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6AE6C-DF7C-44BB-ACF9-8EB5076881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998A17E-FFDE-4730-9A68-E936AB983AC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F19E72-F6E6-4C37-AE19-F775137BC5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F1EADF6-5644-401A-B489-DBD9D0937F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840F25-C2E3-4F5E-A5C5-808E4B6CD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5525645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25B2A8-BBA6-4313-90A8-01B2A495A8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18099-C1C9-4170-A69A-7599E0C356B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7A0937C-E068-4C82-BF49-F6CDFE71D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5452FA03-D782-4B87-9091-0DACE7E31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0313285F-B114-4911-AE9B-280869846F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0102273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8E67D-1991-49EA-8B6C-20AB5B7126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6BE59-D8B1-4E53-8632-1E97F929B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B52ED6-061F-47AC-BB95-2DBBB8AF38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C279F6C5-3785-41BF-9BD9-934A07BD2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045BDB-B9CB-4C70-A485-F1B2C3C25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49633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1F00-8DD0-BD4D-84C2-3A5E119360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7E4D3F56-2794-9646-BF0C-98E3A1346A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49F9E08A-36AA-1E47-84C3-3B79A61FF8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FF81E9-4691-F04C-B66D-6841D05ED9D1}"/>
              </a:ext>
            </a:extLst>
          </p:cNvPr>
          <p:cNvSpPr>
            <a:spLocks noGrp="1"/>
          </p:cNvSpPr>
          <p:nvPr>
            <p:ph type="dt" sz="half" idx="10"/>
          </p:nvPr>
        </p:nvSpPr>
        <p:spPr/>
        <p:txBody>
          <a:bodyPr/>
          <a:lstStyle/>
          <a:p>
            <a:fld id="{1353BD3C-0066-6548-9593-D103CCAD067C}" type="datetimeFigureOut">
              <a:rPr lang="x-none" smtClean="0"/>
              <a:t>14/02/2023</a:t>
            </a:fld>
            <a:endParaRPr lang="x-none"/>
          </a:p>
        </p:txBody>
      </p:sp>
      <p:sp>
        <p:nvSpPr>
          <p:cNvPr id="6" name="Footer Placeholder 5">
            <a:extLst>
              <a:ext uri="{FF2B5EF4-FFF2-40B4-BE49-F238E27FC236}">
                <a16:creationId xmlns:a16="http://schemas.microsoft.com/office/drawing/2014/main" id="{D7E80CA8-A365-4F41-BA02-12C370157ED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D84862B-2C2F-034B-A532-96535E0735E5}"/>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38376434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17C6B-49AD-44E5-B6F6-F65FDCE480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D4E3FC-3670-4FCC-BCE9-11360B27583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070FD1-ACF4-4F89-81C4-4223A8423F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2553F84C-BD39-4DFD-9E8A-FC953C3AD0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397908A3-B86E-44FC-9026-E705FFADA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364796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19B39-F9B0-44BE-91E8-61BFF4CFC6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17D67-F2FD-4973-B39D-01C456F77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A683993-3F91-4DDF-98A7-43BB7B5432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60042182-7432-417A-ACB0-5728F619A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A4D93FF-9E1A-430C-A3DE-FA230EF6D4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1462847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39803-558D-4B50-B5DE-2C2E7FD795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E55E6D-F754-4958-8DBF-59DC6541C3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C89BFD8-7DCD-4418-99AA-A069342032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5191C05-7D2E-4F77-AA2F-1318B01012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7E8F629F-FC28-47A1-8F81-BF419BAB55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14C03EE0-69D2-48A3-8B55-7315C3FCD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3192975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D46E0-9C55-4241-A6AE-1AFD3F185D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01F9C-7021-4873-B7AF-55DDCCA8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B35C264-EDAB-4B59-9490-49B49A70EF8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DB54C3-FE4B-4DFC-A93E-D88228738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F7A369B-FB9B-4993-9839-73BC0D8F9F4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A28B78-B1C3-446B-B618-CFFB7A744E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8" name="页脚占位符 7">
            <a:extLst>
              <a:ext uri="{FF2B5EF4-FFF2-40B4-BE49-F238E27FC236}">
                <a16:creationId xmlns:a16="http://schemas.microsoft.com/office/drawing/2014/main" id="{D0624FE3-16E0-4229-A658-5BCFE40ED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9" name="灯片编号占位符 8">
            <a:extLst>
              <a:ext uri="{FF2B5EF4-FFF2-40B4-BE49-F238E27FC236}">
                <a16:creationId xmlns:a16="http://schemas.microsoft.com/office/drawing/2014/main" id="{EB635E64-BD1F-4F69-9273-9E74AFA46D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8054061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F14BE-3ADE-445C-911D-69976B590E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4597F9-B1A2-4C31-83B2-8CD0A483D3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页脚占位符 3">
            <a:extLst>
              <a:ext uri="{FF2B5EF4-FFF2-40B4-BE49-F238E27FC236}">
                <a16:creationId xmlns:a16="http://schemas.microsoft.com/office/drawing/2014/main" id="{C3414F88-9AD0-4E85-97BE-E1A12BCB91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灯片编号占位符 4">
            <a:extLst>
              <a:ext uri="{FF2B5EF4-FFF2-40B4-BE49-F238E27FC236}">
                <a16:creationId xmlns:a16="http://schemas.microsoft.com/office/drawing/2014/main" id="{1B08E70F-B803-4E57-983E-46AA2F10E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50713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DB9C75-89AF-4D02-92AB-EAB51A6679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3" name="页脚占位符 2">
            <a:extLst>
              <a:ext uri="{FF2B5EF4-FFF2-40B4-BE49-F238E27FC236}">
                <a16:creationId xmlns:a16="http://schemas.microsoft.com/office/drawing/2014/main" id="{D1939848-0A67-4368-9DE7-E4D99AF140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灯片编号占位符 3">
            <a:extLst>
              <a:ext uri="{FF2B5EF4-FFF2-40B4-BE49-F238E27FC236}">
                <a16:creationId xmlns:a16="http://schemas.microsoft.com/office/drawing/2014/main" id="{3BF92BFE-C2C3-48F1-A233-D43649C5D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2625845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6613D-AECE-4096-85C2-9EB592098C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373433-A432-4B37-8934-98BF08F9F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8454ABB-A81D-4FE3-99C7-138B4F66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9EDBE0-85C2-46BB-A8A1-1FE534168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B1236D08-F91F-4100-848A-F7255B0C22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DA16DE1C-EB45-4DFF-ACB4-9A6079545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4851138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FB5B-2C2F-4417-A866-FB269E9EDF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FBC10B0-7B50-4D02-8ED3-A4DE9DE7E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7FD2AB-7083-4066-8679-F245CD58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2BF8068-07F3-4A4E-993E-42FADC86BF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23B20BE1-C324-4C3A-8886-B524B6EC02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27189A1E-2A68-470A-B5C3-0C5EC5B42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2276697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6AE6C-DF7C-44BB-ACF9-8EB5076881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998A17E-FFDE-4730-9A68-E936AB983AC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F19E72-F6E6-4C37-AE19-F775137BC5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F1EADF6-5644-401A-B489-DBD9D0937F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840F25-C2E3-4F5E-A5C5-808E4B6CD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3492118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425B2A8-BBA6-4313-90A8-01B2A495A8C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18099-C1C9-4170-A69A-7599E0C356B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7A0937C-E068-4C82-BF49-F6CDFE71D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5452FA03-D782-4B87-9091-0DACE7E31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0313285F-B114-4911-AE9B-280869846F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23249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639BB-FB05-2C41-9ED8-3BEE91F9A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F1AEF50A-172F-0643-A459-103E2FAE1E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F70EE3D3-C789-E44F-AE9A-0304B2612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490A9A-7095-DE45-9747-931CE02BEB27}"/>
              </a:ext>
            </a:extLst>
          </p:cNvPr>
          <p:cNvSpPr>
            <a:spLocks noGrp="1"/>
          </p:cNvSpPr>
          <p:nvPr>
            <p:ph type="dt" sz="half" idx="10"/>
          </p:nvPr>
        </p:nvSpPr>
        <p:spPr/>
        <p:txBody>
          <a:bodyPr/>
          <a:lstStyle/>
          <a:p>
            <a:fld id="{1353BD3C-0066-6548-9593-D103CCAD067C}" type="datetimeFigureOut">
              <a:rPr lang="x-none" smtClean="0"/>
              <a:t>14/02/2023</a:t>
            </a:fld>
            <a:endParaRPr lang="x-none"/>
          </a:p>
        </p:txBody>
      </p:sp>
      <p:sp>
        <p:nvSpPr>
          <p:cNvPr id="6" name="Footer Placeholder 5">
            <a:extLst>
              <a:ext uri="{FF2B5EF4-FFF2-40B4-BE49-F238E27FC236}">
                <a16:creationId xmlns:a16="http://schemas.microsoft.com/office/drawing/2014/main" id="{40BCC0BB-F329-054E-A8E2-CE7694D88E7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D70AECFF-9170-B84F-B093-FC89D6A1E488}"/>
              </a:ext>
            </a:extLst>
          </p:cNvPr>
          <p:cNvSpPr>
            <a:spLocks noGrp="1"/>
          </p:cNvSpPr>
          <p:nvPr>
            <p:ph type="sldNum" sz="quarter" idx="12"/>
          </p:nvPr>
        </p:nvSpPr>
        <p:spPr/>
        <p:txBody>
          <a:bodyPr/>
          <a:lstStyle/>
          <a:p>
            <a:fld id="{66C86A7C-FA7A-F74D-9BA5-7C903760CB61}" type="slidenum">
              <a:rPr lang="x-none" smtClean="0"/>
              <a:t>‹#›</a:t>
            </a:fld>
            <a:endParaRPr lang="x-none"/>
          </a:p>
        </p:txBody>
      </p:sp>
    </p:spTree>
    <p:extLst>
      <p:ext uri="{BB962C8B-B14F-4D97-AF65-F5344CB8AC3E}">
        <p14:creationId xmlns:p14="http://schemas.microsoft.com/office/powerpoint/2010/main" val="35545285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8E67D-1991-49EA-8B6C-20AB5B7126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6BE59-D8B1-4E53-8632-1E97F929B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B52ED6-061F-47AC-BB95-2DBBB8AF38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C279F6C5-3785-41BF-9BD9-934A07BD2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045BDB-B9CB-4C70-A485-F1B2C3C25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6900468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17C6B-49AD-44E5-B6F6-F65FDCE480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D4E3FC-3670-4FCC-BCE9-11360B27583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070FD1-ACF4-4F89-81C4-4223A8423F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2553F84C-BD39-4DFD-9E8A-FC953C3AD0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397908A3-B86E-44FC-9026-E705FFADA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776908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19B39-F9B0-44BE-91E8-61BFF4CFC6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17D67-F2FD-4973-B39D-01C456F77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A683993-3F91-4DDF-98A7-43BB7B5432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60042182-7432-417A-ACB0-5728F619A2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A4D93FF-9E1A-430C-A3DE-FA230EF6D4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5550067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39803-558D-4B50-B5DE-2C2E7FD795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E55E6D-F754-4958-8DBF-59DC6541C3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C89BFD8-7DCD-4418-99AA-A069342032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5191C05-7D2E-4F77-AA2F-1318B01012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7E8F629F-FC28-47A1-8F81-BF419BAB55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14C03EE0-69D2-48A3-8B55-7315C3FCD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9415145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D46E0-9C55-4241-A6AE-1AFD3F185D4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01F9C-7021-4873-B7AF-55DDCCA89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B35C264-EDAB-4B59-9490-49B49A70EF8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DB54C3-FE4B-4DFC-A93E-D88228738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F7A369B-FB9B-4993-9839-73BC0D8F9F4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A28B78-B1C3-446B-B618-CFFB7A744E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8" name="页脚占位符 7">
            <a:extLst>
              <a:ext uri="{FF2B5EF4-FFF2-40B4-BE49-F238E27FC236}">
                <a16:creationId xmlns:a16="http://schemas.microsoft.com/office/drawing/2014/main" id="{D0624FE3-16E0-4229-A658-5BCFE40ED0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9" name="灯片编号占位符 8">
            <a:extLst>
              <a:ext uri="{FF2B5EF4-FFF2-40B4-BE49-F238E27FC236}">
                <a16:creationId xmlns:a16="http://schemas.microsoft.com/office/drawing/2014/main" id="{EB635E64-BD1F-4F69-9273-9E74AFA46D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9557072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F14BE-3ADE-445C-911D-69976B590E6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4597F9-B1A2-4C31-83B2-8CD0A483D3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页脚占位符 3">
            <a:extLst>
              <a:ext uri="{FF2B5EF4-FFF2-40B4-BE49-F238E27FC236}">
                <a16:creationId xmlns:a16="http://schemas.microsoft.com/office/drawing/2014/main" id="{C3414F88-9AD0-4E85-97BE-E1A12BCB91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灯片编号占位符 4">
            <a:extLst>
              <a:ext uri="{FF2B5EF4-FFF2-40B4-BE49-F238E27FC236}">
                <a16:creationId xmlns:a16="http://schemas.microsoft.com/office/drawing/2014/main" id="{1B08E70F-B803-4E57-983E-46AA2F10E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2370082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DB9C75-89AF-4D02-92AB-EAB51A6679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3" name="页脚占位符 2">
            <a:extLst>
              <a:ext uri="{FF2B5EF4-FFF2-40B4-BE49-F238E27FC236}">
                <a16:creationId xmlns:a16="http://schemas.microsoft.com/office/drawing/2014/main" id="{D1939848-0A67-4368-9DE7-E4D99AF140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4" name="灯片编号占位符 3">
            <a:extLst>
              <a:ext uri="{FF2B5EF4-FFF2-40B4-BE49-F238E27FC236}">
                <a16:creationId xmlns:a16="http://schemas.microsoft.com/office/drawing/2014/main" id="{3BF92BFE-C2C3-48F1-A233-D43649C5D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8042847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6613D-AECE-4096-85C2-9EB592098C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373433-A432-4B37-8934-98BF08F9F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8454ABB-A81D-4FE3-99C7-138B4F66F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9EDBE0-85C2-46BB-A8A1-1FE534168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B1236D08-F91F-4100-848A-F7255B0C22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DA16DE1C-EB45-4DFF-ACB4-9A6079545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6912965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FB5B-2C2F-4417-A866-FB269E9EDF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FBC10B0-7B50-4D02-8ED3-A4DE9DE7E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97FD2AB-7083-4066-8679-F245CD58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2BF8068-07F3-4A4E-993E-42FADC86BF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页脚占位符 5">
            <a:extLst>
              <a:ext uri="{FF2B5EF4-FFF2-40B4-BE49-F238E27FC236}">
                <a16:creationId xmlns:a16="http://schemas.microsoft.com/office/drawing/2014/main" id="{23B20BE1-C324-4C3A-8886-B524B6EC02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7" name="灯片编号占位符 6">
            <a:extLst>
              <a:ext uri="{FF2B5EF4-FFF2-40B4-BE49-F238E27FC236}">
                <a16:creationId xmlns:a16="http://schemas.microsoft.com/office/drawing/2014/main" id="{27189A1E-2A68-470A-B5C3-0C5EC5B42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2457085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6AE6C-DF7C-44BB-ACF9-8EB5076881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998A17E-FFDE-4730-9A68-E936AB983AC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F19E72-F6E6-4C37-AE19-F775137BC5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F1EADF6-5644-401A-B489-DBD9D0937F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B1840F25-C2E3-4F5E-A5C5-808E4B6CD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03541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5DEB6-81D0-174B-9B84-708955063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782BE1D3-D52E-D740-813B-7B5B5E6FFD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FF20446D-9177-1C44-A6B8-91F53AC45F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3BD3C-0066-6548-9593-D103CCAD067C}" type="datetimeFigureOut">
              <a:rPr lang="x-none" smtClean="0"/>
              <a:t>14/02/2023</a:t>
            </a:fld>
            <a:endParaRPr lang="x-none"/>
          </a:p>
        </p:txBody>
      </p:sp>
      <p:sp>
        <p:nvSpPr>
          <p:cNvPr id="5" name="Footer Placeholder 4">
            <a:extLst>
              <a:ext uri="{FF2B5EF4-FFF2-40B4-BE49-F238E27FC236}">
                <a16:creationId xmlns:a16="http://schemas.microsoft.com/office/drawing/2014/main" id="{40C4FAD3-5335-1D43-B88C-A000B09CE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CD93F910-F221-6048-AD67-B53E1718FD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86A7C-FA7A-F74D-9BA5-7C903760CB61}" type="slidenum">
              <a:rPr lang="x-none" smtClean="0"/>
              <a:t>‹#›</a:t>
            </a:fld>
            <a:endParaRPr lang="x-none"/>
          </a:p>
        </p:txBody>
      </p:sp>
    </p:spTree>
    <p:extLst>
      <p:ext uri="{BB962C8B-B14F-4D97-AF65-F5344CB8AC3E}">
        <p14:creationId xmlns:p14="http://schemas.microsoft.com/office/powerpoint/2010/main" val="520067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75FEA8-4920-412C-A61A-8C4BC0E8E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211A7B-9220-4A64-8795-3FDD17A0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513AC0-0638-43DD-BD44-5E918D242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78BAA35-3711-46C0-AA0A-BFA589CBF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8ABF4F65-75CA-4837-B44E-8DCF80CC8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78961591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75FEA8-4920-412C-A61A-8C4BC0E8E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211A7B-9220-4A64-8795-3FDD17A0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513AC0-0638-43DD-BD44-5E918D242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78BAA35-3711-46C0-AA0A-BFA589CBF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8ABF4F65-75CA-4837-B44E-8DCF80CC8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393769629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635863693"/>
      </p:ext>
    </p:extLst>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75FEA8-4920-412C-A61A-8C4BC0E8E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211A7B-9220-4A64-8795-3FDD17A0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513AC0-0638-43DD-BD44-5E918D242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78BAA35-3711-46C0-AA0A-BFA589CBF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8ABF4F65-75CA-4837-B44E-8DCF80CC8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8691341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75FEA8-4920-412C-A61A-8C4BC0E8E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211A7B-9220-4A64-8795-3FDD17A0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513AC0-0638-43DD-BD44-5E918D242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78BAA35-3711-46C0-AA0A-BFA589CBF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8ABF4F65-75CA-4837-B44E-8DCF80CC8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0339609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75FEA8-4920-412C-A61A-8C4BC0E8E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211A7B-9220-4A64-8795-3FDD17A0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513AC0-0638-43DD-BD44-5E918D242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78BAA35-3711-46C0-AA0A-BFA589CBF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8ABF4F65-75CA-4837-B44E-8DCF80CC8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177140365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75FEA8-4920-412C-A61A-8C4BC0E8E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211A7B-9220-4A64-8795-3FDD17A0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513AC0-0638-43DD-BD44-5E918D242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78BAA35-3711-46C0-AA0A-BFA589CBF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8ABF4F65-75CA-4837-B44E-8DCF80CC8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247505569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75FEA8-4920-412C-A61A-8C4BC0E8E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211A7B-9220-4A64-8795-3FDD17A0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513AC0-0638-43DD-BD44-5E918D242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78BAA35-3711-46C0-AA0A-BFA589CBF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8ABF4F65-75CA-4837-B44E-8DCF80CC8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92830610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75FEA8-4920-412C-A61A-8C4BC0E8E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211A7B-9220-4A64-8795-3FDD17A0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513AC0-0638-43DD-BD44-5E918D242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78BAA35-3711-46C0-AA0A-BFA589CBF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8ABF4F65-75CA-4837-B44E-8DCF80CC8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408138125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B75FEA8-4920-412C-A61A-8C4BC0E8E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211A7B-9220-4A64-8795-3FDD17A0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513AC0-0638-43DD-BD44-5E918D242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21FD5A-4A07-4E1E-AB58-C2AF8678EB2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5" name="页脚占位符 4">
            <a:extLst>
              <a:ext uri="{FF2B5EF4-FFF2-40B4-BE49-F238E27FC236}">
                <a16:creationId xmlns:a16="http://schemas.microsoft.com/office/drawing/2014/main" id="{D78BAA35-3711-46C0-AA0A-BFA589CBF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
        <p:nvSpPr>
          <p:cNvPr id="6" name="灯片编号占位符 5">
            <a:extLst>
              <a:ext uri="{FF2B5EF4-FFF2-40B4-BE49-F238E27FC236}">
                <a16:creationId xmlns:a16="http://schemas.microsoft.com/office/drawing/2014/main" id="{8ABF4F65-75CA-4837-B44E-8DCF80CC8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478E5-CE04-4856-8509-C9D3E54A6CC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a:cs typeface="+mn-cs"/>
            </a:endParaRPr>
          </a:p>
        </p:txBody>
      </p:sp>
    </p:spTree>
    <p:extLst>
      <p:ext uri="{BB962C8B-B14F-4D97-AF65-F5344CB8AC3E}">
        <p14:creationId xmlns:p14="http://schemas.microsoft.com/office/powerpoint/2010/main" val="62040898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xml"/><Relationship Id="rId7" Type="http://schemas.openxmlformats.org/officeDocument/2006/relationships/notesSlide" Target="../notesSlides/notesSlide7.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11.xml"/><Relationship Id="rId10" Type="http://schemas.openxmlformats.org/officeDocument/2006/relationships/image" Target="../media/image18.png"/><Relationship Id="rId4" Type="http://schemas.openxmlformats.org/officeDocument/2006/relationships/tags" Target="../tags/tag10.xml"/><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0.jpeg"/><Relationship Id="rId1" Type="http://schemas.openxmlformats.org/officeDocument/2006/relationships/slideLayout" Target="../slideLayouts/slideLayout25.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jpe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0.jpeg"/><Relationship Id="rId1" Type="http://schemas.openxmlformats.org/officeDocument/2006/relationships/slideLayout" Target="../slideLayouts/slideLayout4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0.jpeg"/><Relationship Id="rId1" Type="http://schemas.openxmlformats.org/officeDocument/2006/relationships/slideLayout" Target="../slideLayouts/slideLayout58.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jpeg"/><Relationship Id="rId1" Type="http://schemas.openxmlformats.org/officeDocument/2006/relationships/slideLayout" Target="../slideLayouts/slideLayout1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jpe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jpeg"/><Relationship Id="rId1" Type="http://schemas.openxmlformats.org/officeDocument/2006/relationships/slideLayout" Target="../slideLayouts/slideLayout36.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jpeg"/><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jpeg"/><Relationship Id="rId1" Type="http://schemas.openxmlformats.org/officeDocument/2006/relationships/slideLayout" Target="../slideLayouts/slideLayout80.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0.jpeg"/><Relationship Id="rId1" Type="http://schemas.openxmlformats.org/officeDocument/2006/relationships/slideLayout" Target="../slideLayouts/slideLayout91.xml"/><Relationship Id="rId5" Type="http://schemas.openxmlformats.org/officeDocument/2006/relationships/image" Target="../media/image46.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0.jpeg"/><Relationship Id="rId1" Type="http://schemas.openxmlformats.org/officeDocument/2006/relationships/slideLayout" Target="../slideLayouts/slideLayout10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5.xml"/><Relationship Id="rId10" Type="http://schemas.openxmlformats.org/officeDocument/2006/relationships/image" Target="../media/image18.png"/><Relationship Id="rId4" Type="http://schemas.openxmlformats.org/officeDocument/2006/relationships/tags" Target="../tags/tag4.xml"/><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7.png"/><Relationship Id="rId7" Type="http://schemas.openxmlformats.org/officeDocument/2006/relationships/image" Target="../media/image66.sv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svg"/><Relationship Id="rId4" Type="http://schemas.openxmlformats.org/officeDocument/2006/relationships/image" Target="../media/image63.png"/><Relationship Id="rId9" Type="http://schemas.openxmlformats.org/officeDocument/2006/relationships/image" Target="../media/image68.svg"/></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69.jpg"/><Relationship Id="rId4" Type="http://schemas.openxmlformats.org/officeDocument/2006/relationships/image" Target="../media/image64.sv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79.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slide" Target="slide51.xml"/><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slide" Target="slide50.xml"/><Relationship Id="rId5" Type="http://schemas.openxmlformats.org/officeDocument/2006/relationships/image" Target="../media/image74.png"/><Relationship Id="rId15" Type="http://schemas.openxmlformats.org/officeDocument/2006/relationships/image" Target="../media/image81.png"/><Relationship Id="rId10" Type="http://schemas.openxmlformats.org/officeDocument/2006/relationships/image" Target="../media/image78.png"/><Relationship Id="rId4" Type="http://schemas.openxmlformats.org/officeDocument/2006/relationships/image" Target="../media/image73.png"/><Relationship Id="rId9" Type="http://schemas.openxmlformats.org/officeDocument/2006/relationships/slide" Target="slide52.xml"/><Relationship Id="rId14" Type="http://schemas.openxmlformats.org/officeDocument/2006/relationships/image" Target="../media/image80.png"/></Relationships>
</file>

<file path=ppt/slides/_rels/slide5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slide" Target="slide56.xml"/><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slide" Target="slide55.xml"/><Relationship Id="rId2" Type="http://schemas.openxmlformats.org/officeDocument/2006/relationships/notesSlide" Target="../notesSlides/notesSlide11.xml"/><Relationship Id="rId16"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4.png"/><Relationship Id="rId11" Type="http://schemas.openxmlformats.org/officeDocument/2006/relationships/slide" Target="slide54.xml"/><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slide" Target="slide53.xml"/><Relationship Id="rId4" Type="http://schemas.openxmlformats.org/officeDocument/2006/relationships/image" Target="../media/image77.png"/><Relationship Id="rId9" Type="http://schemas.openxmlformats.org/officeDocument/2006/relationships/slide" Target="slide52.xml"/><Relationship Id="rId14" Type="http://schemas.openxmlformats.org/officeDocument/2006/relationships/image" Target="../media/image82.png"/></Relationships>
</file>

<file path=ppt/slides/_rels/slide5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audio" Target="../media/audio2.wav"/><Relationship Id="rId7" Type="http://schemas.openxmlformats.org/officeDocument/2006/relationships/slide" Target="slide5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71.png"/><Relationship Id="rId10" Type="http://schemas.openxmlformats.org/officeDocument/2006/relationships/image" Target="../media/image87.png"/><Relationship Id="rId4" Type="http://schemas.openxmlformats.org/officeDocument/2006/relationships/audio" Target="../media/audio3.wav"/><Relationship Id="rId9" Type="http://schemas.openxmlformats.org/officeDocument/2006/relationships/image" Target="../media/image86.png"/></Relationships>
</file>

<file path=ppt/slides/_rels/slide5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audio" Target="../media/audio2.wav"/><Relationship Id="rId7" Type="http://schemas.openxmlformats.org/officeDocument/2006/relationships/image" Target="../media/image8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5.png"/><Relationship Id="rId5" Type="http://schemas.openxmlformats.org/officeDocument/2006/relationships/image" Target="../media/image71.png"/><Relationship Id="rId10" Type="http://schemas.openxmlformats.org/officeDocument/2006/relationships/slide" Target="slide51.xml"/><Relationship Id="rId4" Type="http://schemas.openxmlformats.org/officeDocument/2006/relationships/audio" Target="../media/audio3.wav"/><Relationship Id="rId9" Type="http://schemas.openxmlformats.org/officeDocument/2006/relationships/image" Target="../media/image87.png"/></Relationships>
</file>

<file path=ppt/slides/_rels/slide5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audio" Target="../media/audio2.wav"/><Relationship Id="rId7" Type="http://schemas.openxmlformats.org/officeDocument/2006/relationships/slide" Target="slide5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71.png"/><Relationship Id="rId10" Type="http://schemas.openxmlformats.org/officeDocument/2006/relationships/image" Target="../media/image87.png"/><Relationship Id="rId4" Type="http://schemas.openxmlformats.org/officeDocument/2006/relationships/audio" Target="../media/audio3.wav"/><Relationship Id="rId9" Type="http://schemas.openxmlformats.org/officeDocument/2006/relationships/image" Target="../media/image86.png"/></Relationships>
</file>

<file path=ppt/slides/_rels/slide5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audio" Target="../media/audio2.wav"/><Relationship Id="rId7" Type="http://schemas.openxmlformats.org/officeDocument/2006/relationships/slide" Target="slide5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71.png"/><Relationship Id="rId10" Type="http://schemas.openxmlformats.org/officeDocument/2006/relationships/image" Target="../media/image87.png"/><Relationship Id="rId4" Type="http://schemas.openxmlformats.org/officeDocument/2006/relationships/audio" Target="../media/audio3.wav"/><Relationship Id="rId9" Type="http://schemas.openxmlformats.org/officeDocument/2006/relationships/image" Target="../media/image86.png"/></Relationships>
</file>

<file path=ppt/slides/_rels/slide5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audio" Target="../media/audio3.wav"/><Relationship Id="rId7" Type="http://schemas.openxmlformats.org/officeDocument/2006/relationships/slide" Target="slide5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6.png"/><Relationship Id="rId5" Type="http://schemas.openxmlformats.org/officeDocument/2006/relationships/image" Target="../media/image71.png"/><Relationship Id="rId10" Type="http://schemas.openxmlformats.org/officeDocument/2006/relationships/image" Target="../media/image88.png"/><Relationship Id="rId4" Type="http://schemas.openxmlformats.org/officeDocument/2006/relationships/audio" Target="../media/audio2.wav"/><Relationship Id="rId9" Type="http://schemas.openxmlformats.org/officeDocument/2006/relationships/image" Target="../media/image89.png"/></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90.emf"/></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020073" y="1580505"/>
            <a:ext cx="8279382" cy="1723549"/>
          </a:xfrm>
          <a:prstGeom prst="rect">
            <a:avLst/>
          </a:prstGeom>
          <a:noFill/>
        </p:spPr>
        <p:txBody>
          <a:bodyPr wrap="none" rtlCol="0">
            <a:spAutoFit/>
          </a:bodyPr>
          <a:lstStyle/>
          <a:p>
            <a:pPr algn="ctr"/>
            <a:r>
              <a:rPr lang="en-US" sz="2400" b="1" dirty="0">
                <a:ln w="38100">
                  <a:noFill/>
                </a:ln>
                <a:solidFill>
                  <a:srgbClr val="FF0000"/>
                </a:solidFill>
                <a:latin typeface="Times New Roman" panose="02020603050405020304" pitchFamily="18" charset="0"/>
                <a:cs typeface="Times New Roman" panose="02020603050405020304" pitchFamily="18" charset="0"/>
              </a:rPr>
              <a:t>BÀI GIẢNG ĐIỆN TỬ MÔN NGỮ VĂN 7</a:t>
            </a:r>
          </a:p>
          <a:p>
            <a:pPr algn="ctr"/>
            <a:endParaRPr lang="en-US"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dirty="0" err="1">
                <a:ln w="38100">
                  <a:noFill/>
                </a:ln>
                <a:solidFill>
                  <a:srgbClr val="FFFF00"/>
                </a:solidFill>
                <a:latin typeface="Times New Roman" panose="02020603050405020304" pitchFamily="18" charset="0"/>
                <a:cs typeface="Times New Roman" panose="02020603050405020304" pitchFamily="18" charset="0"/>
              </a:rPr>
              <a:t>Tiết</a:t>
            </a:r>
            <a:r>
              <a:rPr lang="en-US" sz="3200" b="1" dirty="0">
                <a:ln w="38100">
                  <a:noFill/>
                </a:ln>
                <a:solidFill>
                  <a:srgbClr val="FFFF00"/>
                </a:solidFill>
                <a:latin typeface="Times New Roman" panose="02020603050405020304" pitchFamily="18" charset="0"/>
                <a:cs typeface="Times New Roman" panose="02020603050405020304" pitchFamily="18" charset="0"/>
              </a:rPr>
              <a:t> 75 – 76: </a:t>
            </a:r>
            <a:r>
              <a:rPr lang="vi-VN" sz="3200" b="1" dirty="0">
                <a:ln w="38100">
                  <a:noFill/>
                </a:ln>
                <a:solidFill>
                  <a:srgbClr val="FFFF00"/>
                </a:solidFill>
                <a:latin typeface="Times New Roman" panose="02020603050405020304" pitchFamily="18" charset="0"/>
                <a:cs typeface="Times New Roman" panose="02020603050405020304" pitchFamily="18" charset="0"/>
              </a:rPr>
              <a:t>Tục ngữ về thiên nhiên, lao động </a:t>
            </a:r>
          </a:p>
          <a:p>
            <a:pPr algn="ctr"/>
            <a:r>
              <a:rPr lang="vi-VN" sz="3200" b="1" dirty="0">
                <a:ln w="38100">
                  <a:noFill/>
                </a:ln>
                <a:solidFill>
                  <a:srgbClr val="FFFF00"/>
                </a:solidFill>
                <a:latin typeface="Times New Roman" panose="02020603050405020304" pitchFamily="18" charset="0"/>
                <a:cs typeface="Times New Roman" panose="02020603050405020304" pitchFamily="18" charset="0"/>
              </a:rPr>
              <a:t>và con người, xã hội</a:t>
            </a:r>
            <a:endParaRPr lang="en-VN"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464878" y="3569336"/>
            <a:ext cx="3389774" cy="954107"/>
          </a:xfrm>
          <a:prstGeom prst="rect">
            <a:avLst/>
          </a:prstGeom>
          <a:noFill/>
        </p:spPr>
        <p:txBody>
          <a:bodyPr wrap="none" rtlCol="0">
            <a:spAutoFit/>
          </a:bodyPr>
          <a:lstStyle/>
          <a:p>
            <a:pPr algn="ct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Dương</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Mỹ</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Linh</a:t>
            </a:r>
          </a:p>
          <a:p>
            <a:pPr algn="ct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xã</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84510930-DE47-BB45-B7DF-A3B729500CE4}"/>
              </a:ext>
            </a:extLst>
          </p:cNvPr>
          <p:cNvSpPr/>
          <p:nvPr/>
        </p:nvSpPr>
        <p:spPr>
          <a:xfrm>
            <a:off x="996032" y="513745"/>
            <a:ext cx="9826182" cy="1200329"/>
          </a:xfrm>
          <a:prstGeom prst="rect">
            <a:avLst/>
          </a:prstGeom>
        </p:spPr>
        <p:txBody>
          <a:bodyPr wrap="square">
            <a:spAutoFit/>
          </a:bodyPr>
          <a:lstStyle/>
          <a:p>
            <a:pPr lvl="0" algn="ctr" eaLnBrk="0" fontAlgn="base" hangingPunct="0">
              <a:spcBef>
                <a:spcPct val="0"/>
              </a:spcBef>
              <a:spcAft>
                <a:spcPct val="0"/>
              </a:spcAft>
            </a:pPr>
            <a:r>
              <a:rPr lang="en-US" sz="3600" i="1" dirty="0" err="1">
                <a:solidFill>
                  <a:srgbClr val="FF0000"/>
                </a:solidFill>
                <a:latin typeface="Times New Roman" pitchFamily="18" charset="0"/>
                <a:cs typeface="Times New Roman" pitchFamily="18" charset="0"/>
              </a:rPr>
              <a:t>Nêu</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tên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những</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tác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phẩm</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văn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học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mà</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em</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đã</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đọc</a:t>
            </a:r>
            <a:r>
              <a:rPr lang="en-US" sz="3600" i="1" dirty="0">
                <a:solidFill>
                  <a:srgbClr val="FF0000"/>
                </a:solidFill>
                <a:latin typeface="Times New Roman" pitchFamily="18" charset="0"/>
                <a:cs typeface="Times New Roman" pitchFamily="18" charset="0"/>
              </a:rPr>
              <a:t>/</a:t>
            </a:r>
            <a:r>
              <a:rPr lang="en-US" sz="3600" i="1" dirty="0" err="1">
                <a:solidFill>
                  <a:srgbClr val="FF0000"/>
                </a:solidFill>
                <a:latin typeface="Times New Roman" pitchFamily="18" charset="0"/>
                <a:cs typeface="Times New Roman" pitchFamily="18" charset="0"/>
              </a:rPr>
              <a:t>học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có</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liên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hệ</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đến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các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câu</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tục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ngữ</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dưới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đây</a:t>
            </a:r>
            <a:r>
              <a:rPr lang="en-US" sz="3600" i="1" dirty="0">
                <a:solidFill>
                  <a:srgbClr val="FF0000"/>
                </a:solidFill>
                <a:latin typeface="Times New Roman" pitchFamily="18" charset="0"/>
                <a:cs typeface="Times New Roman" pitchFamily="18" charset="0"/>
              </a:rPr>
              <a:t>:</a:t>
            </a:r>
            <a:endParaRPr lang="en-US" sz="1600" i="1" dirty="0">
              <a:solidFill>
                <a:srgbClr val="FF0000"/>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BFD50425-7E79-C144-87C1-7A0026BD1DB7}"/>
              </a:ext>
            </a:extLst>
          </p:cNvPr>
          <p:cNvSpPr/>
          <p:nvPr/>
        </p:nvSpPr>
        <p:spPr>
          <a:xfrm>
            <a:off x="2590799" y="2228671"/>
            <a:ext cx="8418291" cy="3316742"/>
          </a:xfrm>
          <a:prstGeom prst="rect">
            <a:avLst/>
          </a:prstGeom>
        </p:spPr>
        <p:txBody>
          <a:bodyPr wrap="square">
            <a:spAutoFit/>
          </a:bodyPr>
          <a:lstStyle/>
          <a:p>
            <a:pPr marL="742950" lvl="0" indent="-742950" algn="just" eaLnBrk="0" fontAlgn="base" hangingPunct="0">
              <a:lnSpc>
                <a:spcPct val="150000"/>
              </a:lnSpc>
              <a:spcBef>
                <a:spcPct val="0"/>
              </a:spcBef>
              <a:spcAft>
                <a:spcPct val="0"/>
              </a:spcAft>
              <a:buAutoNum type="alphaLcPeriod"/>
            </a:pPr>
            <a:r>
              <a:rPr lang="en-US" sz="3600" dirty="0" err="1">
                <a:latin typeface="Times New Roman" pitchFamily="18" charset="0"/>
                <a:cs typeface="Times New Roman" pitchFamily="18" charset="0"/>
              </a:rPr>
              <a:t>Gần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đen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đèn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rạng</a:t>
            </a:r>
            <a:r>
              <a:rPr lang="en-US" sz="3600" dirty="0">
                <a:latin typeface="Times New Roman" pitchFamily="18" charset="0"/>
                <a:cs typeface="Times New Roman" pitchFamily="18" charset="0"/>
              </a:rPr>
              <a:t>.</a:t>
            </a:r>
          </a:p>
          <a:p>
            <a:pPr marL="742950" lvl="0" indent="-742950" algn="just" eaLnBrk="0" fontAlgn="base" hangingPunct="0">
              <a:lnSpc>
                <a:spcPct val="150000"/>
              </a:lnSpc>
              <a:spcBef>
                <a:spcPct val="0"/>
              </a:spcBef>
              <a:spcAft>
                <a:spcPct val="0"/>
              </a:spcAft>
              <a:buAutoNum type="alphaLcPeriod"/>
            </a:pP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sắt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kim</a:t>
            </a:r>
            <a:r>
              <a:rPr lang="en-US" sz="3600" dirty="0">
                <a:latin typeface="Times New Roman" pitchFamily="18" charset="0"/>
                <a:cs typeface="Times New Roman" pitchFamily="18" charset="0"/>
              </a:rPr>
              <a:t>.</a:t>
            </a:r>
          </a:p>
          <a:p>
            <a:pPr marL="742950" lvl="0" indent="-742950" algn="just" eaLnBrk="0" fontAlgn="base" hangingPunct="0">
              <a:lnSpc>
                <a:spcPct val="150000"/>
              </a:lnSpc>
              <a:spcBef>
                <a:spcPct val="0"/>
              </a:spcBef>
              <a:spcAft>
                <a:spcPct val="0"/>
              </a:spcAft>
              <a:buAutoNum type="alphaLcPeriod"/>
            </a:pPr>
            <a:r>
              <a:rPr lang="en-US" sz="3600" dirty="0" err="1">
                <a:latin typeface="Times New Roman" pitchFamily="18" charset="0"/>
                <a:cs typeface="Times New Roman" pitchFamily="18" charset="0"/>
              </a:rPr>
              <a:t>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gặp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lành</a:t>
            </a:r>
            <a:endParaRPr lang="en-US" sz="3600" dirty="0">
              <a:latin typeface="Times New Roman" pitchFamily="18" charset="0"/>
              <a:cs typeface="Times New Roman" pitchFamily="18" charset="0"/>
            </a:endParaRPr>
          </a:p>
          <a:p>
            <a:pPr marL="742950" lvl="0" indent="-742950" algn="just" eaLnBrk="0" fontAlgn="base" hangingPunct="0">
              <a:lnSpc>
                <a:spcPct val="150000"/>
              </a:lnSpc>
              <a:spcBef>
                <a:spcPct val="0"/>
              </a:spcBef>
              <a:spcAft>
                <a:spcPct val="0"/>
              </a:spcAft>
              <a:buAutoNum type="alphaLcPeriod"/>
            </a:pPr>
            <a:r>
              <a:rPr lang="en-US" sz="3600" dirty="0" err="1">
                <a:latin typeface="Times New Roman" pitchFamily="18" charset="0"/>
                <a:cs typeface="Times New Roman" pitchFamily="18" charset="0"/>
              </a:rPr>
              <a:t>Đoàn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r>
              <a:rPr lang="en-US" sz="3600" dirty="0">
                <a:latin typeface="Times New Roman" pitchFamily="18" charset="0"/>
                <a:cs typeface="Times New Roman" pitchFamily="18" charset="0"/>
              </a:rPr>
              <a:t>, chia </a:t>
            </a:r>
            <a:r>
              <a:rPr lang="en-US" sz="3600" dirty="0" err="1">
                <a:latin typeface="Times New Roman" pitchFamily="18" charset="0"/>
                <a:cs typeface="Times New Roman" pitchFamily="18" charset="0"/>
              </a:rPr>
              <a:t>rẽ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chết</a:t>
            </a:r>
            <a:r>
              <a:rPr lang="en-US" sz="3600"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1540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98CE5D-3FDC-2741-A777-EBF9A0C4DF85}"/>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8" name="TextBox 7">
            <a:extLst>
              <a:ext uri="{FF2B5EF4-FFF2-40B4-BE49-F238E27FC236}">
                <a16:creationId xmlns:a16="http://schemas.microsoft.com/office/drawing/2014/main" id="{9D65B08E-C8BA-EF47-A218-760585145E6A}"/>
              </a:ext>
            </a:extLst>
          </p:cNvPr>
          <p:cNvSpPr txBox="1"/>
          <p:nvPr/>
        </p:nvSpPr>
        <p:spPr>
          <a:xfrm>
            <a:off x="609600" y="2091702"/>
            <a:ext cx="10972800" cy="1323439"/>
          </a:xfrm>
          <a:prstGeom prst="rect">
            <a:avLst/>
          </a:prstGeom>
          <a:noFill/>
        </p:spPr>
        <p:txBody>
          <a:bodyPr wrap="square" rtlCol="0">
            <a:spAutoFit/>
          </a:bodyPr>
          <a:lstStyle/>
          <a:p>
            <a:pPr algn="ctr"/>
            <a:r>
              <a:rPr lang="x-none" sz="3950" b="1" dirty="0">
                <a:solidFill>
                  <a:srgbClr val="928C1C"/>
                </a:solidFill>
                <a:latin typeface="Times New Roman" panose="02020603050405020304" pitchFamily="18" charset="0"/>
                <a:cs typeface="Times New Roman" panose="02020603050405020304" pitchFamily="18" charset="0"/>
              </a:rPr>
              <a:t>TỤC NGỮ VỀ </a:t>
            </a:r>
            <a:r>
              <a:rPr lang="en-US" sz="3950" b="1" dirty="0" err="1">
                <a:solidFill>
                  <a:srgbClr val="928C1C"/>
                </a:solidFill>
                <a:latin typeface="Times New Roman" panose="02020603050405020304" pitchFamily="18" charset="0"/>
                <a:cs typeface="Times New Roman" panose="02020603050405020304" pitchFamily="18" charset="0"/>
              </a:rPr>
              <a:t>THIÊN</a:t>
            </a:r>
            <a:r>
              <a:rPr lang="en-US" sz="3950" b="1" dirty="0">
                <a:solidFill>
                  <a:srgbClr val="928C1C"/>
                </a:solidFill>
                <a:latin typeface="Times New Roman" panose="02020603050405020304" pitchFamily="18" charset="0"/>
                <a:cs typeface="Times New Roman" panose="02020603050405020304" pitchFamily="18" charset="0"/>
              </a:rPr>
              <a:t> </a:t>
            </a:r>
            <a:r>
              <a:rPr lang="en-US" sz="3950" b="1" dirty="0" err="1">
                <a:solidFill>
                  <a:srgbClr val="928C1C"/>
                </a:solidFill>
                <a:latin typeface="Times New Roman" panose="02020603050405020304" pitchFamily="18" charset="0"/>
                <a:cs typeface="Times New Roman" panose="02020603050405020304" pitchFamily="18" charset="0"/>
              </a:rPr>
              <a:t>NHIÊN</a:t>
            </a:r>
            <a:r>
              <a:rPr lang="en-US" sz="3950" b="1" dirty="0">
                <a:solidFill>
                  <a:srgbClr val="928C1C"/>
                </a:solidFill>
                <a:latin typeface="Times New Roman" panose="02020603050405020304" pitchFamily="18" charset="0"/>
                <a:cs typeface="Times New Roman" panose="02020603050405020304" pitchFamily="18" charset="0"/>
              </a:rPr>
              <a:t>, LAO </a:t>
            </a:r>
            <a:r>
              <a:rPr lang="en-US" sz="3950" b="1" dirty="0" err="1">
                <a:solidFill>
                  <a:srgbClr val="928C1C"/>
                </a:solidFill>
                <a:latin typeface="Times New Roman" panose="02020603050405020304" pitchFamily="18" charset="0"/>
                <a:cs typeface="Times New Roman" panose="02020603050405020304" pitchFamily="18" charset="0"/>
              </a:rPr>
              <a:t>ĐỘNG</a:t>
            </a:r>
            <a:r>
              <a:rPr lang="en-US" sz="3950" b="1" dirty="0">
                <a:solidFill>
                  <a:srgbClr val="928C1C"/>
                </a:solidFill>
                <a:latin typeface="Times New Roman" panose="02020603050405020304" pitchFamily="18" charset="0"/>
                <a:cs typeface="Times New Roman" panose="02020603050405020304" pitchFamily="18" charset="0"/>
              </a:rPr>
              <a:t> </a:t>
            </a:r>
          </a:p>
          <a:p>
            <a:pPr algn="ctr"/>
            <a:r>
              <a:rPr lang="en-US" sz="3950" b="1" dirty="0" err="1">
                <a:solidFill>
                  <a:srgbClr val="928C1C"/>
                </a:solidFill>
                <a:latin typeface="Times New Roman" panose="02020603050405020304" pitchFamily="18" charset="0"/>
                <a:cs typeface="Times New Roman" panose="02020603050405020304" pitchFamily="18" charset="0"/>
              </a:rPr>
              <a:t>VÀ</a:t>
            </a:r>
            <a:r>
              <a:rPr lang="en-US" sz="3950" b="1" dirty="0">
                <a:solidFill>
                  <a:srgbClr val="928C1C"/>
                </a:solidFill>
                <a:latin typeface="Times New Roman" panose="02020603050405020304" pitchFamily="18" charset="0"/>
                <a:cs typeface="Times New Roman" panose="02020603050405020304" pitchFamily="18" charset="0"/>
              </a:rPr>
              <a:t> </a:t>
            </a:r>
            <a:r>
              <a:rPr lang="x-none" sz="3950" b="1" dirty="0">
                <a:solidFill>
                  <a:srgbClr val="928C1C"/>
                </a:solidFill>
                <a:latin typeface="Times New Roman" panose="02020603050405020304" pitchFamily="18" charset="0"/>
                <a:cs typeface="Times New Roman" panose="02020603050405020304" pitchFamily="18" charset="0"/>
              </a:rPr>
              <a:t>CON NGƯỜI</a:t>
            </a:r>
            <a:r>
              <a:rPr lang="en-US" sz="3950" b="1" dirty="0">
                <a:solidFill>
                  <a:srgbClr val="928C1C"/>
                </a:solidFill>
                <a:latin typeface="Times New Roman" panose="02020603050405020304" pitchFamily="18" charset="0"/>
                <a:cs typeface="Times New Roman" panose="02020603050405020304" pitchFamily="18" charset="0"/>
              </a:rPr>
              <a:t>,</a:t>
            </a:r>
            <a:r>
              <a:rPr lang="x-none" sz="3950" b="1" dirty="0">
                <a:solidFill>
                  <a:srgbClr val="928C1C"/>
                </a:solidFill>
                <a:latin typeface="Times New Roman" panose="02020603050405020304" pitchFamily="18" charset="0"/>
                <a:cs typeface="Times New Roman" panose="02020603050405020304" pitchFamily="18" charset="0"/>
              </a:rPr>
              <a:t> XÃ HỘI</a:t>
            </a:r>
          </a:p>
        </p:txBody>
      </p:sp>
      <p:pic>
        <p:nvPicPr>
          <p:cNvPr id="2" name="Picture 1"/>
          <p:cNvPicPr>
            <a:picLocks noChangeAspect="1"/>
          </p:cNvPicPr>
          <p:nvPr/>
        </p:nvPicPr>
        <p:blipFill>
          <a:blip r:embed="rId3"/>
          <a:stretch>
            <a:fillRect/>
          </a:stretch>
        </p:blipFill>
        <p:spPr>
          <a:xfrm>
            <a:off x="1374705" y="3893269"/>
            <a:ext cx="2388362" cy="2264693"/>
          </a:xfrm>
          <a:prstGeom prst="rect">
            <a:avLst/>
          </a:prstGeom>
        </p:spPr>
      </p:pic>
      <p:pic>
        <p:nvPicPr>
          <p:cNvPr id="3" name="Picture 2"/>
          <p:cNvPicPr>
            <a:picLocks noChangeAspect="1"/>
          </p:cNvPicPr>
          <p:nvPr/>
        </p:nvPicPr>
        <p:blipFill>
          <a:blip r:embed="rId4"/>
          <a:stretch>
            <a:fillRect/>
          </a:stretch>
        </p:blipFill>
        <p:spPr>
          <a:xfrm>
            <a:off x="6652654" y="3382156"/>
            <a:ext cx="2649761" cy="1764183"/>
          </a:xfrm>
          <a:prstGeom prst="rect">
            <a:avLst/>
          </a:prstGeom>
        </p:spPr>
      </p:pic>
      <p:pic>
        <p:nvPicPr>
          <p:cNvPr id="4" name="Picture 3"/>
          <p:cNvPicPr>
            <a:picLocks noChangeAspect="1"/>
          </p:cNvPicPr>
          <p:nvPr/>
        </p:nvPicPr>
        <p:blipFill>
          <a:blip r:embed="rId5"/>
          <a:stretch>
            <a:fillRect/>
          </a:stretch>
        </p:blipFill>
        <p:spPr>
          <a:xfrm>
            <a:off x="4075205" y="4381637"/>
            <a:ext cx="2601553" cy="2055156"/>
          </a:xfrm>
          <a:prstGeom prst="rect">
            <a:avLst/>
          </a:prstGeom>
        </p:spPr>
      </p:pic>
    </p:spTree>
    <p:extLst>
      <p:ext uri="{BB962C8B-B14F-4D97-AF65-F5344CB8AC3E}">
        <p14:creationId xmlns:p14="http://schemas.microsoft.com/office/powerpoint/2010/main" val="72936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3"/>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2" name="Diamond 1">
            <a:extLst>
              <a:ext uri="{FF2B5EF4-FFF2-40B4-BE49-F238E27FC236}">
                <a16:creationId xmlns:a16="http://schemas.microsoft.com/office/drawing/2014/main" id="{217D488C-0353-C44E-9476-4A3809BC4336}"/>
              </a:ext>
            </a:extLst>
          </p:cNvPr>
          <p:cNvSpPr/>
          <p:nvPr/>
        </p:nvSpPr>
        <p:spPr>
          <a:xfrm>
            <a:off x="5362575" y="1638300"/>
            <a:ext cx="1466850" cy="1200150"/>
          </a:xfrm>
          <a:prstGeom prst="diamond">
            <a:avLst/>
          </a:prstGeom>
          <a:solidFill>
            <a:srgbClr val="928C1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x-none" sz="5500" b="1" dirty="0">
                <a:latin typeface="Times New Roman" panose="02020603050405020304" pitchFamily="18" charset="0"/>
                <a:cs typeface="Times New Roman" panose="02020603050405020304" pitchFamily="18" charset="0"/>
              </a:rPr>
              <a:t>I</a:t>
            </a:r>
          </a:p>
        </p:txBody>
      </p:sp>
      <p:sp>
        <p:nvSpPr>
          <p:cNvPr id="7" name="PA-矩形 12">
            <a:extLst>
              <a:ext uri="{FF2B5EF4-FFF2-40B4-BE49-F238E27FC236}">
                <a16:creationId xmlns:a16="http://schemas.microsoft.com/office/drawing/2014/main" id="{9F6F61A1-C6A5-AE4D-947B-9DAAE0DEAB87}"/>
              </a:ext>
            </a:extLst>
          </p:cNvPr>
          <p:cNvSpPr/>
          <p:nvPr>
            <p:custDataLst>
              <p:tags r:id="rId1"/>
            </p:custDataLst>
          </p:nvPr>
        </p:nvSpPr>
        <p:spPr>
          <a:xfrm>
            <a:off x="615949" y="3429000"/>
            <a:ext cx="10960102" cy="1569660"/>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rPr>
              <a:t>TÌM HIỂU CHUNG</a:t>
            </a:r>
            <a:endParaRPr kumimoji="0" lang="zh-CN" altLang="en-US" sz="9600" b="1" i="0" u="none" strike="noStrike" kern="1200" cap="none" spc="0" normalizeH="0" baseline="0" noProof="0" dirty="0">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endParaRPr>
          </a:p>
        </p:txBody>
      </p:sp>
    </p:spTree>
    <p:extLst>
      <p:ext uri="{BB962C8B-B14F-4D97-AF65-F5344CB8AC3E}">
        <p14:creationId xmlns:p14="http://schemas.microsoft.com/office/powerpoint/2010/main" val="257837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7" name="Rectangle 16">
            <a:extLst>
              <a:ext uri="{FF2B5EF4-FFF2-40B4-BE49-F238E27FC236}">
                <a16:creationId xmlns:a16="http://schemas.microsoft.com/office/drawing/2014/main" id="{6B7D532B-DD2C-7C43-883F-E35885EC0945}"/>
              </a:ext>
            </a:extLst>
          </p:cNvPr>
          <p:cNvSpPr/>
          <p:nvPr/>
        </p:nvSpPr>
        <p:spPr>
          <a:xfrm>
            <a:off x="853611" y="314569"/>
            <a:ext cx="7663553" cy="646331"/>
          </a:xfrm>
          <a:prstGeom prst="rect">
            <a:avLst/>
          </a:prstGeom>
        </p:spPr>
        <p:txBody>
          <a:bodyPr wrap="square">
            <a:spAutoFit/>
          </a:bodyPr>
          <a:lstStyle/>
          <a:p>
            <a:pPr lvl="0" eaLnBrk="0" fontAlgn="base" hangingPunct="0">
              <a:spcBef>
                <a:spcPct val="0"/>
              </a:spcBef>
              <a:spcAft>
                <a:spcPct val="0"/>
              </a:spcAft>
            </a:pPr>
            <a:r>
              <a:rPr lang="en-US" sz="3600" i="1" dirty="0">
                <a:latin typeface="Times New Roman" pitchFamily="18" charset="0"/>
                <a:cs typeface="Times New Roman" pitchFamily="18" charset="0"/>
              </a:rPr>
              <a:t>1. </a:t>
            </a:r>
            <a:r>
              <a:rPr lang="en-US" sz="3600" i="1" dirty="0" err="1">
                <a:latin typeface="Times New Roman" pitchFamily="18" charset="0"/>
                <a:cs typeface="Times New Roman" pitchFamily="18" charset="0"/>
              </a:rPr>
              <a:t>Ráng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mỡ</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gà</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có</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nhà</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thì</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giữ</a:t>
            </a:r>
            <a:r>
              <a:rPr lang="en-US" sz="3600" i="1" dirty="0">
                <a:latin typeface="Times New Roman" pitchFamily="18" charset="0"/>
                <a:cs typeface="Times New Roman" pitchFamily="18" charset="0"/>
              </a:rPr>
              <a:t>.</a:t>
            </a:r>
            <a:endParaRPr lang="en-US" sz="1600" i="1" dirty="0">
              <a:latin typeface="Times New Roman" pitchFamily="18" charset="0"/>
              <a:cs typeface="Times New Roman" pitchFamily="18" charset="0"/>
            </a:endParaRPr>
          </a:p>
        </p:txBody>
      </p:sp>
      <p:sp>
        <p:nvSpPr>
          <p:cNvPr id="18" name="Rectangle 17">
            <a:extLst>
              <a:ext uri="{FF2B5EF4-FFF2-40B4-BE49-F238E27FC236}">
                <a16:creationId xmlns:a16="http://schemas.microsoft.com/office/drawing/2014/main" id="{EAA05C97-8D9C-D746-A46D-17C09F4BA302}"/>
              </a:ext>
            </a:extLst>
          </p:cNvPr>
          <p:cNvSpPr/>
          <p:nvPr/>
        </p:nvSpPr>
        <p:spPr>
          <a:xfrm>
            <a:off x="824591" y="941683"/>
            <a:ext cx="10319658" cy="646331"/>
          </a:xfrm>
          <a:prstGeom prst="rect">
            <a:avLst/>
          </a:prstGeom>
        </p:spPr>
        <p:txBody>
          <a:bodyPr wrap="square">
            <a:spAutoFit/>
          </a:bodyPr>
          <a:lstStyle/>
          <a:p>
            <a:pPr lvl="0" eaLnBrk="0" fontAlgn="base" hangingPunct="0">
              <a:spcBef>
                <a:spcPct val="0"/>
              </a:spcBef>
              <a:spcAft>
                <a:spcPct val="0"/>
              </a:spcAft>
            </a:pPr>
            <a:r>
              <a:rPr lang="en-US" sz="3600" i="1" dirty="0">
                <a:solidFill>
                  <a:srgbClr val="0070C0"/>
                </a:solidFill>
                <a:latin typeface="Times New Roman" pitchFamily="18" charset="0"/>
                <a:cs typeface="Times New Roman" pitchFamily="18" charset="0"/>
              </a:rPr>
              <a:t>2. </a:t>
            </a:r>
            <a:r>
              <a:rPr lang="en-US" sz="3600" i="1" dirty="0" err="1">
                <a:solidFill>
                  <a:srgbClr val="0070C0"/>
                </a:solidFill>
                <a:latin typeface="Times New Roman" pitchFamily="18" charset="0"/>
                <a:cs typeface="Times New Roman" pitchFamily="18" charset="0"/>
              </a:rPr>
              <a:t>Nhất</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thì</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nhì</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thục</a:t>
            </a:r>
            <a:r>
              <a:rPr lang="en-US" sz="3600" i="1" dirty="0">
                <a:solidFill>
                  <a:srgbClr val="0070C0"/>
                </a:solidFill>
                <a:latin typeface="Times New Roman" pitchFamily="18" charset="0"/>
                <a:cs typeface="Times New Roman" pitchFamily="18" charset="0"/>
              </a:rPr>
              <a:t>.</a:t>
            </a:r>
            <a:endParaRPr lang="en-US" sz="1600" i="1" dirty="0">
              <a:solidFill>
                <a:srgbClr val="0070C0"/>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C31C0796-1A3F-784F-AA3D-FA2CD10253EA}"/>
              </a:ext>
            </a:extLst>
          </p:cNvPr>
          <p:cNvSpPr/>
          <p:nvPr/>
        </p:nvSpPr>
        <p:spPr>
          <a:xfrm>
            <a:off x="824591" y="4931653"/>
            <a:ext cx="10319658" cy="646331"/>
          </a:xfrm>
          <a:prstGeom prst="rect">
            <a:avLst/>
          </a:prstGeom>
        </p:spPr>
        <p:txBody>
          <a:bodyPr wrap="square">
            <a:spAutoFit/>
          </a:bodyPr>
          <a:lstStyle/>
          <a:p>
            <a:pPr lvl="0" eaLnBrk="0" fontAlgn="base" hangingPunct="0">
              <a:spcBef>
                <a:spcPct val="0"/>
              </a:spcBef>
              <a:spcAft>
                <a:spcPct val="0"/>
              </a:spcAft>
            </a:pPr>
            <a:r>
              <a:rPr lang="en-US" sz="3600" i="1" dirty="0">
                <a:solidFill>
                  <a:srgbClr val="0070C0"/>
                </a:solidFill>
                <a:latin typeface="Times New Roman" pitchFamily="18" charset="0"/>
                <a:cs typeface="Times New Roman" pitchFamily="18" charset="0"/>
              </a:rPr>
              <a:t>8. </a:t>
            </a:r>
            <a:r>
              <a:rPr lang="en-US" sz="3600" i="1" dirty="0" err="1">
                <a:solidFill>
                  <a:srgbClr val="0070C0"/>
                </a:solidFill>
                <a:latin typeface="Times New Roman" pitchFamily="18" charset="0"/>
                <a:cs typeface="Times New Roman" pitchFamily="18" charset="0"/>
              </a:rPr>
              <a:t>Ăn</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quả</a:t>
            </a:r>
            <a:r>
              <a:rPr lang="en-US" sz="3600" i="1" dirty="0">
                <a:solidFill>
                  <a:srgbClr val="0070C0"/>
                </a:solidFill>
                <a:latin typeface="Times New Roman" pitchFamily="18" charset="0"/>
                <a:cs typeface="Times New Roman" pitchFamily="18" charset="0"/>
              </a:rPr>
              <a:t> / </a:t>
            </a:r>
            <a:r>
              <a:rPr lang="en-US" sz="3600" i="1" dirty="0" err="1">
                <a:solidFill>
                  <a:srgbClr val="0070C0"/>
                </a:solidFill>
                <a:latin typeface="Times New Roman" pitchFamily="18" charset="0"/>
                <a:cs typeface="Times New Roman" pitchFamily="18" charset="0"/>
              </a:rPr>
              <a:t>nhớ</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kẻ</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trồng</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cây</a:t>
            </a:r>
            <a:endParaRPr lang="en-US" sz="1600" i="1" dirty="0">
              <a:solidFill>
                <a:srgbClr val="0070C0"/>
              </a:solidFill>
              <a:latin typeface="Times New Roman" pitchFamily="18" charset="0"/>
              <a:cs typeface="Times New Roman" pitchFamily="18" charset="0"/>
            </a:endParaRPr>
          </a:p>
        </p:txBody>
      </p:sp>
      <p:sp>
        <p:nvSpPr>
          <p:cNvPr id="20" name="Rectangle 19">
            <a:extLst>
              <a:ext uri="{FF2B5EF4-FFF2-40B4-BE49-F238E27FC236}">
                <a16:creationId xmlns:a16="http://schemas.microsoft.com/office/drawing/2014/main" id="{0FB11F08-1723-7846-A31E-63E1E37DBEBF}"/>
              </a:ext>
            </a:extLst>
          </p:cNvPr>
          <p:cNvSpPr/>
          <p:nvPr/>
        </p:nvSpPr>
        <p:spPr>
          <a:xfrm>
            <a:off x="850900" y="1700370"/>
            <a:ext cx="10319658" cy="646331"/>
          </a:xfrm>
          <a:prstGeom prst="rect">
            <a:avLst/>
          </a:prstGeom>
        </p:spPr>
        <p:txBody>
          <a:bodyPr wrap="square">
            <a:spAutoFit/>
          </a:bodyPr>
          <a:lstStyle/>
          <a:p>
            <a:pPr lvl="0" eaLnBrk="0" fontAlgn="base" hangingPunct="0">
              <a:spcBef>
                <a:spcPct val="0"/>
              </a:spcBef>
              <a:spcAft>
                <a:spcPct val="0"/>
              </a:spcAft>
            </a:pPr>
            <a:r>
              <a:rPr lang="en-US" sz="3600" i="1" dirty="0">
                <a:latin typeface="Times New Roman" pitchFamily="18" charset="0"/>
                <a:cs typeface="Times New Roman" pitchFamily="18" charset="0"/>
              </a:rPr>
              <a:t>3. </a:t>
            </a:r>
            <a:r>
              <a:rPr lang="en-US" sz="3600" i="1" dirty="0" err="1">
                <a:latin typeface="Times New Roman" pitchFamily="18" charset="0"/>
                <a:cs typeface="Times New Roman" pitchFamily="18" charset="0"/>
              </a:rPr>
              <a:t>Mống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đông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vồng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tây</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chẳng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mưa</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dây</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cũng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bão</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giật</a:t>
            </a:r>
            <a:r>
              <a:rPr lang="en-US" sz="3600" i="1" dirty="0">
                <a:latin typeface="Times New Roman" pitchFamily="18" charset="0"/>
                <a:cs typeface="Times New Roman" pitchFamily="18" charset="0"/>
              </a:rPr>
              <a:t>.</a:t>
            </a:r>
            <a:endParaRPr lang="en-US" sz="1600" i="1" dirty="0">
              <a:latin typeface="Times New Roman" pitchFamily="18" charset="0"/>
              <a:cs typeface="Times New Roman" pitchFamily="18" charset="0"/>
            </a:endParaRPr>
          </a:p>
        </p:txBody>
      </p:sp>
      <p:sp>
        <p:nvSpPr>
          <p:cNvPr id="21" name="Rectangle 20">
            <a:extLst>
              <a:ext uri="{FF2B5EF4-FFF2-40B4-BE49-F238E27FC236}">
                <a16:creationId xmlns:a16="http://schemas.microsoft.com/office/drawing/2014/main" id="{6B65A01D-7E33-0D49-B9C5-DD06FAD8C6B1}"/>
              </a:ext>
            </a:extLst>
          </p:cNvPr>
          <p:cNvSpPr/>
          <p:nvPr/>
        </p:nvSpPr>
        <p:spPr>
          <a:xfrm>
            <a:off x="850900" y="3079343"/>
            <a:ext cx="10319658" cy="646331"/>
          </a:xfrm>
          <a:prstGeom prst="rect">
            <a:avLst/>
          </a:prstGeom>
        </p:spPr>
        <p:txBody>
          <a:bodyPr wrap="square">
            <a:spAutoFit/>
          </a:bodyPr>
          <a:lstStyle/>
          <a:p>
            <a:pPr lvl="0" eaLnBrk="0" fontAlgn="base" hangingPunct="0">
              <a:spcBef>
                <a:spcPct val="0"/>
              </a:spcBef>
              <a:spcAft>
                <a:spcPct val="0"/>
              </a:spcAft>
            </a:pPr>
            <a:r>
              <a:rPr lang="en-US" sz="3600" i="1" dirty="0">
                <a:latin typeface="Times New Roman" pitchFamily="18" charset="0"/>
                <a:cs typeface="Times New Roman" pitchFamily="18" charset="0"/>
              </a:rPr>
              <a:t>5. </a:t>
            </a:r>
            <a:r>
              <a:rPr lang="en-US" sz="3600" i="1" dirty="0" err="1">
                <a:latin typeface="Times New Roman" pitchFamily="18" charset="0"/>
                <a:cs typeface="Times New Roman" pitchFamily="18" charset="0"/>
              </a:rPr>
              <a:t>Đói</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cho</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sạch</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rách</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cho</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thơm</a:t>
            </a:r>
            <a:r>
              <a:rPr lang="en-US" sz="3600" i="1" dirty="0">
                <a:latin typeface="Times New Roman" pitchFamily="18" charset="0"/>
                <a:cs typeface="Times New Roman" pitchFamily="18" charset="0"/>
              </a:rPr>
              <a:t>.</a:t>
            </a:r>
            <a:endParaRPr lang="en-US" sz="1600" i="1" dirty="0">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id="{F8685BB7-FC87-064F-825E-2C3879B68FDC}"/>
              </a:ext>
            </a:extLst>
          </p:cNvPr>
          <p:cNvSpPr/>
          <p:nvPr/>
        </p:nvSpPr>
        <p:spPr>
          <a:xfrm>
            <a:off x="824591" y="3783619"/>
            <a:ext cx="10319658" cy="646331"/>
          </a:xfrm>
          <a:prstGeom prst="rect">
            <a:avLst/>
          </a:prstGeom>
        </p:spPr>
        <p:txBody>
          <a:bodyPr wrap="square">
            <a:spAutoFit/>
          </a:bodyPr>
          <a:lstStyle/>
          <a:p>
            <a:pPr eaLnBrk="0" fontAlgn="base" hangingPunct="0">
              <a:spcBef>
                <a:spcPct val="0"/>
              </a:spcBef>
              <a:spcAft>
                <a:spcPct val="0"/>
              </a:spcAft>
            </a:pPr>
            <a:r>
              <a:rPr lang="en-US" sz="3600" i="1" dirty="0">
                <a:solidFill>
                  <a:srgbClr val="0070C0"/>
                </a:solidFill>
                <a:latin typeface="Times New Roman" pitchFamily="18" charset="0"/>
                <a:cs typeface="Times New Roman" pitchFamily="18" charset="0"/>
              </a:rPr>
              <a:t>6. </a:t>
            </a:r>
            <a:r>
              <a:rPr lang="en-US" sz="3600" i="1" dirty="0" err="1">
                <a:solidFill>
                  <a:srgbClr val="0070C0"/>
                </a:solidFill>
                <a:latin typeface="Times New Roman" pitchFamily="18" charset="0"/>
                <a:cs typeface="Times New Roman" pitchFamily="18" charset="0"/>
              </a:rPr>
              <a:t>Chết</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trong</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hơn</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sống</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đục</a:t>
            </a:r>
            <a:r>
              <a:rPr lang="en-US" sz="3600" i="1" dirty="0">
                <a:solidFill>
                  <a:srgbClr val="0070C0"/>
                </a:solidFill>
                <a:latin typeface="Times New Roman" pitchFamily="18" charset="0"/>
                <a:cs typeface="Times New Roman" pitchFamily="18" charset="0"/>
              </a:rPr>
              <a:t>.</a:t>
            </a:r>
            <a:endParaRPr lang="en-US" sz="1600" i="1" dirty="0">
              <a:solidFill>
                <a:srgbClr val="0070C0"/>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70EFA8FA-36F1-EB4E-8CEF-032259811EC7}"/>
              </a:ext>
            </a:extLst>
          </p:cNvPr>
          <p:cNvSpPr/>
          <p:nvPr/>
        </p:nvSpPr>
        <p:spPr>
          <a:xfrm>
            <a:off x="824591" y="4335387"/>
            <a:ext cx="10319658" cy="646331"/>
          </a:xfrm>
          <a:prstGeom prst="rect">
            <a:avLst/>
          </a:prstGeom>
        </p:spPr>
        <p:txBody>
          <a:bodyPr wrap="square">
            <a:spAutoFit/>
          </a:bodyPr>
          <a:lstStyle/>
          <a:p>
            <a:pPr lvl="0" eaLnBrk="0" fontAlgn="base" hangingPunct="0">
              <a:spcBef>
                <a:spcPct val="0"/>
              </a:spcBef>
              <a:spcAft>
                <a:spcPct val="0"/>
              </a:spcAft>
            </a:pPr>
            <a:r>
              <a:rPr lang="en-US" sz="3600" i="1" dirty="0">
                <a:latin typeface="Times New Roman" pitchFamily="18" charset="0"/>
                <a:cs typeface="Times New Roman" pitchFamily="18" charset="0"/>
              </a:rPr>
              <a:t>7. </a:t>
            </a:r>
            <a:r>
              <a:rPr lang="en-US" sz="3600" i="1" dirty="0" err="1">
                <a:latin typeface="Times New Roman" pitchFamily="18" charset="0"/>
                <a:cs typeface="Times New Roman" pitchFamily="18" charset="0"/>
              </a:rPr>
              <a:t>Có</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công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mài</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sắt</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có</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ngày</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nên</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kim</a:t>
            </a:r>
            <a:r>
              <a:rPr lang="en-US" sz="3600" i="1" dirty="0">
                <a:latin typeface="Times New Roman" pitchFamily="18" charset="0"/>
                <a:cs typeface="Times New Roman" pitchFamily="18" charset="0"/>
              </a:rPr>
              <a:t>.</a:t>
            </a:r>
            <a:endParaRPr lang="en-US" sz="1600" i="1" dirty="0">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2B77461C-D0F7-2E40-A109-1B94C296B620}"/>
              </a:ext>
            </a:extLst>
          </p:cNvPr>
          <p:cNvSpPr/>
          <p:nvPr/>
        </p:nvSpPr>
        <p:spPr>
          <a:xfrm>
            <a:off x="824591" y="2375067"/>
            <a:ext cx="10319658" cy="646331"/>
          </a:xfrm>
          <a:prstGeom prst="rect">
            <a:avLst/>
          </a:prstGeom>
        </p:spPr>
        <p:txBody>
          <a:bodyPr wrap="square">
            <a:spAutoFit/>
          </a:bodyPr>
          <a:lstStyle/>
          <a:p>
            <a:pPr lvl="0" eaLnBrk="0" fontAlgn="base" hangingPunct="0">
              <a:spcBef>
                <a:spcPct val="0"/>
              </a:spcBef>
              <a:spcAft>
                <a:spcPct val="0"/>
              </a:spcAft>
            </a:pPr>
            <a:r>
              <a:rPr lang="en-US" sz="3600" i="1" dirty="0">
                <a:solidFill>
                  <a:srgbClr val="0070C0"/>
                </a:solidFill>
                <a:latin typeface="Times New Roman" pitchFamily="18" charset="0"/>
                <a:cs typeface="Times New Roman" pitchFamily="18" charset="0"/>
              </a:rPr>
              <a:t>4. </a:t>
            </a:r>
            <a:r>
              <a:rPr lang="en-US" sz="3600" i="1" dirty="0" err="1">
                <a:solidFill>
                  <a:srgbClr val="0070C0"/>
                </a:solidFill>
                <a:latin typeface="Times New Roman" pitchFamily="18" charset="0"/>
                <a:cs typeface="Times New Roman" pitchFamily="18" charset="0"/>
              </a:rPr>
              <a:t>Tôm</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đi</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chạng</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vạng</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cá</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đi</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rạng</a:t>
            </a:r>
            <a:r>
              <a:rPr lang="en-US" sz="3600" i="1" dirty="0">
                <a:solidFill>
                  <a:srgbClr val="0070C0"/>
                </a:solidFill>
                <a:latin typeface="Times New Roman" pitchFamily="18" charset="0"/>
                <a:cs typeface="Times New Roman" pitchFamily="18" charset="0"/>
              </a:rPr>
              <a:t> </a:t>
            </a:r>
            <a:r>
              <a:rPr lang="en-US" sz="3600" i="1" dirty="0" err="1">
                <a:solidFill>
                  <a:srgbClr val="0070C0"/>
                </a:solidFill>
                <a:latin typeface="Times New Roman" pitchFamily="18" charset="0"/>
                <a:cs typeface="Times New Roman" pitchFamily="18" charset="0"/>
              </a:rPr>
              <a:t>đông</a:t>
            </a:r>
            <a:r>
              <a:rPr lang="en-US" sz="3600" i="1" dirty="0">
                <a:solidFill>
                  <a:srgbClr val="0070C0"/>
                </a:solidFill>
                <a:latin typeface="Times New Roman" pitchFamily="18" charset="0"/>
                <a:cs typeface="Times New Roman" pitchFamily="18" charset="0"/>
              </a:rPr>
              <a:t>.</a:t>
            </a:r>
            <a:endParaRPr lang="en-US" sz="1600" i="1" dirty="0">
              <a:solidFill>
                <a:srgbClr val="0070C0"/>
              </a:solidFill>
              <a:latin typeface="Times New Roman" pitchFamily="18" charset="0"/>
              <a:cs typeface="Times New Roman" pitchFamily="18" charset="0"/>
            </a:endParaRPr>
          </a:p>
        </p:txBody>
      </p:sp>
      <p:pic>
        <p:nvPicPr>
          <p:cNvPr id="26" name="Picture 25" descr="A person holding a sword&#10;&#10;Description automatically generated with medium confidence">
            <a:extLst>
              <a:ext uri="{FF2B5EF4-FFF2-40B4-BE49-F238E27FC236}">
                <a16:creationId xmlns:a16="http://schemas.microsoft.com/office/drawing/2014/main" id="{125F2135-879E-AB46-A9EE-D8D028FFB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9215" y="1337250"/>
            <a:ext cx="5307379" cy="5506717"/>
          </a:xfrm>
          <a:prstGeom prst="rect">
            <a:avLst/>
          </a:prstGeom>
        </p:spPr>
      </p:pic>
    </p:spTree>
    <p:extLst>
      <p:ext uri="{BB962C8B-B14F-4D97-AF65-F5344CB8AC3E}">
        <p14:creationId xmlns:p14="http://schemas.microsoft.com/office/powerpoint/2010/main" val="268472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_图片 13" descr="图片包含 轮子&#10;&#10;已生成高可信度的说明">
            <a:extLst>
              <a:ext uri="{FF2B5EF4-FFF2-40B4-BE49-F238E27FC236}">
                <a16:creationId xmlns:a16="http://schemas.microsoft.com/office/drawing/2014/main" id="{7F16E571-6B21-4D73-8C01-783057B36771}"/>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6" name="PA_图片 5" descr="图片包含 文字&#10;&#10;已生成高可信度的说明">
            <a:extLst>
              <a:ext uri="{FF2B5EF4-FFF2-40B4-BE49-F238E27FC236}">
                <a16:creationId xmlns:a16="http://schemas.microsoft.com/office/drawing/2014/main" id="{CB173B31-AC88-42B6-963B-D921479978E3}"/>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7358743" y="867931"/>
            <a:ext cx="5522875" cy="6442938"/>
          </a:xfrm>
          <a:prstGeom prst="rect">
            <a:avLst/>
          </a:prstGeom>
        </p:spPr>
      </p:pic>
      <p:pic>
        <p:nvPicPr>
          <p:cNvPr id="7" name="PA_图片 6">
            <a:extLst>
              <a:ext uri="{FF2B5EF4-FFF2-40B4-BE49-F238E27FC236}">
                <a16:creationId xmlns:a16="http://schemas.microsoft.com/office/drawing/2014/main" id="{BA648142-D2CE-45F0-BAF5-71CB000BD56B}"/>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323170" y="690109"/>
            <a:ext cx="8410575" cy="5419725"/>
          </a:xfrm>
          <a:prstGeom prst="rect">
            <a:avLst/>
          </a:prstGeom>
        </p:spPr>
      </p:pic>
      <p:pic>
        <p:nvPicPr>
          <p:cNvPr id="15" name="PA_图片 14" descr="图片包含 风筝, 雨伞, 配件, 放飞&#10;&#10;已生成极高可信度的说明">
            <a:extLst>
              <a:ext uri="{FF2B5EF4-FFF2-40B4-BE49-F238E27FC236}">
                <a16:creationId xmlns:a16="http://schemas.microsoft.com/office/drawing/2014/main" id="{F54DA08B-75EE-42ED-86FE-A852FC39732A}"/>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26260" y="3763792"/>
            <a:ext cx="3865071" cy="3865071"/>
          </a:xfrm>
          <a:prstGeom prst="rect">
            <a:avLst/>
          </a:prstGeom>
        </p:spPr>
      </p:pic>
      <p:sp>
        <p:nvSpPr>
          <p:cNvPr id="9" name="PA_矩形 14">
            <a:extLst>
              <a:ext uri="{FF2B5EF4-FFF2-40B4-BE49-F238E27FC236}">
                <a16:creationId xmlns:a16="http://schemas.microsoft.com/office/drawing/2014/main" id="{9936DEBC-A68E-7241-A25D-563059C45D04}"/>
              </a:ext>
            </a:extLst>
          </p:cNvPr>
          <p:cNvSpPr/>
          <p:nvPr>
            <p:custDataLst>
              <p:tags r:id="rId5"/>
            </p:custDataLst>
          </p:nvPr>
        </p:nvSpPr>
        <p:spPr>
          <a:xfrm>
            <a:off x="1195019" y="2075223"/>
            <a:ext cx="6666876" cy="2262414"/>
          </a:xfrm>
          <a:prstGeom prst="rect">
            <a:avLst/>
          </a:prstGeom>
        </p:spPr>
        <p:txBody>
          <a:bodyPr wrap="square">
            <a:spAutoFit/>
          </a:bodyPr>
          <a:lstStyle/>
          <a:p>
            <a:pPr algn="ctr">
              <a:lnSpc>
                <a:spcPct val="150000"/>
              </a:lnSpc>
            </a:pPr>
            <a:r>
              <a:rPr lang="en-US" altLang="zh-CN" sz="5000" b="1" dirty="0" err="1">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rPr>
              <a:t>GIẢI</a:t>
            </a:r>
            <a:r>
              <a:rPr lang="en-US" altLang="zh-CN" sz="5000" b="1" dirty="0">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5000" b="1" dirty="0" err="1">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rPr>
              <a:t>NGHĨA</a:t>
            </a:r>
            <a:endParaRPr lang="en-US" altLang="zh-CN" sz="5000" b="1" dirty="0">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endParaRPr>
          </a:p>
          <a:p>
            <a:pPr algn="ctr">
              <a:lnSpc>
                <a:spcPct val="150000"/>
              </a:lnSpc>
            </a:pPr>
            <a:r>
              <a:rPr lang="en-US" altLang="zh-CN" sz="5000" b="1" i="0" dirty="0" err="1">
                <a:solidFill>
                  <a:srgbClr val="222222"/>
                </a:solidFill>
                <a:effectLst/>
                <a:latin typeface="Times New Roman" panose="02020603050405020304" pitchFamily="18" charset="0"/>
                <a:ea typeface="迷你简少儿" panose="03000509000000000000" pitchFamily="65" charset="-122"/>
                <a:cs typeface="Times New Roman" panose="02020603050405020304" pitchFamily="18" charset="0"/>
              </a:rPr>
              <a:t>TỪ</a:t>
            </a:r>
            <a:r>
              <a:rPr lang="en-US" altLang="zh-CN" sz="5000" b="1" i="0" dirty="0">
                <a:solidFill>
                  <a:srgbClr val="222222"/>
                </a:solidFill>
                <a:effectLst/>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5000" b="1" i="0" dirty="0" err="1">
                <a:solidFill>
                  <a:srgbClr val="222222"/>
                </a:solidFill>
                <a:effectLst/>
                <a:latin typeface="Times New Roman" panose="02020603050405020304" pitchFamily="18" charset="0"/>
                <a:ea typeface="迷你简少儿" panose="03000509000000000000" pitchFamily="65" charset="-122"/>
                <a:cs typeface="Times New Roman" panose="02020603050405020304" pitchFamily="18" charset="0"/>
              </a:rPr>
              <a:t>KHÓ</a:t>
            </a:r>
            <a:endParaRPr lang="zh-CN" altLang="en-US" sz="5000" b="1" i="0" dirty="0">
              <a:solidFill>
                <a:srgbClr val="222222"/>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Rectangle 7">
            <a:extLst>
              <a:ext uri="{FF2B5EF4-FFF2-40B4-BE49-F238E27FC236}">
                <a16:creationId xmlns:a16="http://schemas.microsoft.com/office/drawing/2014/main" id="{EA04CE9C-82BA-804E-A097-156554A660E4}"/>
              </a:ext>
            </a:extLst>
          </p:cNvPr>
          <p:cNvSpPr/>
          <p:nvPr/>
        </p:nvSpPr>
        <p:spPr>
          <a:xfrm>
            <a:off x="3048000" y="7260740"/>
            <a:ext cx="6096000" cy="646331"/>
          </a:xfrm>
          <a:prstGeom prst="rect">
            <a:avLst/>
          </a:prstGeom>
        </p:spPr>
        <p:txBody>
          <a:bodyPr>
            <a:spAutoFit/>
          </a:bodyPr>
          <a:lstStyle/>
          <a:p>
            <a:pPr lvl="0">
              <a:defRPr/>
            </a:pPr>
            <a:r>
              <a:rPr lang="en-US" altLang="zh-CN" dirty="0" err="1"/>
              <a:t>Giáo</a:t>
            </a:r>
            <a:r>
              <a:rPr lang="en-US" altLang="zh-CN" dirty="0"/>
              <a:t> </a:t>
            </a:r>
            <a:r>
              <a:rPr lang="en-US" altLang="zh-CN" dirty="0" err="1"/>
              <a:t>án</a:t>
            </a:r>
            <a:r>
              <a:rPr lang="en-US" altLang="zh-CN" dirty="0"/>
              <a:t> </a:t>
            </a:r>
            <a:r>
              <a:rPr lang="en-US" altLang="zh-CN" dirty="0" err="1"/>
              <a:t>đăng</a:t>
            </a:r>
            <a:r>
              <a:rPr lang="en-US" altLang="zh-CN" dirty="0"/>
              <a:t> </a:t>
            </a:r>
            <a:r>
              <a:rPr lang="en-US" altLang="zh-CN" dirty="0" err="1"/>
              <a:t>ký</a:t>
            </a:r>
            <a:r>
              <a:rPr lang="en-US" altLang="zh-CN" dirty="0"/>
              <a:t> </a:t>
            </a:r>
            <a:r>
              <a:rPr lang="en-US" altLang="zh-CN" dirty="0" err="1"/>
              <a:t>bản</a:t>
            </a:r>
            <a:r>
              <a:rPr lang="en-US" altLang="zh-CN" dirty="0"/>
              <a:t> </a:t>
            </a:r>
            <a:r>
              <a:rPr lang="en-US" altLang="zh-CN" dirty="0" err="1"/>
              <a:t>quyền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p:txBody>
      </p:sp>
    </p:spTree>
    <p:extLst>
      <p:ext uri="{BB962C8B-B14F-4D97-AF65-F5344CB8AC3E}">
        <p14:creationId xmlns:p14="http://schemas.microsoft.com/office/powerpoint/2010/main" val="2698073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7" presetClass="path" presetSubtype="0" accel="50000" decel="50000" fill="hold" nodeType="withEffect">
                                  <p:stCondLst>
                                    <p:cond delay="0"/>
                                  </p:stCondLst>
                                  <p:childTnLst>
                                    <p:animMotion origin="layout" path="M 0.01211 -0.50649 L 0.21928 -0.09051 C 0.26224 0.00324 0.32709 0.05393 0.39506 0.05393 C 0.4724 0.05393 0.53438 0.00324 0.57735 -0.09051 L 0.78477 -0.50649 " pathEditMode="relative" rAng="0" ptsTypes="AAAAA">
                                      <p:cBhvr>
                                        <p:cTn id="9" dur="2000" fill="hold"/>
                                        <p:tgtEl>
                                          <p:spTgt spid="15"/>
                                        </p:tgtEl>
                                        <p:attrNameLst>
                                          <p:attrName>ppt_x</p:attrName>
                                          <p:attrName>ppt_y</p:attrName>
                                        </p:attrNameLst>
                                      </p:cBhvr>
                                      <p:rCtr x="38633" y="28009"/>
                                    </p:animMotion>
                                  </p:childTnLst>
                                </p:cTn>
                              </p:par>
                              <p:par>
                                <p:cTn id="10" presetID="42" presetClass="entr" presetSubtype="0" fill="hold" nodeType="withEffect">
                                  <p:stCondLst>
                                    <p:cond delay="5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6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49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9539"/>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b="1">
                <a:latin typeface="Times New Roman" panose="02020603050405020304" pitchFamily="18" charset="0"/>
                <a:cs typeface="Times New Roman" panose="02020603050405020304" pitchFamily="18" charset="0"/>
              </a:endParaRPr>
            </a:p>
          </p:txBody>
        </p:sp>
      </p:grpSp>
      <p:sp>
        <p:nvSpPr>
          <p:cNvPr id="2" name="Rounded Rectangle 1"/>
          <p:cNvSpPr/>
          <p:nvPr/>
        </p:nvSpPr>
        <p:spPr>
          <a:xfrm>
            <a:off x="593887" y="369708"/>
            <a:ext cx="1838227" cy="6033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Ráng</a:t>
            </a:r>
            <a:endParaRPr lang="en-US" sz="2400" b="1"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593886" y="1186545"/>
            <a:ext cx="1838227" cy="6033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thì</a:t>
            </a:r>
            <a:endParaRPr lang="en-US" sz="2400" b="1"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593889" y="5023161"/>
            <a:ext cx="1838227" cy="6033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Chết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endParaRPr lang="en-US" sz="2400"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593883" y="1925083"/>
            <a:ext cx="1838227" cy="6033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Nhì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thục</a:t>
            </a:r>
            <a:endParaRPr lang="en-US" sz="24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593889" y="3475273"/>
            <a:ext cx="1838227" cy="6033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Vồng</a:t>
            </a:r>
            <a:endParaRPr lang="en-US" sz="24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593889" y="2701329"/>
            <a:ext cx="1838227" cy="6033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Mống</a:t>
            </a:r>
            <a:endParaRPr lang="en-US" sz="2400" b="1"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593884" y="4249217"/>
            <a:ext cx="1838227" cy="6033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Chạng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vạng</a:t>
            </a:r>
            <a:endParaRPr lang="en-US" sz="2400" b="1"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593889" y="5797105"/>
            <a:ext cx="1838227" cy="6033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đục</a:t>
            </a:r>
            <a:endParaRPr lang="en-US" sz="2400" b="1" dirty="0">
              <a:latin typeface="Times New Roman" panose="02020603050405020304" pitchFamily="18" charset="0"/>
              <a:cs typeface="Times New Roman" panose="02020603050405020304" pitchFamily="18" charset="0"/>
            </a:endParaRPr>
          </a:p>
        </p:txBody>
      </p:sp>
      <p:sp>
        <p:nvSpPr>
          <p:cNvPr id="17" name="Rounded Rectangle 16"/>
          <p:cNvSpPr/>
          <p:nvPr/>
        </p:nvSpPr>
        <p:spPr>
          <a:xfrm>
            <a:off x="3528766" y="1927097"/>
            <a:ext cx="8000215" cy="6033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nhuốm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đỏ</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hồng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sẫm</a:t>
            </a:r>
            <a:r>
              <a:rPr lang="en-US" sz="2000" dirty="0">
                <a:latin typeface="Times New Roman" panose="02020603050405020304" pitchFamily="18" charset="0"/>
                <a:cs typeface="Times New Roman" panose="02020603050405020304" pitchFamily="18" charset="0"/>
              </a:rPr>
              <a:t>.</a:t>
            </a:r>
          </a:p>
        </p:txBody>
      </p:sp>
      <p:sp>
        <p:nvSpPr>
          <p:cNvPr id="18" name="Rounded Rectangle 17"/>
          <p:cNvSpPr/>
          <p:nvPr/>
        </p:nvSpPr>
        <p:spPr>
          <a:xfrm>
            <a:off x="3528765" y="2701328"/>
            <a:ext cx="8000216" cy="6033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kịp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tiết</a:t>
            </a:r>
            <a:r>
              <a:rPr lang="en-US" sz="2000" dirty="0">
                <a:latin typeface="Times New Roman" panose="02020603050405020304" pitchFamily="18" charset="0"/>
                <a:cs typeface="Times New Roman" panose="02020603050405020304" pitchFamily="18" charset="0"/>
              </a:rPr>
              <a:t>.</a:t>
            </a:r>
          </a:p>
        </p:txBody>
      </p:sp>
      <p:sp>
        <p:nvSpPr>
          <p:cNvPr id="19" name="Rounded Rectangle 18"/>
          <p:cNvSpPr/>
          <p:nvPr/>
        </p:nvSpPr>
        <p:spPr>
          <a:xfrm>
            <a:off x="3528767" y="369707"/>
            <a:ext cx="8000215" cy="6033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xốp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a:t>
            </a:r>
          </a:p>
        </p:txBody>
      </p:sp>
      <p:sp>
        <p:nvSpPr>
          <p:cNvPr id="20" name="Rounded Rectangle 19"/>
          <p:cNvSpPr/>
          <p:nvPr/>
        </p:nvSpPr>
        <p:spPr>
          <a:xfrm>
            <a:off x="3528767" y="1186545"/>
            <a:ext cx="8000215" cy="6033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trời</a:t>
            </a:r>
            <a:r>
              <a:rPr lang="en-US" sz="2000" dirty="0">
                <a:latin typeface="Times New Roman" panose="02020603050405020304" pitchFamily="18" charset="0"/>
                <a:cs typeface="Times New Roman" panose="02020603050405020304" pitchFamily="18" charset="0"/>
              </a:rPr>
              <a:t>.</a:t>
            </a:r>
          </a:p>
        </p:txBody>
      </p:sp>
      <p:sp>
        <p:nvSpPr>
          <p:cNvPr id="21" name="Rounded Rectangle 20"/>
          <p:cNvSpPr/>
          <p:nvPr/>
        </p:nvSpPr>
        <p:spPr>
          <a:xfrm>
            <a:off x="3528765" y="3469318"/>
            <a:ext cx="8000215" cy="6033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Cầu</a:t>
            </a:r>
            <a:r>
              <a:rPr lang="en-US" dirty="0"/>
              <a:t> </a:t>
            </a:r>
            <a:r>
              <a:rPr lang="en-US" sz="2000" dirty="0" err="1">
                <a:latin typeface="Times New Roman" panose="02020603050405020304" pitchFamily="18" charset="0"/>
                <a:cs typeface="Times New Roman" panose="02020603050405020304" pitchFamily="18" charset="0"/>
              </a:rPr>
              <a:t>vồng</a:t>
            </a:r>
            <a:r>
              <a:rPr lang="en-US" dirty="0"/>
              <a:t>.</a:t>
            </a:r>
          </a:p>
        </p:txBody>
      </p:sp>
      <p:sp>
        <p:nvSpPr>
          <p:cNvPr id="22" name="Rounded Rectangle 21"/>
          <p:cNvSpPr/>
          <p:nvPr/>
        </p:nvSpPr>
        <p:spPr>
          <a:xfrm>
            <a:off x="3528767" y="5795744"/>
            <a:ext cx="8000216" cy="6033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lặn</a:t>
            </a:r>
            <a:r>
              <a:rPr lang="en-US" sz="2000" dirty="0">
                <a:latin typeface="Times New Roman" panose="02020603050405020304" pitchFamily="18" charset="0"/>
                <a:cs typeface="Times New Roman" panose="02020603050405020304" pitchFamily="18" charset="0"/>
              </a:rPr>
              <a:t>.</a:t>
            </a:r>
          </a:p>
        </p:txBody>
      </p:sp>
      <p:sp>
        <p:nvSpPr>
          <p:cNvPr id="23" name="Rounded Rectangle 22"/>
          <p:cNvSpPr/>
          <p:nvPr/>
        </p:nvSpPr>
        <p:spPr>
          <a:xfrm>
            <a:off x="3528765" y="4251546"/>
            <a:ext cx="8000214" cy="6033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Chết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t>
            </a:r>
            <a:r>
              <a:rPr lang="en-US" sz="2000" dirty="0">
                <a:latin typeface="Times New Roman" panose="02020603050405020304" pitchFamily="18" charset="0"/>
                <a:cs typeface="Times New Roman" panose="02020603050405020304" pitchFamily="18" charset="0"/>
              </a:rPr>
              <a:t>. </a:t>
            </a:r>
          </a:p>
        </p:txBody>
      </p:sp>
      <p:sp>
        <p:nvSpPr>
          <p:cNvPr id="24" name="Rounded Rectangle 23"/>
          <p:cNvSpPr/>
          <p:nvPr/>
        </p:nvSpPr>
        <p:spPr>
          <a:xfrm>
            <a:off x="3528767" y="5023160"/>
            <a:ext cx="8000215" cy="6033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hèn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nhã</a:t>
            </a:r>
            <a:r>
              <a:rPr lang="en-US" sz="2000" dirty="0">
                <a:latin typeface="Times New Roman" panose="02020603050405020304" pitchFamily="18" charset="0"/>
                <a:cs typeface="Times New Roman" panose="02020603050405020304" pitchFamily="18" charset="0"/>
              </a:rPr>
              <a:t>.</a:t>
            </a:r>
          </a:p>
        </p:txBody>
      </p:sp>
      <p:cxnSp>
        <p:nvCxnSpPr>
          <p:cNvPr id="26" name="Straight Arrow Connector 25"/>
          <p:cNvCxnSpPr>
            <a:stCxn id="2" idx="3"/>
          </p:cNvCxnSpPr>
          <p:nvPr/>
        </p:nvCxnSpPr>
        <p:spPr>
          <a:xfrm>
            <a:off x="2432114" y="671366"/>
            <a:ext cx="1096651" cy="15553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a:stCxn id="10" idx="3"/>
          </p:cNvCxnSpPr>
          <p:nvPr/>
        </p:nvCxnSpPr>
        <p:spPr>
          <a:xfrm>
            <a:off x="2432113" y="1488203"/>
            <a:ext cx="1096650" cy="15080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p:cNvCxnSpPr>
            <a:stCxn id="12" idx="3"/>
            <a:endCxn id="19" idx="1"/>
          </p:cNvCxnSpPr>
          <p:nvPr/>
        </p:nvCxnSpPr>
        <p:spPr>
          <a:xfrm flipV="1">
            <a:off x="2432110" y="671365"/>
            <a:ext cx="1096657" cy="15553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a:stCxn id="14" idx="3"/>
          </p:cNvCxnSpPr>
          <p:nvPr/>
        </p:nvCxnSpPr>
        <p:spPr>
          <a:xfrm flipV="1">
            <a:off x="2432116" y="1488203"/>
            <a:ext cx="1096647" cy="15147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p:cNvCxnSpPr>
            <a:stCxn id="13" idx="3"/>
            <a:endCxn id="21" idx="1"/>
          </p:cNvCxnSpPr>
          <p:nvPr/>
        </p:nvCxnSpPr>
        <p:spPr>
          <a:xfrm flipV="1">
            <a:off x="2432116" y="3770976"/>
            <a:ext cx="1096649" cy="59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p:cNvCxnSpPr>
            <a:stCxn id="15" idx="3"/>
            <a:endCxn id="22" idx="1"/>
          </p:cNvCxnSpPr>
          <p:nvPr/>
        </p:nvCxnSpPr>
        <p:spPr>
          <a:xfrm>
            <a:off x="2432111" y="4550875"/>
            <a:ext cx="1096656" cy="15465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p:cNvCxnSpPr>
            <a:stCxn id="11" idx="3"/>
            <a:endCxn id="23" idx="1"/>
          </p:cNvCxnSpPr>
          <p:nvPr/>
        </p:nvCxnSpPr>
        <p:spPr>
          <a:xfrm flipV="1">
            <a:off x="2432116" y="4553204"/>
            <a:ext cx="1096649" cy="7716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stCxn id="16" idx="3"/>
          </p:cNvCxnSpPr>
          <p:nvPr/>
        </p:nvCxnSpPr>
        <p:spPr>
          <a:xfrm flipV="1">
            <a:off x="2432116" y="5312173"/>
            <a:ext cx="1096646" cy="7865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2768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ircle(in)">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circle(in)">
                                      <p:cBhvr>
                                        <p:cTn id="27" dur="20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circle(in)">
                                      <p:cBhvr>
                                        <p:cTn id="32" dur="20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circle(in)">
                                      <p:cBhvr>
                                        <p:cTn id="37" dur="20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circle(in)">
                                      <p:cBhvr>
                                        <p:cTn id="4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80" name="Google Shape;80;p5"/>
          <p:cNvGrpSpPr/>
          <p:nvPr/>
        </p:nvGrpSpPr>
        <p:grpSpPr>
          <a:xfrm>
            <a:off x="3789725" y="193011"/>
            <a:ext cx="4958235" cy="3580261"/>
            <a:chOff x="4015321" y="195565"/>
            <a:chExt cx="4958235" cy="3580261"/>
          </a:xfrm>
        </p:grpSpPr>
        <p:sp>
          <p:nvSpPr>
            <p:cNvPr id="81" name="Google Shape;81;p5"/>
            <p:cNvSpPr/>
            <p:nvPr/>
          </p:nvSpPr>
          <p:spPr>
            <a:xfrm rot="612989">
              <a:off x="4015321" y="195565"/>
              <a:ext cx="4958235" cy="3580261"/>
            </a:xfrm>
            <a:prstGeom prst="cloudCallout">
              <a:avLst>
                <a:gd name="adj1" fmla="val -21502"/>
                <a:gd name="adj2" fmla="val 87588"/>
              </a:avLst>
            </a:prstGeom>
            <a:solidFill>
              <a:schemeClr val="lt1"/>
            </a:solidFill>
            <a:ln w="12700" cap="flat" cmpd="sng">
              <a:solidFill>
                <a:srgbClr val="004C00"/>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82" name="Google Shape;82;p5"/>
            <p:cNvSpPr txBox="1"/>
            <p:nvPr/>
          </p:nvSpPr>
          <p:spPr>
            <a:xfrm>
              <a:off x="4382994" y="686508"/>
              <a:ext cx="4222887" cy="230828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1" u="none" strike="noStrike" kern="0" cap="none" spc="0" normalizeH="0" baseline="0" noProof="0" dirty="0" err="1">
                  <a:ln>
                    <a:noFill/>
                  </a:ln>
                  <a:solidFill>
                    <a:srgbClr val="945200"/>
                  </a:solidFill>
                  <a:effectLst/>
                  <a:uLnTx/>
                  <a:uFillTx/>
                  <a:latin typeface="Calibri"/>
                  <a:ea typeface="Calibri"/>
                  <a:cs typeface="Calibri"/>
                  <a:sym typeface="Calibri"/>
                </a:rPr>
                <a:t>THẢO</a:t>
              </a:r>
              <a:r>
                <a:rPr kumimoji="0" lang="en-US" sz="2400" b="1" i="1" u="none" strike="noStrike" kern="0" cap="none" spc="0" normalizeH="0" noProof="0" dirty="0">
                  <a:ln>
                    <a:noFill/>
                  </a:ln>
                  <a:solidFill>
                    <a:srgbClr val="945200"/>
                  </a:solidFill>
                  <a:effectLst/>
                  <a:uLnTx/>
                  <a:uFillTx/>
                  <a:latin typeface="Calibri"/>
                  <a:ea typeface="Calibri"/>
                  <a:cs typeface="Calibri"/>
                  <a:sym typeface="Calibri"/>
                </a:rPr>
                <a:t> </a:t>
              </a:r>
              <a:r>
                <a:rPr kumimoji="0" lang="en-US" sz="2400" b="1" i="1" u="none" strike="noStrike" kern="0" cap="none" spc="0" normalizeH="0" noProof="0" dirty="0" err="1">
                  <a:ln>
                    <a:noFill/>
                  </a:ln>
                  <a:solidFill>
                    <a:srgbClr val="945200"/>
                  </a:solidFill>
                  <a:effectLst/>
                  <a:uLnTx/>
                  <a:uFillTx/>
                  <a:latin typeface="Calibri"/>
                  <a:ea typeface="Calibri"/>
                  <a:cs typeface="Calibri"/>
                  <a:sym typeface="Calibri"/>
                </a:rPr>
                <a:t>LUẬN</a:t>
              </a:r>
              <a:r>
                <a:rPr kumimoji="0" lang="en-US" sz="2400" b="1" i="1" u="none" strike="noStrike" kern="0" cap="none" spc="0" normalizeH="0" noProof="0" dirty="0">
                  <a:ln>
                    <a:noFill/>
                  </a:ln>
                  <a:solidFill>
                    <a:srgbClr val="945200"/>
                  </a:solidFill>
                  <a:effectLst/>
                  <a:uLnTx/>
                  <a:uFillTx/>
                  <a:latin typeface="Calibri"/>
                  <a:ea typeface="Calibri"/>
                  <a:cs typeface="Calibri"/>
                  <a:sym typeface="Calibri"/>
                </a:rPr>
                <a:t> </a:t>
              </a:r>
              <a:r>
                <a:rPr kumimoji="0" lang="en-US" sz="2400" b="1" i="1" u="none" strike="noStrike" kern="0" cap="none" spc="0" normalizeH="0" noProof="0" dirty="0" err="1">
                  <a:ln>
                    <a:noFill/>
                  </a:ln>
                  <a:solidFill>
                    <a:srgbClr val="945200"/>
                  </a:solidFill>
                  <a:effectLst/>
                  <a:uLnTx/>
                  <a:uFillTx/>
                  <a:latin typeface="Calibri"/>
                  <a:ea typeface="Calibri"/>
                  <a:cs typeface="Calibri"/>
                  <a:sym typeface="Calibri"/>
                </a:rPr>
                <a:t>CẶP</a:t>
              </a:r>
              <a:r>
                <a:rPr kumimoji="0" lang="en-US" sz="2400" b="1" i="1" u="none" strike="noStrike" kern="0" cap="none" spc="0" normalizeH="0" noProof="0" dirty="0">
                  <a:ln>
                    <a:noFill/>
                  </a:ln>
                  <a:solidFill>
                    <a:srgbClr val="945200"/>
                  </a:solidFill>
                  <a:effectLst/>
                  <a:uLnTx/>
                  <a:uFillTx/>
                  <a:latin typeface="Calibri"/>
                  <a:ea typeface="Calibri"/>
                  <a:cs typeface="Calibri"/>
                  <a:sym typeface="Calibri"/>
                </a:rPr>
                <a:t> </a:t>
              </a:r>
              <a:r>
                <a:rPr kumimoji="0" lang="en-US" sz="2400" b="1" i="1" u="none" strike="noStrike" kern="0" cap="none" spc="0" normalizeH="0" noProof="0" dirty="0" err="1">
                  <a:ln>
                    <a:noFill/>
                  </a:ln>
                  <a:solidFill>
                    <a:srgbClr val="945200"/>
                  </a:solidFill>
                  <a:effectLst/>
                  <a:uLnTx/>
                  <a:uFillTx/>
                  <a:latin typeface="Calibri"/>
                  <a:ea typeface="Calibri"/>
                  <a:cs typeface="Calibri"/>
                  <a:sym typeface="Calibri"/>
                </a:rPr>
                <a:t>ĐÔI</a:t>
              </a:r>
              <a:endParaRPr kumimoji="0" lang="en-US" sz="2400" b="1" i="1" u="none" strike="noStrike" kern="0" cap="none" spc="0" normalizeH="0" noProof="0" dirty="0">
                <a:ln>
                  <a:noFill/>
                </a:ln>
                <a:solidFill>
                  <a:srgbClr val="945200"/>
                </a:solidFill>
                <a:effectLst/>
                <a:uLnTx/>
                <a:uFillTx/>
                <a:latin typeface="Calibri"/>
                <a:ea typeface="Calibri"/>
                <a:cs typeface="Calibri"/>
                <a:sym typeface="Calibri"/>
              </a:endParaRPr>
            </a:p>
            <a:p>
              <a:pPr lvl="0" algn="ctr">
                <a:lnSpc>
                  <a:spcPct val="150000"/>
                </a:lnSpc>
                <a:buClr>
                  <a:srgbClr val="000000"/>
                </a:buClr>
              </a:pP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8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SGK</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tr12</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endParaRPr kumimoji="0" sz="2400" b="1" i="1" u="none" strike="noStrike" kern="0" cap="none" spc="0" normalizeH="0" baseline="0" noProof="0" dirty="0">
                <a:ln>
                  <a:noFill/>
                </a:ln>
                <a:solidFill>
                  <a:srgbClr val="945200"/>
                </a:solidFill>
                <a:effectLst/>
                <a:uLnTx/>
                <a:uFillTx/>
                <a:latin typeface="Calibri"/>
                <a:ea typeface="Calibri"/>
                <a:cs typeface="Calibri"/>
                <a:sym typeface="Calibri"/>
              </a:endParaRPr>
            </a:p>
          </p:txBody>
        </p:sp>
      </p:grpSp>
      <p:pic>
        <p:nvPicPr>
          <p:cNvPr id="83" name="Google Shape;83;p5" descr="F:\未标题-1.png"/>
          <p:cNvPicPr preferRelativeResize="0"/>
          <p:nvPr/>
        </p:nvPicPr>
        <p:blipFill rotWithShape="1">
          <a:blip r:embed="rId3">
            <a:alphaModFix/>
          </a:blip>
          <a:srcRect l="26573" t="6173" r="32921" b="7680"/>
          <a:stretch/>
        </p:blipFill>
        <p:spPr>
          <a:xfrm>
            <a:off x="69332" y="1701197"/>
            <a:ext cx="3914453" cy="5271048"/>
          </a:xfrm>
          <a:prstGeom prst="rect">
            <a:avLst/>
          </a:prstGeom>
          <a:noFill/>
          <a:ln>
            <a:noFill/>
          </a:ln>
        </p:spPr>
      </p:pic>
      <p:pic>
        <p:nvPicPr>
          <p:cNvPr id="1026" name="Picture 2" descr="Partn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9066" y="3167406"/>
            <a:ext cx="2828320" cy="2828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74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0"/>
                                        </p:tgtEl>
                                      </p:cBhvr>
                                    </p:animEffect>
                                    <p:set>
                                      <p:cBhvr>
                                        <p:cTn id="15" dur="1" fill="hold">
                                          <p:stCondLst>
                                            <p:cond delay="500"/>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36E1C04C-5E24-BC43-8ABC-70519810615B}"/>
              </a:ext>
            </a:extLst>
          </p:cNvPr>
          <p:cNvGrpSpPr/>
          <p:nvPr/>
        </p:nvGrpSpPr>
        <p:grpSpPr>
          <a:xfrm>
            <a:off x="0" y="0"/>
            <a:ext cx="12192002" cy="6860331"/>
            <a:chOff x="0" y="0"/>
            <a:chExt cx="12192002" cy="6860331"/>
          </a:xfrm>
        </p:grpSpPr>
        <p:pic>
          <p:nvPicPr>
            <p:cNvPr id="32" name="Picture 31">
              <a:extLst>
                <a:ext uri="{FF2B5EF4-FFF2-40B4-BE49-F238E27FC236}">
                  <a16:creationId xmlns:a16="http://schemas.microsoft.com/office/drawing/2014/main" id="{093A173A-9159-0D4A-97B5-01F747203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33" name="Rectangle 32">
              <a:extLst>
                <a:ext uri="{FF2B5EF4-FFF2-40B4-BE49-F238E27FC236}">
                  <a16:creationId xmlns:a16="http://schemas.microsoft.com/office/drawing/2014/main" id="{816FABC4-95C2-0548-800E-B3178A2DDB9B}"/>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8" name="Rectangle 17">
            <a:extLst>
              <a:ext uri="{FF2B5EF4-FFF2-40B4-BE49-F238E27FC236}">
                <a16:creationId xmlns:a16="http://schemas.microsoft.com/office/drawing/2014/main" id="{5F67A1E6-CFA8-5C45-B901-F5207ACCE2E2}"/>
              </a:ext>
            </a:extLst>
          </p:cNvPr>
          <p:cNvSpPr/>
          <p:nvPr/>
        </p:nvSpPr>
        <p:spPr>
          <a:xfrm>
            <a:off x="916744" y="772943"/>
            <a:ext cx="10255571" cy="1077218"/>
          </a:xfrm>
          <a:prstGeom prst="rect">
            <a:avLst/>
          </a:prstGeom>
        </p:spPr>
        <p:txBody>
          <a:bodyPr wrap="square">
            <a:spAutoFit/>
          </a:bodyPr>
          <a:lstStyle/>
          <a:p>
            <a:pPr algn="ct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8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SGK – </a:t>
            </a:r>
            <a:r>
              <a:rPr lang="en-US" sz="3200" dirty="0" err="1">
                <a:latin typeface="Times New Roman" pitchFamily="18" charset="0"/>
                <a:cs typeface="Times New Roman" pitchFamily="18" charset="0"/>
              </a:rPr>
              <a:t>tr12</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p>
        </p:txBody>
      </p:sp>
      <p:pic>
        <p:nvPicPr>
          <p:cNvPr id="19" name="Picture 18" descr="—Pngtree—cartoon circle love heart cloud_4029830.png">
            <a:extLst>
              <a:ext uri="{FF2B5EF4-FFF2-40B4-BE49-F238E27FC236}">
                <a16:creationId xmlns:a16="http://schemas.microsoft.com/office/drawing/2014/main" id="{5BD3B12F-6962-1142-854F-64308B94B853}"/>
              </a:ext>
            </a:extLst>
          </p:cNvPr>
          <p:cNvPicPr>
            <a:picLocks noChangeAspect="1"/>
          </p:cNvPicPr>
          <p:nvPr/>
        </p:nvPicPr>
        <p:blipFill>
          <a:blip r:embed="rId4"/>
          <a:srcRect r="51852" b="66813"/>
          <a:stretch>
            <a:fillRect/>
          </a:stretch>
        </p:blipFill>
        <p:spPr>
          <a:xfrm>
            <a:off x="509962" y="3965779"/>
            <a:ext cx="2685185" cy="1573980"/>
          </a:xfrm>
          <a:prstGeom prst="rect">
            <a:avLst/>
          </a:prstGeom>
        </p:spPr>
      </p:pic>
      <p:sp>
        <p:nvSpPr>
          <p:cNvPr id="20" name="Rectangle 19">
            <a:extLst>
              <a:ext uri="{FF2B5EF4-FFF2-40B4-BE49-F238E27FC236}">
                <a16:creationId xmlns:a16="http://schemas.microsoft.com/office/drawing/2014/main" id="{4E0D49CF-8ED0-D748-A670-D74AF5D8576F}"/>
              </a:ext>
            </a:extLst>
          </p:cNvPr>
          <p:cNvSpPr/>
          <p:nvPr/>
        </p:nvSpPr>
        <p:spPr>
          <a:xfrm>
            <a:off x="1032851" y="4554772"/>
            <a:ext cx="1576552" cy="584775"/>
          </a:xfrm>
          <a:prstGeom prst="rect">
            <a:avLst/>
          </a:prstGeom>
        </p:spPr>
        <p:txBody>
          <a:bodyPr wrap="square">
            <a:spAutoFit/>
          </a:bodyPr>
          <a:lstStyle/>
          <a:p>
            <a:pPr algn="ctr"/>
            <a:r>
              <a:rPr lang="en-US" sz="3200" b="1" dirty="0" err="1">
                <a:solidFill>
                  <a:srgbClr val="7030A0"/>
                </a:solidFill>
                <a:latin typeface="Times New Roman" pitchFamily="18" charset="0"/>
                <a:cs typeface="Times New Roman" pitchFamily="18" charset="0"/>
              </a:rPr>
              <a:t>Nhóm</a:t>
            </a:r>
            <a:r>
              <a:rPr lang="en-US" sz="3200" b="1" dirty="0">
                <a:solidFill>
                  <a:srgbClr val="7030A0"/>
                </a:solidFill>
                <a:latin typeface="Times New Roman" pitchFamily="18" charset="0"/>
                <a:cs typeface="Times New Roman" pitchFamily="18" charset="0"/>
              </a:rPr>
              <a:t> 2</a:t>
            </a:r>
          </a:p>
        </p:txBody>
      </p:sp>
      <p:sp>
        <p:nvSpPr>
          <p:cNvPr id="21" name="Pentagon 20">
            <a:extLst>
              <a:ext uri="{FF2B5EF4-FFF2-40B4-BE49-F238E27FC236}">
                <a16:creationId xmlns:a16="http://schemas.microsoft.com/office/drawing/2014/main" id="{97A37338-AD51-D04C-946E-95A159CFD152}"/>
              </a:ext>
            </a:extLst>
          </p:cNvPr>
          <p:cNvSpPr/>
          <p:nvPr/>
        </p:nvSpPr>
        <p:spPr>
          <a:xfrm flipH="1">
            <a:off x="2832357" y="2169855"/>
            <a:ext cx="8339958" cy="1213945"/>
          </a:xfrm>
          <a:prstGeom prst="homePlate">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chung</a:t>
            </a:r>
            <a:r>
              <a:rPr lang="en-US" sz="3600" dirty="0">
                <a:latin typeface="Times New Roman" pitchFamily="18" charset="0"/>
                <a:cs typeface="Times New Roman" pitchFamily="18" charset="0"/>
              </a:rPr>
              <a:t>:………………………………</a:t>
            </a:r>
          </a:p>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Gồm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a:t>
            </a:r>
          </a:p>
        </p:txBody>
      </p:sp>
      <p:pic>
        <p:nvPicPr>
          <p:cNvPr id="22" name="Picture 21" descr="—Pngtree—cartoon circle love heart cloud_4029830.png">
            <a:extLst>
              <a:ext uri="{FF2B5EF4-FFF2-40B4-BE49-F238E27FC236}">
                <a16:creationId xmlns:a16="http://schemas.microsoft.com/office/drawing/2014/main" id="{695CF81A-04ED-4F43-B0B7-2956D3389339}"/>
              </a:ext>
            </a:extLst>
          </p:cNvPr>
          <p:cNvPicPr>
            <a:picLocks noChangeAspect="1"/>
          </p:cNvPicPr>
          <p:nvPr/>
        </p:nvPicPr>
        <p:blipFill>
          <a:blip r:embed="rId4"/>
          <a:srcRect r="51852" b="66813"/>
          <a:stretch>
            <a:fillRect/>
          </a:stretch>
        </p:blipFill>
        <p:spPr>
          <a:xfrm>
            <a:off x="509961" y="1929749"/>
            <a:ext cx="2685185" cy="1573980"/>
          </a:xfrm>
          <a:prstGeom prst="rect">
            <a:avLst/>
          </a:prstGeom>
        </p:spPr>
      </p:pic>
      <p:sp>
        <p:nvSpPr>
          <p:cNvPr id="23" name="Rectangle 22">
            <a:extLst>
              <a:ext uri="{FF2B5EF4-FFF2-40B4-BE49-F238E27FC236}">
                <a16:creationId xmlns:a16="http://schemas.microsoft.com/office/drawing/2014/main" id="{5AC78180-3D8B-6D4E-A747-BD36CE4A379A}"/>
              </a:ext>
            </a:extLst>
          </p:cNvPr>
          <p:cNvSpPr/>
          <p:nvPr/>
        </p:nvSpPr>
        <p:spPr>
          <a:xfrm>
            <a:off x="1032851" y="2484441"/>
            <a:ext cx="1576552" cy="584775"/>
          </a:xfrm>
          <a:prstGeom prst="rect">
            <a:avLst/>
          </a:prstGeom>
        </p:spPr>
        <p:txBody>
          <a:bodyPr wrap="square">
            <a:spAutoFit/>
          </a:bodyPr>
          <a:lstStyle/>
          <a:p>
            <a:pPr algn="ctr"/>
            <a:r>
              <a:rPr lang="en-US" sz="3200" b="1" dirty="0" err="1">
                <a:solidFill>
                  <a:srgbClr val="7030A0"/>
                </a:solidFill>
                <a:latin typeface="Times New Roman" pitchFamily="18" charset="0"/>
                <a:cs typeface="Times New Roman" pitchFamily="18" charset="0"/>
              </a:rPr>
              <a:t>Nhóm</a:t>
            </a:r>
            <a:r>
              <a:rPr lang="en-US" sz="3200" b="1" dirty="0">
                <a:solidFill>
                  <a:srgbClr val="7030A0"/>
                </a:solidFill>
                <a:latin typeface="Times New Roman" pitchFamily="18" charset="0"/>
                <a:cs typeface="Times New Roman" pitchFamily="18" charset="0"/>
              </a:rPr>
              <a:t> 1</a:t>
            </a:r>
          </a:p>
        </p:txBody>
      </p:sp>
      <p:sp>
        <p:nvSpPr>
          <p:cNvPr id="24" name="Pentagon 23">
            <a:extLst>
              <a:ext uri="{FF2B5EF4-FFF2-40B4-BE49-F238E27FC236}">
                <a16:creationId xmlns:a16="http://schemas.microsoft.com/office/drawing/2014/main" id="{3C79F551-8004-AB41-9BBA-4A5FE8A6F001}"/>
              </a:ext>
            </a:extLst>
          </p:cNvPr>
          <p:cNvSpPr/>
          <p:nvPr/>
        </p:nvSpPr>
        <p:spPr>
          <a:xfrm flipH="1">
            <a:off x="2832357" y="4256442"/>
            <a:ext cx="8339958" cy="1213945"/>
          </a:xfrm>
          <a:prstGeom prst="homePlate">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chung</a:t>
            </a:r>
            <a:r>
              <a:rPr lang="en-US" sz="3600" dirty="0">
                <a:latin typeface="Times New Roman" pitchFamily="18" charset="0"/>
                <a:cs typeface="Times New Roman" pitchFamily="18" charset="0"/>
              </a:rPr>
              <a:t>:………………………………</a:t>
            </a:r>
          </a:p>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Gồm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a:t>
            </a:r>
          </a:p>
        </p:txBody>
      </p:sp>
      <p:sp>
        <p:nvSpPr>
          <p:cNvPr id="25" name="Rectangle 24">
            <a:extLst>
              <a:ext uri="{FF2B5EF4-FFF2-40B4-BE49-F238E27FC236}">
                <a16:creationId xmlns:a16="http://schemas.microsoft.com/office/drawing/2014/main" id="{3F26A8D9-6E2B-6D41-968D-05CE61140C5F}"/>
              </a:ext>
            </a:extLst>
          </p:cNvPr>
          <p:cNvSpPr/>
          <p:nvPr/>
        </p:nvSpPr>
        <p:spPr>
          <a:xfrm>
            <a:off x="5564064" y="2090267"/>
            <a:ext cx="3943708" cy="584775"/>
          </a:xfrm>
          <a:prstGeom prst="rect">
            <a:avLst/>
          </a:prstGeom>
        </p:spPr>
        <p:txBody>
          <a:bodyPr wrap="square">
            <a:spAutoFit/>
          </a:bodyPr>
          <a:lstStyle/>
          <a:p>
            <a:pPr lvl="0" algn="just" fontAlgn="base">
              <a:spcBef>
                <a:spcPct val="0"/>
              </a:spcBef>
              <a:spcAft>
                <a:spcPct val="0"/>
              </a:spcAft>
            </a:pPr>
            <a:r>
              <a:rPr lang="en-US" sz="3200" i="1" dirty="0" err="1">
                <a:solidFill>
                  <a:srgbClr val="193ACC"/>
                </a:solidFill>
                <a:latin typeface="Times New Roman" pitchFamily="18" charset="0"/>
                <a:ea typeface="Times New Roman" pitchFamily="18" charset="0"/>
                <a:cs typeface="Times New Roman" pitchFamily="18" charset="0"/>
              </a:rPr>
              <a:t>Tục</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ngữ</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về</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thiên</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nhiên</a:t>
            </a:r>
            <a:endParaRPr lang="en-US" i="1" dirty="0">
              <a:solidFill>
                <a:srgbClr val="193ACC"/>
              </a:solidFill>
              <a:latin typeface="Arial" pitchFamily="34" charset="0"/>
              <a:cs typeface="Arial" pitchFamily="34" charset="0"/>
            </a:endParaRPr>
          </a:p>
        </p:txBody>
      </p:sp>
      <p:sp>
        <p:nvSpPr>
          <p:cNvPr id="26" name="Rectangle 25">
            <a:extLst>
              <a:ext uri="{FF2B5EF4-FFF2-40B4-BE49-F238E27FC236}">
                <a16:creationId xmlns:a16="http://schemas.microsoft.com/office/drawing/2014/main" id="{8ECE88BB-03ED-B245-A70C-0E5277E2F89B}"/>
              </a:ext>
            </a:extLst>
          </p:cNvPr>
          <p:cNvSpPr/>
          <p:nvPr/>
        </p:nvSpPr>
        <p:spPr>
          <a:xfrm>
            <a:off x="5391542" y="4198278"/>
            <a:ext cx="5038559" cy="584775"/>
          </a:xfrm>
          <a:prstGeom prst="rect">
            <a:avLst/>
          </a:prstGeom>
        </p:spPr>
        <p:txBody>
          <a:bodyPr wrap="none">
            <a:spAutoFit/>
          </a:bodyPr>
          <a:lstStyle/>
          <a:p>
            <a:pPr lvl="0" algn="just" fontAlgn="base">
              <a:spcBef>
                <a:spcPct val="0"/>
              </a:spcBef>
              <a:spcAft>
                <a:spcPct val="0"/>
              </a:spcAft>
            </a:pPr>
            <a:r>
              <a:rPr lang="en-US" sz="3200" i="1" dirty="0" err="1">
                <a:solidFill>
                  <a:srgbClr val="193ACC"/>
                </a:solidFill>
                <a:latin typeface="Times New Roman" pitchFamily="18" charset="0"/>
                <a:ea typeface="Times New Roman" pitchFamily="18" charset="0"/>
                <a:cs typeface="Times New Roman" pitchFamily="18" charset="0"/>
              </a:rPr>
              <a:t>Tục</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ngữ</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về</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lao</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động</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sản</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xuất</a:t>
            </a:r>
            <a:endParaRPr lang="en-US" i="1" dirty="0">
              <a:solidFill>
                <a:srgbClr val="193ACC"/>
              </a:solidFill>
              <a:latin typeface="Arial" pitchFamily="34" charset="0"/>
              <a:cs typeface="Arial" pitchFamily="34" charset="0"/>
            </a:endParaRPr>
          </a:p>
        </p:txBody>
      </p:sp>
      <p:sp>
        <p:nvSpPr>
          <p:cNvPr id="29" name="Rectangle 28">
            <a:extLst>
              <a:ext uri="{FF2B5EF4-FFF2-40B4-BE49-F238E27FC236}">
                <a16:creationId xmlns:a16="http://schemas.microsoft.com/office/drawing/2014/main" id="{27448093-8F6E-3546-8C74-3248C004F30F}"/>
              </a:ext>
            </a:extLst>
          </p:cNvPr>
          <p:cNvSpPr/>
          <p:nvPr/>
        </p:nvSpPr>
        <p:spPr>
          <a:xfrm>
            <a:off x="6000940" y="2714944"/>
            <a:ext cx="800219" cy="584775"/>
          </a:xfrm>
          <a:prstGeom prst="rect">
            <a:avLst/>
          </a:prstGeom>
        </p:spPr>
        <p:txBody>
          <a:bodyPr wrap="none">
            <a:spAutoFit/>
          </a:bodyPr>
          <a:lstStyle/>
          <a:p>
            <a:pPr lvl="0" algn="just" fontAlgn="base">
              <a:spcBef>
                <a:spcPct val="0"/>
              </a:spcBef>
              <a:spcAft>
                <a:spcPct val="0"/>
              </a:spcAft>
            </a:pPr>
            <a:r>
              <a:rPr lang="en-US" sz="3200" i="1" dirty="0">
                <a:solidFill>
                  <a:srgbClr val="193ACC"/>
                </a:solidFill>
                <a:latin typeface="Times New Roman" pitchFamily="18" charset="0"/>
                <a:ea typeface="Times New Roman" pitchFamily="18" charset="0"/>
                <a:cs typeface="Times New Roman" pitchFamily="18" charset="0"/>
              </a:rPr>
              <a:t>1, 3</a:t>
            </a:r>
            <a:endParaRPr lang="en-US" i="1" dirty="0">
              <a:solidFill>
                <a:srgbClr val="193ACC"/>
              </a:solidFill>
              <a:latin typeface="Arial" pitchFamily="34" charset="0"/>
              <a:cs typeface="Arial" pitchFamily="34" charset="0"/>
            </a:endParaRPr>
          </a:p>
        </p:txBody>
      </p:sp>
      <p:sp>
        <p:nvSpPr>
          <p:cNvPr id="30" name="Rectangle 29">
            <a:extLst>
              <a:ext uri="{FF2B5EF4-FFF2-40B4-BE49-F238E27FC236}">
                <a16:creationId xmlns:a16="http://schemas.microsoft.com/office/drawing/2014/main" id="{594766D4-59FC-B24D-9B2B-0E1793DEF0BF}"/>
              </a:ext>
            </a:extLst>
          </p:cNvPr>
          <p:cNvSpPr/>
          <p:nvPr/>
        </p:nvSpPr>
        <p:spPr>
          <a:xfrm>
            <a:off x="5997303" y="4783053"/>
            <a:ext cx="800219" cy="584775"/>
          </a:xfrm>
          <a:prstGeom prst="rect">
            <a:avLst/>
          </a:prstGeom>
        </p:spPr>
        <p:txBody>
          <a:bodyPr wrap="none">
            <a:spAutoFit/>
          </a:bodyPr>
          <a:lstStyle/>
          <a:p>
            <a:pPr lvl="0" algn="just" fontAlgn="base">
              <a:spcBef>
                <a:spcPct val="0"/>
              </a:spcBef>
              <a:spcAft>
                <a:spcPct val="0"/>
              </a:spcAft>
            </a:pPr>
            <a:r>
              <a:rPr lang="en-US" sz="3200" i="1" dirty="0">
                <a:solidFill>
                  <a:srgbClr val="193ACC"/>
                </a:solidFill>
                <a:latin typeface="Times New Roman" pitchFamily="18" charset="0"/>
                <a:cs typeface="Times New Roman" pitchFamily="18" charset="0"/>
              </a:rPr>
              <a:t>2, 4</a:t>
            </a:r>
            <a:endParaRPr lang="en-US" i="1" dirty="0">
              <a:solidFill>
                <a:srgbClr val="193ACC"/>
              </a:solidFill>
              <a:latin typeface="Arial" pitchFamily="34" charset="0"/>
              <a:cs typeface="Arial" pitchFamily="34" charset="0"/>
            </a:endParaRPr>
          </a:p>
        </p:txBody>
      </p:sp>
    </p:spTree>
    <p:extLst>
      <p:ext uri="{BB962C8B-B14F-4D97-AF65-F5344CB8AC3E}">
        <p14:creationId xmlns:p14="http://schemas.microsoft.com/office/powerpoint/2010/main" val="196260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strVal val="#ppt_w*0.70"/>
                                          </p:val>
                                        </p:tav>
                                        <p:tav tm="100000">
                                          <p:val>
                                            <p:strVal val="#ppt_w"/>
                                          </p:val>
                                        </p:tav>
                                      </p:tavLst>
                                    </p:anim>
                                    <p:anim calcmode="lin" valueType="num">
                                      <p:cBhvr>
                                        <p:cTn id="15" dur="1000" fill="hold"/>
                                        <p:tgtEl>
                                          <p:spTgt spid="23"/>
                                        </p:tgtEl>
                                        <p:attrNameLst>
                                          <p:attrName>ppt_h</p:attrName>
                                        </p:attrNameLst>
                                      </p:cBhvr>
                                      <p:tavLst>
                                        <p:tav tm="0">
                                          <p:val>
                                            <p:strVal val="#ppt_h"/>
                                          </p:val>
                                        </p:tav>
                                        <p:tav tm="100000">
                                          <p:val>
                                            <p:strVal val="#ppt_h"/>
                                          </p:val>
                                        </p:tav>
                                      </p:tavLst>
                                    </p:anim>
                                    <p:animEffect transition="in" filter="fade">
                                      <p:cBhvr>
                                        <p:cTn id="16" dur="1000"/>
                                        <p:tgtEl>
                                          <p:spTgt spid="23"/>
                                        </p:tgtEl>
                                      </p:cBhvr>
                                    </p:animEffect>
                                  </p:childTnLst>
                                </p:cTn>
                              </p:par>
                              <p:par>
                                <p:cTn id="17" presetID="55"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strVal val="#ppt_w*0.70"/>
                                          </p:val>
                                        </p:tav>
                                        <p:tav tm="100000">
                                          <p:val>
                                            <p:strVal val="#ppt_w"/>
                                          </p:val>
                                        </p:tav>
                                      </p:tavLst>
                                    </p:anim>
                                    <p:anim calcmode="lin" valueType="num">
                                      <p:cBhvr>
                                        <p:cTn id="20" dur="1000" fill="hold"/>
                                        <p:tgtEl>
                                          <p:spTgt spid="22"/>
                                        </p:tgtEl>
                                        <p:attrNameLst>
                                          <p:attrName>ppt_h</p:attrName>
                                        </p:attrNameLst>
                                      </p:cBhvr>
                                      <p:tavLst>
                                        <p:tav tm="0">
                                          <p:val>
                                            <p:strVal val="#ppt_h"/>
                                          </p:val>
                                        </p:tav>
                                        <p:tav tm="100000">
                                          <p:val>
                                            <p:strVal val="#ppt_h"/>
                                          </p:val>
                                        </p:tav>
                                      </p:tavLst>
                                    </p:anim>
                                    <p:animEffect transition="in" filter="fade">
                                      <p:cBhvr>
                                        <p:cTn id="21" dur="1000"/>
                                        <p:tgtEl>
                                          <p:spTgt spid="22"/>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strVal val="#ppt_w*0.70"/>
                                          </p:val>
                                        </p:tav>
                                        <p:tav tm="100000">
                                          <p:val>
                                            <p:strVal val="#ppt_w"/>
                                          </p:val>
                                        </p:tav>
                                      </p:tavLst>
                                    </p:anim>
                                    <p:anim calcmode="lin" valueType="num">
                                      <p:cBhvr>
                                        <p:cTn id="25" dur="1000" fill="hold"/>
                                        <p:tgtEl>
                                          <p:spTgt spid="21"/>
                                        </p:tgtEl>
                                        <p:attrNameLst>
                                          <p:attrName>ppt_h</p:attrName>
                                        </p:attrNameLst>
                                      </p:cBhvr>
                                      <p:tavLst>
                                        <p:tav tm="0">
                                          <p:val>
                                            <p:strVal val="#ppt_h"/>
                                          </p:val>
                                        </p:tav>
                                        <p:tav tm="100000">
                                          <p:val>
                                            <p:strVal val="#ppt_h"/>
                                          </p:val>
                                        </p:tav>
                                      </p:tavLst>
                                    </p:anim>
                                    <p:animEffect transition="in" filter="fade">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strVal val="#ppt_w*0.70"/>
                                          </p:val>
                                        </p:tav>
                                        <p:tav tm="100000">
                                          <p:val>
                                            <p:strVal val="#ppt_w"/>
                                          </p:val>
                                        </p:tav>
                                      </p:tavLst>
                                    </p:anim>
                                    <p:anim calcmode="lin" valueType="num">
                                      <p:cBhvr>
                                        <p:cTn id="32" dur="1000" fill="hold"/>
                                        <p:tgtEl>
                                          <p:spTgt spid="20"/>
                                        </p:tgtEl>
                                        <p:attrNameLst>
                                          <p:attrName>ppt_h</p:attrName>
                                        </p:attrNameLst>
                                      </p:cBhvr>
                                      <p:tavLst>
                                        <p:tav tm="0">
                                          <p:val>
                                            <p:strVal val="#ppt_h"/>
                                          </p:val>
                                        </p:tav>
                                        <p:tav tm="100000">
                                          <p:val>
                                            <p:strVal val="#ppt_h"/>
                                          </p:val>
                                        </p:tav>
                                      </p:tavLst>
                                    </p:anim>
                                    <p:animEffect transition="in" filter="fade">
                                      <p:cBhvr>
                                        <p:cTn id="33" dur="1000"/>
                                        <p:tgtEl>
                                          <p:spTgt spid="20"/>
                                        </p:tgtEl>
                                      </p:cBhvr>
                                    </p:animEffect>
                                  </p:childTnLst>
                                </p:cTn>
                              </p:par>
                              <p:par>
                                <p:cTn id="34" presetID="55"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1000" fill="hold"/>
                                        <p:tgtEl>
                                          <p:spTgt spid="19"/>
                                        </p:tgtEl>
                                        <p:attrNameLst>
                                          <p:attrName>ppt_w</p:attrName>
                                        </p:attrNameLst>
                                      </p:cBhvr>
                                      <p:tavLst>
                                        <p:tav tm="0">
                                          <p:val>
                                            <p:strVal val="#ppt_w*0.70"/>
                                          </p:val>
                                        </p:tav>
                                        <p:tav tm="100000">
                                          <p:val>
                                            <p:strVal val="#ppt_w"/>
                                          </p:val>
                                        </p:tav>
                                      </p:tavLst>
                                    </p:anim>
                                    <p:anim calcmode="lin" valueType="num">
                                      <p:cBhvr>
                                        <p:cTn id="37" dur="1000" fill="hold"/>
                                        <p:tgtEl>
                                          <p:spTgt spid="19"/>
                                        </p:tgtEl>
                                        <p:attrNameLst>
                                          <p:attrName>ppt_h</p:attrName>
                                        </p:attrNameLst>
                                      </p:cBhvr>
                                      <p:tavLst>
                                        <p:tav tm="0">
                                          <p:val>
                                            <p:strVal val="#ppt_h"/>
                                          </p:val>
                                        </p:tav>
                                        <p:tav tm="100000">
                                          <p:val>
                                            <p:strVal val="#ppt_h"/>
                                          </p:val>
                                        </p:tav>
                                      </p:tavLst>
                                    </p:anim>
                                    <p:animEffect transition="in" filter="fade">
                                      <p:cBhvr>
                                        <p:cTn id="38" dur="1000"/>
                                        <p:tgtEl>
                                          <p:spTgt spid="19"/>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1000" fill="hold"/>
                                        <p:tgtEl>
                                          <p:spTgt spid="24"/>
                                        </p:tgtEl>
                                        <p:attrNameLst>
                                          <p:attrName>ppt_w</p:attrName>
                                        </p:attrNameLst>
                                      </p:cBhvr>
                                      <p:tavLst>
                                        <p:tav tm="0">
                                          <p:val>
                                            <p:strVal val="#ppt_w*0.70"/>
                                          </p:val>
                                        </p:tav>
                                        <p:tav tm="100000">
                                          <p:val>
                                            <p:strVal val="#ppt_w"/>
                                          </p:val>
                                        </p:tav>
                                      </p:tavLst>
                                    </p:anim>
                                    <p:anim calcmode="lin" valueType="num">
                                      <p:cBhvr>
                                        <p:cTn id="42" dur="1000" fill="hold"/>
                                        <p:tgtEl>
                                          <p:spTgt spid="24"/>
                                        </p:tgtEl>
                                        <p:attrNameLst>
                                          <p:attrName>ppt_h</p:attrName>
                                        </p:attrNameLst>
                                      </p:cBhvr>
                                      <p:tavLst>
                                        <p:tav tm="0">
                                          <p:val>
                                            <p:strVal val="#ppt_h"/>
                                          </p:val>
                                        </p:tav>
                                        <p:tav tm="100000">
                                          <p:val>
                                            <p:strVal val="#ppt_h"/>
                                          </p:val>
                                        </p:tav>
                                      </p:tavLst>
                                    </p:anim>
                                    <p:animEffect transition="in" filter="fade">
                                      <p:cBhvr>
                                        <p:cTn id="43" dur="10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dissolv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dissolv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dissolv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dissolve">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animBg="1"/>
      <p:bldP spid="23" grpId="0"/>
      <p:bldP spid="24" grpId="0" animBg="1"/>
      <p:bldP spid="25" grpId="0"/>
      <p:bldP spid="26"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36E1C04C-5E24-BC43-8ABC-70519810615B}"/>
              </a:ext>
            </a:extLst>
          </p:cNvPr>
          <p:cNvGrpSpPr/>
          <p:nvPr/>
        </p:nvGrpSpPr>
        <p:grpSpPr>
          <a:xfrm>
            <a:off x="0" y="0"/>
            <a:ext cx="12192002" cy="6860331"/>
            <a:chOff x="0" y="0"/>
            <a:chExt cx="12192002" cy="6860331"/>
          </a:xfrm>
        </p:grpSpPr>
        <p:pic>
          <p:nvPicPr>
            <p:cNvPr id="32" name="Picture 31">
              <a:extLst>
                <a:ext uri="{FF2B5EF4-FFF2-40B4-BE49-F238E27FC236}">
                  <a16:creationId xmlns:a16="http://schemas.microsoft.com/office/drawing/2014/main" id="{093A173A-9159-0D4A-97B5-01F747203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33" name="Rectangle 32">
              <a:extLst>
                <a:ext uri="{FF2B5EF4-FFF2-40B4-BE49-F238E27FC236}">
                  <a16:creationId xmlns:a16="http://schemas.microsoft.com/office/drawing/2014/main" id="{816FABC4-95C2-0548-800E-B3178A2DDB9B}"/>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8" name="Rectangle 17">
            <a:extLst>
              <a:ext uri="{FF2B5EF4-FFF2-40B4-BE49-F238E27FC236}">
                <a16:creationId xmlns:a16="http://schemas.microsoft.com/office/drawing/2014/main" id="{5F67A1E6-CFA8-5C45-B901-F5207ACCE2E2}"/>
              </a:ext>
            </a:extLst>
          </p:cNvPr>
          <p:cNvSpPr/>
          <p:nvPr/>
        </p:nvSpPr>
        <p:spPr>
          <a:xfrm>
            <a:off x="916744" y="772943"/>
            <a:ext cx="10255571" cy="1077218"/>
          </a:xfrm>
          <a:prstGeom prst="rect">
            <a:avLst/>
          </a:prstGeom>
        </p:spPr>
        <p:txBody>
          <a:bodyPr wrap="square">
            <a:spAutoFit/>
          </a:bodyPr>
          <a:lstStyle/>
          <a:p>
            <a:pPr algn="ct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8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SGK – </a:t>
            </a:r>
            <a:r>
              <a:rPr lang="en-US" sz="3200" dirty="0" err="1">
                <a:latin typeface="Times New Roman" pitchFamily="18" charset="0"/>
                <a:cs typeface="Times New Roman" pitchFamily="18" charset="0"/>
              </a:rPr>
              <a:t>tr12</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p>
        </p:txBody>
      </p:sp>
      <p:sp>
        <p:nvSpPr>
          <p:cNvPr id="21" name="Pentagon 20">
            <a:extLst>
              <a:ext uri="{FF2B5EF4-FFF2-40B4-BE49-F238E27FC236}">
                <a16:creationId xmlns:a16="http://schemas.microsoft.com/office/drawing/2014/main" id="{97A37338-AD51-D04C-946E-95A159CFD152}"/>
              </a:ext>
            </a:extLst>
          </p:cNvPr>
          <p:cNvSpPr/>
          <p:nvPr/>
        </p:nvSpPr>
        <p:spPr>
          <a:xfrm flipH="1">
            <a:off x="2832357" y="3012440"/>
            <a:ext cx="8339958" cy="1213945"/>
          </a:xfrm>
          <a:prstGeom prst="homePlate">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chung</a:t>
            </a:r>
            <a:r>
              <a:rPr lang="en-US" sz="3600" dirty="0">
                <a:latin typeface="Times New Roman" pitchFamily="18" charset="0"/>
                <a:cs typeface="Times New Roman" pitchFamily="18" charset="0"/>
              </a:rPr>
              <a:t>:……………………………</a:t>
            </a:r>
          </a:p>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Gồm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a:t>
            </a:r>
          </a:p>
        </p:txBody>
      </p:sp>
      <p:pic>
        <p:nvPicPr>
          <p:cNvPr id="22" name="Picture 21" descr="—Pngtree—cartoon circle love heart cloud_4029830.png">
            <a:extLst>
              <a:ext uri="{FF2B5EF4-FFF2-40B4-BE49-F238E27FC236}">
                <a16:creationId xmlns:a16="http://schemas.microsoft.com/office/drawing/2014/main" id="{695CF81A-04ED-4F43-B0B7-2956D3389339}"/>
              </a:ext>
            </a:extLst>
          </p:cNvPr>
          <p:cNvPicPr>
            <a:picLocks noChangeAspect="1"/>
          </p:cNvPicPr>
          <p:nvPr/>
        </p:nvPicPr>
        <p:blipFill>
          <a:blip r:embed="rId4"/>
          <a:srcRect r="51852" b="66813"/>
          <a:stretch>
            <a:fillRect/>
          </a:stretch>
        </p:blipFill>
        <p:spPr>
          <a:xfrm>
            <a:off x="478534" y="2776827"/>
            <a:ext cx="2685185" cy="1573980"/>
          </a:xfrm>
          <a:prstGeom prst="rect">
            <a:avLst/>
          </a:prstGeom>
        </p:spPr>
      </p:pic>
      <p:sp>
        <p:nvSpPr>
          <p:cNvPr id="23" name="Rectangle 22">
            <a:extLst>
              <a:ext uri="{FF2B5EF4-FFF2-40B4-BE49-F238E27FC236}">
                <a16:creationId xmlns:a16="http://schemas.microsoft.com/office/drawing/2014/main" id="{5AC78180-3D8B-6D4E-A747-BD36CE4A379A}"/>
              </a:ext>
            </a:extLst>
          </p:cNvPr>
          <p:cNvSpPr/>
          <p:nvPr/>
        </p:nvSpPr>
        <p:spPr>
          <a:xfrm>
            <a:off x="1053273" y="3299719"/>
            <a:ext cx="1576552" cy="584775"/>
          </a:xfrm>
          <a:prstGeom prst="rect">
            <a:avLst/>
          </a:prstGeom>
        </p:spPr>
        <p:txBody>
          <a:bodyPr wrap="square">
            <a:spAutoFit/>
          </a:bodyPr>
          <a:lstStyle/>
          <a:p>
            <a:pPr algn="ctr"/>
            <a:r>
              <a:rPr lang="en-US" sz="3200" b="1" dirty="0" err="1">
                <a:solidFill>
                  <a:srgbClr val="7030A0"/>
                </a:solidFill>
                <a:latin typeface="Times New Roman" pitchFamily="18" charset="0"/>
                <a:cs typeface="Times New Roman" pitchFamily="18" charset="0"/>
              </a:rPr>
              <a:t>Nhóm</a:t>
            </a:r>
            <a:r>
              <a:rPr lang="en-US" sz="3200" b="1" dirty="0">
                <a:solidFill>
                  <a:srgbClr val="7030A0"/>
                </a:solidFill>
                <a:latin typeface="Times New Roman" pitchFamily="18" charset="0"/>
                <a:cs typeface="Times New Roman" pitchFamily="18" charset="0"/>
              </a:rPr>
              <a:t> 3</a:t>
            </a:r>
          </a:p>
        </p:txBody>
      </p:sp>
      <p:sp>
        <p:nvSpPr>
          <p:cNvPr id="25" name="Rectangle 24">
            <a:extLst>
              <a:ext uri="{FF2B5EF4-FFF2-40B4-BE49-F238E27FC236}">
                <a16:creationId xmlns:a16="http://schemas.microsoft.com/office/drawing/2014/main" id="{3F26A8D9-6E2B-6D41-968D-05CE61140C5F}"/>
              </a:ext>
            </a:extLst>
          </p:cNvPr>
          <p:cNvSpPr/>
          <p:nvPr/>
        </p:nvSpPr>
        <p:spPr>
          <a:xfrm>
            <a:off x="5564064" y="2950557"/>
            <a:ext cx="5191920" cy="584775"/>
          </a:xfrm>
          <a:prstGeom prst="rect">
            <a:avLst/>
          </a:prstGeom>
        </p:spPr>
        <p:txBody>
          <a:bodyPr wrap="square">
            <a:spAutoFit/>
          </a:bodyPr>
          <a:lstStyle/>
          <a:p>
            <a:pPr lvl="0" algn="just" fontAlgn="base">
              <a:spcBef>
                <a:spcPct val="0"/>
              </a:spcBef>
              <a:spcAft>
                <a:spcPct val="0"/>
              </a:spcAft>
            </a:pPr>
            <a:r>
              <a:rPr lang="en-US" sz="3200" i="1" dirty="0" err="1">
                <a:solidFill>
                  <a:srgbClr val="193ACC"/>
                </a:solidFill>
                <a:latin typeface="Times New Roman" pitchFamily="18" charset="0"/>
                <a:ea typeface="Times New Roman" pitchFamily="18" charset="0"/>
                <a:cs typeface="Times New Roman" pitchFamily="18" charset="0"/>
              </a:rPr>
              <a:t>Tục</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ngữ</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về</a:t>
            </a:r>
            <a:r>
              <a:rPr lang="en-US" sz="3200" i="1" dirty="0">
                <a:solidFill>
                  <a:srgbClr val="193ACC"/>
                </a:solidFill>
                <a:latin typeface="Times New Roman" pitchFamily="18" charset="0"/>
                <a:ea typeface="Times New Roman" pitchFamily="18" charset="0"/>
                <a:cs typeface="Times New Roman" pitchFamily="18" charset="0"/>
              </a:rPr>
              <a:t> con </a:t>
            </a:r>
            <a:r>
              <a:rPr lang="en-US" sz="3200" i="1" dirty="0" err="1">
                <a:solidFill>
                  <a:srgbClr val="193ACC"/>
                </a:solidFill>
                <a:latin typeface="Times New Roman" pitchFamily="18" charset="0"/>
                <a:ea typeface="Times New Roman" pitchFamily="18" charset="0"/>
                <a:cs typeface="Times New Roman" pitchFamily="18" charset="0"/>
              </a:rPr>
              <a:t>người</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xã</a:t>
            </a:r>
            <a:r>
              <a:rPr lang="en-US" sz="3200" i="1" dirty="0">
                <a:solidFill>
                  <a:srgbClr val="193ACC"/>
                </a:solidFill>
                <a:latin typeface="Times New Roman" pitchFamily="18" charset="0"/>
                <a:ea typeface="Times New Roman" pitchFamily="18" charset="0"/>
                <a:cs typeface="Times New Roman" pitchFamily="18" charset="0"/>
              </a:rPr>
              <a:t> </a:t>
            </a:r>
            <a:r>
              <a:rPr lang="en-US" sz="3200" i="1" dirty="0" err="1">
                <a:solidFill>
                  <a:srgbClr val="193ACC"/>
                </a:solidFill>
                <a:latin typeface="Times New Roman" pitchFamily="18" charset="0"/>
                <a:ea typeface="Times New Roman" pitchFamily="18" charset="0"/>
                <a:cs typeface="Times New Roman" pitchFamily="18" charset="0"/>
              </a:rPr>
              <a:t>hội</a:t>
            </a:r>
            <a:endParaRPr lang="en-US" i="1" dirty="0">
              <a:solidFill>
                <a:srgbClr val="193ACC"/>
              </a:solidFill>
              <a:latin typeface="Arial" pitchFamily="34" charset="0"/>
              <a:cs typeface="Arial" pitchFamily="34" charset="0"/>
            </a:endParaRPr>
          </a:p>
        </p:txBody>
      </p:sp>
      <p:sp>
        <p:nvSpPr>
          <p:cNvPr id="29" name="Rectangle 28">
            <a:extLst>
              <a:ext uri="{FF2B5EF4-FFF2-40B4-BE49-F238E27FC236}">
                <a16:creationId xmlns:a16="http://schemas.microsoft.com/office/drawing/2014/main" id="{27448093-8F6E-3546-8C74-3248C004F30F}"/>
              </a:ext>
            </a:extLst>
          </p:cNvPr>
          <p:cNvSpPr/>
          <p:nvPr/>
        </p:nvSpPr>
        <p:spPr>
          <a:xfrm>
            <a:off x="5564064" y="3530863"/>
            <a:ext cx="1620957" cy="584775"/>
          </a:xfrm>
          <a:prstGeom prst="rect">
            <a:avLst/>
          </a:prstGeom>
        </p:spPr>
        <p:txBody>
          <a:bodyPr wrap="none">
            <a:spAutoFit/>
          </a:bodyPr>
          <a:lstStyle/>
          <a:p>
            <a:pPr lvl="0" algn="just" fontAlgn="base">
              <a:spcBef>
                <a:spcPct val="0"/>
              </a:spcBef>
              <a:spcAft>
                <a:spcPct val="0"/>
              </a:spcAft>
            </a:pPr>
            <a:r>
              <a:rPr lang="en-US" sz="3200" i="1" dirty="0">
                <a:solidFill>
                  <a:srgbClr val="193ACC"/>
                </a:solidFill>
                <a:latin typeface="Times New Roman" pitchFamily="18" charset="0"/>
                <a:cs typeface="Times New Roman" pitchFamily="18" charset="0"/>
              </a:rPr>
              <a:t>5, 6, 7, 8</a:t>
            </a:r>
            <a:endParaRPr lang="en-US" i="1" dirty="0">
              <a:solidFill>
                <a:srgbClr val="193ACC"/>
              </a:solidFill>
              <a:latin typeface="Arial" pitchFamily="34" charset="0"/>
              <a:cs typeface="Arial" pitchFamily="34" charset="0"/>
            </a:endParaRPr>
          </a:p>
        </p:txBody>
      </p:sp>
    </p:spTree>
    <p:extLst>
      <p:ext uri="{BB962C8B-B14F-4D97-AF65-F5344CB8AC3E}">
        <p14:creationId xmlns:p14="http://schemas.microsoft.com/office/powerpoint/2010/main" val="408155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strVal val="#ppt_w*0.70"/>
                                          </p:val>
                                        </p:tav>
                                        <p:tav tm="100000">
                                          <p:val>
                                            <p:strVal val="#ppt_w"/>
                                          </p:val>
                                        </p:tav>
                                      </p:tavLst>
                                    </p:anim>
                                    <p:anim calcmode="lin" valueType="num">
                                      <p:cBhvr>
                                        <p:cTn id="15" dur="1000" fill="hold"/>
                                        <p:tgtEl>
                                          <p:spTgt spid="23"/>
                                        </p:tgtEl>
                                        <p:attrNameLst>
                                          <p:attrName>ppt_h</p:attrName>
                                        </p:attrNameLst>
                                      </p:cBhvr>
                                      <p:tavLst>
                                        <p:tav tm="0">
                                          <p:val>
                                            <p:strVal val="#ppt_h"/>
                                          </p:val>
                                        </p:tav>
                                        <p:tav tm="100000">
                                          <p:val>
                                            <p:strVal val="#ppt_h"/>
                                          </p:val>
                                        </p:tav>
                                      </p:tavLst>
                                    </p:anim>
                                    <p:animEffect transition="in" filter="fade">
                                      <p:cBhvr>
                                        <p:cTn id="16" dur="1000"/>
                                        <p:tgtEl>
                                          <p:spTgt spid="23"/>
                                        </p:tgtEl>
                                      </p:cBhvr>
                                    </p:animEffect>
                                  </p:childTnLst>
                                </p:cTn>
                              </p:par>
                              <p:par>
                                <p:cTn id="17" presetID="55"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strVal val="#ppt_w*0.70"/>
                                          </p:val>
                                        </p:tav>
                                        <p:tav tm="100000">
                                          <p:val>
                                            <p:strVal val="#ppt_w"/>
                                          </p:val>
                                        </p:tav>
                                      </p:tavLst>
                                    </p:anim>
                                    <p:anim calcmode="lin" valueType="num">
                                      <p:cBhvr>
                                        <p:cTn id="20" dur="1000" fill="hold"/>
                                        <p:tgtEl>
                                          <p:spTgt spid="22"/>
                                        </p:tgtEl>
                                        <p:attrNameLst>
                                          <p:attrName>ppt_h</p:attrName>
                                        </p:attrNameLst>
                                      </p:cBhvr>
                                      <p:tavLst>
                                        <p:tav tm="0">
                                          <p:val>
                                            <p:strVal val="#ppt_h"/>
                                          </p:val>
                                        </p:tav>
                                        <p:tav tm="100000">
                                          <p:val>
                                            <p:strVal val="#ppt_h"/>
                                          </p:val>
                                        </p:tav>
                                      </p:tavLst>
                                    </p:anim>
                                    <p:animEffect transition="in" filter="fade">
                                      <p:cBhvr>
                                        <p:cTn id="21" dur="1000"/>
                                        <p:tgtEl>
                                          <p:spTgt spid="22"/>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strVal val="#ppt_w*0.70"/>
                                          </p:val>
                                        </p:tav>
                                        <p:tav tm="100000">
                                          <p:val>
                                            <p:strVal val="#ppt_w"/>
                                          </p:val>
                                        </p:tav>
                                      </p:tavLst>
                                    </p:anim>
                                    <p:anim calcmode="lin" valueType="num">
                                      <p:cBhvr>
                                        <p:cTn id="25" dur="1000" fill="hold"/>
                                        <p:tgtEl>
                                          <p:spTgt spid="21"/>
                                        </p:tgtEl>
                                        <p:attrNameLst>
                                          <p:attrName>ppt_h</p:attrName>
                                        </p:attrNameLst>
                                      </p:cBhvr>
                                      <p:tavLst>
                                        <p:tav tm="0">
                                          <p:val>
                                            <p:strVal val="#ppt_h"/>
                                          </p:val>
                                        </p:tav>
                                        <p:tav tm="100000">
                                          <p:val>
                                            <p:strVal val="#ppt_h"/>
                                          </p:val>
                                        </p:tav>
                                      </p:tavLst>
                                    </p:anim>
                                    <p:animEffect transition="in" filter="fade">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ssolv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dissolve">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P spid="23" grpId="0"/>
      <p:bldP spid="25"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3"/>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2" name="Diamond 1">
            <a:extLst>
              <a:ext uri="{FF2B5EF4-FFF2-40B4-BE49-F238E27FC236}">
                <a16:creationId xmlns:a16="http://schemas.microsoft.com/office/drawing/2014/main" id="{217D488C-0353-C44E-9476-4A3809BC4336}"/>
              </a:ext>
            </a:extLst>
          </p:cNvPr>
          <p:cNvSpPr/>
          <p:nvPr/>
        </p:nvSpPr>
        <p:spPr>
          <a:xfrm>
            <a:off x="5362575" y="1638300"/>
            <a:ext cx="1466850" cy="1200150"/>
          </a:xfrm>
          <a:prstGeom prst="diamond">
            <a:avLst/>
          </a:prstGeom>
          <a:solidFill>
            <a:srgbClr val="928C1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x-none" sz="5500" b="1" dirty="0">
                <a:latin typeface="Times New Roman" panose="02020603050405020304" pitchFamily="18" charset="0"/>
                <a:cs typeface="Times New Roman" panose="02020603050405020304" pitchFamily="18" charset="0"/>
              </a:rPr>
              <a:t>II</a:t>
            </a:r>
          </a:p>
        </p:txBody>
      </p:sp>
      <p:sp>
        <p:nvSpPr>
          <p:cNvPr id="7" name="PA-矩形 12">
            <a:extLst>
              <a:ext uri="{FF2B5EF4-FFF2-40B4-BE49-F238E27FC236}">
                <a16:creationId xmlns:a16="http://schemas.microsoft.com/office/drawing/2014/main" id="{9F6F61A1-C6A5-AE4D-947B-9DAAE0DEAB87}"/>
              </a:ext>
            </a:extLst>
          </p:cNvPr>
          <p:cNvSpPr/>
          <p:nvPr>
            <p:custDataLst>
              <p:tags r:id="rId1"/>
            </p:custDataLst>
          </p:nvPr>
        </p:nvSpPr>
        <p:spPr>
          <a:xfrm>
            <a:off x="615949" y="3429000"/>
            <a:ext cx="10960102" cy="1323439"/>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err="1">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rPr>
              <a:t>TÌM</a:t>
            </a:r>
            <a:r>
              <a:rPr kumimoji="0" lang="en-US" altLang="zh-CN" sz="8000" b="1" i="0" u="none" strike="noStrike" kern="1200" cap="none" spc="0" normalizeH="0" noProof="0" dirty="0">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rPr>
              <a:t> </a:t>
            </a:r>
            <a:r>
              <a:rPr kumimoji="0" lang="en-US" altLang="zh-CN" sz="8000" b="1" i="0" u="none" strike="noStrike" kern="1200" cap="none" spc="0" normalizeH="0" noProof="0" dirty="0" err="1">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rPr>
              <a:t>HIỂU</a:t>
            </a:r>
            <a:r>
              <a:rPr kumimoji="0" lang="en-US" altLang="zh-CN" sz="8000" b="1" i="0" u="none" strike="noStrike" kern="1200" cap="none" spc="0" normalizeH="0" noProof="0" dirty="0">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rPr>
              <a:t> CHI </a:t>
            </a:r>
            <a:r>
              <a:rPr kumimoji="0" lang="en-US" altLang="zh-CN" sz="8000" b="1" i="0" u="none" strike="noStrike" kern="1200" cap="none" spc="0" normalizeH="0" noProof="0" dirty="0" err="1">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rPr>
              <a:t>TIẾT</a:t>
            </a:r>
            <a:endParaRPr kumimoji="0" lang="zh-CN" altLang="en-US" sz="8000" b="1" i="0" u="none" strike="noStrike" kern="1200" cap="none" spc="0" normalizeH="0" baseline="0" noProof="0" dirty="0">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endParaRPr>
          </a:p>
        </p:txBody>
      </p:sp>
    </p:spTree>
    <p:extLst>
      <p:ext uri="{BB962C8B-B14F-4D97-AF65-F5344CB8AC3E}">
        <p14:creationId xmlns:p14="http://schemas.microsoft.com/office/powerpoint/2010/main" val="5753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Vector Hà Nội vector hà nội - Vector Hà Nội | Hà nội, Nhiếp ảnh, Việt nam">
            <a:extLst>
              <a:ext uri="{FF2B5EF4-FFF2-40B4-BE49-F238E27FC236}">
                <a16:creationId xmlns:a16="http://schemas.microsoft.com/office/drawing/2014/main" id="{E7BD3C3C-921D-384D-BDD1-073C021939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44"/>
          <a:stretch>
            <a:fillRect/>
          </a:stretch>
        </p:blipFill>
        <p:spPr bwMode="auto">
          <a:xfrm>
            <a:off x="0" y="1455738"/>
            <a:ext cx="12192000"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6F2EA91-1C1D-544C-8EBE-3790DCB1C8AE}"/>
              </a:ext>
            </a:extLst>
          </p:cNvPr>
          <p:cNvSpPr/>
          <p:nvPr/>
        </p:nvSpPr>
        <p:spPr>
          <a:xfrm>
            <a:off x="968214" y="722508"/>
            <a:ext cx="10255571" cy="1200329"/>
          </a:xfrm>
          <a:prstGeom prst="rect">
            <a:avLst/>
          </a:prstGeom>
        </p:spPr>
        <p:txBody>
          <a:bodyPr wrap="square">
            <a:spAutoFit/>
          </a:bodyPr>
          <a:lstStyle/>
          <a:p>
            <a:pPr algn="ctr"/>
            <a:r>
              <a:rPr lang="en-US" sz="7200" b="1" i="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itchFamily="18" charset="0"/>
                <a:cs typeface="Times New Roman" pitchFamily="18" charset="0"/>
              </a:rPr>
              <a:t>KHỞI</a:t>
            </a:r>
            <a:r>
              <a:rPr lang="en-US" sz="72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itchFamily="18" charset="0"/>
                <a:cs typeface="Times New Roman" pitchFamily="18" charset="0"/>
              </a:rPr>
              <a:t> </a:t>
            </a:r>
            <a:r>
              <a:rPr lang="en-US" sz="7200" b="1" i="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itchFamily="18" charset="0"/>
                <a:cs typeface="Times New Roman" pitchFamily="18" charset="0"/>
              </a:rPr>
              <a:t>ĐỘNG</a:t>
            </a:r>
            <a:endParaRPr lang="en-US" sz="72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77602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8D8084C8-CE96-1C4B-9F86-6E93B7AD9EB3}"/>
              </a:ext>
            </a:extLst>
          </p:cNvPr>
          <p:cNvSpPr/>
          <p:nvPr/>
        </p:nvSpPr>
        <p:spPr>
          <a:xfrm>
            <a:off x="957932" y="285145"/>
            <a:ext cx="9826182" cy="830997"/>
          </a:xfrm>
          <a:prstGeom prst="rect">
            <a:avLst/>
          </a:prstGeom>
        </p:spPr>
        <p:txBody>
          <a:bodyPr wrap="square">
            <a:spAutoFit/>
          </a:bodyPr>
          <a:lstStyle/>
          <a:p>
            <a:pPr lvl="0" algn="ctr" eaLnBrk="0" fontAlgn="base" hangingPunct="0">
              <a:spcBef>
                <a:spcPct val="0"/>
              </a:spcBef>
              <a:spcAft>
                <a:spcPct val="0"/>
              </a:spcAft>
            </a:pPr>
            <a:r>
              <a:rPr lang="en-US" sz="4800" b="1" dirty="0" err="1">
                <a:solidFill>
                  <a:srgbClr val="FF0000"/>
                </a:solidFill>
                <a:latin typeface="Times New Roman" pitchFamily="18" charset="0"/>
                <a:cs typeface="Times New Roman" pitchFamily="18" charset="0"/>
              </a:rPr>
              <a:t>Làm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việc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nhóm</a:t>
            </a:r>
            <a:endParaRPr lang="en-US" sz="2400" b="1" dirty="0">
              <a:solidFill>
                <a:srgbClr val="FF0000"/>
              </a:solidFill>
              <a:latin typeface="Times New Roman" pitchFamily="18" charset="0"/>
              <a:cs typeface="Times New Roman" pitchFamily="18" charset="0"/>
            </a:endParaRPr>
          </a:p>
        </p:txBody>
      </p:sp>
      <p:graphicFrame>
        <p:nvGraphicFramePr>
          <p:cNvPr id="8" name="Table 7">
            <a:extLst>
              <a:ext uri="{FF2B5EF4-FFF2-40B4-BE49-F238E27FC236}">
                <a16:creationId xmlns:a16="http://schemas.microsoft.com/office/drawing/2014/main" id="{8C147DB2-6221-8E4C-8406-C070528ADD04}"/>
              </a:ext>
            </a:extLst>
          </p:cNvPr>
          <p:cNvGraphicFramePr>
            <a:graphicFrameLocks noGrp="1"/>
          </p:cNvGraphicFramePr>
          <p:nvPr>
            <p:extLst>
              <p:ext uri="{D42A27DB-BD31-4B8C-83A1-F6EECF244321}">
                <p14:modId xmlns:p14="http://schemas.microsoft.com/office/powerpoint/2010/main" val="2719472"/>
              </p:ext>
            </p:extLst>
          </p:nvPr>
        </p:nvGraphicFramePr>
        <p:xfrm>
          <a:off x="957932" y="1320332"/>
          <a:ext cx="7344228" cy="4685702"/>
        </p:xfrm>
        <a:graphic>
          <a:graphicData uri="http://schemas.openxmlformats.org/drawingml/2006/table">
            <a:tbl>
              <a:tblPr firstRow="1" bandRow="1">
                <a:tableStyleId>{5A111915-BE36-4E01-A7E5-04B1672EAD32}</a:tableStyleId>
              </a:tblPr>
              <a:tblGrid>
                <a:gridCol w="7344228">
                  <a:extLst>
                    <a:ext uri="{9D8B030D-6E8A-4147-A177-3AD203B41FA5}">
                      <a16:colId xmlns:a16="http://schemas.microsoft.com/office/drawing/2014/main" val="20000"/>
                    </a:ext>
                  </a:extLst>
                </a:gridCol>
              </a:tblGrid>
              <a:tr h="746282">
                <a:tc>
                  <a:txBody>
                    <a:bodyPr/>
                    <a:lstStyle/>
                    <a:p>
                      <a:pPr algn="ctr">
                        <a:lnSpc>
                          <a:spcPct val="100000"/>
                        </a:lnSpc>
                      </a:pPr>
                      <a:endParaRPr lang="en-US" sz="200" dirty="0">
                        <a:latin typeface="Times New Roman" pitchFamily="18" charset="0"/>
                        <a:cs typeface="Times New Roman" pitchFamily="18" charset="0"/>
                      </a:endParaRPr>
                    </a:p>
                    <a:p>
                      <a:pPr algn="ctr">
                        <a:lnSpc>
                          <a:spcPct val="100000"/>
                        </a:lnSpc>
                      </a:pPr>
                      <a:r>
                        <a:rPr lang="en-US" sz="3600" b="1" i="1" dirty="0" err="1">
                          <a:latin typeface="Times New Roman" pitchFamily="18" charset="0"/>
                          <a:cs typeface="Times New Roman" pitchFamily="18" charset="0"/>
                        </a:rPr>
                        <a:t>Câu</a:t>
                      </a:r>
                      <a:r>
                        <a:rPr lang="en-US" sz="3600" b="1" i="1" baseline="0" dirty="0">
                          <a:latin typeface="Times New Roman" pitchFamily="18" charset="0"/>
                          <a:cs typeface="Times New Roman" pitchFamily="18" charset="0"/>
                        </a:rPr>
                        <a:t> </a:t>
                      </a:r>
                      <a:r>
                        <a:rPr lang="en-US" sz="3600" b="1" i="1" baseline="0" dirty="0" err="1">
                          <a:latin typeface="Times New Roman" pitchFamily="18" charset="0"/>
                          <a:cs typeface="Times New Roman" pitchFamily="18" charset="0"/>
                        </a:rPr>
                        <a:t>tục</a:t>
                      </a:r>
                      <a:r>
                        <a:rPr lang="en-US" sz="3600" b="1" i="1" baseline="0" dirty="0">
                          <a:latin typeface="Times New Roman" pitchFamily="18" charset="0"/>
                          <a:cs typeface="Times New Roman" pitchFamily="18" charset="0"/>
                        </a:rPr>
                        <a:t> </a:t>
                      </a:r>
                      <a:r>
                        <a:rPr lang="en-US" sz="3600" b="1" i="1" baseline="0" dirty="0" err="1">
                          <a:latin typeface="Times New Roman" pitchFamily="18" charset="0"/>
                          <a:cs typeface="Times New Roman" pitchFamily="18" charset="0"/>
                        </a:rPr>
                        <a:t>ngữ</a:t>
                      </a:r>
                      <a:r>
                        <a:rPr lang="en-US" sz="3600" b="1" i="1" baseline="0" dirty="0">
                          <a:latin typeface="Times New Roman" pitchFamily="18" charset="0"/>
                          <a:cs typeface="Times New Roman" pitchFamily="18" charset="0"/>
                        </a:rPr>
                        <a:t> </a:t>
                      </a:r>
                      <a:r>
                        <a:rPr lang="en-US" sz="3600" b="1" i="1" baseline="0" dirty="0" err="1">
                          <a:latin typeface="Times New Roman" pitchFamily="18" charset="0"/>
                          <a:cs typeface="Times New Roman" pitchFamily="18" charset="0"/>
                        </a:rPr>
                        <a:t>số</a:t>
                      </a:r>
                      <a:r>
                        <a:rPr lang="en-US" sz="3600" b="1" i="1" baseline="0" dirty="0">
                          <a:latin typeface="Times New Roman" pitchFamily="18" charset="0"/>
                          <a:cs typeface="Times New Roman" pitchFamily="18" charset="0"/>
                        </a:rPr>
                        <a:t> ………..</a:t>
                      </a:r>
                      <a:endParaRPr lang="en-US" sz="3600" b="1" i="1" dirty="0">
                        <a:latin typeface="Times New Roman" pitchFamily="18" charset="0"/>
                        <a:cs typeface="Times New Roman" pitchFamily="18" charset="0"/>
                      </a:endParaRPr>
                    </a:p>
                  </a:txBody>
                  <a:tcPr>
                    <a:lnL w="12700" cap="flat" cmpd="sng" algn="ctr">
                      <a:solidFill>
                        <a:srgbClr val="928C1C"/>
                      </a:solidFill>
                      <a:prstDash val="solid"/>
                      <a:round/>
                      <a:headEnd type="none" w="med" len="med"/>
                      <a:tailEnd type="none" w="med" len="med"/>
                    </a:lnL>
                    <a:lnR w="12700" cap="flat" cmpd="sng" algn="ctr">
                      <a:solidFill>
                        <a:srgbClr val="928C1C"/>
                      </a:solidFill>
                      <a:prstDash val="solid"/>
                      <a:round/>
                      <a:headEnd type="none" w="med" len="med"/>
                      <a:tailEnd type="none" w="med" len="med"/>
                    </a:lnR>
                    <a:lnT w="12700" cap="flat" cmpd="sng" algn="ctr">
                      <a:solidFill>
                        <a:srgbClr val="928C1C"/>
                      </a:solidFill>
                      <a:prstDash val="solid"/>
                      <a:round/>
                      <a:headEnd type="none" w="med" len="med"/>
                      <a:tailEnd type="none" w="med" len="med"/>
                    </a:lnT>
                    <a:lnB w="12700" cap="flat" cmpd="sng" algn="ctr">
                      <a:solidFill>
                        <a:srgbClr val="928C1C"/>
                      </a:solidFill>
                      <a:prstDash val="solid"/>
                      <a:round/>
                      <a:headEnd type="none" w="med" len="med"/>
                      <a:tailEnd type="none" w="med" len="med"/>
                    </a:lnB>
                    <a:solidFill>
                      <a:srgbClr val="928C1C"/>
                    </a:solidFill>
                  </a:tcPr>
                </a:tc>
                <a:extLst>
                  <a:ext uri="{0D108BD9-81ED-4DB2-BD59-A6C34878D82A}">
                    <a16:rowId xmlns:a16="http://schemas.microsoft.com/office/drawing/2014/main" val="10000"/>
                  </a:ext>
                </a:extLst>
              </a:tr>
              <a:tr h="984855">
                <a:tc>
                  <a:txBody>
                    <a:bodyPr/>
                    <a:lstStyle/>
                    <a:p>
                      <a:pPr>
                        <a:lnSpc>
                          <a:spcPct val="100000"/>
                        </a:lnSpc>
                      </a:pPr>
                      <a:r>
                        <a:rPr lang="en-US" sz="2800" baseline="0" dirty="0" err="1">
                          <a:latin typeface="Times New Roman" pitchFamily="18" charset="0"/>
                          <a:cs typeface="Times New Roman" pitchFamily="18" charset="0"/>
                        </a:rPr>
                        <a:t>Nội</a:t>
                      </a:r>
                      <a:r>
                        <a:rPr lang="en-US" sz="2800" baseline="0" dirty="0">
                          <a:latin typeface="Times New Roman" pitchFamily="18" charset="0"/>
                          <a:cs typeface="Times New Roman" pitchFamily="18" charset="0"/>
                        </a:rPr>
                        <a:t> dung, ý </a:t>
                      </a:r>
                      <a:r>
                        <a:rPr lang="en-US" sz="2800" baseline="0" dirty="0" err="1">
                          <a:latin typeface="Times New Roman" pitchFamily="18" charset="0"/>
                          <a:cs typeface="Times New Roman" pitchFamily="18" charset="0"/>
                        </a:rPr>
                        <a:t>nghĩa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của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câu</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tục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ngữ</a:t>
                      </a:r>
                      <a:r>
                        <a:rPr lang="en-US" sz="2800" baseline="0" dirty="0">
                          <a:latin typeface="Times New Roman" pitchFamily="18" charset="0"/>
                          <a:cs typeface="Times New Roman" pitchFamily="18" charset="0"/>
                        </a:rPr>
                        <a:t>: </a:t>
                      </a:r>
                    </a:p>
                    <a:p>
                      <a:pPr>
                        <a:lnSpc>
                          <a:spcPct val="100000"/>
                        </a:lnSpc>
                      </a:pP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lnL w="12700" cap="flat" cmpd="sng" algn="ctr">
                      <a:solidFill>
                        <a:srgbClr val="928C1C"/>
                      </a:solidFill>
                      <a:prstDash val="solid"/>
                      <a:round/>
                      <a:headEnd type="none" w="med" len="med"/>
                      <a:tailEnd type="none" w="med" len="med"/>
                    </a:lnL>
                    <a:lnR w="12700" cap="flat" cmpd="sng" algn="ctr">
                      <a:solidFill>
                        <a:srgbClr val="928C1C"/>
                      </a:solidFill>
                      <a:prstDash val="solid"/>
                      <a:round/>
                      <a:headEnd type="none" w="med" len="med"/>
                      <a:tailEnd type="none" w="med" len="med"/>
                    </a:lnR>
                    <a:lnT w="12700" cap="flat" cmpd="sng" algn="ctr">
                      <a:solidFill>
                        <a:srgbClr val="928C1C"/>
                      </a:solidFill>
                      <a:prstDash val="solid"/>
                      <a:round/>
                      <a:headEnd type="none" w="med" len="med"/>
                      <a:tailEnd type="none" w="med" len="med"/>
                    </a:lnT>
                    <a:lnB w="12700" cap="flat" cmpd="sng" algn="ctr">
                      <a:solidFill>
                        <a:srgbClr val="928C1C"/>
                      </a:solidFill>
                      <a:prstDash val="solid"/>
                      <a:round/>
                      <a:headEnd type="none" w="med" len="med"/>
                      <a:tailEnd type="none" w="med" len="med"/>
                    </a:lnB>
                  </a:tcPr>
                </a:tc>
                <a:extLst>
                  <a:ext uri="{0D108BD9-81ED-4DB2-BD59-A6C34878D82A}">
                    <a16:rowId xmlns:a16="http://schemas.microsoft.com/office/drawing/2014/main" val="10001"/>
                  </a:ext>
                </a:extLst>
              </a:tr>
              <a:tr h="984855">
                <a:tc>
                  <a:txBody>
                    <a:bodyPr/>
                    <a:lstStyle/>
                    <a:p>
                      <a:pPr>
                        <a:lnSpc>
                          <a:spcPct val="100000"/>
                        </a:lnSpc>
                      </a:pPr>
                      <a:r>
                        <a:rPr lang="en-US" sz="2800" baseline="0" dirty="0" err="1">
                          <a:latin typeface="Times New Roman" pitchFamily="18" charset="0"/>
                          <a:cs typeface="Times New Roman" pitchFamily="18" charset="0"/>
                        </a:rPr>
                        <a:t>Nghệ</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thuật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được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sử</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dụng</a:t>
                      </a:r>
                      <a:r>
                        <a:rPr lang="en-US" sz="2800" baseline="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lnL w="12700" cap="flat" cmpd="sng" algn="ctr">
                      <a:solidFill>
                        <a:srgbClr val="928C1C"/>
                      </a:solidFill>
                      <a:prstDash val="solid"/>
                      <a:round/>
                      <a:headEnd type="none" w="med" len="med"/>
                      <a:tailEnd type="none" w="med" len="med"/>
                    </a:lnL>
                    <a:lnR w="12700" cap="flat" cmpd="sng" algn="ctr">
                      <a:solidFill>
                        <a:srgbClr val="928C1C"/>
                      </a:solidFill>
                      <a:prstDash val="solid"/>
                      <a:round/>
                      <a:headEnd type="none" w="med" len="med"/>
                      <a:tailEnd type="none" w="med" len="med"/>
                    </a:lnR>
                    <a:lnT w="12700" cap="flat" cmpd="sng" algn="ctr">
                      <a:solidFill>
                        <a:srgbClr val="928C1C"/>
                      </a:solidFill>
                      <a:prstDash val="solid"/>
                      <a:round/>
                      <a:headEnd type="none" w="med" len="med"/>
                      <a:tailEnd type="none" w="med" len="med"/>
                    </a:lnT>
                    <a:lnB w="12700" cap="flat" cmpd="sng" algn="ctr">
                      <a:solidFill>
                        <a:srgbClr val="928C1C"/>
                      </a:solidFill>
                      <a:prstDash val="solid"/>
                      <a:round/>
                      <a:headEnd type="none" w="med" len="med"/>
                      <a:tailEnd type="none" w="med" len="med"/>
                    </a:lnB>
                  </a:tcPr>
                </a:tc>
                <a:extLst>
                  <a:ext uri="{0D108BD9-81ED-4DB2-BD59-A6C34878D82A}">
                    <a16:rowId xmlns:a16="http://schemas.microsoft.com/office/drawing/2014/main" val="10002"/>
                  </a:ext>
                </a:extLst>
              </a:tr>
              <a:tr h="984855">
                <a:tc>
                  <a:txBody>
                    <a:bodyPr/>
                    <a:lstStyle/>
                    <a:p>
                      <a:pPr>
                        <a:lnSpc>
                          <a:spcPct val="100000"/>
                        </a:lnSpc>
                      </a:pPr>
                      <a:r>
                        <a:rPr lang="en-US" sz="2800" dirty="0" err="1">
                          <a:latin typeface="Times New Roman" pitchFamily="18" charset="0"/>
                          <a:cs typeface="Times New Roman" pitchFamily="18" charset="0"/>
                        </a:rPr>
                        <a:t>Tình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huống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vận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dụng</a:t>
                      </a:r>
                      <a:r>
                        <a:rPr lang="en-US" sz="2800" baseline="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lnL w="12700" cap="flat" cmpd="sng" algn="ctr">
                      <a:solidFill>
                        <a:srgbClr val="928C1C"/>
                      </a:solidFill>
                      <a:prstDash val="solid"/>
                      <a:round/>
                      <a:headEnd type="none" w="med" len="med"/>
                      <a:tailEnd type="none" w="med" len="med"/>
                    </a:lnL>
                    <a:lnR w="12700" cap="flat" cmpd="sng" algn="ctr">
                      <a:solidFill>
                        <a:srgbClr val="928C1C"/>
                      </a:solidFill>
                      <a:prstDash val="solid"/>
                      <a:round/>
                      <a:headEnd type="none" w="med" len="med"/>
                      <a:tailEnd type="none" w="med" len="med"/>
                    </a:lnR>
                    <a:lnT w="12700" cap="flat" cmpd="sng" algn="ctr">
                      <a:solidFill>
                        <a:srgbClr val="928C1C"/>
                      </a:solidFill>
                      <a:prstDash val="solid"/>
                      <a:round/>
                      <a:headEnd type="none" w="med" len="med"/>
                      <a:tailEnd type="none" w="med" len="med"/>
                    </a:lnT>
                    <a:lnB w="12700" cap="flat" cmpd="sng" algn="ctr">
                      <a:solidFill>
                        <a:srgbClr val="928C1C"/>
                      </a:solidFill>
                      <a:prstDash val="solid"/>
                      <a:round/>
                      <a:headEnd type="none" w="med" len="med"/>
                      <a:tailEnd type="none" w="med" len="med"/>
                    </a:lnB>
                  </a:tcPr>
                </a:tc>
                <a:extLst>
                  <a:ext uri="{0D108BD9-81ED-4DB2-BD59-A6C34878D82A}">
                    <a16:rowId xmlns:a16="http://schemas.microsoft.com/office/drawing/2014/main" val="10003"/>
                  </a:ext>
                </a:extLst>
              </a:tr>
              <a:tr h="984855">
                <a:tc>
                  <a:txBody>
                    <a:bodyPr/>
                    <a:lstStyle/>
                    <a:p>
                      <a:pPr>
                        <a:lnSpc>
                          <a:spcPct val="100000"/>
                        </a:lnSpc>
                      </a:pPr>
                      <a:r>
                        <a:rPr lang="en-US" sz="2800" dirty="0" err="1">
                          <a:latin typeface="Times New Roman" pitchFamily="18" charset="0"/>
                          <a:cs typeface="Times New Roman" pitchFamily="18" charset="0"/>
                        </a:rPr>
                        <a:t>Câu</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tục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ngữ</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tương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tự</a:t>
                      </a:r>
                      <a:r>
                        <a:rPr lang="en-US" sz="2800" baseline="0" dirty="0">
                          <a:latin typeface="Times New Roman" pitchFamily="18" charset="0"/>
                          <a:cs typeface="Times New Roman" pitchFamily="18" charset="0"/>
                        </a:rPr>
                        <a:t>: </a:t>
                      </a:r>
                    </a:p>
                    <a:p>
                      <a:pPr>
                        <a:lnSpc>
                          <a:spcPct val="100000"/>
                        </a:lnSpc>
                      </a:pP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lnL w="12700" cap="flat" cmpd="sng" algn="ctr">
                      <a:solidFill>
                        <a:srgbClr val="928C1C"/>
                      </a:solidFill>
                      <a:prstDash val="solid"/>
                      <a:round/>
                      <a:headEnd type="none" w="med" len="med"/>
                      <a:tailEnd type="none" w="med" len="med"/>
                    </a:lnL>
                    <a:lnR w="12700" cap="flat" cmpd="sng" algn="ctr">
                      <a:solidFill>
                        <a:srgbClr val="928C1C"/>
                      </a:solidFill>
                      <a:prstDash val="solid"/>
                      <a:round/>
                      <a:headEnd type="none" w="med" len="med"/>
                      <a:tailEnd type="none" w="med" len="med"/>
                    </a:lnR>
                    <a:lnT w="12700" cap="flat" cmpd="sng" algn="ctr">
                      <a:solidFill>
                        <a:srgbClr val="928C1C"/>
                      </a:solidFill>
                      <a:prstDash val="solid"/>
                      <a:round/>
                      <a:headEnd type="none" w="med" len="med"/>
                      <a:tailEnd type="none" w="med" len="med"/>
                    </a:lnT>
                    <a:lnB w="12700" cap="flat" cmpd="sng" algn="ctr">
                      <a:solidFill>
                        <a:srgbClr val="928C1C"/>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3" name="Picture 2" descr="Icon&#10;&#10;Description automatically generated">
            <a:extLst>
              <a:ext uri="{FF2B5EF4-FFF2-40B4-BE49-F238E27FC236}">
                <a16:creationId xmlns:a16="http://schemas.microsoft.com/office/drawing/2014/main" id="{78996F85-815A-DC4F-9939-761E1454D3AA}"/>
              </a:ext>
            </a:extLst>
          </p:cNvPr>
          <p:cNvPicPr>
            <a:picLocks noChangeAspect="1"/>
          </p:cNvPicPr>
          <p:nvPr/>
        </p:nvPicPr>
        <p:blipFill>
          <a:blip r:embed="rId3"/>
          <a:stretch>
            <a:fillRect/>
          </a:stretch>
        </p:blipFill>
        <p:spPr>
          <a:xfrm>
            <a:off x="8407638" y="2040568"/>
            <a:ext cx="3304233" cy="3245229"/>
          </a:xfrm>
          <a:prstGeom prst="rect">
            <a:avLst/>
          </a:prstGeom>
        </p:spPr>
      </p:pic>
    </p:spTree>
    <p:extLst>
      <p:ext uri="{BB962C8B-B14F-4D97-AF65-F5344CB8AC3E}">
        <p14:creationId xmlns:p14="http://schemas.microsoft.com/office/powerpoint/2010/main" val="267211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unn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4046" y="1920394"/>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loudy da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0" y="2298880"/>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loudy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0202" y="570631"/>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orm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3790" y="566226"/>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93;p6"/>
          <p:cNvSpPr txBox="1"/>
          <p:nvPr/>
        </p:nvSpPr>
        <p:spPr>
          <a:xfrm>
            <a:off x="1235661" y="2400669"/>
            <a:ext cx="9578385"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dirty="0">
                <a:solidFill>
                  <a:srgbClr val="0070C0"/>
                </a:solidFill>
                <a:latin typeface="Calibri"/>
                <a:ea typeface="Calibri"/>
                <a:cs typeface="Calibri"/>
                <a:sym typeface="Calibri"/>
              </a:rPr>
              <a:t>1. </a:t>
            </a:r>
            <a:r>
              <a:rPr lang="en-US" sz="6000" b="1" dirty="0" err="1">
                <a:solidFill>
                  <a:srgbClr val="0070C0"/>
                </a:solidFill>
                <a:latin typeface="Calibri"/>
                <a:ea typeface="Calibri"/>
                <a:cs typeface="Calibri"/>
                <a:sym typeface="Calibri"/>
              </a:rPr>
              <a:t>TỤC</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NGỮ</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VỀ</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THIÊN</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NHIÊN</a:t>
            </a:r>
            <a:endParaRPr sz="6000" b="1" dirty="0">
              <a:solidFill>
                <a:srgbClr val="0070C0"/>
              </a:solidFill>
              <a:latin typeface="Calibri"/>
              <a:ea typeface="Calibri"/>
              <a:cs typeface="Calibri"/>
              <a:sym typeface="Calibri"/>
            </a:endParaRPr>
          </a:p>
        </p:txBody>
      </p:sp>
      <p:pic>
        <p:nvPicPr>
          <p:cNvPr id="9" name="Picture 8" descr="A picture containing text, vector graphics&#10;&#10;Description automatically generated">
            <a:extLst>
              <a:ext uri="{FF2B5EF4-FFF2-40B4-BE49-F238E27FC236}">
                <a16:creationId xmlns:a16="http://schemas.microsoft.com/office/drawing/2014/main" id="{4F1BA37D-117C-F14C-B16C-A5B6FB2E1B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8239" y="3518081"/>
            <a:ext cx="4499142" cy="3554482"/>
          </a:xfrm>
          <a:prstGeom prst="rect">
            <a:avLst/>
          </a:prstGeom>
        </p:spPr>
      </p:pic>
    </p:spTree>
    <p:extLst>
      <p:ext uri="{BB962C8B-B14F-4D97-AF65-F5344CB8AC3E}">
        <p14:creationId xmlns:p14="http://schemas.microsoft.com/office/powerpoint/2010/main" val="221605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8" name="TextBox 7">
            <a:extLst>
              <a:ext uri="{FF2B5EF4-FFF2-40B4-BE49-F238E27FC236}">
                <a16:creationId xmlns:a16="http://schemas.microsoft.com/office/drawing/2014/main" id="{97E0C68C-BA0C-9D48-827B-73F37BC4A450}"/>
              </a:ext>
            </a:extLst>
          </p:cNvPr>
          <p:cNvSpPr txBox="1"/>
          <p:nvPr/>
        </p:nvSpPr>
        <p:spPr>
          <a:xfrm>
            <a:off x="493241" y="888492"/>
            <a:ext cx="28623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Times New Roman" panose="02020603050405020304" pitchFamily="18" charset="0"/>
                <a:ea typeface="微软雅黑"/>
                <a:cs typeface="Times New Roman" panose="02020603050405020304" pitchFamily="18" charset="0"/>
              </a:rPr>
              <a:t> </a:t>
            </a: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CÂU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1</a:t>
            </a: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p:txBody>
      </p:sp>
      <p:sp>
        <p:nvSpPr>
          <p:cNvPr id="9" name="Rectangle 8">
            <a:extLst>
              <a:ext uri="{FF2B5EF4-FFF2-40B4-BE49-F238E27FC236}">
                <a16:creationId xmlns:a16="http://schemas.microsoft.com/office/drawing/2014/main" id="{EC61AFCC-953B-7842-AA97-EA9CF536B895}"/>
              </a:ext>
            </a:extLst>
          </p:cNvPr>
          <p:cNvSpPr/>
          <p:nvPr/>
        </p:nvSpPr>
        <p:spPr>
          <a:xfrm>
            <a:off x="3355578" y="888492"/>
            <a:ext cx="579678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Ráng mỡ gà, có nhà thì giữ</a:t>
            </a:r>
            <a:endParaRPr kumimoji="0" lang="en-US" sz="7200" b="0" i="0" u="none" strike="noStrike" kern="1200" cap="none" spc="0" normalizeH="0" baseline="0" noProof="0" dirty="0">
              <a:ln>
                <a:noFill/>
              </a:ln>
              <a:solidFill>
                <a:srgbClr val="0000CC"/>
              </a:solidFill>
              <a:effectLst/>
              <a:uLnTx/>
              <a:uFillTx/>
              <a:latin typeface="Calibri"/>
              <a:ea typeface="微软雅黑"/>
              <a:cs typeface="+mn-cs"/>
            </a:endParaRPr>
          </a:p>
        </p:txBody>
      </p:sp>
      <p:sp>
        <p:nvSpPr>
          <p:cNvPr id="10" name="Rectangle 9">
            <a:extLst>
              <a:ext uri="{FF2B5EF4-FFF2-40B4-BE49-F238E27FC236}">
                <a16:creationId xmlns:a16="http://schemas.microsoft.com/office/drawing/2014/main" id="{1C7CE4A2-E5FF-424F-A45C-6BA27E111E3C}"/>
              </a:ext>
            </a:extLst>
          </p:cNvPr>
          <p:cNvSpPr/>
          <p:nvPr/>
        </p:nvSpPr>
        <p:spPr>
          <a:xfrm>
            <a:off x="1325898" y="2405871"/>
            <a:ext cx="2344978"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Nội</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dung:</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11" name="Rectangle 10">
            <a:extLst>
              <a:ext uri="{FF2B5EF4-FFF2-40B4-BE49-F238E27FC236}">
                <a16:creationId xmlns:a16="http://schemas.microsoft.com/office/drawing/2014/main" id="{523BED40-8841-2C42-9A1B-5223420F8F9E}"/>
              </a:ext>
            </a:extLst>
          </p:cNvPr>
          <p:cNvSpPr/>
          <p:nvPr/>
        </p:nvSpPr>
        <p:spPr>
          <a:xfrm>
            <a:off x="3655727" y="1955673"/>
            <a:ext cx="7819080" cy="16619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Chân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trời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xuất</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hiện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những</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áng</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mây</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có</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màu</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mỡ</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gà</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là</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trời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sắp</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có</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bão</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cần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phải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gia</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cố</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giữ</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gìn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nhà</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cửa</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endParaRPr kumimoji="0" lang="en-US" sz="34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sp>
        <p:nvSpPr>
          <p:cNvPr id="12" name="Rectangle 11">
            <a:extLst>
              <a:ext uri="{FF2B5EF4-FFF2-40B4-BE49-F238E27FC236}">
                <a16:creationId xmlns:a16="http://schemas.microsoft.com/office/drawing/2014/main" id="{17B69A50-CA8C-6E49-AAF6-A4998969126B}"/>
              </a:ext>
            </a:extLst>
          </p:cNvPr>
          <p:cNvSpPr/>
          <p:nvPr/>
        </p:nvSpPr>
        <p:spPr>
          <a:xfrm>
            <a:off x="3729302" y="3747684"/>
            <a:ext cx="7777051" cy="11387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Ráng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là</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màu</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vàng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xuộm</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của</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mây</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do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mặt</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trời</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chiếu</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vào</a:t>
            </a:r>
            <a:endParaRPr kumimoji="0" lang="en-US" sz="3400" b="0" i="0"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endParaRPr>
          </a:p>
        </p:txBody>
      </p:sp>
      <p:sp>
        <p:nvSpPr>
          <p:cNvPr id="13" name="Rectangle 12">
            <a:extLst>
              <a:ext uri="{FF2B5EF4-FFF2-40B4-BE49-F238E27FC236}">
                <a16:creationId xmlns:a16="http://schemas.microsoft.com/office/drawing/2014/main" id="{FAF9CF61-F22F-A440-A9B8-A4F1C30CD28C}"/>
              </a:ext>
            </a:extLst>
          </p:cNvPr>
          <p:cNvSpPr/>
          <p:nvPr/>
        </p:nvSpPr>
        <p:spPr>
          <a:xfrm>
            <a:off x="3592064" y="4998984"/>
            <a:ext cx="7861352" cy="11387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Ráng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mỡ</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gà</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thường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xuất</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hiện</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ở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phía</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chân</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trời</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trước</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khi</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có</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giông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bão</a:t>
            </a:r>
            <a:endParaRPr kumimoji="0" lang="en-US" sz="3400" b="0" i="0"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endParaRPr>
          </a:p>
        </p:txBody>
      </p:sp>
      <p:cxnSp>
        <p:nvCxnSpPr>
          <p:cNvPr id="14" name="Straight Arrow Connector 13">
            <a:extLst>
              <a:ext uri="{FF2B5EF4-FFF2-40B4-BE49-F238E27FC236}">
                <a16:creationId xmlns:a16="http://schemas.microsoft.com/office/drawing/2014/main" id="{653FA544-8A9E-5442-8513-6BECFC7A1D5E}"/>
              </a:ext>
            </a:extLst>
          </p:cNvPr>
          <p:cNvCxnSpPr>
            <a:stCxn id="16" idx="3"/>
            <a:endCxn id="12" idx="1"/>
          </p:cNvCxnSpPr>
          <p:nvPr/>
        </p:nvCxnSpPr>
        <p:spPr>
          <a:xfrm flipV="1">
            <a:off x="2772242" y="4317071"/>
            <a:ext cx="957060" cy="5140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C2E5081-0961-3A4D-B428-F7C13862334F}"/>
              </a:ext>
            </a:extLst>
          </p:cNvPr>
          <p:cNvCxnSpPr>
            <a:stCxn id="16" idx="3"/>
            <a:endCxn id="13" idx="1"/>
          </p:cNvCxnSpPr>
          <p:nvPr/>
        </p:nvCxnSpPr>
        <p:spPr>
          <a:xfrm>
            <a:off x="2772242" y="4831113"/>
            <a:ext cx="819822" cy="7372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48F567C-6269-CB47-85D3-EA9B4714D5D0}"/>
              </a:ext>
            </a:extLst>
          </p:cNvPr>
          <p:cNvSpPr/>
          <p:nvPr/>
        </p:nvSpPr>
        <p:spPr>
          <a:xfrm>
            <a:off x="1362684" y="4507947"/>
            <a:ext cx="1409558"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CSTT</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pic>
        <p:nvPicPr>
          <p:cNvPr id="17" name="Picture 16">
            <a:extLst>
              <a:ext uri="{FF2B5EF4-FFF2-40B4-BE49-F238E27FC236}">
                <a16:creationId xmlns:a16="http://schemas.microsoft.com/office/drawing/2014/main" id="{FBDED857-4BF0-4E44-91F4-DF17303A3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46" y="1702619"/>
            <a:ext cx="1243263" cy="1243263"/>
          </a:xfrm>
          <a:prstGeom prst="rect">
            <a:avLst/>
          </a:prstGeom>
        </p:spPr>
      </p:pic>
      <p:pic>
        <p:nvPicPr>
          <p:cNvPr id="18" name="Picture 17">
            <a:extLst>
              <a:ext uri="{FF2B5EF4-FFF2-40B4-BE49-F238E27FC236}">
                <a16:creationId xmlns:a16="http://schemas.microsoft.com/office/drawing/2014/main" id="{43C1202F-EFEC-A34F-B923-7B7603363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434" y="3805799"/>
            <a:ext cx="1243263" cy="1243263"/>
          </a:xfrm>
          <a:prstGeom prst="rect">
            <a:avLst/>
          </a:prstGeom>
        </p:spPr>
      </p:pic>
    </p:spTree>
    <p:extLst>
      <p:ext uri="{BB962C8B-B14F-4D97-AF65-F5344CB8AC3E}">
        <p14:creationId xmlns:p14="http://schemas.microsoft.com/office/powerpoint/2010/main" val="318702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strips(downLeft)">
                                      <p:cBhvr>
                                        <p:cTn id="18" dur="500"/>
                                        <p:tgtEl>
                                          <p:spTgt spid="16"/>
                                        </p:tgtEl>
                                      </p:cBhvr>
                                    </p:animEffect>
                                  </p:childTnLst>
                                </p:cTn>
                              </p:par>
                              <p:par>
                                <p:cTn id="19" presetID="6"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pic>
        <p:nvPicPr>
          <p:cNvPr id="8" name="Picture 7">
            <a:extLst>
              <a:ext uri="{FF2B5EF4-FFF2-40B4-BE49-F238E27FC236}">
                <a16:creationId xmlns:a16="http://schemas.microsoft.com/office/drawing/2014/main" id="{8E4CECB1-519F-B946-8D27-1FD522223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94" y="1012080"/>
            <a:ext cx="5171077" cy="4792825"/>
          </a:xfrm>
          <a:prstGeom prst="rect">
            <a:avLst/>
          </a:prstGeom>
        </p:spPr>
      </p:pic>
      <p:pic>
        <p:nvPicPr>
          <p:cNvPr id="9" name="Picture 8">
            <a:extLst>
              <a:ext uri="{FF2B5EF4-FFF2-40B4-BE49-F238E27FC236}">
                <a16:creationId xmlns:a16="http://schemas.microsoft.com/office/drawing/2014/main" id="{6BB408CF-297A-9B4E-BADA-28E2FB96B730}"/>
              </a:ext>
            </a:extLst>
          </p:cNvPr>
          <p:cNvPicPr>
            <a:picLocks noChangeAspect="1"/>
          </p:cNvPicPr>
          <p:nvPr/>
        </p:nvPicPr>
        <p:blipFill>
          <a:blip r:embed="rId4">
            <a:extLst>
              <a:ext uri="{28A0092B-C50C-407E-A947-70E740481C1C}">
                <a14:useLocalDpi xmlns:a14="http://schemas.microsoft.com/office/drawing/2010/main" val="0"/>
              </a:ext>
            </a:extLst>
          </a:blip>
          <a:srcRect b="10321"/>
          <a:stretch>
            <a:fillRect/>
          </a:stretch>
        </p:blipFill>
        <p:spPr>
          <a:xfrm>
            <a:off x="6258914" y="993886"/>
            <a:ext cx="5202620" cy="4839371"/>
          </a:xfrm>
          <a:prstGeom prst="rect">
            <a:avLst/>
          </a:prstGeom>
        </p:spPr>
      </p:pic>
    </p:spTree>
    <p:extLst>
      <p:ext uri="{BB962C8B-B14F-4D97-AF65-F5344CB8AC3E}">
        <p14:creationId xmlns:p14="http://schemas.microsoft.com/office/powerpoint/2010/main" val="155322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8" name="Rectangle 7">
            <a:extLst>
              <a:ext uri="{FF2B5EF4-FFF2-40B4-BE49-F238E27FC236}">
                <a16:creationId xmlns:a16="http://schemas.microsoft.com/office/drawing/2014/main" id="{F3520574-FF40-C949-AF7A-DD724666E12F}"/>
              </a:ext>
            </a:extLst>
          </p:cNvPr>
          <p:cNvSpPr/>
          <p:nvPr/>
        </p:nvSpPr>
        <p:spPr>
          <a:xfrm>
            <a:off x="1680484" y="3539694"/>
            <a:ext cx="1399047"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Nghệ</a:t>
            </a:r>
            <a:endPar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thuật</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9" name="Rectangle 8">
            <a:extLst>
              <a:ext uri="{FF2B5EF4-FFF2-40B4-BE49-F238E27FC236}">
                <a16:creationId xmlns:a16="http://schemas.microsoft.com/office/drawing/2014/main" id="{9DA2D488-11E5-DD44-B76F-4C932EFDEB9F}"/>
              </a:ext>
            </a:extLst>
          </p:cNvPr>
          <p:cNvSpPr/>
          <p:nvPr/>
        </p:nvSpPr>
        <p:spPr>
          <a:xfrm>
            <a:off x="4293476" y="2285424"/>
            <a:ext cx="7898524" cy="16619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Lược</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bỏ</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1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số</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thành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phần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chính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để</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thành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câu</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rút</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gọn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Nhấn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mạnh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vào</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nội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dung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chính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để</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mọi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người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dễ</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nhớ</a:t>
            </a:r>
            <a:endParaRPr kumimoji="0" lang="en-US" sz="34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cxnSp>
        <p:nvCxnSpPr>
          <p:cNvPr id="10" name="Straight Arrow Connector 9">
            <a:extLst>
              <a:ext uri="{FF2B5EF4-FFF2-40B4-BE49-F238E27FC236}">
                <a16:creationId xmlns:a16="http://schemas.microsoft.com/office/drawing/2014/main" id="{70723F5B-6570-D64B-9263-451049DF950E}"/>
              </a:ext>
            </a:extLst>
          </p:cNvPr>
          <p:cNvCxnSpPr>
            <a:stCxn id="8" idx="3"/>
            <a:endCxn id="9" idx="1"/>
          </p:cNvCxnSpPr>
          <p:nvPr/>
        </p:nvCxnSpPr>
        <p:spPr>
          <a:xfrm flipV="1">
            <a:off x="3079531" y="3116421"/>
            <a:ext cx="1213945" cy="10234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8057F34-84ED-9F48-9558-42E3DF4B8DFD}"/>
              </a:ext>
            </a:extLst>
          </p:cNvPr>
          <p:cNvSpPr/>
          <p:nvPr/>
        </p:nvSpPr>
        <p:spPr>
          <a:xfrm>
            <a:off x="4336117" y="4534649"/>
            <a:ext cx="5907386" cy="113877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Gieo</a:t>
            </a:r>
            <a:r>
              <a:rPr kumimoji="0" lang="en-US" sz="3400" b="1"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1"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vần</a:t>
            </a:r>
            <a:r>
              <a:rPr kumimoji="0" lang="en-US" sz="3400" b="1"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1"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lưng</a:t>
            </a:r>
            <a:r>
              <a:rPr kumimoji="0" lang="en-US" sz="3400" b="1"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gà</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nhà</a:t>
            </a:r>
            <a:endPar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Tạo</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âm</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điệu</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dễ</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nhớ</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dễ</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thuộc</a:t>
            </a:r>
            <a:endParaRPr kumimoji="0" lang="en-US" sz="34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cxnSp>
        <p:nvCxnSpPr>
          <p:cNvPr id="12" name="Straight Arrow Connector 11">
            <a:extLst>
              <a:ext uri="{FF2B5EF4-FFF2-40B4-BE49-F238E27FC236}">
                <a16:creationId xmlns:a16="http://schemas.microsoft.com/office/drawing/2014/main" id="{6517DF9C-89E9-F942-A690-D52B29263062}"/>
              </a:ext>
            </a:extLst>
          </p:cNvPr>
          <p:cNvCxnSpPr>
            <a:stCxn id="8" idx="3"/>
            <a:endCxn id="11" idx="1"/>
          </p:cNvCxnSpPr>
          <p:nvPr/>
        </p:nvCxnSpPr>
        <p:spPr>
          <a:xfrm>
            <a:off x="3079531" y="4139859"/>
            <a:ext cx="1256586" cy="9641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D8B595B-97FE-7F4E-88C1-82ED92B3474C}"/>
              </a:ext>
            </a:extLst>
          </p:cNvPr>
          <p:cNvSpPr txBox="1"/>
          <p:nvPr/>
        </p:nvSpPr>
        <p:spPr>
          <a:xfrm>
            <a:off x="1584386" y="819162"/>
            <a:ext cx="28623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CÂU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1</a:t>
            </a: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p:txBody>
      </p:sp>
      <p:sp>
        <p:nvSpPr>
          <p:cNvPr id="14" name="Rectangle 13">
            <a:extLst>
              <a:ext uri="{FF2B5EF4-FFF2-40B4-BE49-F238E27FC236}">
                <a16:creationId xmlns:a16="http://schemas.microsoft.com/office/drawing/2014/main" id="{1536D9C4-134F-754E-9213-DC9FF4CF8117}"/>
              </a:ext>
            </a:extLst>
          </p:cNvPr>
          <p:cNvSpPr/>
          <p:nvPr/>
        </p:nvSpPr>
        <p:spPr>
          <a:xfrm>
            <a:off x="4446723" y="819162"/>
            <a:ext cx="579678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Ráng mỡ gà, có nhà thì giữ</a:t>
            </a:r>
            <a:endParaRPr kumimoji="0" lang="en-US" sz="7200" b="0" i="0" u="none" strike="noStrike" kern="1200" cap="none" spc="0" normalizeH="0" baseline="0" noProof="0" dirty="0">
              <a:ln>
                <a:noFill/>
              </a:ln>
              <a:solidFill>
                <a:srgbClr val="0000CC"/>
              </a:solidFill>
              <a:effectLst/>
              <a:uLnTx/>
              <a:uFillTx/>
              <a:latin typeface="Calibri"/>
              <a:ea typeface="微软雅黑"/>
              <a:cs typeface="+mn-cs"/>
            </a:endParaRPr>
          </a:p>
        </p:txBody>
      </p:sp>
      <p:pic>
        <p:nvPicPr>
          <p:cNvPr id="15" name="Picture 14">
            <a:extLst>
              <a:ext uri="{FF2B5EF4-FFF2-40B4-BE49-F238E27FC236}">
                <a16:creationId xmlns:a16="http://schemas.microsoft.com/office/drawing/2014/main" id="{78214913-28B8-DD42-A2DA-433F69E35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203" y="3325785"/>
            <a:ext cx="1243263" cy="1243263"/>
          </a:xfrm>
          <a:prstGeom prst="rect">
            <a:avLst/>
          </a:prstGeom>
        </p:spPr>
      </p:pic>
    </p:spTree>
    <p:extLst>
      <p:ext uri="{BB962C8B-B14F-4D97-AF65-F5344CB8AC3E}">
        <p14:creationId xmlns:p14="http://schemas.microsoft.com/office/powerpoint/2010/main" val="379116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8" name="Rectangle 7">
            <a:extLst>
              <a:ext uri="{FF2B5EF4-FFF2-40B4-BE49-F238E27FC236}">
                <a16:creationId xmlns:a16="http://schemas.microsoft.com/office/drawing/2014/main" id="{1DECB761-EC1D-C34E-BEB0-645B064F0DD9}"/>
              </a:ext>
            </a:extLst>
          </p:cNvPr>
          <p:cNvSpPr/>
          <p:nvPr/>
        </p:nvSpPr>
        <p:spPr>
          <a:xfrm>
            <a:off x="1150887" y="3724078"/>
            <a:ext cx="6700340"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Cần chủ động giữ gìn nhà cửa, hoa màu...</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Nhắc nhở ý thức phòng chống bão lụt giảm thiểu thiệt hại.</a:t>
            </a:r>
            <a:endParaRPr kumimoji="0" lang="en-US" sz="3600" b="0" i="0" u="none" strike="noStrike" kern="1200" cap="none" spc="0" normalizeH="0" baseline="0" noProof="0" dirty="0">
              <a:ln>
                <a:noFill/>
              </a:ln>
              <a:solidFill>
                <a:prstClr val="black"/>
              </a:solidFill>
              <a:effectLst/>
              <a:uLnTx/>
              <a:uFillTx/>
              <a:latin typeface="Calibri"/>
              <a:ea typeface="微软雅黑"/>
              <a:cs typeface="+mn-cs"/>
            </a:endParaRPr>
          </a:p>
        </p:txBody>
      </p:sp>
      <p:sp>
        <p:nvSpPr>
          <p:cNvPr id="9" name="Rectangle 8">
            <a:extLst>
              <a:ext uri="{FF2B5EF4-FFF2-40B4-BE49-F238E27FC236}">
                <a16:creationId xmlns:a16="http://schemas.microsoft.com/office/drawing/2014/main" id="{6F33FDBB-0762-4F47-BA1F-2AFDE29B4A0A}"/>
              </a:ext>
            </a:extLst>
          </p:cNvPr>
          <p:cNvSpPr/>
          <p:nvPr/>
        </p:nvSpPr>
        <p:spPr>
          <a:xfrm>
            <a:off x="2096813" y="2530692"/>
            <a:ext cx="5312979"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Giá</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trị</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kinh</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nghiệm</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10" name="TextBox 9">
            <a:extLst>
              <a:ext uri="{FF2B5EF4-FFF2-40B4-BE49-F238E27FC236}">
                <a16:creationId xmlns:a16="http://schemas.microsoft.com/office/drawing/2014/main" id="{3B88FFAE-3852-4240-83CA-62E54182A440}"/>
              </a:ext>
            </a:extLst>
          </p:cNvPr>
          <p:cNvSpPr txBox="1"/>
          <p:nvPr/>
        </p:nvSpPr>
        <p:spPr>
          <a:xfrm>
            <a:off x="1584386" y="819162"/>
            <a:ext cx="28623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CÂU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1</a:t>
            </a: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p:txBody>
      </p:sp>
      <p:sp>
        <p:nvSpPr>
          <p:cNvPr id="11" name="Rectangle 10">
            <a:extLst>
              <a:ext uri="{FF2B5EF4-FFF2-40B4-BE49-F238E27FC236}">
                <a16:creationId xmlns:a16="http://schemas.microsoft.com/office/drawing/2014/main" id="{FCAF16AA-3EFF-4B4A-9862-4DC0820DB0C9}"/>
              </a:ext>
            </a:extLst>
          </p:cNvPr>
          <p:cNvSpPr/>
          <p:nvPr/>
        </p:nvSpPr>
        <p:spPr>
          <a:xfrm>
            <a:off x="4446723" y="819162"/>
            <a:ext cx="579678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Ráng mỡ gà, có nhà thì giữ</a:t>
            </a:r>
            <a:endParaRPr kumimoji="0" lang="en-US" sz="7200" b="0" i="0" u="none" strike="noStrike" kern="1200" cap="none" spc="0" normalizeH="0" baseline="0" noProof="0" dirty="0">
              <a:ln>
                <a:noFill/>
              </a:ln>
              <a:solidFill>
                <a:srgbClr val="0000CC"/>
              </a:solidFill>
              <a:effectLst/>
              <a:uLnTx/>
              <a:uFillTx/>
              <a:latin typeface="Calibri"/>
              <a:ea typeface="微软雅黑"/>
              <a:cs typeface="+mn-cs"/>
            </a:endParaRPr>
          </a:p>
        </p:txBody>
      </p:sp>
      <p:pic>
        <p:nvPicPr>
          <p:cNvPr id="3" name="Picture 2" descr="A picture containing text, vector graphics&#10;&#10;Description automatically generated">
            <a:extLst>
              <a:ext uri="{FF2B5EF4-FFF2-40B4-BE49-F238E27FC236}">
                <a16:creationId xmlns:a16="http://schemas.microsoft.com/office/drawing/2014/main" id="{4F1BA37D-117C-F14C-B16C-A5B6FB2E1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511" y="2180360"/>
            <a:ext cx="4499142" cy="3554482"/>
          </a:xfrm>
          <a:prstGeom prst="rect">
            <a:avLst/>
          </a:prstGeom>
        </p:spPr>
      </p:pic>
      <p:pic>
        <p:nvPicPr>
          <p:cNvPr id="12" name="Picture 11">
            <a:extLst>
              <a:ext uri="{FF2B5EF4-FFF2-40B4-BE49-F238E27FC236}">
                <a16:creationId xmlns:a16="http://schemas.microsoft.com/office/drawing/2014/main" id="{B5B397FC-EC81-E84A-9202-605B11661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5462" y="1887995"/>
            <a:ext cx="1243263" cy="1243263"/>
          </a:xfrm>
          <a:prstGeom prst="rect">
            <a:avLst/>
          </a:prstGeom>
        </p:spPr>
      </p:pic>
    </p:spTree>
    <p:extLst>
      <p:ext uri="{BB962C8B-B14F-4D97-AF65-F5344CB8AC3E}">
        <p14:creationId xmlns:p14="http://schemas.microsoft.com/office/powerpoint/2010/main" val="307881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4)">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8" name="Rectangle 7">
            <a:extLst>
              <a:ext uri="{FF2B5EF4-FFF2-40B4-BE49-F238E27FC236}">
                <a16:creationId xmlns:a16="http://schemas.microsoft.com/office/drawing/2014/main" id="{3DFDFA2A-0767-594C-A0E6-DB941B319269}"/>
              </a:ext>
            </a:extLst>
          </p:cNvPr>
          <p:cNvSpPr/>
          <p:nvPr/>
        </p:nvSpPr>
        <p:spPr>
          <a:xfrm>
            <a:off x="2086857" y="796493"/>
            <a:ext cx="531297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Liên</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hệ</a:t>
            </a:r>
            <a:endParaRPr kumimoji="0" lang="en-US" sz="40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9" name="Rectangle 8">
            <a:extLst>
              <a:ext uri="{FF2B5EF4-FFF2-40B4-BE49-F238E27FC236}">
                <a16:creationId xmlns:a16="http://schemas.microsoft.com/office/drawing/2014/main" id="{B87B682E-D804-6848-904F-302EDE7BC0C6}"/>
              </a:ext>
            </a:extLst>
          </p:cNvPr>
          <p:cNvSpPr/>
          <p:nvPr/>
        </p:nvSpPr>
        <p:spPr>
          <a:xfrm>
            <a:off x="-135428" y="1800113"/>
            <a:ext cx="10823219" cy="4401205"/>
          </a:xfrm>
          <a:prstGeom prst="rect">
            <a:avLst/>
          </a:prstGeom>
        </p:spPr>
        <p:txBody>
          <a:bodyPr wrap="square">
            <a:spAutoFit/>
          </a:bodyPr>
          <a:lstStyle/>
          <a:p>
            <a:pPr marL="67945" marR="0" lvl="0" indent="0" algn="l"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Đêm trời lạnh, trăng sao không tỏ, </a:t>
            </a:r>
            <a:b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b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Ấy là điềm mưa gió tới nơi. </a:t>
            </a:r>
            <a:b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b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Đêm nào sao sáng xanh trời, </a:t>
            </a:r>
            <a:b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b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Ấy là nắng ráo yên vui suốt ngày. </a:t>
            </a:r>
            <a:b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b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Những ai chăm việc cấy cầy, </a:t>
            </a:r>
            <a:b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b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Điềm trời trông đó, liệu xoay việc làm.</a:t>
            </a:r>
          </a:p>
          <a:p>
            <a:pPr marL="67945" marR="0" lvl="0" indent="0" algn="l"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Kho tàng ca dao người Việt, NXB Văn hóa thông tin, 2001-</a:t>
            </a:r>
            <a:endPar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 name="图片 2">
            <a:extLst>
              <a:ext uri="{FF2B5EF4-FFF2-40B4-BE49-F238E27FC236}">
                <a16:creationId xmlns:a16="http://schemas.microsoft.com/office/drawing/2014/main" id="{888B0A18-20C5-9F4E-BA95-393C38886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0112" y="-232466"/>
            <a:ext cx="4121888" cy="7322930"/>
          </a:xfrm>
          <a:prstGeom prst="rect">
            <a:avLst/>
          </a:prstGeom>
        </p:spPr>
      </p:pic>
      <p:pic>
        <p:nvPicPr>
          <p:cNvPr id="11" name="Picture 10">
            <a:extLst>
              <a:ext uri="{FF2B5EF4-FFF2-40B4-BE49-F238E27FC236}">
                <a16:creationId xmlns:a16="http://schemas.microsoft.com/office/drawing/2014/main" id="{479FC995-623D-9C46-B0D4-67D9515CB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626" y="193570"/>
            <a:ext cx="1243263" cy="1243263"/>
          </a:xfrm>
          <a:prstGeom prst="rect">
            <a:avLst/>
          </a:prstGeom>
        </p:spPr>
      </p:pic>
    </p:spTree>
    <p:extLst>
      <p:ext uri="{BB962C8B-B14F-4D97-AF65-F5344CB8AC3E}">
        <p14:creationId xmlns:p14="http://schemas.microsoft.com/office/powerpoint/2010/main" val="171081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93241" y="321013"/>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微软雅黑"/>
                  <a:cs typeface="+mn-cs"/>
                </a:rPr>
                <a:t>v</a:t>
              </a:r>
              <a:endParaRPr kumimoji="0" lang="x-none" sz="1800" b="0" i="0" u="none" strike="noStrike" kern="1200" cap="none" spc="0" normalizeH="0" baseline="0" noProof="0" dirty="0">
                <a:ln>
                  <a:noFill/>
                </a:ln>
                <a:solidFill>
                  <a:prstClr val="white"/>
                </a:solidFill>
                <a:effectLst/>
                <a:uLnTx/>
                <a:uFillTx/>
                <a:latin typeface="Calibri"/>
                <a:ea typeface="微软雅黑"/>
                <a:cs typeface="+mn-cs"/>
              </a:endParaRPr>
            </a:p>
          </p:txBody>
        </p:sp>
      </p:grpSp>
      <p:sp>
        <p:nvSpPr>
          <p:cNvPr id="8" name="TextBox 7">
            <a:extLst>
              <a:ext uri="{FF2B5EF4-FFF2-40B4-BE49-F238E27FC236}">
                <a16:creationId xmlns:a16="http://schemas.microsoft.com/office/drawing/2014/main" id="{97E0C68C-BA0C-9D48-827B-73F37BC4A450}"/>
              </a:ext>
            </a:extLst>
          </p:cNvPr>
          <p:cNvSpPr txBox="1"/>
          <p:nvPr/>
        </p:nvSpPr>
        <p:spPr>
          <a:xfrm>
            <a:off x="362642" y="1067567"/>
            <a:ext cx="28623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CÂU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3</a:t>
            </a: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p:txBody>
      </p:sp>
      <p:sp>
        <p:nvSpPr>
          <p:cNvPr id="9" name="Rectangle 8">
            <a:extLst>
              <a:ext uri="{FF2B5EF4-FFF2-40B4-BE49-F238E27FC236}">
                <a16:creationId xmlns:a16="http://schemas.microsoft.com/office/drawing/2014/main" id="{EC61AFCC-953B-7842-AA97-EA9CF536B895}"/>
              </a:ext>
            </a:extLst>
          </p:cNvPr>
          <p:cNvSpPr/>
          <p:nvPr/>
        </p:nvSpPr>
        <p:spPr>
          <a:xfrm>
            <a:off x="3009419" y="1129122"/>
            <a:ext cx="8948091" cy="584775"/>
          </a:xfrm>
          <a:prstGeom prst="rect">
            <a:avLst/>
          </a:prstGeom>
        </p:spPr>
        <p:txBody>
          <a:bodyPr wrap="none">
            <a:spAutoFit/>
          </a:bodyPr>
          <a:lstStyle/>
          <a:p>
            <a:pPr lvl="0" eaLnBrk="0" fontAlgn="base" hangingPunct="0">
              <a:spcBef>
                <a:spcPct val="0"/>
              </a:spcBef>
              <a:spcAft>
                <a:spcPct val="0"/>
              </a:spcAft>
            </a:pPr>
            <a:r>
              <a:rPr lang="en-US" sz="3200" i="1" dirty="0" err="1">
                <a:latin typeface="Times New Roman" pitchFamily="18" charset="0"/>
                <a:cs typeface="Times New Roman" pitchFamily="18" charset="0"/>
              </a:rPr>
              <a:t>Mống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đông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vồng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tây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Chẳng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mưa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dây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cũng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bão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giật</a:t>
            </a:r>
            <a:r>
              <a:rPr lang="en-US" sz="3200" i="1" dirty="0">
                <a:latin typeface="Times New Roman" pitchFamily="18" charset="0"/>
                <a:cs typeface="Times New Roman" pitchFamily="18" charset="0"/>
              </a:rPr>
              <a:t>.</a:t>
            </a:r>
            <a:endParaRPr lang="en-US" sz="1400" i="1" dirty="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1C7CE4A2-E5FF-424F-A45C-6BA27E111E3C}"/>
              </a:ext>
            </a:extLst>
          </p:cNvPr>
          <p:cNvSpPr/>
          <p:nvPr/>
        </p:nvSpPr>
        <p:spPr>
          <a:xfrm>
            <a:off x="1184346" y="2123316"/>
            <a:ext cx="2344978"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Nội</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dung:</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11" name="Rectangle 10">
            <a:extLst>
              <a:ext uri="{FF2B5EF4-FFF2-40B4-BE49-F238E27FC236}">
                <a16:creationId xmlns:a16="http://schemas.microsoft.com/office/drawing/2014/main" id="{523BED40-8841-2C42-9A1B-5223420F8F9E}"/>
              </a:ext>
            </a:extLst>
          </p:cNvPr>
          <p:cNvSpPr/>
          <p:nvPr/>
        </p:nvSpPr>
        <p:spPr>
          <a:xfrm>
            <a:off x="3355578" y="1732971"/>
            <a:ext cx="8473685" cy="1661993"/>
          </a:xfrm>
          <a:prstGeom prst="rect">
            <a:avLst/>
          </a:prstGeom>
        </p:spPr>
        <p:txBody>
          <a:bodyPr wrap="square">
            <a:spAutoFit/>
          </a:bodyPr>
          <a:lstStyle/>
          <a:p>
            <a:pPr lvl="0"/>
            <a:r>
              <a:rPr kumimoji="0" lang="en-US" sz="3400" b="0" i="0"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Cầu</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vồng</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mống</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cụt</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xuất</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hiện</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là</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một</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dự</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báo</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thời</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tiết</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đáng</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0"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sợ</a:t>
            </a:r>
            <a:r>
              <a:rPr kumimoji="0" lang="en-US" sz="3400" b="0" i="0"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lang="en-US" sz="3400" noProof="0" dirty="0">
                <a:latin typeface="Times New Roman" panose="02020603050405020304" pitchFamily="18" charset="0"/>
                <a:cs typeface="Times New Roman" panose="02020603050405020304" pitchFamily="18" charset="0"/>
              </a:rPr>
              <a:t>n</a:t>
            </a:r>
            <a:r>
              <a:rPr lang="vi-VN" sz="3400" dirty="0">
                <a:latin typeface="Times New Roman" panose="02020603050405020304" pitchFamily="18" charset="0"/>
                <a:cs typeface="Times New Roman" panose="02020603050405020304" pitchFamily="18" charset="0"/>
              </a:rPr>
              <a:t>ếu trời có cầu vồng ở phía đông hoặc ở phía tây là sắp có mưa to gió lớn</a:t>
            </a:r>
            <a:r>
              <a:rPr lang="en-US" sz="3400" dirty="0">
                <a:latin typeface="Times New Roman" panose="02020603050405020304" pitchFamily="18" charset="0"/>
                <a:cs typeface="Times New Roman" panose="02020603050405020304" pitchFamily="18" charset="0"/>
              </a:rPr>
              <a:t>. </a:t>
            </a:r>
            <a:endParaRPr kumimoji="0" lang="en-US" sz="34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pic>
        <p:nvPicPr>
          <p:cNvPr id="17" name="Picture 16">
            <a:extLst>
              <a:ext uri="{FF2B5EF4-FFF2-40B4-BE49-F238E27FC236}">
                <a16:creationId xmlns:a16="http://schemas.microsoft.com/office/drawing/2014/main" id="{FBDED857-4BF0-4E44-91F4-DF17303A3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71" y="1627880"/>
            <a:ext cx="1243263" cy="1243263"/>
          </a:xfrm>
          <a:prstGeom prst="rect">
            <a:avLst/>
          </a:prstGeom>
        </p:spPr>
      </p:pic>
      <p:pic>
        <p:nvPicPr>
          <p:cNvPr id="3076" name="Picture 4" descr="Rainbow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263" y="-740"/>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ầu vồng đôi là gì? Cầu vồng đôi có ý nghĩa gì? - Xf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898" y="4066435"/>
            <a:ext cx="4173750" cy="214747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ầu vồng | Bài thơ Cầu vồng (Phạm Hổ)"/>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7668" y="4066435"/>
            <a:ext cx="4299425" cy="214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72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8" name="Rectangle 7">
            <a:extLst>
              <a:ext uri="{FF2B5EF4-FFF2-40B4-BE49-F238E27FC236}">
                <a16:creationId xmlns:a16="http://schemas.microsoft.com/office/drawing/2014/main" id="{F3520574-FF40-C949-AF7A-DD724666E12F}"/>
              </a:ext>
            </a:extLst>
          </p:cNvPr>
          <p:cNvSpPr/>
          <p:nvPr/>
        </p:nvSpPr>
        <p:spPr>
          <a:xfrm>
            <a:off x="1680484" y="3539694"/>
            <a:ext cx="1399047"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Nghệ</a:t>
            </a:r>
            <a:endPar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thuật</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9" name="Rectangle 8">
            <a:extLst>
              <a:ext uri="{FF2B5EF4-FFF2-40B4-BE49-F238E27FC236}">
                <a16:creationId xmlns:a16="http://schemas.microsoft.com/office/drawing/2014/main" id="{9DA2D488-11E5-DD44-B76F-4C932EFDEB9F}"/>
              </a:ext>
            </a:extLst>
          </p:cNvPr>
          <p:cNvSpPr/>
          <p:nvPr/>
        </p:nvSpPr>
        <p:spPr>
          <a:xfrm>
            <a:off x="4293476" y="2285424"/>
            <a:ext cx="7898524" cy="16619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Lược</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bỏ</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1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số</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thành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phần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chính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để</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thành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câu</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rút</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gọn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Nhấn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mạnh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vào</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nội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dung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chính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để</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mọi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người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dễ</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nhớ</a:t>
            </a:r>
            <a:endParaRPr kumimoji="0" lang="en-US" sz="34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cxnSp>
        <p:nvCxnSpPr>
          <p:cNvPr id="10" name="Straight Arrow Connector 9">
            <a:extLst>
              <a:ext uri="{FF2B5EF4-FFF2-40B4-BE49-F238E27FC236}">
                <a16:creationId xmlns:a16="http://schemas.microsoft.com/office/drawing/2014/main" id="{70723F5B-6570-D64B-9263-451049DF950E}"/>
              </a:ext>
            </a:extLst>
          </p:cNvPr>
          <p:cNvCxnSpPr>
            <a:stCxn id="8" idx="3"/>
            <a:endCxn id="9" idx="1"/>
          </p:cNvCxnSpPr>
          <p:nvPr/>
        </p:nvCxnSpPr>
        <p:spPr>
          <a:xfrm flipV="1">
            <a:off x="3079531" y="3116421"/>
            <a:ext cx="1213945" cy="10234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8057F34-84ED-9F48-9558-42E3DF4B8DFD}"/>
              </a:ext>
            </a:extLst>
          </p:cNvPr>
          <p:cNvSpPr/>
          <p:nvPr/>
        </p:nvSpPr>
        <p:spPr>
          <a:xfrm>
            <a:off x="4336117" y="4534649"/>
            <a:ext cx="5907386" cy="113877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Gieo</a:t>
            </a:r>
            <a:r>
              <a:rPr kumimoji="0" lang="en-US" sz="3400" b="1"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1"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vần</a:t>
            </a:r>
            <a:r>
              <a:rPr kumimoji="0" lang="en-US" sz="3400" b="1"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1"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lưng</a:t>
            </a:r>
            <a:r>
              <a:rPr kumimoji="0" lang="en-US" sz="3400" b="1"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lang="en-US" sz="3400" i="1" dirty="0" err="1">
                <a:solidFill>
                  <a:prstClr val="black"/>
                </a:solidFill>
                <a:latin typeface="Times New Roman" pitchFamily="18" charset="0"/>
                <a:ea typeface="微软雅黑"/>
                <a:cs typeface="Times New Roman" pitchFamily="18" charset="0"/>
              </a:rPr>
              <a:t>đông</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 </a:t>
            </a:r>
            <a:r>
              <a:rPr lang="en-US" sz="3400" i="1" dirty="0" err="1">
                <a:solidFill>
                  <a:prstClr val="black"/>
                </a:solidFill>
                <a:latin typeface="Times New Roman" pitchFamily="18" charset="0"/>
                <a:ea typeface="微软雅黑"/>
                <a:cs typeface="Times New Roman" pitchFamily="18" charset="0"/>
              </a:rPr>
              <a:t>vồng</a:t>
            </a:r>
            <a:endPar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Tạo</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âm</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điệu</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dễ</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nhớ</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dễ</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sym typeface="Wingdings" pitchFamily="2" charset="2"/>
              </a:rPr>
              <a:t>thuộc</a:t>
            </a:r>
            <a:endParaRPr kumimoji="0" lang="en-US" sz="34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cxnSp>
        <p:nvCxnSpPr>
          <p:cNvPr id="12" name="Straight Arrow Connector 11">
            <a:extLst>
              <a:ext uri="{FF2B5EF4-FFF2-40B4-BE49-F238E27FC236}">
                <a16:creationId xmlns:a16="http://schemas.microsoft.com/office/drawing/2014/main" id="{6517DF9C-89E9-F942-A690-D52B29263062}"/>
              </a:ext>
            </a:extLst>
          </p:cNvPr>
          <p:cNvCxnSpPr>
            <a:stCxn id="8" idx="3"/>
            <a:endCxn id="11" idx="1"/>
          </p:cNvCxnSpPr>
          <p:nvPr/>
        </p:nvCxnSpPr>
        <p:spPr>
          <a:xfrm>
            <a:off x="3079531" y="4139859"/>
            <a:ext cx="1256586" cy="9641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D8B595B-97FE-7F4E-88C1-82ED92B3474C}"/>
              </a:ext>
            </a:extLst>
          </p:cNvPr>
          <p:cNvSpPr txBox="1"/>
          <p:nvPr/>
        </p:nvSpPr>
        <p:spPr>
          <a:xfrm>
            <a:off x="405063" y="819162"/>
            <a:ext cx="28623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CÂU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3</a:t>
            </a: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p:txBody>
      </p:sp>
      <p:sp>
        <p:nvSpPr>
          <p:cNvPr id="14" name="Rectangle 13">
            <a:extLst>
              <a:ext uri="{FF2B5EF4-FFF2-40B4-BE49-F238E27FC236}">
                <a16:creationId xmlns:a16="http://schemas.microsoft.com/office/drawing/2014/main" id="{1536D9C4-134F-754E-9213-DC9FF4CF8117}"/>
              </a:ext>
            </a:extLst>
          </p:cNvPr>
          <p:cNvSpPr/>
          <p:nvPr/>
        </p:nvSpPr>
        <p:spPr>
          <a:xfrm>
            <a:off x="3044030" y="907330"/>
            <a:ext cx="874290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Mống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đông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vồng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tây</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chẳng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mưa</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dây</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cũng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bão</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giật</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a:t>
            </a:r>
            <a:endParaRPr kumimoji="0" lang="en-US" sz="6000" b="0" i="0" u="none" strike="noStrike" kern="1200" cap="none" spc="0" normalizeH="0" baseline="0" noProof="0" dirty="0">
              <a:ln>
                <a:noFill/>
              </a:ln>
              <a:solidFill>
                <a:srgbClr val="0000CC"/>
              </a:solidFill>
              <a:effectLst/>
              <a:uLnTx/>
              <a:uFillTx/>
              <a:latin typeface="Calibri"/>
              <a:ea typeface="微软雅黑"/>
              <a:cs typeface="+mn-cs"/>
            </a:endParaRPr>
          </a:p>
        </p:txBody>
      </p:sp>
      <p:pic>
        <p:nvPicPr>
          <p:cNvPr id="15" name="Picture 14">
            <a:extLst>
              <a:ext uri="{FF2B5EF4-FFF2-40B4-BE49-F238E27FC236}">
                <a16:creationId xmlns:a16="http://schemas.microsoft.com/office/drawing/2014/main" id="{78214913-28B8-DD42-A2DA-433F69E35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203" y="3325785"/>
            <a:ext cx="1243263" cy="1243263"/>
          </a:xfrm>
          <a:prstGeom prst="rect">
            <a:avLst/>
          </a:prstGeom>
        </p:spPr>
      </p:pic>
    </p:spTree>
    <p:extLst>
      <p:ext uri="{BB962C8B-B14F-4D97-AF65-F5344CB8AC3E}">
        <p14:creationId xmlns:p14="http://schemas.microsoft.com/office/powerpoint/2010/main" val="425777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2" y="1"/>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8" name="Rectangle 7">
            <a:extLst>
              <a:ext uri="{FF2B5EF4-FFF2-40B4-BE49-F238E27FC236}">
                <a16:creationId xmlns:a16="http://schemas.microsoft.com/office/drawing/2014/main" id="{1DECB761-EC1D-C34E-BEB0-645B064F0DD9}"/>
              </a:ext>
            </a:extLst>
          </p:cNvPr>
          <p:cNvSpPr/>
          <p:nvPr/>
        </p:nvSpPr>
        <p:spPr>
          <a:xfrm>
            <a:off x="721233" y="3028347"/>
            <a:ext cx="7613188"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dân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đúc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kết</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nghiệm</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quý</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báu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lâu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phòng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tránh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lo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liệu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ăn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Nhắc nhở ý thức phòng chống bão lụt giảm thiểu thiệt hại.</a:t>
            </a:r>
            <a:endParaRPr kumimoji="0" lang="en-US" sz="3600" b="0" i="0" u="none" strike="noStrike" kern="1200" cap="none" spc="0" normalizeH="0" baseline="0" noProof="0" dirty="0">
              <a:ln>
                <a:noFill/>
              </a:ln>
              <a:solidFill>
                <a:prstClr val="black"/>
              </a:solidFill>
              <a:effectLst/>
              <a:uLnTx/>
              <a:uFillTx/>
              <a:latin typeface="Calibri"/>
              <a:ea typeface="微软雅黑"/>
              <a:cs typeface="+mn-cs"/>
            </a:endParaRPr>
          </a:p>
        </p:txBody>
      </p:sp>
      <p:sp>
        <p:nvSpPr>
          <p:cNvPr id="9" name="Rectangle 8">
            <a:extLst>
              <a:ext uri="{FF2B5EF4-FFF2-40B4-BE49-F238E27FC236}">
                <a16:creationId xmlns:a16="http://schemas.microsoft.com/office/drawing/2014/main" id="{6F33FDBB-0762-4F47-BA1F-2AFDE29B4A0A}"/>
              </a:ext>
            </a:extLst>
          </p:cNvPr>
          <p:cNvSpPr/>
          <p:nvPr/>
        </p:nvSpPr>
        <p:spPr>
          <a:xfrm>
            <a:off x="1766875" y="1751292"/>
            <a:ext cx="5312979"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Giá</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trị</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kinh</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nghiệm</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10" name="TextBox 9">
            <a:extLst>
              <a:ext uri="{FF2B5EF4-FFF2-40B4-BE49-F238E27FC236}">
                <a16:creationId xmlns:a16="http://schemas.microsoft.com/office/drawing/2014/main" id="{3B88FFAE-3852-4240-83CA-62E54182A440}"/>
              </a:ext>
            </a:extLst>
          </p:cNvPr>
          <p:cNvSpPr txBox="1"/>
          <p:nvPr/>
        </p:nvSpPr>
        <p:spPr>
          <a:xfrm>
            <a:off x="264633" y="697004"/>
            <a:ext cx="28623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CÂU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3</a:t>
            </a: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p:txBody>
      </p:sp>
      <p:sp>
        <p:nvSpPr>
          <p:cNvPr id="11" name="Rectangle 10">
            <a:extLst>
              <a:ext uri="{FF2B5EF4-FFF2-40B4-BE49-F238E27FC236}">
                <a16:creationId xmlns:a16="http://schemas.microsoft.com/office/drawing/2014/main" id="{FCAF16AA-3EFF-4B4A-9862-4DC0820DB0C9}"/>
              </a:ext>
            </a:extLst>
          </p:cNvPr>
          <p:cNvSpPr/>
          <p:nvPr/>
        </p:nvSpPr>
        <p:spPr>
          <a:xfrm>
            <a:off x="2881874" y="786323"/>
            <a:ext cx="864031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Mống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đông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vồng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tây</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chẳng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mưa</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dây</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cũng</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bão</a:t>
            </a:r>
            <a:r>
              <a:rPr kumimoji="0" lang="en-US" sz="3200" b="0" i="1" u="none" strike="noStrike" kern="1200" cap="none" spc="0" normalizeH="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 </a:t>
            </a:r>
            <a:r>
              <a:rPr kumimoji="0" lang="en-US" sz="3200" b="0" i="1" u="none" strike="noStrike" kern="1200" cap="none" spc="0" normalizeH="0" noProof="0" dirty="0" err="1">
                <a:ln>
                  <a:noFill/>
                </a:ln>
                <a:solidFill>
                  <a:srgbClr val="0000CC"/>
                </a:solidFill>
                <a:effectLst/>
                <a:uLnTx/>
                <a:uFillTx/>
                <a:latin typeface="Times New Roman" panose="02020603050405020304" pitchFamily="18" charset="0"/>
                <a:ea typeface="微软雅黑"/>
                <a:cs typeface="Times New Roman" panose="02020603050405020304" pitchFamily="18" charset="0"/>
              </a:rPr>
              <a:t>giật</a:t>
            </a:r>
            <a:endParaRPr kumimoji="0" lang="en-US" sz="6000" b="0" i="0" u="none" strike="noStrike" kern="1200" cap="none" spc="0" normalizeH="0" baseline="0" noProof="0" dirty="0">
              <a:ln>
                <a:noFill/>
              </a:ln>
              <a:solidFill>
                <a:srgbClr val="0000CC"/>
              </a:solidFill>
              <a:effectLst/>
              <a:uLnTx/>
              <a:uFillTx/>
              <a:latin typeface="Calibri"/>
              <a:ea typeface="微软雅黑"/>
              <a:cs typeface="+mn-cs"/>
            </a:endParaRPr>
          </a:p>
        </p:txBody>
      </p:sp>
      <p:pic>
        <p:nvPicPr>
          <p:cNvPr id="12" name="Picture 11">
            <a:extLst>
              <a:ext uri="{FF2B5EF4-FFF2-40B4-BE49-F238E27FC236}">
                <a16:creationId xmlns:a16="http://schemas.microsoft.com/office/drawing/2014/main" id="{B5B397FC-EC81-E84A-9202-605B11661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33" y="1404890"/>
            <a:ext cx="1243263" cy="1243263"/>
          </a:xfrm>
          <a:prstGeom prst="rect">
            <a:avLst/>
          </a:prstGeom>
        </p:spPr>
      </p:pic>
      <p:pic>
        <p:nvPicPr>
          <p:cNvPr id="2" name="Picture 1"/>
          <p:cNvPicPr>
            <a:picLocks noChangeAspect="1"/>
          </p:cNvPicPr>
          <p:nvPr/>
        </p:nvPicPr>
        <p:blipFill>
          <a:blip r:embed="rId4"/>
          <a:stretch>
            <a:fillRect/>
          </a:stretch>
        </p:blipFill>
        <p:spPr>
          <a:xfrm>
            <a:off x="8256291" y="2208969"/>
            <a:ext cx="3450211" cy="3450211"/>
          </a:xfrm>
          <a:prstGeom prst="rect">
            <a:avLst/>
          </a:prstGeom>
        </p:spPr>
      </p:pic>
    </p:spTree>
    <p:extLst>
      <p:ext uri="{BB962C8B-B14F-4D97-AF65-F5344CB8AC3E}">
        <p14:creationId xmlns:p14="http://schemas.microsoft.com/office/powerpoint/2010/main" val="62907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4)">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aphicFrame>
        <p:nvGraphicFramePr>
          <p:cNvPr id="7" name="Table 6">
            <a:extLst>
              <a:ext uri="{FF2B5EF4-FFF2-40B4-BE49-F238E27FC236}">
                <a16:creationId xmlns:a16="http://schemas.microsoft.com/office/drawing/2014/main" id="{DCB4483D-E30D-0242-8785-D8D743A7F2D6}"/>
              </a:ext>
            </a:extLst>
          </p:cNvPr>
          <p:cNvGraphicFramePr>
            <a:graphicFrameLocks noGrp="1"/>
          </p:cNvGraphicFramePr>
          <p:nvPr>
            <p:extLst>
              <p:ext uri="{D42A27DB-BD31-4B8C-83A1-F6EECF244321}">
                <p14:modId xmlns:p14="http://schemas.microsoft.com/office/powerpoint/2010/main" val="3694729935"/>
              </p:ext>
            </p:extLst>
          </p:nvPr>
        </p:nvGraphicFramePr>
        <p:xfrm>
          <a:off x="812800" y="1899049"/>
          <a:ext cx="11277600" cy="4269201"/>
        </p:xfrm>
        <a:graphic>
          <a:graphicData uri="http://schemas.openxmlformats.org/drawingml/2006/table">
            <a:tbl>
              <a:tblPr/>
              <a:tblGrid>
                <a:gridCol w="704260">
                  <a:extLst>
                    <a:ext uri="{9D8B030D-6E8A-4147-A177-3AD203B41FA5}">
                      <a16:colId xmlns:a16="http://schemas.microsoft.com/office/drawing/2014/main" val="20000"/>
                    </a:ext>
                  </a:extLst>
                </a:gridCol>
                <a:gridCol w="704260">
                  <a:extLst>
                    <a:ext uri="{9D8B030D-6E8A-4147-A177-3AD203B41FA5}">
                      <a16:colId xmlns:a16="http://schemas.microsoft.com/office/drawing/2014/main" val="20001"/>
                    </a:ext>
                  </a:extLst>
                </a:gridCol>
                <a:gridCol w="704260">
                  <a:extLst>
                    <a:ext uri="{9D8B030D-6E8A-4147-A177-3AD203B41FA5}">
                      <a16:colId xmlns:a16="http://schemas.microsoft.com/office/drawing/2014/main" val="20002"/>
                    </a:ext>
                  </a:extLst>
                </a:gridCol>
                <a:gridCol w="704260">
                  <a:extLst>
                    <a:ext uri="{9D8B030D-6E8A-4147-A177-3AD203B41FA5}">
                      <a16:colId xmlns:a16="http://schemas.microsoft.com/office/drawing/2014/main" val="20003"/>
                    </a:ext>
                  </a:extLst>
                </a:gridCol>
                <a:gridCol w="704260">
                  <a:extLst>
                    <a:ext uri="{9D8B030D-6E8A-4147-A177-3AD203B41FA5}">
                      <a16:colId xmlns:a16="http://schemas.microsoft.com/office/drawing/2014/main" val="20004"/>
                    </a:ext>
                  </a:extLst>
                </a:gridCol>
                <a:gridCol w="704260">
                  <a:extLst>
                    <a:ext uri="{9D8B030D-6E8A-4147-A177-3AD203B41FA5}">
                      <a16:colId xmlns:a16="http://schemas.microsoft.com/office/drawing/2014/main" val="20005"/>
                    </a:ext>
                  </a:extLst>
                </a:gridCol>
                <a:gridCol w="704260">
                  <a:extLst>
                    <a:ext uri="{9D8B030D-6E8A-4147-A177-3AD203B41FA5}">
                      <a16:colId xmlns:a16="http://schemas.microsoft.com/office/drawing/2014/main" val="20006"/>
                    </a:ext>
                  </a:extLst>
                </a:gridCol>
                <a:gridCol w="704260">
                  <a:extLst>
                    <a:ext uri="{9D8B030D-6E8A-4147-A177-3AD203B41FA5}">
                      <a16:colId xmlns:a16="http://schemas.microsoft.com/office/drawing/2014/main" val="20007"/>
                    </a:ext>
                  </a:extLst>
                </a:gridCol>
                <a:gridCol w="705440">
                  <a:extLst>
                    <a:ext uri="{9D8B030D-6E8A-4147-A177-3AD203B41FA5}">
                      <a16:colId xmlns:a16="http://schemas.microsoft.com/office/drawing/2014/main" val="20008"/>
                    </a:ext>
                  </a:extLst>
                </a:gridCol>
                <a:gridCol w="705440">
                  <a:extLst>
                    <a:ext uri="{9D8B030D-6E8A-4147-A177-3AD203B41FA5}">
                      <a16:colId xmlns:a16="http://schemas.microsoft.com/office/drawing/2014/main" val="20009"/>
                    </a:ext>
                  </a:extLst>
                </a:gridCol>
                <a:gridCol w="705440">
                  <a:extLst>
                    <a:ext uri="{9D8B030D-6E8A-4147-A177-3AD203B41FA5}">
                      <a16:colId xmlns:a16="http://schemas.microsoft.com/office/drawing/2014/main" val="20010"/>
                    </a:ext>
                  </a:extLst>
                </a:gridCol>
                <a:gridCol w="705440">
                  <a:extLst>
                    <a:ext uri="{9D8B030D-6E8A-4147-A177-3AD203B41FA5}">
                      <a16:colId xmlns:a16="http://schemas.microsoft.com/office/drawing/2014/main" val="20011"/>
                    </a:ext>
                  </a:extLst>
                </a:gridCol>
                <a:gridCol w="705440">
                  <a:extLst>
                    <a:ext uri="{9D8B030D-6E8A-4147-A177-3AD203B41FA5}">
                      <a16:colId xmlns:a16="http://schemas.microsoft.com/office/drawing/2014/main" val="20012"/>
                    </a:ext>
                  </a:extLst>
                </a:gridCol>
                <a:gridCol w="705440">
                  <a:extLst>
                    <a:ext uri="{9D8B030D-6E8A-4147-A177-3AD203B41FA5}">
                      <a16:colId xmlns:a16="http://schemas.microsoft.com/office/drawing/2014/main" val="20013"/>
                    </a:ext>
                  </a:extLst>
                </a:gridCol>
                <a:gridCol w="705440">
                  <a:extLst>
                    <a:ext uri="{9D8B030D-6E8A-4147-A177-3AD203B41FA5}">
                      <a16:colId xmlns:a16="http://schemas.microsoft.com/office/drawing/2014/main" val="20014"/>
                    </a:ext>
                  </a:extLst>
                </a:gridCol>
                <a:gridCol w="705440">
                  <a:extLst>
                    <a:ext uri="{9D8B030D-6E8A-4147-A177-3AD203B41FA5}">
                      <a16:colId xmlns:a16="http://schemas.microsoft.com/office/drawing/2014/main" val="20015"/>
                    </a:ext>
                  </a:extLst>
                </a:gridCol>
              </a:tblGrid>
              <a:tr h="711201">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500" dirty="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457200">
                        <a:lnSpc>
                          <a:spcPct val="115000"/>
                        </a:lnSpc>
                        <a:spcAft>
                          <a:spcPts val="0"/>
                        </a:spcAft>
                      </a:pPr>
                      <a:r>
                        <a:rPr lang="en-US" sz="1900" dirty="0">
                          <a:latin typeface="Times New Roman"/>
                          <a:ea typeface="Calibri"/>
                          <a:cs typeface="Times New Roman"/>
                        </a:rPr>
                        <a:t> </a:t>
                      </a:r>
                      <a:endParaRPr lang="en-US" sz="1500" dirty="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15000"/>
                        </a:lnSpc>
                        <a:spcAft>
                          <a:spcPts val="0"/>
                        </a:spcAft>
                      </a:pPr>
                      <a:endParaRPr lang="en-US" sz="1500" dirty="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11200">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n-US" sz="36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15000"/>
                        </a:lnSpc>
                        <a:spcAft>
                          <a:spcPts val="0"/>
                        </a:spcAft>
                      </a:pPr>
                      <a:endParaRPr lang="en-US" sz="1500" dirty="0">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11200">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711200">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2800">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1600">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dirty="0"/>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US" sz="1900" dirty="0">
                        <a:latin typeface="Times New Roman"/>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8" name="组合 25">
            <a:extLst>
              <a:ext uri="{FF2B5EF4-FFF2-40B4-BE49-F238E27FC236}">
                <a16:creationId xmlns:a16="http://schemas.microsoft.com/office/drawing/2014/main" id="{E9F703C1-8A6E-9E41-82B4-D7B9B3CCF834}"/>
              </a:ext>
            </a:extLst>
          </p:cNvPr>
          <p:cNvGrpSpPr/>
          <p:nvPr/>
        </p:nvGrpSpPr>
        <p:grpSpPr>
          <a:xfrm>
            <a:off x="664" y="1905000"/>
            <a:ext cx="812137" cy="584775"/>
            <a:chOff x="477164" y="1304549"/>
            <a:chExt cx="898272" cy="774591"/>
          </a:xfrm>
        </p:grpSpPr>
        <p:pic>
          <p:nvPicPr>
            <p:cNvPr id="9" name="图片 26" descr="未标题-2.png">
              <a:extLst>
                <a:ext uri="{FF2B5EF4-FFF2-40B4-BE49-F238E27FC236}">
                  <a16:creationId xmlns:a16="http://schemas.microsoft.com/office/drawing/2014/main" id="{2A15FEAA-A390-6241-814A-B848DB36A7EC}"/>
                </a:ext>
              </a:extLst>
            </p:cNvPr>
            <p:cNvPicPr>
              <a:picLocks noChangeAspect="1"/>
            </p:cNvPicPr>
            <p:nvPr/>
          </p:nvPicPr>
          <p:blipFill>
            <a:blip r:embed="rId3" cstate="print"/>
            <a:stretch>
              <a:fillRect/>
            </a:stretch>
          </p:blipFill>
          <p:spPr>
            <a:xfrm>
              <a:off x="477164" y="1358011"/>
              <a:ext cx="898272" cy="718110"/>
            </a:xfrm>
            <a:prstGeom prst="rect">
              <a:avLst/>
            </a:prstGeom>
          </p:spPr>
        </p:pic>
        <p:sp>
          <p:nvSpPr>
            <p:cNvPr id="10" name="Text Box 70">
              <a:extLst>
                <a:ext uri="{FF2B5EF4-FFF2-40B4-BE49-F238E27FC236}">
                  <a16:creationId xmlns:a16="http://schemas.microsoft.com/office/drawing/2014/main" id="{01E12157-78BC-4843-8AFE-AE4CC4999C5D}"/>
                </a:ext>
              </a:extLst>
            </p:cNvPr>
            <p:cNvSpPr txBox="1">
              <a:spLocks noChangeArrowheads="1"/>
            </p:cNvSpPr>
            <p:nvPr/>
          </p:nvSpPr>
          <p:spPr bwMode="gray">
            <a:xfrm>
              <a:off x="714347" y="1304549"/>
              <a:ext cx="381001" cy="774591"/>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latin typeface="Times New Roman" panose="02020603050405020304" pitchFamily="18" charset="0"/>
                  <a:cs typeface="Times New Roman" panose="02020603050405020304" pitchFamily="18" charset="0"/>
                </a:rPr>
                <a:t>1</a:t>
              </a:r>
            </a:p>
          </p:txBody>
        </p:sp>
      </p:grpSp>
      <p:grpSp>
        <p:nvGrpSpPr>
          <p:cNvPr id="11" name="组合 28">
            <a:extLst>
              <a:ext uri="{FF2B5EF4-FFF2-40B4-BE49-F238E27FC236}">
                <a16:creationId xmlns:a16="http://schemas.microsoft.com/office/drawing/2014/main" id="{798103DB-2B36-3049-92DA-D9AA5DA2A5C6}"/>
              </a:ext>
            </a:extLst>
          </p:cNvPr>
          <p:cNvGrpSpPr/>
          <p:nvPr/>
        </p:nvGrpSpPr>
        <p:grpSpPr>
          <a:xfrm>
            <a:off x="664" y="2616199"/>
            <a:ext cx="812137" cy="584775"/>
            <a:chOff x="500034" y="2161098"/>
            <a:chExt cx="898272" cy="774591"/>
          </a:xfrm>
        </p:grpSpPr>
        <p:pic>
          <p:nvPicPr>
            <p:cNvPr id="12" name="图片 29" descr="未标题-2.png">
              <a:extLst>
                <a:ext uri="{FF2B5EF4-FFF2-40B4-BE49-F238E27FC236}">
                  <a16:creationId xmlns:a16="http://schemas.microsoft.com/office/drawing/2014/main" id="{DBEFB9AE-E717-B94C-B777-8442762938FA}"/>
                </a:ext>
              </a:extLst>
            </p:cNvPr>
            <p:cNvPicPr>
              <a:picLocks noChangeAspect="1"/>
            </p:cNvPicPr>
            <p:nvPr/>
          </p:nvPicPr>
          <p:blipFill>
            <a:blip r:embed="rId4" cstate="print"/>
            <a:stretch>
              <a:fillRect/>
            </a:stretch>
          </p:blipFill>
          <p:spPr>
            <a:xfrm>
              <a:off x="500034" y="2214560"/>
              <a:ext cx="898272" cy="718110"/>
            </a:xfrm>
            <a:prstGeom prst="rect">
              <a:avLst/>
            </a:prstGeom>
          </p:spPr>
        </p:pic>
        <p:sp>
          <p:nvSpPr>
            <p:cNvPr id="13" name="Text Box 70">
              <a:extLst>
                <a:ext uri="{FF2B5EF4-FFF2-40B4-BE49-F238E27FC236}">
                  <a16:creationId xmlns:a16="http://schemas.microsoft.com/office/drawing/2014/main" id="{104F6F42-A7E9-2A46-B858-724CD727CC2F}"/>
                </a:ext>
              </a:extLst>
            </p:cNvPr>
            <p:cNvSpPr txBox="1">
              <a:spLocks noChangeArrowheads="1"/>
            </p:cNvSpPr>
            <p:nvPr/>
          </p:nvSpPr>
          <p:spPr bwMode="gray">
            <a:xfrm>
              <a:off x="714349" y="2161098"/>
              <a:ext cx="381001" cy="774591"/>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latin typeface="Times New Roman" panose="02020603050405020304" pitchFamily="18" charset="0"/>
                  <a:cs typeface="Times New Roman" panose="02020603050405020304" pitchFamily="18" charset="0"/>
                </a:rPr>
                <a:t>2</a:t>
              </a:r>
            </a:p>
          </p:txBody>
        </p:sp>
      </p:grpSp>
      <p:grpSp>
        <p:nvGrpSpPr>
          <p:cNvPr id="14" name="组合 31">
            <a:extLst>
              <a:ext uri="{FF2B5EF4-FFF2-40B4-BE49-F238E27FC236}">
                <a16:creationId xmlns:a16="http://schemas.microsoft.com/office/drawing/2014/main" id="{E3D520D1-BB36-FC4E-87D0-9B8DCEE4F9C7}"/>
              </a:ext>
            </a:extLst>
          </p:cNvPr>
          <p:cNvGrpSpPr/>
          <p:nvPr/>
        </p:nvGrpSpPr>
        <p:grpSpPr>
          <a:xfrm>
            <a:off x="1115334" y="599621"/>
            <a:ext cx="1116937" cy="825816"/>
            <a:chOff x="477164" y="3023248"/>
            <a:chExt cx="898272" cy="718110"/>
          </a:xfrm>
        </p:grpSpPr>
        <p:pic>
          <p:nvPicPr>
            <p:cNvPr id="15" name="图片 32" descr="未标题-2.png">
              <a:extLst>
                <a:ext uri="{FF2B5EF4-FFF2-40B4-BE49-F238E27FC236}">
                  <a16:creationId xmlns:a16="http://schemas.microsoft.com/office/drawing/2014/main" id="{7332927B-B0F3-CF4E-9444-27B3ADE60463}"/>
                </a:ext>
              </a:extLst>
            </p:cNvPr>
            <p:cNvPicPr>
              <a:picLocks noChangeAspect="1"/>
            </p:cNvPicPr>
            <p:nvPr/>
          </p:nvPicPr>
          <p:blipFill>
            <a:blip r:embed="rId5" cstate="print"/>
            <a:stretch>
              <a:fillRect/>
            </a:stretch>
          </p:blipFill>
          <p:spPr>
            <a:xfrm>
              <a:off x="477164" y="3023248"/>
              <a:ext cx="898272" cy="718110"/>
            </a:xfrm>
            <a:prstGeom prst="rect">
              <a:avLst/>
            </a:prstGeom>
          </p:spPr>
        </p:pic>
        <p:sp>
          <p:nvSpPr>
            <p:cNvPr id="16" name="Text Box 70">
              <a:extLst>
                <a:ext uri="{FF2B5EF4-FFF2-40B4-BE49-F238E27FC236}">
                  <a16:creationId xmlns:a16="http://schemas.microsoft.com/office/drawing/2014/main" id="{BBC89BE8-43FE-4944-AE32-C39E91C98FCA}"/>
                </a:ext>
              </a:extLst>
            </p:cNvPr>
            <p:cNvSpPr txBox="1">
              <a:spLocks noChangeArrowheads="1"/>
            </p:cNvSpPr>
            <p:nvPr/>
          </p:nvSpPr>
          <p:spPr bwMode="gray">
            <a:xfrm>
              <a:off x="714347" y="3042680"/>
              <a:ext cx="381001" cy="508506"/>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rPr>
                <a:t>3</a:t>
              </a:r>
            </a:p>
          </p:txBody>
        </p:sp>
      </p:grpSp>
      <p:grpSp>
        <p:nvGrpSpPr>
          <p:cNvPr id="17" name="组合 34">
            <a:extLst>
              <a:ext uri="{FF2B5EF4-FFF2-40B4-BE49-F238E27FC236}">
                <a16:creationId xmlns:a16="http://schemas.microsoft.com/office/drawing/2014/main" id="{7EADD342-74DC-CE40-9B17-8EA9C0A3C28B}"/>
              </a:ext>
            </a:extLst>
          </p:cNvPr>
          <p:cNvGrpSpPr/>
          <p:nvPr/>
        </p:nvGrpSpPr>
        <p:grpSpPr>
          <a:xfrm>
            <a:off x="664" y="4038599"/>
            <a:ext cx="812137" cy="584775"/>
            <a:chOff x="477164" y="3802404"/>
            <a:chExt cx="898272" cy="774591"/>
          </a:xfrm>
        </p:grpSpPr>
        <p:pic>
          <p:nvPicPr>
            <p:cNvPr id="18" name="图片 35" descr="未标题-2.png">
              <a:extLst>
                <a:ext uri="{FF2B5EF4-FFF2-40B4-BE49-F238E27FC236}">
                  <a16:creationId xmlns:a16="http://schemas.microsoft.com/office/drawing/2014/main" id="{678D3794-3A19-B546-A164-15E602A7AAD1}"/>
                </a:ext>
              </a:extLst>
            </p:cNvPr>
            <p:cNvPicPr>
              <a:picLocks noChangeAspect="1"/>
            </p:cNvPicPr>
            <p:nvPr/>
          </p:nvPicPr>
          <p:blipFill>
            <a:blip r:embed="rId6" cstate="print"/>
            <a:stretch>
              <a:fillRect/>
            </a:stretch>
          </p:blipFill>
          <p:spPr>
            <a:xfrm>
              <a:off x="477164" y="3855866"/>
              <a:ext cx="898272" cy="718110"/>
            </a:xfrm>
            <a:prstGeom prst="rect">
              <a:avLst/>
            </a:prstGeom>
          </p:spPr>
        </p:pic>
        <p:sp>
          <p:nvSpPr>
            <p:cNvPr id="19" name="Text Box 70">
              <a:extLst>
                <a:ext uri="{FF2B5EF4-FFF2-40B4-BE49-F238E27FC236}">
                  <a16:creationId xmlns:a16="http://schemas.microsoft.com/office/drawing/2014/main" id="{0667F21C-39CC-054D-B587-3F04287A4879}"/>
                </a:ext>
              </a:extLst>
            </p:cNvPr>
            <p:cNvSpPr txBox="1">
              <a:spLocks noChangeArrowheads="1"/>
            </p:cNvSpPr>
            <p:nvPr/>
          </p:nvSpPr>
          <p:spPr bwMode="gray">
            <a:xfrm>
              <a:off x="657309" y="3802404"/>
              <a:ext cx="381001" cy="774591"/>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latin typeface="Times New Roman" panose="02020603050405020304" pitchFamily="18" charset="0"/>
                  <a:cs typeface="Times New Roman" panose="02020603050405020304" pitchFamily="18" charset="0"/>
                </a:rPr>
                <a:t>4</a:t>
              </a:r>
            </a:p>
          </p:txBody>
        </p:sp>
      </p:grpSp>
      <p:grpSp>
        <p:nvGrpSpPr>
          <p:cNvPr id="20" name="组合 25">
            <a:extLst>
              <a:ext uri="{FF2B5EF4-FFF2-40B4-BE49-F238E27FC236}">
                <a16:creationId xmlns:a16="http://schemas.microsoft.com/office/drawing/2014/main" id="{4E91FA08-49EF-E24A-83F9-D005920C176C}"/>
              </a:ext>
            </a:extLst>
          </p:cNvPr>
          <p:cNvGrpSpPr/>
          <p:nvPr/>
        </p:nvGrpSpPr>
        <p:grpSpPr>
          <a:xfrm>
            <a:off x="1" y="4790160"/>
            <a:ext cx="812137" cy="584775"/>
            <a:chOff x="477164" y="1304549"/>
            <a:chExt cx="898272" cy="774592"/>
          </a:xfrm>
        </p:grpSpPr>
        <p:pic>
          <p:nvPicPr>
            <p:cNvPr id="21" name="图片 26" descr="未标题-2.png">
              <a:extLst>
                <a:ext uri="{FF2B5EF4-FFF2-40B4-BE49-F238E27FC236}">
                  <a16:creationId xmlns:a16="http://schemas.microsoft.com/office/drawing/2014/main" id="{04610717-9CF2-7649-A7FA-DFFBCC625B1B}"/>
                </a:ext>
              </a:extLst>
            </p:cNvPr>
            <p:cNvPicPr>
              <a:picLocks noChangeAspect="1"/>
            </p:cNvPicPr>
            <p:nvPr/>
          </p:nvPicPr>
          <p:blipFill>
            <a:blip r:embed="rId3" cstate="print"/>
            <a:stretch>
              <a:fillRect/>
            </a:stretch>
          </p:blipFill>
          <p:spPr>
            <a:xfrm>
              <a:off x="477164" y="1358011"/>
              <a:ext cx="898272" cy="718110"/>
            </a:xfrm>
            <a:prstGeom prst="rect">
              <a:avLst/>
            </a:prstGeom>
          </p:spPr>
        </p:pic>
        <p:sp>
          <p:nvSpPr>
            <p:cNvPr id="22" name="Text Box 70">
              <a:extLst>
                <a:ext uri="{FF2B5EF4-FFF2-40B4-BE49-F238E27FC236}">
                  <a16:creationId xmlns:a16="http://schemas.microsoft.com/office/drawing/2014/main" id="{60AF0DDE-AF9F-DD47-AD33-23D21DE676EA}"/>
                </a:ext>
              </a:extLst>
            </p:cNvPr>
            <p:cNvSpPr txBox="1">
              <a:spLocks noChangeArrowheads="1"/>
            </p:cNvSpPr>
            <p:nvPr/>
          </p:nvSpPr>
          <p:spPr bwMode="gray">
            <a:xfrm>
              <a:off x="714347" y="1304549"/>
              <a:ext cx="381001" cy="774592"/>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latin typeface="Times New Roman" panose="02020603050405020304" pitchFamily="18" charset="0"/>
                  <a:cs typeface="Times New Roman" panose="02020603050405020304" pitchFamily="18" charset="0"/>
                </a:rPr>
                <a:t>5</a:t>
              </a:r>
            </a:p>
          </p:txBody>
        </p:sp>
      </p:grpSp>
      <p:grpSp>
        <p:nvGrpSpPr>
          <p:cNvPr id="23" name="组合 28">
            <a:extLst>
              <a:ext uri="{FF2B5EF4-FFF2-40B4-BE49-F238E27FC236}">
                <a16:creationId xmlns:a16="http://schemas.microsoft.com/office/drawing/2014/main" id="{E1C7275E-6440-7D49-8DE6-E1F69C37531E}"/>
              </a:ext>
            </a:extLst>
          </p:cNvPr>
          <p:cNvGrpSpPr/>
          <p:nvPr/>
        </p:nvGrpSpPr>
        <p:grpSpPr>
          <a:xfrm>
            <a:off x="1" y="5501359"/>
            <a:ext cx="812137" cy="584775"/>
            <a:chOff x="500034" y="2161098"/>
            <a:chExt cx="898272" cy="774592"/>
          </a:xfrm>
        </p:grpSpPr>
        <p:pic>
          <p:nvPicPr>
            <p:cNvPr id="24" name="图片 29" descr="未标题-2.png">
              <a:extLst>
                <a:ext uri="{FF2B5EF4-FFF2-40B4-BE49-F238E27FC236}">
                  <a16:creationId xmlns:a16="http://schemas.microsoft.com/office/drawing/2014/main" id="{CA65938D-A431-E94F-AE04-6F3EDF687FFB}"/>
                </a:ext>
              </a:extLst>
            </p:cNvPr>
            <p:cNvPicPr>
              <a:picLocks noChangeAspect="1"/>
            </p:cNvPicPr>
            <p:nvPr/>
          </p:nvPicPr>
          <p:blipFill>
            <a:blip r:embed="rId4" cstate="print"/>
            <a:stretch>
              <a:fillRect/>
            </a:stretch>
          </p:blipFill>
          <p:spPr>
            <a:xfrm>
              <a:off x="500034" y="2214560"/>
              <a:ext cx="898272" cy="718110"/>
            </a:xfrm>
            <a:prstGeom prst="rect">
              <a:avLst/>
            </a:prstGeom>
          </p:spPr>
        </p:pic>
        <p:sp>
          <p:nvSpPr>
            <p:cNvPr id="25" name="Text Box 70">
              <a:extLst>
                <a:ext uri="{FF2B5EF4-FFF2-40B4-BE49-F238E27FC236}">
                  <a16:creationId xmlns:a16="http://schemas.microsoft.com/office/drawing/2014/main" id="{1598616F-2408-3F47-9E86-D733EFE7545B}"/>
                </a:ext>
              </a:extLst>
            </p:cNvPr>
            <p:cNvSpPr txBox="1">
              <a:spLocks noChangeArrowheads="1"/>
            </p:cNvSpPr>
            <p:nvPr/>
          </p:nvSpPr>
          <p:spPr bwMode="gray">
            <a:xfrm>
              <a:off x="714349" y="2161098"/>
              <a:ext cx="381001" cy="774592"/>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latin typeface="Times New Roman" panose="02020603050405020304" pitchFamily="18" charset="0"/>
                  <a:cs typeface="Times New Roman" panose="02020603050405020304" pitchFamily="18" charset="0"/>
                </a:rPr>
                <a:t>6</a:t>
              </a:r>
            </a:p>
          </p:txBody>
        </p:sp>
      </p:grpSp>
      <p:sp>
        <p:nvSpPr>
          <p:cNvPr id="26" name="TextBox 25">
            <a:extLst>
              <a:ext uri="{FF2B5EF4-FFF2-40B4-BE49-F238E27FC236}">
                <a16:creationId xmlns:a16="http://schemas.microsoft.com/office/drawing/2014/main" id="{34E3F62B-4EE5-374D-B351-6517F33DBC8E}"/>
              </a:ext>
            </a:extLst>
          </p:cNvPr>
          <p:cNvSpPr txBox="1"/>
          <p:nvPr/>
        </p:nvSpPr>
        <p:spPr>
          <a:xfrm>
            <a:off x="7106285" y="1904059"/>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T</a:t>
            </a:r>
          </a:p>
        </p:txBody>
      </p:sp>
      <p:sp>
        <p:nvSpPr>
          <p:cNvPr id="27" name="TextBox 26">
            <a:extLst>
              <a:ext uri="{FF2B5EF4-FFF2-40B4-BE49-F238E27FC236}">
                <a16:creationId xmlns:a16="http://schemas.microsoft.com/office/drawing/2014/main" id="{FADDE287-7475-A54B-9AB9-73958C46F89E}"/>
              </a:ext>
            </a:extLst>
          </p:cNvPr>
          <p:cNvSpPr txBox="1"/>
          <p:nvPr/>
        </p:nvSpPr>
        <p:spPr>
          <a:xfrm>
            <a:off x="7823200" y="1918573"/>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Ấ</a:t>
            </a:r>
          </a:p>
        </p:txBody>
      </p:sp>
      <p:sp>
        <p:nvSpPr>
          <p:cNvPr id="28" name="TextBox 27">
            <a:extLst>
              <a:ext uri="{FF2B5EF4-FFF2-40B4-BE49-F238E27FC236}">
                <a16:creationId xmlns:a16="http://schemas.microsoft.com/office/drawing/2014/main" id="{8A3EFE9D-0E49-6B4A-9681-27AF5D5870C0}"/>
              </a:ext>
            </a:extLst>
          </p:cNvPr>
          <p:cNvSpPr txBox="1"/>
          <p:nvPr/>
        </p:nvSpPr>
        <p:spPr>
          <a:xfrm>
            <a:off x="8534400" y="1918573"/>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C</a:t>
            </a:r>
          </a:p>
        </p:txBody>
      </p:sp>
      <p:sp>
        <p:nvSpPr>
          <p:cNvPr id="29" name="TextBox 28">
            <a:extLst>
              <a:ext uri="{FF2B5EF4-FFF2-40B4-BE49-F238E27FC236}">
                <a16:creationId xmlns:a16="http://schemas.microsoft.com/office/drawing/2014/main" id="{38736483-29D2-284F-AEB5-3D46735C0A44}"/>
              </a:ext>
            </a:extLst>
          </p:cNvPr>
          <p:cNvSpPr txBox="1"/>
          <p:nvPr/>
        </p:nvSpPr>
        <p:spPr>
          <a:xfrm>
            <a:off x="7101525" y="2628497"/>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Ụ</a:t>
            </a:r>
          </a:p>
        </p:txBody>
      </p:sp>
      <p:sp>
        <p:nvSpPr>
          <p:cNvPr id="30" name="TextBox 29">
            <a:extLst>
              <a:ext uri="{FF2B5EF4-FFF2-40B4-BE49-F238E27FC236}">
                <a16:creationId xmlns:a16="http://schemas.microsoft.com/office/drawing/2014/main" id="{EF70E54A-A2CD-434D-A1A1-8A316A202E52}"/>
              </a:ext>
            </a:extLst>
          </p:cNvPr>
          <p:cNvSpPr txBox="1"/>
          <p:nvPr/>
        </p:nvSpPr>
        <p:spPr>
          <a:xfrm>
            <a:off x="8534400" y="4850459"/>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Ố</a:t>
            </a:r>
          </a:p>
        </p:txBody>
      </p:sp>
      <p:sp>
        <p:nvSpPr>
          <p:cNvPr id="31" name="TextBox 30">
            <a:extLst>
              <a:ext uri="{FF2B5EF4-FFF2-40B4-BE49-F238E27FC236}">
                <a16:creationId xmlns:a16="http://schemas.microsoft.com/office/drawing/2014/main" id="{45CC0B7E-A5EA-004F-A435-5B2B0B853723}"/>
              </a:ext>
            </a:extLst>
          </p:cNvPr>
          <p:cNvSpPr txBox="1"/>
          <p:nvPr/>
        </p:nvSpPr>
        <p:spPr>
          <a:xfrm>
            <a:off x="7823200" y="4850459"/>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I</a:t>
            </a:r>
          </a:p>
        </p:txBody>
      </p:sp>
      <p:sp>
        <p:nvSpPr>
          <p:cNvPr id="32" name="TextBox 31">
            <a:extLst>
              <a:ext uri="{FF2B5EF4-FFF2-40B4-BE49-F238E27FC236}">
                <a16:creationId xmlns:a16="http://schemas.microsoft.com/office/drawing/2014/main" id="{DAD8409E-1D18-9241-937A-EF5892321380}"/>
              </a:ext>
            </a:extLst>
          </p:cNvPr>
          <p:cNvSpPr txBox="1"/>
          <p:nvPr/>
        </p:nvSpPr>
        <p:spPr>
          <a:xfrm>
            <a:off x="7102610" y="4815269"/>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G</a:t>
            </a:r>
          </a:p>
        </p:txBody>
      </p:sp>
      <p:sp>
        <p:nvSpPr>
          <p:cNvPr id="33" name="TextBox 32">
            <a:extLst>
              <a:ext uri="{FF2B5EF4-FFF2-40B4-BE49-F238E27FC236}">
                <a16:creationId xmlns:a16="http://schemas.microsoft.com/office/drawing/2014/main" id="{272BD59D-DEB2-ED46-BDC2-65A2E0740221}"/>
              </a:ext>
            </a:extLst>
          </p:cNvPr>
          <p:cNvSpPr txBox="1"/>
          <p:nvPr/>
        </p:nvSpPr>
        <p:spPr>
          <a:xfrm>
            <a:off x="6415314" y="5503601"/>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H</a:t>
            </a:r>
          </a:p>
        </p:txBody>
      </p:sp>
      <p:sp>
        <p:nvSpPr>
          <p:cNvPr id="34" name="TextBox 33">
            <a:extLst>
              <a:ext uri="{FF2B5EF4-FFF2-40B4-BE49-F238E27FC236}">
                <a16:creationId xmlns:a16="http://schemas.microsoft.com/office/drawing/2014/main" id="{89C4D81F-D354-DC45-8515-121BBE84DD05}"/>
              </a:ext>
            </a:extLst>
          </p:cNvPr>
          <p:cNvSpPr txBox="1"/>
          <p:nvPr/>
        </p:nvSpPr>
        <p:spPr>
          <a:xfrm>
            <a:off x="4884783" y="6636728"/>
            <a:ext cx="696686" cy="376489"/>
          </a:xfrm>
          <a:prstGeom prst="rect">
            <a:avLst/>
          </a:prstGeom>
          <a:noFill/>
        </p:spPr>
        <p:txBody>
          <a:bodyPr wrap="square" lIns="121917" tIns="60958" rIns="121917" bIns="60958" rtlCol="0">
            <a:spAutoFit/>
          </a:bodyPr>
          <a:lstStyle/>
          <a:p>
            <a:pPr algn="ctr"/>
            <a:endParaRPr lang="en-US" sz="3700" b="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4778DDD-8C8B-454E-981A-1C00E331558A}"/>
              </a:ext>
            </a:extLst>
          </p:cNvPr>
          <p:cNvSpPr txBox="1"/>
          <p:nvPr/>
        </p:nvSpPr>
        <p:spPr>
          <a:xfrm>
            <a:off x="7145383" y="5522177"/>
            <a:ext cx="718457" cy="692493"/>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Ư</a:t>
            </a:r>
          </a:p>
        </p:txBody>
      </p:sp>
      <p:sp>
        <p:nvSpPr>
          <p:cNvPr id="36" name="TextBox 35">
            <a:extLst>
              <a:ext uri="{FF2B5EF4-FFF2-40B4-BE49-F238E27FC236}">
                <a16:creationId xmlns:a16="http://schemas.microsoft.com/office/drawing/2014/main" id="{052D8B12-39EF-3B4D-A007-3A3B40F012F3}"/>
              </a:ext>
            </a:extLst>
          </p:cNvPr>
          <p:cNvSpPr txBox="1"/>
          <p:nvPr/>
        </p:nvSpPr>
        <p:spPr>
          <a:xfrm>
            <a:off x="7096125" y="3339697"/>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C</a:t>
            </a:r>
          </a:p>
        </p:txBody>
      </p:sp>
      <p:sp>
        <p:nvSpPr>
          <p:cNvPr id="37" name="TextBox 36">
            <a:extLst>
              <a:ext uri="{FF2B5EF4-FFF2-40B4-BE49-F238E27FC236}">
                <a16:creationId xmlns:a16="http://schemas.microsoft.com/office/drawing/2014/main" id="{CD5C9593-345F-F846-9957-C42238038B42}"/>
              </a:ext>
            </a:extLst>
          </p:cNvPr>
          <p:cNvSpPr txBox="1"/>
          <p:nvPr/>
        </p:nvSpPr>
        <p:spPr>
          <a:xfrm>
            <a:off x="7096125" y="4065196"/>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N</a:t>
            </a:r>
          </a:p>
        </p:txBody>
      </p:sp>
      <p:sp>
        <p:nvSpPr>
          <p:cNvPr id="38" name="TextBox 37">
            <a:extLst>
              <a:ext uri="{FF2B5EF4-FFF2-40B4-BE49-F238E27FC236}">
                <a16:creationId xmlns:a16="http://schemas.microsoft.com/office/drawing/2014/main" id="{986DF3C9-326F-1B44-BAF5-C1D7440BD56D}"/>
              </a:ext>
            </a:extLst>
          </p:cNvPr>
          <p:cNvSpPr txBox="1"/>
          <p:nvPr/>
        </p:nvSpPr>
        <p:spPr>
          <a:xfrm>
            <a:off x="7823200" y="3340973"/>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Á</a:t>
            </a:r>
          </a:p>
        </p:txBody>
      </p:sp>
      <p:sp>
        <p:nvSpPr>
          <p:cNvPr id="39" name="TextBox 38">
            <a:extLst>
              <a:ext uri="{FF2B5EF4-FFF2-40B4-BE49-F238E27FC236}">
                <a16:creationId xmlns:a16="http://schemas.microsoft.com/office/drawing/2014/main" id="{D1C192F2-FBD4-3B44-AF56-DAD397F71FA5}"/>
              </a:ext>
            </a:extLst>
          </p:cNvPr>
          <p:cNvSpPr txBox="1"/>
          <p:nvPr/>
        </p:nvSpPr>
        <p:spPr>
          <a:xfrm>
            <a:off x="6400800" y="4052173"/>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Ắ</a:t>
            </a:r>
          </a:p>
        </p:txBody>
      </p:sp>
      <p:sp>
        <p:nvSpPr>
          <p:cNvPr id="40" name="TextBox 39">
            <a:extLst>
              <a:ext uri="{FF2B5EF4-FFF2-40B4-BE49-F238E27FC236}">
                <a16:creationId xmlns:a16="http://schemas.microsoft.com/office/drawing/2014/main" id="{EEACE786-BF48-D045-B27A-F2BE59302F3D}"/>
              </a:ext>
            </a:extLst>
          </p:cNvPr>
          <p:cNvSpPr txBox="1"/>
          <p:nvPr/>
        </p:nvSpPr>
        <p:spPr>
          <a:xfrm>
            <a:off x="7823200" y="4052173"/>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G</a:t>
            </a:r>
          </a:p>
        </p:txBody>
      </p:sp>
      <p:sp>
        <p:nvSpPr>
          <p:cNvPr id="41" name="TextBox 40">
            <a:extLst>
              <a:ext uri="{FF2B5EF4-FFF2-40B4-BE49-F238E27FC236}">
                <a16:creationId xmlns:a16="http://schemas.microsoft.com/office/drawing/2014/main" id="{FDF440EB-FC46-9844-A3DA-D65FFCC28C12}"/>
              </a:ext>
            </a:extLst>
          </p:cNvPr>
          <p:cNvSpPr txBox="1"/>
          <p:nvPr/>
        </p:nvSpPr>
        <p:spPr>
          <a:xfrm>
            <a:off x="7823200" y="2629773"/>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M</a:t>
            </a:r>
          </a:p>
        </p:txBody>
      </p:sp>
      <p:sp>
        <p:nvSpPr>
          <p:cNvPr id="42" name="TextBox 41">
            <a:extLst>
              <a:ext uri="{FF2B5EF4-FFF2-40B4-BE49-F238E27FC236}">
                <a16:creationId xmlns:a16="http://schemas.microsoft.com/office/drawing/2014/main" id="{33B999DC-917C-F041-9EBB-1FE96554D8FD}"/>
              </a:ext>
            </a:extLst>
          </p:cNvPr>
          <p:cNvSpPr txBox="1"/>
          <p:nvPr/>
        </p:nvSpPr>
        <p:spPr>
          <a:xfrm>
            <a:off x="8534400" y="3340973"/>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I</a:t>
            </a:r>
          </a:p>
        </p:txBody>
      </p:sp>
      <p:sp>
        <p:nvSpPr>
          <p:cNvPr id="44" name="TextBox 43">
            <a:extLst>
              <a:ext uri="{FF2B5EF4-FFF2-40B4-BE49-F238E27FC236}">
                <a16:creationId xmlns:a16="http://schemas.microsoft.com/office/drawing/2014/main" id="{5DACC2A6-7673-F44A-AC32-D3EC1F697C3B}"/>
              </a:ext>
            </a:extLst>
          </p:cNvPr>
          <p:cNvSpPr txBox="1"/>
          <p:nvPr/>
        </p:nvSpPr>
        <p:spPr>
          <a:xfrm>
            <a:off x="6400800" y="2629773"/>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H</a:t>
            </a:r>
          </a:p>
        </p:txBody>
      </p:sp>
      <p:grpSp>
        <p:nvGrpSpPr>
          <p:cNvPr id="45" name="组合 25">
            <a:extLst>
              <a:ext uri="{FF2B5EF4-FFF2-40B4-BE49-F238E27FC236}">
                <a16:creationId xmlns:a16="http://schemas.microsoft.com/office/drawing/2014/main" id="{769A0C6E-7A80-464E-86CD-57A478580A05}"/>
              </a:ext>
            </a:extLst>
          </p:cNvPr>
          <p:cNvGrpSpPr/>
          <p:nvPr/>
        </p:nvGrpSpPr>
        <p:grpSpPr>
          <a:xfrm>
            <a:off x="3030321" y="659603"/>
            <a:ext cx="1117600" cy="756481"/>
            <a:chOff x="477164" y="1358011"/>
            <a:chExt cx="898272" cy="718110"/>
          </a:xfrm>
        </p:grpSpPr>
        <p:pic>
          <p:nvPicPr>
            <p:cNvPr id="46" name="图片 26" descr="未标题-2.png">
              <a:extLst>
                <a:ext uri="{FF2B5EF4-FFF2-40B4-BE49-F238E27FC236}">
                  <a16:creationId xmlns:a16="http://schemas.microsoft.com/office/drawing/2014/main" id="{D9E34F93-F478-7F4A-B87F-F13CF719C344}"/>
                </a:ext>
              </a:extLst>
            </p:cNvPr>
            <p:cNvPicPr>
              <a:picLocks noChangeAspect="1"/>
            </p:cNvPicPr>
            <p:nvPr/>
          </p:nvPicPr>
          <p:blipFill>
            <a:blip r:embed="rId7" cstate="print"/>
            <a:stretch>
              <a:fillRect/>
            </a:stretch>
          </p:blipFill>
          <p:spPr>
            <a:xfrm>
              <a:off x="477164" y="1358011"/>
              <a:ext cx="898272" cy="718110"/>
            </a:xfrm>
            <a:prstGeom prst="rect">
              <a:avLst/>
            </a:prstGeom>
          </p:spPr>
        </p:pic>
        <p:sp>
          <p:nvSpPr>
            <p:cNvPr id="47" name="Text Box 70">
              <a:extLst>
                <a:ext uri="{FF2B5EF4-FFF2-40B4-BE49-F238E27FC236}">
                  <a16:creationId xmlns:a16="http://schemas.microsoft.com/office/drawing/2014/main" id="{48DF0F5F-FC58-6345-ACF6-31125B6B3474}"/>
                </a:ext>
              </a:extLst>
            </p:cNvPr>
            <p:cNvSpPr txBox="1">
              <a:spLocks noChangeArrowheads="1"/>
            </p:cNvSpPr>
            <p:nvPr/>
          </p:nvSpPr>
          <p:spPr bwMode="gray">
            <a:xfrm>
              <a:off x="714347" y="1426029"/>
              <a:ext cx="381002" cy="555113"/>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rPr>
                <a:t>1</a:t>
              </a:r>
            </a:p>
          </p:txBody>
        </p:sp>
      </p:grpSp>
      <p:sp>
        <p:nvSpPr>
          <p:cNvPr id="48" name="Rectangle 2">
            <a:extLst>
              <a:ext uri="{FF2B5EF4-FFF2-40B4-BE49-F238E27FC236}">
                <a16:creationId xmlns:a16="http://schemas.microsoft.com/office/drawing/2014/main" id="{D82C9E40-AF48-B84D-A6CE-3669F08777FA}"/>
              </a:ext>
            </a:extLst>
          </p:cNvPr>
          <p:cNvSpPr>
            <a:spLocks noChangeArrowheads="1"/>
          </p:cNvSpPr>
          <p:nvPr/>
        </p:nvSpPr>
        <p:spPr bwMode="auto">
          <a:xfrm>
            <a:off x="4046321" y="616857"/>
            <a:ext cx="3647787" cy="784826"/>
          </a:xfrm>
          <a:prstGeom prst="rect">
            <a:avLst/>
          </a:prstGeom>
          <a:noFill/>
          <a:ln w="9525">
            <a:noFill/>
            <a:miter lim="800000"/>
            <a:headEnd/>
            <a:tailEnd/>
          </a:ln>
          <a:effectLst/>
        </p:spPr>
        <p:txBody>
          <a:bodyPr vert="horz" wrap="none" lIns="121917" tIns="60958" rIns="121917" bIns="60958" numCol="1" anchor="ctr" anchorCtr="0" compatLnSpc="1">
            <a:prstTxWarp prst="textNoShape">
              <a:avLst/>
            </a:prstTxWarp>
            <a:spAutoFit/>
          </a:bodyPr>
          <a:lstStyle/>
          <a:p>
            <a:pPr defTabSz="1219170" fontAlgn="base">
              <a:spcBef>
                <a:spcPct val="0"/>
              </a:spcBef>
              <a:spcAft>
                <a:spcPct val="0"/>
              </a:spcAft>
            </a:pPr>
            <a:r>
              <a:rPr lang="en-US" sz="4300" dirty="0">
                <a:latin typeface="Times New Roman" pitchFamily="18" charset="0"/>
                <a:ea typeface="Calibri" pitchFamily="34" charset="0"/>
                <a:cs typeface="Times New Roman" pitchFamily="18" charset="0"/>
              </a:rPr>
              <a:t>… </a:t>
            </a:r>
            <a:r>
              <a:rPr lang="en-US" sz="4300" dirty="0" err="1">
                <a:latin typeface="Times New Roman" pitchFamily="18" charset="0"/>
                <a:ea typeface="Calibri" pitchFamily="34" charset="0"/>
                <a:cs typeface="Times New Roman" pitchFamily="18" charset="0"/>
              </a:rPr>
              <a:t>đất</a:t>
            </a:r>
            <a:r>
              <a:rPr lang="en-US" sz="4300" dirty="0">
                <a:latin typeface="Times New Roman" pitchFamily="18" charset="0"/>
                <a:ea typeface="Calibri" pitchFamily="34" charset="0"/>
                <a:cs typeface="Times New Roman" pitchFamily="18" charset="0"/>
              </a:rPr>
              <a:t> …. </a:t>
            </a:r>
            <a:r>
              <a:rPr lang="en-US" sz="4300" dirty="0" err="1">
                <a:latin typeface="Times New Roman" pitchFamily="18" charset="0"/>
                <a:ea typeface="Calibri" pitchFamily="34" charset="0"/>
                <a:cs typeface="Times New Roman" pitchFamily="18" charset="0"/>
              </a:rPr>
              <a:t>vàng</a:t>
            </a:r>
            <a:endParaRPr lang="en-US" sz="5300" dirty="0">
              <a:latin typeface="Arial" pitchFamily="34" charset="0"/>
              <a:cs typeface="Arial" pitchFamily="34" charset="0"/>
            </a:endParaRPr>
          </a:p>
        </p:txBody>
      </p:sp>
      <p:grpSp>
        <p:nvGrpSpPr>
          <p:cNvPr id="49" name="组合 28">
            <a:extLst>
              <a:ext uri="{FF2B5EF4-FFF2-40B4-BE49-F238E27FC236}">
                <a16:creationId xmlns:a16="http://schemas.microsoft.com/office/drawing/2014/main" id="{1945AD00-CCBE-134A-8C8E-2FB029676BEF}"/>
              </a:ext>
            </a:extLst>
          </p:cNvPr>
          <p:cNvGrpSpPr/>
          <p:nvPr/>
        </p:nvGrpSpPr>
        <p:grpSpPr>
          <a:xfrm>
            <a:off x="1335428" y="598076"/>
            <a:ext cx="1117600" cy="756481"/>
            <a:chOff x="500034" y="2161097"/>
            <a:chExt cx="898272" cy="718110"/>
          </a:xfrm>
        </p:grpSpPr>
        <p:pic>
          <p:nvPicPr>
            <p:cNvPr id="50" name="图片 29" descr="未标题-2.png">
              <a:extLst>
                <a:ext uri="{FF2B5EF4-FFF2-40B4-BE49-F238E27FC236}">
                  <a16:creationId xmlns:a16="http://schemas.microsoft.com/office/drawing/2014/main" id="{14B41CD5-D59D-C649-9E4E-39E02B6981AD}"/>
                </a:ext>
              </a:extLst>
            </p:cNvPr>
            <p:cNvPicPr>
              <a:picLocks noChangeAspect="1"/>
            </p:cNvPicPr>
            <p:nvPr/>
          </p:nvPicPr>
          <p:blipFill>
            <a:blip r:embed="rId8" cstate="print"/>
            <a:stretch>
              <a:fillRect/>
            </a:stretch>
          </p:blipFill>
          <p:spPr>
            <a:xfrm>
              <a:off x="500034" y="2161097"/>
              <a:ext cx="898272" cy="718110"/>
            </a:xfrm>
            <a:prstGeom prst="rect">
              <a:avLst/>
            </a:prstGeom>
          </p:spPr>
        </p:pic>
        <p:sp>
          <p:nvSpPr>
            <p:cNvPr id="51" name="Text Box 70">
              <a:extLst>
                <a:ext uri="{FF2B5EF4-FFF2-40B4-BE49-F238E27FC236}">
                  <a16:creationId xmlns:a16="http://schemas.microsoft.com/office/drawing/2014/main" id="{8FE5BAEC-0E09-0243-AC0C-26E03F70E613}"/>
                </a:ext>
              </a:extLst>
            </p:cNvPr>
            <p:cNvSpPr txBox="1">
              <a:spLocks noChangeArrowheads="1"/>
            </p:cNvSpPr>
            <p:nvPr/>
          </p:nvSpPr>
          <p:spPr bwMode="gray">
            <a:xfrm>
              <a:off x="714348" y="2161098"/>
              <a:ext cx="381001" cy="555113"/>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rPr>
                <a:t>2</a:t>
              </a:r>
            </a:p>
          </p:txBody>
        </p:sp>
      </p:grpSp>
      <p:sp>
        <p:nvSpPr>
          <p:cNvPr id="52" name="Rectangle 4">
            <a:extLst>
              <a:ext uri="{FF2B5EF4-FFF2-40B4-BE49-F238E27FC236}">
                <a16:creationId xmlns:a16="http://schemas.microsoft.com/office/drawing/2014/main" id="{5AB9E6AA-D95C-8548-A320-9EFD5BA2693A}"/>
              </a:ext>
            </a:extLst>
          </p:cNvPr>
          <p:cNvSpPr>
            <a:spLocks noChangeArrowheads="1"/>
          </p:cNvSpPr>
          <p:nvPr/>
        </p:nvSpPr>
        <p:spPr bwMode="auto">
          <a:xfrm>
            <a:off x="2256511" y="303645"/>
            <a:ext cx="7241575" cy="1477323"/>
          </a:xfrm>
          <a:prstGeom prst="rect">
            <a:avLst/>
          </a:prstGeom>
          <a:noFill/>
          <a:ln w="9525">
            <a:noFill/>
            <a:miter lim="800000"/>
            <a:headEnd/>
            <a:tailEnd/>
          </a:ln>
          <a:effectLst/>
        </p:spPr>
        <p:txBody>
          <a:bodyPr vert="horz" wrap="square" lIns="121917" tIns="60958" rIns="121917" bIns="60958" numCol="1" anchor="ctr" anchorCtr="0" compatLnSpc="1">
            <a:prstTxWarp prst="textNoShape">
              <a:avLst/>
            </a:prstTxWarp>
            <a:spAutoFit/>
          </a:bodyPr>
          <a:lstStyle/>
          <a:p>
            <a:pPr algn="ctr" defTabSz="1219170" fontAlgn="base">
              <a:spcBef>
                <a:spcPct val="0"/>
              </a:spcBef>
              <a:spcAft>
                <a:spcPct val="0"/>
              </a:spcAft>
            </a:pPr>
            <a:r>
              <a:rPr lang="en-US" sz="4400" dirty="0">
                <a:latin typeface="Times New Roman" pitchFamily="18" charset="0"/>
                <a:cs typeface="Times New Roman" pitchFamily="18" charset="0"/>
              </a:rPr>
              <a:t>‘‘</a:t>
            </a:r>
            <a:r>
              <a:rPr lang="en-US" sz="4400" dirty="0" err="1">
                <a:latin typeface="Times New Roman" pitchFamily="18" charset="0"/>
                <a:cs typeface="Times New Roman" pitchFamily="18" charset="0"/>
              </a:rPr>
              <a:t>Một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cây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làm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chẳng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lên</a:t>
            </a:r>
            <a:r>
              <a:rPr lang="en-US" sz="4400" dirty="0">
                <a:latin typeface="Times New Roman" pitchFamily="18" charset="0"/>
                <a:cs typeface="Times New Roman" pitchFamily="18" charset="0"/>
              </a:rPr>
              <a:t> non/ </a:t>
            </a:r>
          </a:p>
          <a:p>
            <a:pPr algn="ctr" defTabSz="1219170" fontAlgn="base">
              <a:spcBef>
                <a:spcPct val="0"/>
              </a:spcBef>
              <a:spcAft>
                <a:spcPct val="0"/>
              </a:spcAft>
            </a:pPr>
            <a:r>
              <a:rPr lang="en-US" sz="4400" dirty="0">
                <a:latin typeface="Times New Roman" pitchFamily="18" charset="0"/>
                <a:cs typeface="Times New Roman" pitchFamily="18" charset="0"/>
              </a:rPr>
              <a:t>Ba </a:t>
            </a:r>
            <a:r>
              <a:rPr lang="en-US" sz="4400" dirty="0" err="1">
                <a:latin typeface="Times New Roman" pitchFamily="18" charset="0"/>
                <a:cs typeface="Times New Roman" pitchFamily="18" charset="0"/>
              </a:rPr>
              <a:t>cây</a:t>
            </a:r>
            <a:r>
              <a:rPr lang="en-US" sz="4400" dirty="0">
                <a:latin typeface="Times New Roman" pitchFamily="18" charset="0"/>
                <a:cs typeface="Times New Roman" pitchFamily="18" charset="0"/>
              </a:rPr>
              <a:t>…</a:t>
            </a:r>
            <a:r>
              <a:rPr lang="en-US" sz="4400" dirty="0" err="1">
                <a:latin typeface="Times New Roman" pitchFamily="18" charset="0"/>
                <a:cs typeface="Times New Roman" pitchFamily="18" charset="0"/>
              </a:rPr>
              <a:t>lại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lên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hòn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núi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cao</a:t>
            </a:r>
            <a:r>
              <a:rPr lang="en-US" sz="4400" dirty="0">
                <a:latin typeface="Times New Roman" pitchFamily="18" charset="0"/>
                <a:cs typeface="Times New Roman" pitchFamily="18" charset="0"/>
              </a:rPr>
              <a:t>”</a:t>
            </a:r>
            <a:endParaRPr lang="en-US" sz="5300" dirty="0">
              <a:latin typeface="Times New Roman" pitchFamily="18" charset="0"/>
              <a:cs typeface="Times New Roman" pitchFamily="18" charset="0"/>
            </a:endParaRPr>
          </a:p>
        </p:txBody>
      </p:sp>
      <p:grpSp>
        <p:nvGrpSpPr>
          <p:cNvPr id="53" name="组合 31">
            <a:extLst>
              <a:ext uri="{FF2B5EF4-FFF2-40B4-BE49-F238E27FC236}">
                <a16:creationId xmlns:a16="http://schemas.microsoft.com/office/drawing/2014/main" id="{772AC6FB-63B5-E346-B132-69B515649857}"/>
              </a:ext>
            </a:extLst>
          </p:cNvPr>
          <p:cNvGrpSpPr/>
          <p:nvPr/>
        </p:nvGrpSpPr>
        <p:grpSpPr>
          <a:xfrm>
            <a:off x="664" y="3327399"/>
            <a:ext cx="812137" cy="584775"/>
            <a:chOff x="477164" y="2969786"/>
            <a:chExt cx="898272" cy="774591"/>
          </a:xfrm>
        </p:grpSpPr>
        <p:pic>
          <p:nvPicPr>
            <p:cNvPr id="54" name="图片 32" descr="未标题-2.png">
              <a:extLst>
                <a:ext uri="{FF2B5EF4-FFF2-40B4-BE49-F238E27FC236}">
                  <a16:creationId xmlns:a16="http://schemas.microsoft.com/office/drawing/2014/main" id="{3DF8AE39-769F-654B-910A-4D9CDE1F642C}"/>
                </a:ext>
              </a:extLst>
            </p:cNvPr>
            <p:cNvPicPr>
              <a:picLocks noChangeAspect="1"/>
            </p:cNvPicPr>
            <p:nvPr/>
          </p:nvPicPr>
          <p:blipFill>
            <a:blip r:embed="rId9" cstate="print"/>
            <a:stretch>
              <a:fillRect/>
            </a:stretch>
          </p:blipFill>
          <p:spPr>
            <a:xfrm>
              <a:off x="477164" y="3023248"/>
              <a:ext cx="898272" cy="718110"/>
            </a:xfrm>
            <a:prstGeom prst="rect">
              <a:avLst/>
            </a:prstGeom>
          </p:spPr>
        </p:pic>
        <p:sp>
          <p:nvSpPr>
            <p:cNvPr id="55" name="Text Box 70">
              <a:extLst>
                <a:ext uri="{FF2B5EF4-FFF2-40B4-BE49-F238E27FC236}">
                  <a16:creationId xmlns:a16="http://schemas.microsoft.com/office/drawing/2014/main" id="{75571217-4276-F549-847F-12619001C4FD}"/>
                </a:ext>
              </a:extLst>
            </p:cNvPr>
            <p:cNvSpPr txBox="1">
              <a:spLocks noChangeArrowheads="1"/>
            </p:cNvSpPr>
            <p:nvPr/>
          </p:nvSpPr>
          <p:spPr bwMode="gray">
            <a:xfrm>
              <a:off x="714347" y="2969786"/>
              <a:ext cx="381001" cy="774591"/>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latin typeface="Times New Roman" panose="02020603050405020304" pitchFamily="18" charset="0"/>
                  <a:cs typeface="Times New Roman" panose="02020603050405020304" pitchFamily="18" charset="0"/>
                </a:rPr>
                <a:t>3</a:t>
              </a:r>
            </a:p>
          </p:txBody>
        </p:sp>
      </p:grpSp>
      <p:sp>
        <p:nvSpPr>
          <p:cNvPr id="56" name="Rectangle 5">
            <a:extLst>
              <a:ext uri="{FF2B5EF4-FFF2-40B4-BE49-F238E27FC236}">
                <a16:creationId xmlns:a16="http://schemas.microsoft.com/office/drawing/2014/main" id="{7F937D16-8F6D-8143-B4C5-00CEBA587DDF}"/>
              </a:ext>
            </a:extLst>
          </p:cNvPr>
          <p:cNvSpPr>
            <a:spLocks noChangeArrowheads="1"/>
          </p:cNvSpPr>
          <p:nvPr/>
        </p:nvSpPr>
        <p:spPr bwMode="auto">
          <a:xfrm>
            <a:off x="1983640" y="519794"/>
            <a:ext cx="7799180" cy="800215"/>
          </a:xfrm>
          <a:prstGeom prst="rect">
            <a:avLst/>
          </a:prstGeom>
          <a:noFill/>
          <a:ln w="9525">
            <a:noFill/>
            <a:miter lim="800000"/>
            <a:headEnd/>
            <a:tailEnd/>
          </a:ln>
          <a:effectLst/>
        </p:spPr>
        <p:txBody>
          <a:bodyPr vert="horz" wrap="none" lIns="121917" tIns="60958" rIns="121917" bIns="60958" numCol="1" anchor="ctr" anchorCtr="0" compatLnSpc="1">
            <a:prstTxWarp prst="textNoShape">
              <a:avLst/>
            </a:prstTxWarp>
            <a:spAutoFit/>
          </a:bodyPr>
          <a:lstStyle/>
          <a:p>
            <a:pPr defTabSz="1219170" fontAlgn="base">
              <a:spcBef>
                <a:spcPct val="0"/>
              </a:spcBef>
              <a:spcAft>
                <a:spcPct val="0"/>
              </a:spcAft>
            </a:pPr>
            <a:r>
              <a:rPr lang="vi-VN" sz="4400" dirty="0">
                <a:latin typeface="+mj-lt"/>
              </a:rPr>
              <a:t>‘‘</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răng</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tóc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con </a:t>
            </a:r>
            <a:r>
              <a:rPr lang="en-US" sz="4400" dirty="0" err="1">
                <a:latin typeface="Times New Roman" panose="02020603050405020304" pitchFamily="18" charset="0"/>
                <a:cs typeface="Times New Roman" panose="02020603050405020304" pitchFamily="18" charset="0"/>
              </a:rPr>
              <a:t>người</a:t>
            </a:r>
            <a:r>
              <a:rPr lang="vi-VN" sz="4400" dirty="0">
                <a:latin typeface="+mj-lt"/>
              </a:rPr>
              <a:t>’’</a:t>
            </a:r>
            <a:endParaRPr lang="en-US" sz="5300" dirty="0">
              <a:latin typeface="+mj-lt"/>
              <a:cs typeface="Arial" pitchFamily="34" charset="0"/>
            </a:endParaRPr>
          </a:p>
        </p:txBody>
      </p:sp>
      <p:grpSp>
        <p:nvGrpSpPr>
          <p:cNvPr id="57" name="组合 34">
            <a:extLst>
              <a:ext uri="{FF2B5EF4-FFF2-40B4-BE49-F238E27FC236}">
                <a16:creationId xmlns:a16="http://schemas.microsoft.com/office/drawing/2014/main" id="{7D3690D9-2A8E-6246-8EE3-EF7A4A7DCE83}"/>
              </a:ext>
            </a:extLst>
          </p:cNvPr>
          <p:cNvGrpSpPr/>
          <p:nvPr/>
        </p:nvGrpSpPr>
        <p:grpSpPr>
          <a:xfrm>
            <a:off x="1166974" y="564803"/>
            <a:ext cx="1116937" cy="825816"/>
            <a:chOff x="477164" y="3855866"/>
            <a:chExt cx="898272" cy="718110"/>
          </a:xfrm>
        </p:grpSpPr>
        <p:pic>
          <p:nvPicPr>
            <p:cNvPr id="58" name="图片 35" descr="未标题-2.png">
              <a:extLst>
                <a:ext uri="{FF2B5EF4-FFF2-40B4-BE49-F238E27FC236}">
                  <a16:creationId xmlns:a16="http://schemas.microsoft.com/office/drawing/2014/main" id="{CD5C8A41-DD3B-0C45-A0E1-18CEC5221374}"/>
                </a:ext>
              </a:extLst>
            </p:cNvPr>
            <p:cNvPicPr>
              <a:picLocks noChangeAspect="1"/>
            </p:cNvPicPr>
            <p:nvPr/>
          </p:nvPicPr>
          <p:blipFill>
            <a:blip r:embed="rId10" cstate="print"/>
            <a:stretch>
              <a:fillRect/>
            </a:stretch>
          </p:blipFill>
          <p:spPr>
            <a:xfrm>
              <a:off x="477164" y="3855866"/>
              <a:ext cx="898272" cy="718110"/>
            </a:xfrm>
            <a:prstGeom prst="rect">
              <a:avLst/>
            </a:prstGeom>
          </p:spPr>
        </p:pic>
        <p:sp>
          <p:nvSpPr>
            <p:cNvPr id="59" name="Text Box 70">
              <a:extLst>
                <a:ext uri="{FF2B5EF4-FFF2-40B4-BE49-F238E27FC236}">
                  <a16:creationId xmlns:a16="http://schemas.microsoft.com/office/drawing/2014/main" id="{BC98F810-CDF4-DE42-98AD-363CA3ADCAB2}"/>
                </a:ext>
              </a:extLst>
            </p:cNvPr>
            <p:cNvSpPr txBox="1">
              <a:spLocks noChangeArrowheads="1"/>
            </p:cNvSpPr>
            <p:nvPr/>
          </p:nvSpPr>
          <p:spPr bwMode="gray">
            <a:xfrm>
              <a:off x="749839" y="3890751"/>
              <a:ext cx="381001" cy="508506"/>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rPr>
                <a:t>4</a:t>
              </a:r>
            </a:p>
          </p:txBody>
        </p:sp>
      </p:grpSp>
      <p:sp>
        <p:nvSpPr>
          <p:cNvPr id="60" name="Rectangle 6">
            <a:extLst>
              <a:ext uri="{FF2B5EF4-FFF2-40B4-BE49-F238E27FC236}">
                <a16:creationId xmlns:a16="http://schemas.microsoft.com/office/drawing/2014/main" id="{569C329D-E5DF-1241-A258-A74EF280AFE0}"/>
              </a:ext>
            </a:extLst>
          </p:cNvPr>
          <p:cNvSpPr>
            <a:spLocks noChangeArrowheads="1"/>
          </p:cNvSpPr>
          <p:nvPr/>
        </p:nvSpPr>
        <p:spPr bwMode="auto">
          <a:xfrm>
            <a:off x="2443386" y="577370"/>
            <a:ext cx="7936910" cy="738660"/>
          </a:xfrm>
          <a:prstGeom prst="rect">
            <a:avLst/>
          </a:prstGeom>
          <a:noFill/>
          <a:ln w="9525">
            <a:noFill/>
            <a:miter lim="800000"/>
            <a:headEnd/>
            <a:tailEnd/>
          </a:ln>
          <a:effectLst/>
        </p:spPr>
        <p:txBody>
          <a:bodyPr vert="horz" wrap="none" lIns="121917" tIns="60958" rIns="121917" bIns="60958" numCol="1" anchor="ctr" anchorCtr="0" compatLnSpc="1">
            <a:prstTxWarp prst="textNoShape">
              <a:avLst/>
            </a:prstTxWarp>
            <a:spAutoFit/>
          </a:bodyPr>
          <a:lstStyle/>
          <a:p>
            <a:pPr defTabSz="1219170" fontAlgn="base">
              <a:spcBef>
                <a:spcPct val="0"/>
              </a:spcBef>
              <a:spcAft>
                <a:spcPct val="0"/>
              </a:spcAft>
            </a:pPr>
            <a:r>
              <a:rPr lang="vi-VN" sz="4000" dirty="0">
                <a:latin typeface="+mj-lt"/>
              </a:rPr>
              <a:t>‘‘Mau sao thì … / Vắng sao thì mưa’’</a:t>
            </a:r>
            <a:endParaRPr lang="en-US" sz="4800" dirty="0">
              <a:latin typeface="+mj-lt"/>
              <a:cs typeface="Arial" pitchFamily="34" charset="0"/>
            </a:endParaRPr>
          </a:p>
        </p:txBody>
      </p:sp>
      <p:grpSp>
        <p:nvGrpSpPr>
          <p:cNvPr id="61" name="组合 25">
            <a:extLst>
              <a:ext uri="{FF2B5EF4-FFF2-40B4-BE49-F238E27FC236}">
                <a16:creationId xmlns:a16="http://schemas.microsoft.com/office/drawing/2014/main" id="{EC1F4EE9-70A8-AA41-8609-1A5496B4810D}"/>
              </a:ext>
            </a:extLst>
          </p:cNvPr>
          <p:cNvGrpSpPr/>
          <p:nvPr/>
        </p:nvGrpSpPr>
        <p:grpSpPr>
          <a:xfrm>
            <a:off x="1116050" y="624884"/>
            <a:ext cx="1117600" cy="832952"/>
            <a:chOff x="477164" y="1358011"/>
            <a:chExt cx="898272" cy="718110"/>
          </a:xfrm>
        </p:grpSpPr>
        <p:pic>
          <p:nvPicPr>
            <p:cNvPr id="62" name="图片 26" descr="未标题-2.png">
              <a:extLst>
                <a:ext uri="{FF2B5EF4-FFF2-40B4-BE49-F238E27FC236}">
                  <a16:creationId xmlns:a16="http://schemas.microsoft.com/office/drawing/2014/main" id="{9277DF46-EBDE-3C4B-87B3-E306369F6D3E}"/>
                </a:ext>
              </a:extLst>
            </p:cNvPr>
            <p:cNvPicPr>
              <a:picLocks noChangeAspect="1"/>
            </p:cNvPicPr>
            <p:nvPr/>
          </p:nvPicPr>
          <p:blipFill>
            <a:blip r:embed="rId11" cstate="print"/>
            <a:stretch>
              <a:fillRect/>
            </a:stretch>
          </p:blipFill>
          <p:spPr>
            <a:xfrm>
              <a:off x="477164" y="1358011"/>
              <a:ext cx="898272" cy="718110"/>
            </a:xfrm>
            <a:prstGeom prst="rect">
              <a:avLst/>
            </a:prstGeom>
          </p:spPr>
        </p:pic>
        <p:sp>
          <p:nvSpPr>
            <p:cNvPr id="63" name="Text Box 70">
              <a:extLst>
                <a:ext uri="{FF2B5EF4-FFF2-40B4-BE49-F238E27FC236}">
                  <a16:creationId xmlns:a16="http://schemas.microsoft.com/office/drawing/2014/main" id="{AD0EF833-DBCA-3B4F-BF3B-0F778BAD24F9}"/>
                </a:ext>
              </a:extLst>
            </p:cNvPr>
            <p:cNvSpPr txBox="1">
              <a:spLocks noChangeArrowheads="1"/>
            </p:cNvSpPr>
            <p:nvPr/>
          </p:nvSpPr>
          <p:spPr bwMode="gray">
            <a:xfrm>
              <a:off x="714347" y="1419171"/>
              <a:ext cx="381002" cy="504150"/>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rPr>
                <a:t>5</a:t>
              </a:r>
            </a:p>
          </p:txBody>
        </p:sp>
      </p:grpSp>
      <p:sp>
        <p:nvSpPr>
          <p:cNvPr id="64" name="Rectangle 7">
            <a:extLst>
              <a:ext uri="{FF2B5EF4-FFF2-40B4-BE49-F238E27FC236}">
                <a16:creationId xmlns:a16="http://schemas.microsoft.com/office/drawing/2014/main" id="{965BF9D7-8935-F244-B310-59E1CE8D7ED7}"/>
              </a:ext>
            </a:extLst>
          </p:cNvPr>
          <p:cNvSpPr>
            <a:spLocks noChangeArrowheads="1"/>
          </p:cNvSpPr>
          <p:nvPr/>
        </p:nvSpPr>
        <p:spPr bwMode="auto">
          <a:xfrm>
            <a:off x="1936456" y="549037"/>
            <a:ext cx="9030287" cy="800215"/>
          </a:xfrm>
          <a:prstGeom prst="rect">
            <a:avLst/>
          </a:prstGeom>
          <a:noFill/>
          <a:ln w="9525">
            <a:noFill/>
            <a:miter lim="800000"/>
            <a:headEnd/>
            <a:tailEnd/>
          </a:ln>
          <a:effectLst/>
        </p:spPr>
        <p:txBody>
          <a:bodyPr vert="horz" wrap="none" lIns="121917" tIns="60958" rIns="121917" bIns="60958" numCol="1" anchor="ctr" anchorCtr="0" compatLnSpc="1">
            <a:prstTxWarp prst="textNoShape">
              <a:avLst/>
            </a:prstTxWarp>
            <a:spAutoFit/>
          </a:bodyPr>
          <a:lstStyle/>
          <a:p>
            <a:pPr defTabSz="1219170" fontAlgn="base">
              <a:spcBef>
                <a:spcPct val="0"/>
              </a:spcBef>
              <a:spcAft>
                <a:spcPct val="0"/>
              </a:spcAft>
            </a:pPr>
            <a:r>
              <a:rPr lang="vi-VN" sz="4400" dirty="0">
                <a:latin typeface="+mj-lt"/>
              </a:rPr>
              <a:t>‘‘Nhất nước, nhì phân, tam cần, tứ …’’</a:t>
            </a:r>
            <a:endParaRPr lang="en-US" sz="4300" dirty="0">
              <a:latin typeface="+mj-lt"/>
              <a:cs typeface="Arial" pitchFamily="34" charset="0"/>
            </a:endParaRPr>
          </a:p>
        </p:txBody>
      </p:sp>
      <p:grpSp>
        <p:nvGrpSpPr>
          <p:cNvPr id="65" name="组合 28">
            <a:extLst>
              <a:ext uri="{FF2B5EF4-FFF2-40B4-BE49-F238E27FC236}">
                <a16:creationId xmlns:a16="http://schemas.microsoft.com/office/drawing/2014/main" id="{D1529F50-ACCF-FB48-BD28-4EC4F9FF55E9}"/>
              </a:ext>
            </a:extLst>
          </p:cNvPr>
          <p:cNvGrpSpPr/>
          <p:nvPr/>
        </p:nvGrpSpPr>
        <p:grpSpPr>
          <a:xfrm>
            <a:off x="420009" y="690473"/>
            <a:ext cx="1117600" cy="832951"/>
            <a:chOff x="500034" y="2214560"/>
            <a:chExt cx="898272" cy="718110"/>
          </a:xfrm>
        </p:grpSpPr>
        <p:pic>
          <p:nvPicPr>
            <p:cNvPr id="66" name="图片 29" descr="未标题-2.png">
              <a:extLst>
                <a:ext uri="{FF2B5EF4-FFF2-40B4-BE49-F238E27FC236}">
                  <a16:creationId xmlns:a16="http://schemas.microsoft.com/office/drawing/2014/main" id="{FB0D3DD3-B895-3E44-B4B2-3823D68F26C2}"/>
                </a:ext>
              </a:extLst>
            </p:cNvPr>
            <p:cNvPicPr>
              <a:picLocks noChangeAspect="1"/>
            </p:cNvPicPr>
            <p:nvPr/>
          </p:nvPicPr>
          <p:blipFill>
            <a:blip r:embed="rId12" cstate="print"/>
            <a:stretch>
              <a:fillRect/>
            </a:stretch>
          </p:blipFill>
          <p:spPr>
            <a:xfrm>
              <a:off x="500034" y="2214560"/>
              <a:ext cx="898272" cy="718110"/>
            </a:xfrm>
            <a:prstGeom prst="rect">
              <a:avLst/>
            </a:prstGeom>
          </p:spPr>
        </p:pic>
        <p:sp>
          <p:nvSpPr>
            <p:cNvPr id="67" name="Text Box 70">
              <a:extLst>
                <a:ext uri="{FF2B5EF4-FFF2-40B4-BE49-F238E27FC236}">
                  <a16:creationId xmlns:a16="http://schemas.microsoft.com/office/drawing/2014/main" id="{728D761B-ADB1-FB47-9745-644701A8704F}"/>
                </a:ext>
              </a:extLst>
            </p:cNvPr>
            <p:cNvSpPr txBox="1">
              <a:spLocks noChangeArrowheads="1"/>
            </p:cNvSpPr>
            <p:nvPr/>
          </p:nvSpPr>
          <p:spPr bwMode="gray">
            <a:xfrm>
              <a:off x="714348" y="2248690"/>
              <a:ext cx="381002" cy="504151"/>
            </a:xfrm>
            <a:prstGeom prst="rect">
              <a:avLst/>
            </a:prstGeom>
            <a:noFill/>
            <a:ln w="9525" algn="ctr">
              <a:noFill/>
              <a:miter lim="800000"/>
              <a:headEnd/>
              <a:tailEnd/>
            </a:ln>
          </p:spPr>
          <p:txBody>
            <a:bodyPr>
              <a:spAutoFit/>
            </a:bodyPr>
            <a:lstStyle/>
            <a:p>
              <a:pPr algn="ctr" defTabSz="1219170" eaLnBrk="0" hangingPunct="0">
                <a:defRPr/>
              </a:pPr>
              <a:r>
                <a:rPr lang="en-US" altLang="zh-CN" sz="3200" kern="0" dirty="0">
                  <a:solidFill>
                    <a:srgbClr val="000000"/>
                  </a:solidFill>
                </a:rPr>
                <a:t>6</a:t>
              </a:r>
            </a:p>
          </p:txBody>
        </p:sp>
      </p:grpSp>
      <p:sp>
        <p:nvSpPr>
          <p:cNvPr id="68" name="Rectangle 8">
            <a:extLst>
              <a:ext uri="{FF2B5EF4-FFF2-40B4-BE49-F238E27FC236}">
                <a16:creationId xmlns:a16="http://schemas.microsoft.com/office/drawing/2014/main" id="{DAB820E4-F8C8-C34A-8DB0-994EE6C1ACAD}"/>
              </a:ext>
            </a:extLst>
          </p:cNvPr>
          <p:cNvSpPr>
            <a:spLocks noChangeArrowheads="1"/>
          </p:cNvSpPr>
          <p:nvPr/>
        </p:nvSpPr>
        <p:spPr bwMode="auto">
          <a:xfrm>
            <a:off x="1332191" y="621968"/>
            <a:ext cx="10621684" cy="800215"/>
          </a:xfrm>
          <a:prstGeom prst="rect">
            <a:avLst/>
          </a:prstGeom>
          <a:noFill/>
          <a:ln w="9525">
            <a:noFill/>
            <a:miter lim="800000"/>
            <a:headEnd/>
            <a:tailEnd/>
          </a:ln>
          <a:effectLst/>
        </p:spPr>
        <p:txBody>
          <a:bodyPr vert="horz" wrap="none" lIns="121917" tIns="60958" rIns="121917" bIns="60958" numCol="1" anchor="ctr" anchorCtr="0" compatLnSpc="1">
            <a:prstTxWarp prst="textNoShape">
              <a:avLst/>
            </a:prstTxWarp>
            <a:spAutoFit/>
          </a:bodyPr>
          <a:lstStyle/>
          <a:p>
            <a:pPr defTabSz="1219170" fontAlgn="base">
              <a:spcBef>
                <a:spcPct val="0"/>
              </a:spcBef>
              <a:spcAft>
                <a:spcPct val="0"/>
              </a:spcAft>
            </a:pPr>
            <a:r>
              <a:rPr lang="en-US" sz="4400" dirty="0">
                <a:latin typeface="Times New Roman" pitchFamily="18" charset="0"/>
                <a:cs typeface="Times New Roman" pitchFamily="18" charset="0"/>
              </a:rPr>
              <a:t>‘‘</a:t>
            </a:r>
            <a:r>
              <a:rPr lang="en-US" sz="4400" dirty="0" err="1">
                <a:latin typeface="Times New Roman" pitchFamily="18" charset="0"/>
                <a:cs typeface="Times New Roman" pitchFamily="18" charset="0"/>
              </a:rPr>
              <a:t>Mưa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tháng</a:t>
            </a:r>
            <a:r>
              <a:rPr lang="en-US" sz="4400" dirty="0">
                <a:latin typeface="Times New Roman" pitchFamily="18" charset="0"/>
                <a:cs typeface="Times New Roman" pitchFamily="18" charset="0"/>
              </a:rPr>
              <a:t> Ba </a:t>
            </a:r>
            <a:r>
              <a:rPr lang="en-US" sz="4400" dirty="0" err="1">
                <a:latin typeface="Times New Roman" pitchFamily="18" charset="0"/>
                <a:cs typeface="Times New Roman" pitchFamily="18" charset="0"/>
              </a:rPr>
              <a:t>hoa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đất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Mưa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Tư</a:t>
            </a:r>
            <a:r>
              <a:rPr lang="en-US" sz="4400" dirty="0">
                <a:latin typeface="Times New Roman" pitchFamily="18" charset="0"/>
                <a:cs typeface="Times New Roman" pitchFamily="18" charset="0"/>
              </a:rPr>
              <a:t>…</a:t>
            </a:r>
            <a:r>
              <a:rPr lang="en-US" sz="4400" dirty="0" err="1">
                <a:latin typeface="Times New Roman" pitchFamily="18" charset="0"/>
                <a:cs typeface="Times New Roman" pitchFamily="18" charset="0"/>
              </a:rPr>
              <a:t>đất</a:t>
            </a:r>
            <a:r>
              <a:rPr lang="en-US" sz="4400" dirty="0">
                <a:latin typeface="Times New Roman" pitchFamily="18" charset="0"/>
                <a:cs typeface="Times New Roman" pitchFamily="18" charset="0"/>
              </a:rPr>
              <a:t>”</a:t>
            </a:r>
            <a:endParaRPr lang="en-US" sz="5300" dirty="0">
              <a:latin typeface="Times New Roman" pitchFamily="18" charset="0"/>
              <a:cs typeface="Times New Roman" pitchFamily="18" charset="0"/>
            </a:endParaRPr>
          </a:p>
        </p:txBody>
      </p:sp>
      <p:sp>
        <p:nvSpPr>
          <p:cNvPr id="69" name="TextBox 68">
            <a:extLst>
              <a:ext uri="{FF2B5EF4-FFF2-40B4-BE49-F238E27FC236}">
                <a16:creationId xmlns:a16="http://schemas.microsoft.com/office/drawing/2014/main" id="{4BDA3667-0599-6348-B637-4FC8024F5E67}"/>
              </a:ext>
            </a:extLst>
          </p:cNvPr>
          <p:cNvSpPr txBox="1"/>
          <p:nvPr/>
        </p:nvSpPr>
        <p:spPr>
          <a:xfrm>
            <a:off x="5740400" y="4073945"/>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N</a:t>
            </a:r>
          </a:p>
        </p:txBody>
      </p:sp>
      <p:sp>
        <p:nvSpPr>
          <p:cNvPr id="70" name="TextBox 69">
            <a:extLst>
              <a:ext uri="{FF2B5EF4-FFF2-40B4-BE49-F238E27FC236}">
                <a16:creationId xmlns:a16="http://schemas.microsoft.com/office/drawing/2014/main" id="{B4290946-3F3E-574C-AB47-722ABE8FD67F}"/>
              </a:ext>
            </a:extLst>
          </p:cNvPr>
          <p:cNvSpPr txBox="1"/>
          <p:nvPr/>
        </p:nvSpPr>
        <p:spPr>
          <a:xfrm>
            <a:off x="9949543" y="4814174"/>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G</a:t>
            </a:r>
          </a:p>
        </p:txBody>
      </p:sp>
      <p:sp>
        <p:nvSpPr>
          <p:cNvPr id="71" name="TextBox 70">
            <a:extLst>
              <a:ext uri="{FF2B5EF4-FFF2-40B4-BE49-F238E27FC236}">
                <a16:creationId xmlns:a16="http://schemas.microsoft.com/office/drawing/2014/main" id="{1BD9CEEC-98F6-3B46-9E5F-38B113A2D49D}"/>
              </a:ext>
            </a:extLst>
          </p:cNvPr>
          <p:cNvSpPr txBox="1"/>
          <p:nvPr/>
        </p:nvSpPr>
        <p:spPr>
          <a:xfrm>
            <a:off x="9238343" y="4814174"/>
            <a:ext cx="812800" cy="697627"/>
          </a:xfrm>
          <a:prstGeom prst="rect">
            <a:avLst/>
          </a:prstGeom>
          <a:noFill/>
        </p:spPr>
        <p:txBody>
          <a:bodyPr wrap="square" lIns="121917" tIns="60958" rIns="121917" bIns="60958" rtlCol="0">
            <a:spAutoFit/>
          </a:bodyPr>
          <a:lstStyle/>
          <a:p>
            <a:pPr algn="ctr"/>
            <a:r>
              <a:rPr lang="en-US" sz="3700" b="1" dirty="0">
                <a:latin typeface="Times New Roman" panose="02020603050405020304" pitchFamily="18" charset="0"/>
                <a:cs typeface="Times New Roman" panose="02020603050405020304" pitchFamily="18" charset="0"/>
              </a:rPr>
              <a:t>N</a:t>
            </a:r>
          </a:p>
        </p:txBody>
      </p:sp>
      <p:sp>
        <p:nvSpPr>
          <p:cNvPr id="2" name="TextBox 1"/>
          <p:cNvSpPr txBox="1"/>
          <p:nvPr/>
        </p:nvSpPr>
        <p:spPr>
          <a:xfrm>
            <a:off x="5758543" y="2651263"/>
            <a:ext cx="674914" cy="661720"/>
          </a:xfrm>
          <a:prstGeom prst="rect">
            <a:avLst/>
          </a:prstGeom>
          <a:noFill/>
        </p:spPr>
        <p:txBody>
          <a:bodyPr wrap="square" rtlCol="0">
            <a:spAutoFit/>
          </a:bodyPr>
          <a:lstStyle/>
          <a:p>
            <a:pPr algn="ctr"/>
            <a:r>
              <a:rPr lang="en-US" sz="3700" b="1"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89715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dissolve">
                                      <p:cBhvr>
                                        <p:cTn id="13" dur="500"/>
                                        <p:tgtEl>
                                          <p:spTgt spid="53"/>
                                        </p:tgtEl>
                                      </p:cBhvr>
                                    </p:animEffect>
                                  </p:childTnLst>
                                </p:cTn>
                              </p:par>
                              <p:par>
                                <p:cTn id="14" presetID="9"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par>
                                <p:cTn id="17" presetID="9"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par>
                                <p:cTn id="20" presetID="9"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45"/>
                                        </p:tgtEl>
                                      </p:cBhvr>
                                    </p:animEffect>
                                    <p:set>
                                      <p:cBhvr>
                                        <p:cTn id="51" dur="1" fill="hold">
                                          <p:stCondLst>
                                            <p:cond delay="499"/>
                                          </p:stCondLst>
                                        </p:cTn>
                                        <p:tgtEl>
                                          <p:spTgt spid="45"/>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48"/>
                                        </p:tgtEl>
                                      </p:cBhvr>
                                    </p:animEffect>
                                    <p:set>
                                      <p:cBhvr>
                                        <p:cTn id="54" dur="1" fill="hold">
                                          <p:stCondLst>
                                            <p:cond delay="499"/>
                                          </p:stCondLst>
                                        </p:cTn>
                                        <p:tgtEl>
                                          <p:spTgt spid="4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ppt_x"/>
                                          </p:val>
                                        </p:tav>
                                        <p:tav tm="100000">
                                          <p:val>
                                            <p:strVal val="#ppt_x"/>
                                          </p:val>
                                        </p:tav>
                                      </p:tavLst>
                                    </p:anim>
                                    <p:anim calcmode="lin" valueType="num">
                                      <p:cBhvr additive="base">
                                        <p:cTn id="6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500" fill="hold"/>
                                        <p:tgtEl>
                                          <p:spTgt spid="41"/>
                                        </p:tgtEl>
                                        <p:attrNameLst>
                                          <p:attrName>ppt_x</p:attrName>
                                        </p:attrNameLst>
                                      </p:cBhvr>
                                      <p:tavLst>
                                        <p:tav tm="0">
                                          <p:val>
                                            <p:strVal val="#ppt_x"/>
                                          </p:val>
                                        </p:tav>
                                        <p:tav tm="100000">
                                          <p:val>
                                            <p:strVal val="#ppt_x"/>
                                          </p:val>
                                        </p:tav>
                                      </p:tavLst>
                                    </p:anim>
                                    <p:anim calcmode="lin" valueType="num">
                                      <p:cBhvr additive="base">
                                        <p:cTn id="70" dur="500" fill="hold"/>
                                        <p:tgtEl>
                                          <p:spTgt spid="4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500" fill="hold"/>
                                        <p:tgtEl>
                                          <p:spTgt spid="44"/>
                                        </p:tgtEl>
                                        <p:attrNameLst>
                                          <p:attrName>ppt_x</p:attrName>
                                        </p:attrNameLst>
                                      </p:cBhvr>
                                      <p:tavLst>
                                        <p:tav tm="0">
                                          <p:val>
                                            <p:strVal val="#ppt_x"/>
                                          </p:val>
                                        </p:tav>
                                        <p:tav tm="100000">
                                          <p:val>
                                            <p:strVal val="#ppt_x"/>
                                          </p:val>
                                        </p:tav>
                                      </p:tavLst>
                                    </p:anim>
                                    <p:anim calcmode="lin" valueType="num">
                                      <p:cBhvr additive="base">
                                        <p:cTn id="7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nodeType="clickEffect">
                                  <p:stCondLst>
                                    <p:cond delay="0"/>
                                  </p:stCondLst>
                                  <p:childTnLst>
                                    <p:animEffect transition="out" filter="blinds(horizontal)">
                                      <p:cBhvr>
                                        <p:cTn id="82" dur="500"/>
                                        <p:tgtEl>
                                          <p:spTgt spid="49"/>
                                        </p:tgtEl>
                                      </p:cBhvr>
                                    </p:animEffect>
                                    <p:set>
                                      <p:cBhvr>
                                        <p:cTn id="83" dur="1" fill="hold">
                                          <p:stCondLst>
                                            <p:cond delay="499"/>
                                          </p:stCondLst>
                                        </p:cTn>
                                        <p:tgtEl>
                                          <p:spTgt spid="49"/>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52"/>
                                        </p:tgtEl>
                                      </p:cBhvr>
                                    </p:animEffect>
                                    <p:set>
                                      <p:cBhvr>
                                        <p:cTn id="86" dur="1" fill="hold">
                                          <p:stCondLst>
                                            <p:cond delay="499"/>
                                          </p:stCondLst>
                                        </p:cTn>
                                        <p:tgtEl>
                                          <p:spTgt spid="5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ppt_x"/>
                                          </p:val>
                                        </p:tav>
                                        <p:tav tm="100000">
                                          <p:val>
                                            <p:strVal val="#ppt_x"/>
                                          </p:val>
                                        </p:tav>
                                      </p:tavLst>
                                    </p:anim>
                                    <p:anim calcmode="lin" valueType="num">
                                      <p:cBhvr additive="base">
                                        <p:cTn id="92" dur="500" fill="hold"/>
                                        <p:tgtEl>
                                          <p:spTgt spid="1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anim calcmode="lin" valueType="num">
                                      <p:cBhvr additive="base">
                                        <p:cTn id="95" dur="500" fill="hold"/>
                                        <p:tgtEl>
                                          <p:spTgt spid="56"/>
                                        </p:tgtEl>
                                        <p:attrNameLst>
                                          <p:attrName>ppt_x</p:attrName>
                                        </p:attrNameLst>
                                      </p:cBhvr>
                                      <p:tavLst>
                                        <p:tav tm="0">
                                          <p:val>
                                            <p:strVal val="#ppt_x"/>
                                          </p:val>
                                        </p:tav>
                                        <p:tav tm="100000">
                                          <p:val>
                                            <p:strVal val="#ppt_x"/>
                                          </p:val>
                                        </p:tav>
                                      </p:tavLst>
                                    </p:anim>
                                    <p:anim calcmode="lin" valueType="num">
                                      <p:cBhvr additive="base">
                                        <p:cTn id="9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500" fill="hold"/>
                                        <p:tgtEl>
                                          <p:spTgt spid="36"/>
                                        </p:tgtEl>
                                        <p:attrNameLst>
                                          <p:attrName>ppt_x</p:attrName>
                                        </p:attrNameLst>
                                      </p:cBhvr>
                                      <p:tavLst>
                                        <p:tav tm="0">
                                          <p:val>
                                            <p:strVal val="#ppt_x"/>
                                          </p:val>
                                        </p:tav>
                                        <p:tav tm="100000">
                                          <p:val>
                                            <p:strVal val="#ppt_x"/>
                                          </p:val>
                                        </p:tav>
                                      </p:tavLst>
                                    </p:anim>
                                    <p:anim calcmode="lin" valueType="num">
                                      <p:cBhvr additive="base">
                                        <p:cTn id="102" dur="500" fill="hold"/>
                                        <p:tgtEl>
                                          <p:spTgt spid="36"/>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500" fill="hold"/>
                                        <p:tgtEl>
                                          <p:spTgt spid="38"/>
                                        </p:tgtEl>
                                        <p:attrNameLst>
                                          <p:attrName>ppt_x</p:attrName>
                                        </p:attrNameLst>
                                      </p:cBhvr>
                                      <p:tavLst>
                                        <p:tav tm="0">
                                          <p:val>
                                            <p:strVal val="#ppt_x"/>
                                          </p:val>
                                        </p:tav>
                                        <p:tav tm="100000">
                                          <p:val>
                                            <p:strVal val="#ppt_x"/>
                                          </p:val>
                                        </p:tav>
                                      </p:tavLst>
                                    </p:anim>
                                    <p:anim calcmode="lin" valueType="num">
                                      <p:cBhvr additive="base">
                                        <p:cTn id="106" dur="500" fill="hold"/>
                                        <p:tgtEl>
                                          <p:spTgt spid="3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2"/>
                                        </p:tgtEl>
                                        <p:attrNameLst>
                                          <p:attrName>style.visibility</p:attrName>
                                        </p:attrNameLst>
                                      </p:cBhvr>
                                      <p:to>
                                        <p:strVal val="visible"/>
                                      </p:to>
                                    </p:set>
                                    <p:anim calcmode="lin" valueType="num">
                                      <p:cBhvr additive="base">
                                        <p:cTn id="109" dur="500" fill="hold"/>
                                        <p:tgtEl>
                                          <p:spTgt spid="42"/>
                                        </p:tgtEl>
                                        <p:attrNameLst>
                                          <p:attrName>ppt_x</p:attrName>
                                        </p:attrNameLst>
                                      </p:cBhvr>
                                      <p:tavLst>
                                        <p:tav tm="0">
                                          <p:val>
                                            <p:strVal val="#ppt_x"/>
                                          </p:val>
                                        </p:tav>
                                        <p:tav tm="100000">
                                          <p:val>
                                            <p:strVal val="#ppt_x"/>
                                          </p:val>
                                        </p:tav>
                                      </p:tavLst>
                                    </p:anim>
                                    <p:anim calcmode="lin" valueType="num">
                                      <p:cBhvr additive="base">
                                        <p:cTn id="11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3" presetClass="exit" presetSubtype="10" fill="hold" nodeType="clickEffect">
                                  <p:stCondLst>
                                    <p:cond delay="0"/>
                                  </p:stCondLst>
                                  <p:childTnLst>
                                    <p:animEffect transition="out" filter="blinds(horizontal)">
                                      <p:cBhvr>
                                        <p:cTn id="114" dur="500"/>
                                        <p:tgtEl>
                                          <p:spTgt spid="14"/>
                                        </p:tgtEl>
                                      </p:cBhvr>
                                    </p:animEffect>
                                    <p:set>
                                      <p:cBhvr>
                                        <p:cTn id="115" dur="1" fill="hold">
                                          <p:stCondLst>
                                            <p:cond delay="499"/>
                                          </p:stCondLst>
                                        </p:cTn>
                                        <p:tgtEl>
                                          <p:spTgt spid="14"/>
                                        </p:tgtEl>
                                        <p:attrNameLst>
                                          <p:attrName>style.visibility</p:attrName>
                                        </p:attrNameLst>
                                      </p:cBhvr>
                                      <p:to>
                                        <p:strVal val="hidden"/>
                                      </p:to>
                                    </p:set>
                                  </p:childTnLst>
                                </p:cTn>
                              </p:par>
                              <p:par>
                                <p:cTn id="116" presetID="3" presetClass="exit" presetSubtype="10" fill="hold" grpId="1" nodeType="withEffect">
                                  <p:stCondLst>
                                    <p:cond delay="0"/>
                                  </p:stCondLst>
                                  <p:childTnLst>
                                    <p:animEffect transition="out" filter="blinds(horizontal)">
                                      <p:cBhvr>
                                        <p:cTn id="117" dur="500"/>
                                        <p:tgtEl>
                                          <p:spTgt spid="56"/>
                                        </p:tgtEl>
                                      </p:cBhvr>
                                    </p:animEffect>
                                    <p:set>
                                      <p:cBhvr>
                                        <p:cTn id="118" dur="1" fill="hold">
                                          <p:stCondLst>
                                            <p:cond delay="499"/>
                                          </p:stCondLst>
                                        </p:cTn>
                                        <p:tgtEl>
                                          <p:spTgt spid="56"/>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additive="base">
                                        <p:cTn id="123" dur="500" fill="hold"/>
                                        <p:tgtEl>
                                          <p:spTgt spid="57"/>
                                        </p:tgtEl>
                                        <p:attrNameLst>
                                          <p:attrName>ppt_x</p:attrName>
                                        </p:attrNameLst>
                                      </p:cBhvr>
                                      <p:tavLst>
                                        <p:tav tm="0">
                                          <p:val>
                                            <p:strVal val="#ppt_x"/>
                                          </p:val>
                                        </p:tav>
                                        <p:tav tm="100000">
                                          <p:val>
                                            <p:strVal val="#ppt_x"/>
                                          </p:val>
                                        </p:tav>
                                      </p:tavLst>
                                    </p:anim>
                                    <p:anim calcmode="lin" valueType="num">
                                      <p:cBhvr additive="base">
                                        <p:cTn id="124" dur="500" fill="hold"/>
                                        <p:tgtEl>
                                          <p:spTgt spid="5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60"/>
                                        </p:tgtEl>
                                        <p:attrNameLst>
                                          <p:attrName>style.visibility</p:attrName>
                                        </p:attrNameLst>
                                      </p:cBhvr>
                                      <p:to>
                                        <p:strVal val="visible"/>
                                      </p:to>
                                    </p:set>
                                    <p:anim calcmode="lin" valueType="num">
                                      <p:cBhvr additive="base">
                                        <p:cTn id="127" dur="500" fill="hold"/>
                                        <p:tgtEl>
                                          <p:spTgt spid="60"/>
                                        </p:tgtEl>
                                        <p:attrNameLst>
                                          <p:attrName>ppt_x</p:attrName>
                                        </p:attrNameLst>
                                      </p:cBhvr>
                                      <p:tavLst>
                                        <p:tav tm="0">
                                          <p:val>
                                            <p:strVal val="#ppt_x"/>
                                          </p:val>
                                        </p:tav>
                                        <p:tav tm="100000">
                                          <p:val>
                                            <p:strVal val="#ppt_x"/>
                                          </p:val>
                                        </p:tav>
                                      </p:tavLst>
                                    </p:anim>
                                    <p:anim calcmode="lin" valueType="num">
                                      <p:cBhvr additive="base">
                                        <p:cTn id="12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69"/>
                                        </p:tgtEl>
                                        <p:attrNameLst>
                                          <p:attrName>style.visibility</p:attrName>
                                        </p:attrNameLst>
                                      </p:cBhvr>
                                      <p:to>
                                        <p:strVal val="visible"/>
                                      </p:to>
                                    </p:set>
                                    <p:anim calcmode="lin" valueType="num">
                                      <p:cBhvr additive="base">
                                        <p:cTn id="133" dur="500" fill="hold"/>
                                        <p:tgtEl>
                                          <p:spTgt spid="69"/>
                                        </p:tgtEl>
                                        <p:attrNameLst>
                                          <p:attrName>ppt_x</p:attrName>
                                        </p:attrNameLst>
                                      </p:cBhvr>
                                      <p:tavLst>
                                        <p:tav tm="0">
                                          <p:val>
                                            <p:strVal val="#ppt_x"/>
                                          </p:val>
                                        </p:tav>
                                        <p:tav tm="100000">
                                          <p:val>
                                            <p:strVal val="#ppt_x"/>
                                          </p:val>
                                        </p:tav>
                                      </p:tavLst>
                                    </p:anim>
                                    <p:anim calcmode="lin" valueType="num">
                                      <p:cBhvr additive="base">
                                        <p:cTn id="134" dur="500" fill="hold"/>
                                        <p:tgtEl>
                                          <p:spTgt spid="69"/>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9"/>
                                        </p:tgtEl>
                                        <p:attrNameLst>
                                          <p:attrName>style.visibility</p:attrName>
                                        </p:attrNameLst>
                                      </p:cBhvr>
                                      <p:to>
                                        <p:strVal val="visible"/>
                                      </p:to>
                                    </p:set>
                                    <p:anim calcmode="lin" valueType="num">
                                      <p:cBhvr additive="base">
                                        <p:cTn id="137" dur="500" fill="hold"/>
                                        <p:tgtEl>
                                          <p:spTgt spid="39"/>
                                        </p:tgtEl>
                                        <p:attrNameLst>
                                          <p:attrName>ppt_x</p:attrName>
                                        </p:attrNameLst>
                                      </p:cBhvr>
                                      <p:tavLst>
                                        <p:tav tm="0">
                                          <p:val>
                                            <p:strVal val="#ppt_x"/>
                                          </p:val>
                                        </p:tav>
                                        <p:tav tm="100000">
                                          <p:val>
                                            <p:strVal val="#ppt_x"/>
                                          </p:val>
                                        </p:tav>
                                      </p:tavLst>
                                    </p:anim>
                                    <p:anim calcmode="lin" valueType="num">
                                      <p:cBhvr additive="base">
                                        <p:cTn id="138" dur="500" fill="hold"/>
                                        <p:tgtEl>
                                          <p:spTgt spid="39"/>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37"/>
                                        </p:tgtEl>
                                        <p:attrNameLst>
                                          <p:attrName>style.visibility</p:attrName>
                                        </p:attrNameLst>
                                      </p:cBhvr>
                                      <p:to>
                                        <p:strVal val="visible"/>
                                      </p:to>
                                    </p:set>
                                    <p:anim calcmode="lin" valueType="num">
                                      <p:cBhvr additive="base">
                                        <p:cTn id="141" dur="500" fill="hold"/>
                                        <p:tgtEl>
                                          <p:spTgt spid="37"/>
                                        </p:tgtEl>
                                        <p:attrNameLst>
                                          <p:attrName>ppt_x</p:attrName>
                                        </p:attrNameLst>
                                      </p:cBhvr>
                                      <p:tavLst>
                                        <p:tav tm="0">
                                          <p:val>
                                            <p:strVal val="#ppt_x"/>
                                          </p:val>
                                        </p:tav>
                                        <p:tav tm="100000">
                                          <p:val>
                                            <p:strVal val="#ppt_x"/>
                                          </p:val>
                                        </p:tav>
                                      </p:tavLst>
                                    </p:anim>
                                    <p:anim calcmode="lin" valueType="num">
                                      <p:cBhvr additive="base">
                                        <p:cTn id="142" dur="500" fill="hold"/>
                                        <p:tgtEl>
                                          <p:spTgt spid="37"/>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40"/>
                                        </p:tgtEl>
                                        <p:attrNameLst>
                                          <p:attrName>style.visibility</p:attrName>
                                        </p:attrNameLst>
                                      </p:cBhvr>
                                      <p:to>
                                        <p:strVal val="visible"/>
                                      </p:to>
                                    </p:set>
                                    <p:anim calcmode="lin" valueType="num">
                                      <p:cBhvr additive="base">
                                        <p:cTn id="145" dur="500" fill="hold"/>
                                        <p:tgtEl>
                                          <p:spTgt spid="40"/>
                                        </p:tgtEl>
                                        <p:attrNameLst>
                                          <p:attrName>ppt_x</p:attrName>
                                        </p:attrNameLst>
                                      </p:cBhvr>
                                      <p:tavLst>
                                        <p:tav tm="0">
                                          <p:val>
                                            <p:strVal val="#ppt_x"/>
                                          </p:val>
                                        </p:tav>
                                        <p:tav tm="100000">
                                          <p:val>
                                            <p:strVal val="#ppt_x"/>
                                          </p:val>
                                        </p:tav>
                                      </p:tavLst>
                                    </p:anim>
                                    <p:anim calcmode="lin" valueType="num">
                                      <p:cBhvr additive="base">
                                        <p:cTn id="14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3" presetClass="exit" presetSubtype="10" fill="hold" nodeType="clickEffect">
                                  <p:stCondLst>
                                    <p:cond delay="0"/>
                                  </p:stCondLst>
                                  <p:childTnLst>
                                    <p:animEffect transition="out" filter="blinds(horizontal)">
                                      <p:cBhvr>
                                        <p:cTn id="150" dur="500"/>
                                        <p:tgtEl>
                                          <p:spTgt spid="57"/>
                                        </p:tgtEl>
                                      </p:cBhvr>
                                    </p:animEffect>
                                    <p:set>
                                      <p:cBhvr>
                                        <p:cTn id="151" dur="1" fill="hold">
                                          <p:stCondLst>
                                            <p:cond delay="499"/>
                                          </p:stCondLst>
                                        </p:cTn>
                                        <p:tgtEl>
                                          <p:spTgt spid="57"/>
                                        </p:tgtEl>
                                        <p:attrNameLst>
                                          <p:attrName>style.visibility</p:attrName>
                                        </p:attrNameLst>
                                      </p:cBhvr>
                                      <p:to>
                                        <p:strVal val="hidden"/>
                                      </p:to>
                                    </p:set>
                                  </p:childTnLst>
                                </p:cTn>
                              </p:par>
                              <p:par>
                                <p:cTn id="152" presetID="3" presetClass="exit" presetSubtype="10" fill="hold" grpId="1" nodeType="withEffect">
                                  <p:stCondLst>
                                    <p:cond delay="0"/>
                                  </p:stCondLst>
                                  <p:childTnLst>
                                    <p:animEffect transition="out" filter="blinds(horizontal)">
                                      <p:cBhvr>
                                        <p:cTn id="153" dur="500"/>
                                        <p:tgtEl>
                                          <p:spTgt spid="60"/>
                                        </p:tgtEl>
                                      </p:cBhvr>
                                    </p:animEffect>
                                    <p:set>
                                      <p:cBhvr>
                                        <p:cTn id="154" dur="1" fill="hold">
                                          <p:stCondLst>
                                            <p:cond delay="499"/>
                                          </p:stCondLst>
                                        </p:cTn>
                                        <p:tgtEl>
                                          <p:spTgt spid="60"/>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nodeType="clickEffect">
                                  <p:stCondLst>
                                    <p:cond delay="0"/>
                                  </p:stCondLst>
                                  <p:childTnLst>
                                    <p:set>
                                      <p:cBhvr>
                                        <p:cTn id="158" dur="1" fill="hold">
                                          <p:stCondLst>
                                            <p:cond delay="0"/>
                                          </p:stCondLst>
                                        </p:cTn>
                                        <p:tgtEl>
                                          <p:spTgt spid="61"/>
                                        </p:tgtEl>
                                        <p:attrNameLst>
                                          <p:attrName>style.visibility</p:attrName>
                                        </p:attrNameLst>
                                      </p:cBhvr>
                                      <p:to>
                                        <p:strVal val="visible"/>
                                      </p:to>
                                    </p:set>
                                    <p:anim calcmode="lin" valueType="num">
                                      <p:cBhvr additive="base">
                                        <p:cTn id="159" dur="500" fill="hold"/>
                                        <p:tgtEl>
                                          <p:spTgt spid="61"/>
                                        </p:tgtEl>
                                        <p:attrNameLst>
                                          <p:attrName>ppt_x</p:attrName>
                                        </p:attrNameLst>
                                      </p:cBhvr>
                                      <p:tavLst>
                                        <p:tav tm="0">
                                          <p:val>
                                            <p:strVal val="#ppt_x"/>
                                          </p:val>
                                        </p:tav>
                                        <p:tav tm="100000">
                                          <p:val>
                                            <p:strVal val="#ppt_x"/>
                                          </p:val>
                                        </p:tav>
                                      </p:tavLst>
                                    </p:anim>
                                    <p:anim calcmode="lin" valueType="num">
                                      <p:cBhvr additive="base">
                                        <p:cTn id="160" dur="500" fill="hold"/>
                                        <p:tgtEl>
                                          <p:spTgt spid="6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64"/>
                                        </p:tgtEl>
                                        <p:attrNameLst>
                                          <p:attrName>style.visibility</p:attrName>
                                        </p:attrNameLst>
                                      </p:cBhvr>
                                      <p:to>
                                        <p:strVal val="visible"/>
                                      </p:to>
                                    </p:set>
                                    <p:anim calcmode="lin" valueType="num">
                                      <p:cBhvr additive="base">
                                        <p:cTn id="163" dur="500" fill="hold"/>
                                        <p:tgtEl>
                                          <p:spTgt spid="64"/>
                                        </p:tgtEl>
                                        <p:attrNameLst>
                                          <p:attrName>ppt_x</p:attrName>
                                        </p:attrNameLst>
                                      </p:cBhvr>
                                      <p:tavLst>
                                        <p:tav tm="0">
                                          <p:val>
                                            <p:strVal val="#ppt_x"/>
                                          </p:val>
                                        </p:tav>
                                        <p:tav tm="100000">
                                          <p:val>
                                            <p:strVal val="#ppt_x"/>
                                          </p:val>
                                        </p:tav>
                                      </p:tavLst>
                                    </p:anim>
                                    <p:anim calcmode="lin" valueType="num">
                                      <p:cBhvr additive="base">
                                        <p:cTn id="16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4" presetClass="entr" presetSubtype="0" fill="hold" grpId="0" nodeType="clickEffect">
                                  <p:stCondLst>
                                    <p:cond delay="0"/>
                                  </p:stCondLst>
                                  <p:childTnLst>
                                    <p:set>
                                      <p:cBhvr>
                                        <p:cTn id="168" dur="1" fill="hold">
                                          <p:stCondLst>
                                            <p:cond delay="0"/>
                                          </p:stCondLst>
                                        </p:cTn>
                                        <p:tgtEl>
                                          <p:spTgt spid="32"/>
                                        </p:tgtEl>
                                        <p:attrNameLst>
                                          <p:attrName>style.visibility</p:attrName>
                                        </p:attrNameLst>
                                      </p:cBhvr>
                                      <p:to>
                                        <p:strVal val="visible"/>
                                      </p:to>
                                    </p:set>
                                    <p:anim to="" calcmode="lin" valueType="num">
                                      <p:cBhvr>
                                        <p:cTn id="169" dur="1" fill="hold"/>
                                        <p:tgtEl>
                                          <p:spTgt spid="32"/>
                                        </p:tgtEl>
                                        <p:attrNameLst>
                                          <p:attrName/>
                                        </p:attrNameLst>
                                      </p:cBhvr>
                                    </p:anim>
                                  </p:childTnLst>
                                </p:cTn>
                              </p:par>
                              <p:par>
                                <p:cTn id="170" presetID="24" presetClass="entr" presetSubtype="0" fill="hold" grpId="0" nodeType="withEffect">
                                  <p:stCondLst>
                                    <p:cond delay="0"/>
                                  </p:stCondLst>
                                  <p:childTnLst>
                                    <p:set>
                                      <p:cBhvr>
                                        <p:cTn id="171" dur="1" fill="hold">
                                          <p:stCondLst>
                                            <p:cond delay="0"/>
                                          </p:stCondLst>
                                        </p:cTn>
                                        <p:tgtEl>
                                          <p:spTgt spid="31"/>
                                        </p:tgtEl>
                                        <p:attrNameLst>
                                          <p:attrName>style.visibility</p:attrName>
                                        </p:attrNameLst>
                                      </p:cBhvr>
                                      <p:to>
                                        <p:strVal val="visible"/>
                                      </p:to>
                                    </p:set>
                                    <p:anim to="" calcmode="lin" valueType="num">
                                      <p:cBhvr>
                                        <p:cTn id="172" dur="1" fill="hold"/>
                                        <p:tgtEl>
                                          <p:spTgt spid="31"/>
                                        </p:tgtEl>
                                        <p:attrNameLst>
                                          <p:attrName/>
                                        </p:attrNameLst>
                                      </p:cBhvr>
                                    </p:anim>
                                  </p:childTnLst>
                                </p:cTn>
                              </p:par>
                              <p:par>
                                <p:cTn id="173" presetID="24" presetClass="entr" presetSubtype="0" fill="hold" grpId="0" nodeType="withEffect">
                                  <p:stCondLst>
                                    <p:cond delay="0"/>
                                  </p:stCondLst>
                                  <p:childTnLst>
                                    <p:set>
                                      <p:cBhvr>
                                        <p:cTn id="174" dur="1" fill="hold">
                                          <p:stCondLst>
                                            <p:cond delay="0"/>
                                          </p:stCondLst>
                                        </p:cTn>
                                        <p:tgtEl>
                                          <p:spTgt spid="30"/>
                                        </p:tgtEl>
                                        <p:attrNameLst>
                                          <p:attrName>style.visibility</p:attrName>
                                        </p:attrNameLst>
                                      </p:cBhvr>
                                      <p:to>
                                        <p:strVal val="visible"/>
                                      </p:to>
                                    </p:set>
                                    <p:anim to="" calcmode="lin" valueType="num">
                                      <p:cBhvr>
                                        <p:cTn id="175" dur="1" fill="hold"/>
                                        <p:tgtEl>
                                          <p:spTgt spid="30"/>
                                        </p:tgtEl>
                                        <p:attrNameLst>
                                          <p:attrName/>
                                        </p:attrNameLst>
                                      </p:cBhvr>
                                    </p:anim>
                                  </p:childTnLst>
                                </p:cTn>
                              </p:par>
                              <p:par>
                                <p:cTn id="176" presetID="24" presetClass="entr" presetSubtype="0" fill="hold" grpId="0" nodeType="withEffect">
                                  <p:stCondLst>
                                    <p:cond delay="0"/>
                                  </p:stCondLst>
                                  <p:childTnLst>
                                    <p:set>
                                      <p:cBhvr>
                                        <p:cTn id="177" dur="1" fill="hold">
                                          <p:stCondLst>
                                            <p:cond delay="0"/>
                                          </p:stCondLst>
                                        </p:cTn>
                                        <p:tgtEl>
                                          <p:spTgt spid="71"/>
                                        </p:tgtEl>
                                        <p:attrNameLst>
                                          <p:attrName>style.visibility</p:attrName>
                                        </p:attrNameLst>
                                      </p:cBhvr>
                                      <p:to>
                                        <p:strVal val="visible"/>
                                      </p:to>
                                    </p:set>
                                    <p:anim to="" calcmode="lin" valueType="num">
                                      <p:cBhvr>
                                        <p:cTn id="178" dur="1" fill="hold"/>
                                        <p:tgtEl>
                                          <p:spTgt spid="71"/>
                                        </p:tgtEl>
                                        <p:attrNameLst>
                                          <p:attrName/>
                                        </p:attrNameLst>
                                      </p:cBhvr>
                                    </p:anim>
                                  </p:childTnLst>
                                </p:cTn>
                              </p:par>
                              <p:par>
                                <p:cTn id="179" presetID="24" presetClass="entr" presetSubtype="0" fill="hold" grpId="0" nodeType="withEffect">
                                  <p:stCondLst>
                                    <p:cond delay="0"/>
                                  </p:stCondLst>
                                  <p:childTnLst>
                                    <p:set>
                                      <p:cBhvr>
                                        <p:cTn id="180" dur="1" fill="hold">
                                          <p:stCondLst>
                                            <p:cond delay="0"/>
                                          </p:stCondLst>
                                        </p:cTn>
                                        <p:tgtEl>
                                          <p:spTgt spid="70"/>
                                        </p:tgtEl>
                                        <p:attrNameLst>
                                          <p:attrName>style.visibility</p:attrName>
                                        </p:attrNameLst>
                                      </p:cBhvr>
                                      <p:to>
                                        <p:strVal val="visible"/>
                                      </p:to>
                                    </p:set>
                                    <p:anim to="" calcmode="lin" valueType="num">
                                      <p:cBhvr>
                                        <p:cTn id="181" dur="1" fill="hold"/>
                                        <p:tgtEl>
                                          <p:spTgt spid="70"/>
                                        </p:tgtEl>
                                        <p:attrNameLst>
                                          <p:attrName/>
                                        </p:attrNameLst>
                                      </p:cBhvr>
                                    </p:anim>
                                  </p:childTnLst>
                                </p:cTn>
                              </p:par>
                            </p:childTnLst>
                          </p:cTn>
                        </p:par>
                      </p:childTnLst>
                    </p:cTn>
                  </p:par>
                  <p:par>
                    <p:cTn id="182" fill="hold">
                      <p:stCondLst>
                        <p:cond delay="indefinite"/>
                      </p:stCondLst>
                      <p:childTnLst>
                        <p:par>
                          <p:cTn id="183" fill="hold">
                            <p:stCondLst>
                              <p:cond delay="0"/>
                            </p:stCondLst>
                            <p:childTnLst>
                              <p:par>
                                <p:cTn id="184" presetID="3" presetClass="exit" presetSubtype="10" fill="hold" nodeType="clickEffect">
                                  <p:stCondLst>
                                    <p:cond delay="0"/>
                                  </p:stCondLst>
                                  <p:childTnLst>
                                    <p:animEffect transition="out" filter="blinds(horizontal)">
                                      <p:cBhvr>
                                        <p:cTn id="185" dur="500"/>
                                        <p:tgtEl>
                                          <p:spTgt spid="61"/>
                                        </p:tgtEl>
                                      </p:cBhvr>
                                    </p:animEffect>
                                    <p:set>
                                      <p:cBhvr>
                                        <p:cTn id="186" dur="1" fill="hold">
                                          <p:stCondLst>
                                            <p:cond delay="499"/>
                                          </p:stCondLst>
                                        </p:cTn>
                                        <p:tgtEl>
                                          <p:spTgt spid="61"/>
                                        </p:tgtEl>
                                        <p:attrNameLst>
                                          <p:attrName>style.visibility</p:attrName>
                                        </p:attrNameLst>
                                      </p:cBhvr>
                                      <p:to>
                                        <p:strVal val="hidden"/>
                                      </p:to>
                                    </p:set>
                                  </p:childTnLst>
                                </p:cTn>
                              </p:par>
                              <p:par>
                                <p:cTn id="187" presetID="3" presetClass="exit" presetSubtype="10" fill="hold" grpId="1" nodeType="withEffect">
                                  <p:stCondLst>
                                    <p:cond delay="0"/>
                                  </p:stCondLst>
                                  <p:childTnLst>
                                    <p:animEffect transition="out" filter="blinds(horizontal)">
                                      <p:cBhvr>
                                        <p:cTn id="188" dur="500"/>
                                        <p:tgtEl>
                                          <p:spTgt spid="64"/>
                                        </p:tgtEl>
                                      </p:cBhvr>
                                    </p:animEffect>
                                    <p:set>
                                      <p:cBhvr>
                                        <p:cTn id="189" dur="1" fill="hold">
                                          <p:stCondLst>
                                            <p:cond delay="499"/>
                                          </p:stCondLst>
                                        </p:cTn>
                                        <p:tgtEl>
                                          <p:spTgt spid="64"/>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2" presetClass="entr" presetSubtype="4" fill="hold" nodeType="clickEffect">
                                  <p:stCondLst>
                                    <p:cond delay="0"/>
                                  </p:stCondLst>
                                  <p:childTnLst>
                                    <p:set>
                                      <p:cBhvr>
                                        <p:cTn id="193" dur="1" fill="hold">
                                          <p:stCondLst>
                                            <p:cond delay="0"/>
                                          </p:stCondLst>
                                        </p:cTn>
                                        <p:tgtEl>
                                          <p:spTgt spid="65"/>
                                        </p:tgtEl>
                                        <p:attrNameLst>
                                          <p:attrName>style.visibility</p:attrName>
                                        </p:attrNameLst>
                                      </p:cBhvr>
                                      <p:to>
                                        <p:strVal val="visible"/>
                                      </p:to>
                                    </p:set>
                                    <p:anim calcmode="lin" valueType="num">
                                      <p:cBhvr additive="base">
                                        <p:cTn id="194" dur="500" fill="hold"/>
                                        <p:tgtEl>
                                          <p:spTgt spid="65"/>
                                        </p:tgtEl>
                                        <p:attrNameLst>
                                          <p:attrName>ppt_x</p:attrName>
                                        </p:attrNameLst>
                                      </p:cBhvr>
                                      <p:tavLst>
                                        <p:tav tm="0">
                                          <p:val>
                                            <p:strVal val="#ppt_x"/>
                                          </p:val>
                                        </p:tav>
                                        <p:tav tm="100000">
                                          <p:val>
                                            <p:strVal val="#ppt_x"/>
                                          </p:val>
                                        </p:tav>
                                      </p:tavLst>
                                    </p:anim>
                                    <p:anim calcmode="lin" valueType="num">
                                      <p:cBhvr additive="base">
                                        <p:cTn id="195" dur="500" fill="hold"/>
                                        <p:tgtEl>
                                          <p:spTgt spid="65"/>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8"/>
                                        </p:tgtEl>
                                        <p:attrNameLst>
                                          <p:attrName>style.visibility</p:attrName>
                                        </p:attrNameLst>
                                      </p:cBhvr>
                                      <p:to>
                                        <p:strVal val="visible"/>
                                      </p:to>
                                    </p:set>
                                    <p:anim calcmode="lin" valueType="num">
                                      <p:cBhvr additive="base">
                                        <p:cTn id="198" dur="500" fill="hold"/>
                                        <p:tgtEl>
                                          <p:spTgt spid="68"/>
                                        </p:tgtEl>
                                        <p:attrNameLst>
                                          <p:attrName>ppt_x</p:attrName>
                                        </p:attrNameLst>
                                      </p:cBhvr>
                                      <p:tavLst>
                                        <p:tav tm="0">
                                          <p:val>
                                            <p:strVal val="#ppt_x"/>
                                          </p:val>
                                        </p:tav>
                                        <p:tav tm="100000">
                                          <p:val>
                                            <p:strVal val="#ppt_x"/>
                                          </p:val>
                                        </p:tav>
                                      </p:tavLst>
                                    </p:anim>
                                    <p:anim calcmode="lin" valueType="num">
                                      <p:cBhvr additive="base">
                                        <p:cTn id="199"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grpId="0" nodeType="clickEffect" nodePh="1">
                                  <p:stCondLst>
                                    <p:cond delay="0"/>
                                  </p:stCondLst>
                                  <p:endCondLst>
                                    <p:cond evt="begin" delay="0">
                                      <p:tn val="202"/>
                                    </p:cond>
                                  </p:endCondLst>
                                  <p:childTnLst>
                                    <p:set>
                                      <p:cBhvr>
                                        <p:cTn id="203" dur="1" fill="hold">
                                          <p:stCondLst>
                                            <p:cond delay="0"/>
                                          </p:stCondLst>
                                        </p:cTn>
                                        <p:tgtEl>
                                          <p:spTgt spid="34"/>
                                        </p:tgtEl>
                                        <p:attrNameLst>
                                          <p:attrName>style.visibility</p:attrName>
                                        </p:attrNameLst>
                                      </p:cBhvr>
                                      <p:to>
                                        <p:strVal val="visible"/>
                                      </p:to>
                                    </p:set>
                                    <p:anim calcmode="lin" valueType="num">
                                      <p:cBhvr additive="base">
                                        <p:cTn id="204" dur="500" fill="hold"/>
                                        <p:tgtEl>
                                          <p:spTgt spid="34"/>
                                        </p:tgtEl>
                                        <p:attrNameLst>
                                          <p:attrName>ppt_x</p:attrName>
                                        </p:attrNameLst>
                                      </p:cBhvr>
                                      <p:tavLst>
                                        <p:tav tm="0">
                                          <p:val>
                                            <p:strVal val="#ppt_x"/>
                                          </p:val>
                                        </p:tav>
                                        <p:tav tm="100000">
                                          <p:val>
                                            <p:strVal val="#ppt_x"/>
                                          </p:val>
                                        </p:tav>
                                      </p:tavLst>
                                    </p:anim>
                                    <p:anim calcmode="lin" valueType="num">
                                      <p:cBhvr additive="base">
                                        <p:cTn id="205" dur="500" fill="hold"/>
                                        <p:tgtEl>
                                          <p:spTgt spid="34"/>
                                        </p:tgtEl>
                                        <p:attrNameLst>
                                          <p:attrName>ppt_y</p:attrName>
                                        </p:attrNameLst>
                                      </p:cBhvr>
                                      <p:tavLst>
                                        <p:tav tm="0">
                                          <p:val>
                                            <p:strVal val="1+#ppt_h/2"/>
                                          </p:val>
                                        </p:tav>
                                        <p:tav tm="100000">
                                          <p:val>
                                            <p:strVal val="#ppt_y"/>
                                          </p:val>
                                        </p:tav>
                                      </p:tavLst>
                                    </p:anim>
                                  </p:childTnLst>
                                </p:cTn>
                              </p:par>
                              <p:par>
                                <p:cTn id="206" presetID="2" presetClass="entr" presetSubtype="4" fill="hold" grpId="0" nodeType="with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additive="base">
                                        <p:cTn id="208" dur="500" fill="hold"/>
                                        <p:tgtEl>
                                          <p:spTgt spid="33"/>
                                        </p:tgtEl>
                                        <p:attrNameLst>
                                          <p:attrName>ppt_x</p:attrName>
                                        </p:attrNameLst>
                                      </p:cBhvr>
                                      <p:tavLst>
                                        <p:tav tm="0">
                                          <p:val>
                                            <p:strVal val="#ppt_x"/>
                                          </p:val>
                                        </p:tav>
                                        <p:tav tm="100000">
                                          <p:val>
                                            <p:strVal val="#ppt_x"/>
                                          </p:val>
                                        </p:tav>
                                      </p:tavLst>
                                    </p:anim>
                                    <p:anim calcmode="lin" valueType="num">
                                      <p:cBhvr additive="base">
                                        <p:cTn id="209" dur="500" fill="hold"/>
                                        <p:tgtEl>
                                          <p:spTgt spid="33"/>
                                        </p:tgtEl>
                                        <p:attrNameLst>
                                          <p:attrName>ppt_y</p:attrName>
                                        </p:attrNameLst>
                                      </p:cBhvr>
                                      <p:tavLst>
                                        <p:tav tm="0">
                                          <p:val>
                                            <p:strVal val="1+#ppt_h/2"/>
                                          </p:val>
                                        </p:tav>
                                        <p:tav tm="100000">
                                          <p:val>
                                            <p:strVal val="#ppt_y"/>
                                          </p:val>
                                        </p:tav>
                                      </p:tavLst>
                                    </p:anim>
                                  </p:childTnLst>
                                </p:cTn>
                              </p:par>
                              <p:par>
                                <p:cTn id="210" presetID="2" presetClass="entr" presetSubtype="4" fill="hold" grpId="0" nodeType="withEffect">
                                  <p:stCondLst>
                                    <p:cond delay="0"/>
                                  </p:stCondLst>
                                  <p:childTnLst>
                                    <p:set>
                                      <p:cBhvr>
                                        <p:cTn id="211" dur="1" fill="hold">
                                          <p:stCondLst>
                                            <p:cond delay="0"/>
                                          </p:stCondLst>
                                        </p:cTn>
                                        <p:tgtEl>
                                          <p:spTgt spid="35"/>
                                        </p:tgtEl>
                                        <p:attrNameLst>
                                          <p:attrName>style.visibility</p:attrName>
                                        </p:attrNameLst>
                                      </p:cBhvr>
                                      <p:to>
                                        <p:strVal val="visible"/>
                                      </p:to>
                                    </p:set>
                                    <p:anim calcmode="lin" valueType="num">
                                      <p:cBhvr additive="base">
                                        <p:cTn id="212" dur="500" fill="hold"/>
                                        <p:tgtEl>
                                          <p:spTgt spid="35"/>
                                        </p:tgtEl>
                                        <p:attrNameLst>
                                          <p:attrName>ppt_x</p:attrName>
                                        </p:attrNameLst>
                                      </p:cBhvr>
                                      <p:tavLst>
                                        <p:tav tm="0">
                                          <p:val>
                                            <p:strVal val="#ppt_x"/>
                                          </p:val>
                                        </p:tav>
                                        <p:tav tm="100000">
                                          <p:val>
                                            <p:strVal val="#ppt_x"/>
                                          </p:val>
                                        </p:tav>
                                      </p:tavLst>
                                    </p:anim>
                                    <p:anim calcmode="lin" valueType="num">
                                      <p:cBhvr additive="base">
                                        <p:cTn id="2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3" presetClass="exit" presetSubtype="10" fill="hold" nodeType="clickEffect">
                                  <p:stCondLst>
                                    <p:cond delay="0"/>
                                  </p:stCondLst>
                                  <p:childTnLst>
                                    <p:animEffect transition="out" filter="blinds(horizontal)">
                                      <p:cBhvr>
                                        <p:cTn id="217" dur="500"/>
                                        <p:tgtEl>
                                          <p:spTgt spid="65"/>
                                        </p:tgtEl>
                                      </p:cBhvr>
                                    </p:animEffect>
                                    <p:set>
                                      <p:cBhvr>
                                        <p:cTn id="218" dur="1" fill="hold">
                                          <p:stCondLst>
                                            <p:cond delay="499"/>
                                          </p:stCondLst>
                                        </p:cTn>
                                        <p:tgtEl>
                                          <p:spTgt spid="65"/>
                                        </p:tgtEl>
                                        <p:attrNameLst>
                                          <p:attrName>style.visibility</p:attrName>
                                        </p:attrNameLst>
                                      </p:cBhvr>
                                      <p:to>
                                        <p:strVal val="hidden"/>
                                      </p:to>
                                    </p:set>
                                  </p:childTnLst>
                                </p:cTn>
                              </p:par>
                              <p:par>
                                <p:cTn id="219" presetID="3" presetClass="exit" presetSubtype="10" fill="hold" grpId="1" nodeType="withEffect">
                                  <p:stCondLst>
                                    <p:cond delay="0"/>
                                  </p:stCondLst>
                                  <p:childTnLst>
                                    <p:animEffect transition="out" filter="blinds(horizontal)">
                                      <p:cBhvr>
                                        <p:cTn id="220" dur="500"/>
                                        <p:tgtEl>
                                          <p:spTgt spid="68"/>
                                        </p:tgtEl>
                                      </p:cBhvr>
                                    </p:animEffect>
                                    <p:set>
                                      <p:cBhvr>
                                        <p:cTn id="221" dur="1" fill="hold">
                                          <p:stCondLst>
                                            <p:cond delay="4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4" grpId="0"/>
      <p:bldP spid="48" grpId="0"/>
      <p:bldP spid="48" grpId="1"/>
      <p:bldP spid="52" grpId="0"/>
      <p:bldP spid="52" grpId="1"/>
      <p:bldP spid="56" grpId="0"/>
      <p:bldP spid="56" grpId="1"/>
      <p:bldP spid="60" grpId="0"/>
      <p:bldP spid="60" grpId="1"/>
      <p:bldP spid="64" grpId="0"/>
      <p:bldP spid="64" grpId="1"/>
      <p:bldP spid="68" grpId="0"/>
      <p:bldP spid="68" grpId="1"/>
      <p:bldP spid="69" grpId="0"/>
      <p:bldP spid="70"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loud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3" y="58441"/>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93;p6"/>
          <p:cNvSpPr txBox="1"/>
          <p:nvPr/>
        </p:nvSpPr>
        <p:spPr>
          <a:xfrm>
            <a:off x="1108617" y="1428385"/>
            <a:ext cx="9578385"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dirty="0">
                <a:solidFill>
                  <a:srgbClr val="0070C0"/>
                </a:solidFill>
                <a:latin typeface="Calibri"/>
                <a:ea typeface="Calibri"/>
                <a:cs typeface="Calibri"/>
                <a:sym typeface="Calibri"/>
              </a:rPr>
              <a:t>2. </a:t>
            </a:r>
            <a:r>
              <a:rPr lang="en-US" sz="6000" b="1" dirty="0" err="1">
                <a:solidFill>
                  <a:srgbClr val="0070C0"/>
                </a:solidFill>
                <a:latin typeface="Calibri"/>
                <a:ea typeface="Calibri"/>
                <a:cs typeface="Calibri"/>
                <a:sym typeface="Calibri"/>
              </a:rPr>
              <a:t>TỤC</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NGỮ</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VỀ</a:t>
            </a:r>
            <a:r>
              <a:rPr lang="en-US" sz="6000" b="1" dirty="0">
                <a:solidFill>
                  <a:srgbClr val="0070C0"/>
                </a:solidFill>
                <a:latin typeface="Calibri"/>
                <a:ea typeface="Calibri"/>
                <a:cs typeface="Calibri"/>
                <a:sym typeface="Calibri"/>
              </a:rPr>
              <a:t> LAO </a:t>
            </a:r>
            <a:r>
              <a:rPr lang="en-US" sz="6000" b="1" dirty="0" err="1">
                <a:solidFill>
                  <a:srgbClr val="0070C0"/>
                </a:solidFill>
                <a:latin typeface="Calibri"/>
                <a:ea typeface="Calibri"/>
                <a:cs typeface="Calibri"/>
                <a:sym typeface="Calibri"/>
              </a:rPr>
              <a:t>ĐỘNG</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SẢN</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XUẤT</a:t>
            </a:r>
            <a:endParaRPr sz="6000" b="1" dirty="0">
              <a:solidFill>
                <a:srgbClr val="0070C0"/>
              </a:solidFill>
              <a:latin typeface="Calibri"/>
              <a:ea typeface="Calibri"/>
              <a:cs typeface="Calibri"/>
              <a:sym typeface="Calibri"/>
            </a:endParaRPr>
          </a:p>
        </p:txBody>
      </p:sp>
      <p:pic>
        <p:nvPicPr>
          <p:cNvPr id="10" name="Picture 9" descr="A cartoon of a child in a field of yellow flowers&#10;&#10;Description automatically generated with low confidence">
            <a:extLst>
              <a:ext uri="{FF2B5EF4-FFF2-40B4-BE49-F238E27FC236}">
                <a16:creationId xmlns:a16="http://schemas.microsoft.com/office/drawing/2014/main" id="{8CAD9DED-98F9-6647-99EB-42DD20DBF02F}"/>
              </a:ext>
            </a:extLst>
          </p:cNvPr>
          <p:cNvPicPr>
            <a:picLocks noChangeAspect="1"/>
          </p:cNvPicPr>
          <p:nvPr/>
        </p:nvPicPr>
        <p:blipFill>
          <a:blip r:embed="rId3"/>
          <a:stretch>
            <a:fillRect/>
          </a:stretch>
        </p:blipFill>
        <p:spPr>
          <a:xfrm>
            <a:off x="6657488" y="2840883"/>
            <a:ext cx="3765550" cy="3574331"/>
          </a:xfrm>
          <a:prstGeom prst="rect">
            <a:avLst/>
          </a:prstGeom>
        </p:spPr>
      </p:pic>
      <p:pic>
        <p:nvPicPr>
          <p:cNvPr id="11" name="Picture 10">
            <a:extLst>
              <a:ext uri="{FF2B5EF4-FFF2-40B4-BE49-F238E27FC236}">
                <a16:creationId xmlns:a16="http://schemas.microsoft.com/office/drawing/2014/main" id="{0226A86C-3F66-F440-A865-3A85ECA0AE81}"/>
              </a:ext>
            </a:extLst>
          </p:cNvPr>
          <p:cNvPicPr>
            <a:picLocks noChangeAspect="1"/>
          </p:cNvPicPr>
          <p:nvPr/>
        </p:nvPicPr>
        <p:blipFill>
          <a:blip r:embed="rId4"/>
          <a:stretch>
            <a:fillRect/>
          </a:stretch>
        </p:blipFill>
        <p:spPr>
          <a:xfrm>
            <a:off x="548810" y="3367337"/>
            <a:ext cx="5049173" cy="3366115"/>
          </a:xfrm>
          <a:prstGeom prst="rect">
            <a:avLst/>
          </a:prstGeom>
        </p:spPr>
      </p:pic>
    </p:spTree>
    <p:extLst>
      <p:ext uri="{BB962C8B-B14F-4D97-AF65-F5344CB8AC3E}">
        <p14:creationId xmlns:p14="http://schemas.microsoft.com/office/powerpoint/2010/main" val="63432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2331"/>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8" name="TextBox 7">
            <a:extLst>
              <a:ext uri="{FF2B5EF4-FFF2-40B4-BE49-F238E27FC236}">
                <a16:creationId xmlns:a16="http://schemas.microsoft.com/office/drawing/2014/main" id="{7351791D-7CD0-1548-9E43-ECFD155D4953}"/>
              </a:ext>
            </a:extLst>
          </p:cNvPr>
          <p:cNvSpPr txBox="1"/>
          <p:nvPr/>
        </p:nvSpPr>
        <p:spPr>
          <a:xfrm>
            <a:off x="1584386" y="819162"/>
            <a:ext cx="28623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CÂU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2</a:t>
            </a: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p:txBody>
      </p:sp>
      <p:sp>
        <p:nvSpPr>
          <p:cNvPr id="9" name="Rectangle 8">
            <a:extLst>
              <a:ext uri="{FF2B5EF4-FFF2-40B4-BE49-F238E27FC236}">
                <a16:creationId xmlns:a16="http://schemas.microsoft.com/office/drawing/2014/main" id="{A088C453-8617-BA4D-A06D-E8228BC3911E}"/>
              </a:ext>
            </a:extLst>
          </p:cNvPr>
          <p:cNvSpPr/>
          <p:nvPr/>
        </p:nvSpPr>
        <p:spPr>
          <a:xfrm>
            <a:off x="4446723" y="819162"/>
            <a:ext cx="377539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Nhất thì, nhì thục</a:t>
            </a:r>
            <a:endParaRPr kumimoji="0" lang="en-US" sz="7200" b="0" i="0" u="none" strike="noStrike" kern="1200" cap="none" spc="0" normalizeH="0" baseline="0" noProof="0" dirty="0">
              <a:ln>
                <a:noFill/>
              </a:ln>
              <a:solidFill>
                <a:srgbClr val="0000CC"/>
              </a:solidFill>
              <a:effectLst/>
              <a:uLnTx/>
              <a:uFillTx/>
              <a:latin typeface="Calibri"/>
              <a:ea typeface="微软雅黑"/>
              <a:cs typeface="+mn-cs"/>
            </a:endParaRPr>
          </a:p>
        </p:txBody>
      </p:sp>
      <p:sp>
        <p:nvSpPr>
          <p:cNvPr id="10" name="Rectangle 9">
            <a:extLst>
              <a:ext uri="{FF2B5EF4-FFF2-40B4-BE49-F238E27FC236}">
                <a16:creationId xmlns:a16="http://schemas.microsoft.com/office/drawing/2014/main" id="{64F39B29-38E6-7340-8787-146C48C6FA06}"/>
              </a:ext>
            </a:extLst>
          </p:cNvPr>
          <p:cNvSpPr/>
          <p:nvPr/>
        </p:nvSpPr>
        <p:spPr>
          <a:xfrm>
            <a:off x="1438745" y="2138032"/>
            <a:ext cx="2344978"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Nội</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dung:</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11" name="Rectangle 10">
            <a:extLst>
              <a:ext uri="{FF2B5EF4-FFF2-40B4-BE49-F238E27FC236}">
                <a16:creationId xmlns:a16="http://schemas.microsoft.com/office/drawing/2014/main" id="{6BE5BAAD-0D7C-5845-A193-9F294F61F0C0}"/>
              </a:ext>
            </a:extLst>
          </p:cNvPr>
          <p:cNvSpPr/>
          <p:nvPr/>
        </p:nvSpPr>
        <p:spPr>
          <a:xfrm>
            <a:off x="3800106" y="1861260"/>
            <a:ext cx="7535301"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Khẳng</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định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tầm</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quan</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trọng</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của</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thời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vụ</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và</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của</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việc</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cày</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xới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đối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với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nghề</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trồng</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trọt</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endParaRPr kumimoji="0" lang="en-US" sz="3400" b="0"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sp>
        <p:nvSpPr>
          <p:cNvPr id="12" name="Rectangle 11">
            <a:extLst>
              <a:ext uri="{FF2B5EF4-FFF2-40B4-BE49-F238E27FC236}">
                <a16:creationId xmlns:a16="http://schemas.microsoft.com/office/drawing/2014/main" id="{38180338-831A-FD4E-AB5B-9725D57B822B}"/>
              </a:ext>
            </a:extLst>
          </p:cNvPr>
          <p:cNvSpPr/>
          <p:nvPr/>
        </p:nvSpPr>
        <p:spPr>
          <a:xfrm>
            <a:off x="3641838" y="3259126"/>
            <a:ext cx="7945832" cy="166199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Trồng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trọt</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đúng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thời</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vụ</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mới</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tránh</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được</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thiên</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nhiên</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thời</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tiết</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khắc</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nghiệt</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sâu</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bệnh</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sym typeface="Wingdings" pitchFamily="2" charset="2"/>
              </a:rPr>
              <a:t>Đem</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sym typeface="Wingdings" pitchFamily="2" charset="2"/>
              </a:rPr>
              <a:t>lại</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sym typeface="Wingdings" pitchFamily="2" charset="2"/>
              </a:rPr>
              <a:t>năng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sym typeface="Wingdings" pitchFamily="2" charset="2"/>
              </a:rPr>
              <a:t>suất</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sym typeface="Wingdings" pitchFamily="2" charset="2"/>
              </a:rPr>
              <a:t>hiệu</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sym typeface="Wingdings" pitchFamily="2" charset="2"/>
              </a:rPr>
              <a:t>quả</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sym typeface="Wingdings" pitchFamily="2" charset="2"/>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sym typeface="Wingdings" pitchFamily="2" charset="2"/>
              </a:rPr>
              <a:t>cao</a:t>
            </a:r>
            <a:endParaRPr kumimoji="0" lang="en-US" sz="3400" b="0" i="0"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endParaRPr>
          </a:p>
        </p:txBody>
      </p:sp>
      <p:sp>
        <p:nvSpPr>
          <p:cNvPr id="13" name="Rectangle 12">
            <a:extLst>
              <a:ext uri="{FF2B5EF4-FFF2-40B4-BE49-F238E27FC236}">
                <a16:creationId xmlns:a16="http://schemas.microsoft.com/office/drawing/2014/main" id="{BE420B88-CF51-EA4B-B709-1B36924C9706}"/>
              </a:ext>
            </a:extLst>
          </p:cNvPr>
          <p:cNvSpPr/>
          <p:nvPr/>
        </p:nvSpPr>
        <p:spPr>
          <a:xfrm>
            <a:off x="1507063" y="4208576"/>
            <a:ext cx="1409558"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CSTT</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14" name="Rectangle 13">
            <a:extLst>
              <a:ext uri="{FF2B5EF4-FFF2-40B4-BE49-F238E27FC236}">
                <a16:creationId xmlns:a16="http://schemas.microsoft.com/office/drawing/2014/main" id="{DF98B487-4762-5F4E-B7ED-B7B226C66DA8}"/>
              </a:ext>
            </a:extLst>
          </p:cNvPr>
          <p:cNvSpPr/>
          <p:nvPr/>
        </p:nvSpPr>
        <p:spPr>
          <a:xfrm>
            <a:off x="3641838" y="4870101"/>
            <a:ext cx="7945832" cy="166199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Làm</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đất</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kĩ</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cần</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cù</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chăm</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chỉ</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cũng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không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kém</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phần</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quan</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trọng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trong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sản</a:t>
            </a:r>
            <a:r>
              <a:rPr kumimoji="0" lang="en-US" sz="3400" b="0" i="1" u="none" strike="noStrike" kern="1200" cap="none" spc="0" normalizeH="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noProof="0" dirty="0" err="1">
                <a:ln>
                  <a:noFill/>
                </a:ln>
                <a:solidFill>
                  <a:srgbClr val="7030A0"/>
                </a:solidFill>
                <a:effectLst/>
                <a:uLnTx/>
                <a:uFillTx/>
                <a:latin typeface="Times New Roman" pitchFamily="18" charset="0"/>
                <a:ea typeface="微软雅黑"/>
                <a:cs typeface="Times New Roman" pitchFamily="18" charset="0"/>
              </a:rPr>
              <a:t>xuất</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nông</a:t>
            </a:r>
            <a:r>
              <a:rPr kumimoji="0" lang="en-US" sz="3400" b="0" i="1"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nghiệp</a:t>
            </a:r>
            <a:endParaRPr kumimoji="0" lang="en-US" sz="3400" b="0" i="0"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endParaRPr>
          </a:p>
        </p:txBody>
      </p:sp>
      <p:pic>
        <p:nvPicPr>
          <p:cNvPr id="16" name="Picture 15">
            <a:extLst>
              <a:ext uri="{FF2B5EF4-FFF2-40B4-BE49-F238E27FC236}">
                <a16:creationId xmlns:a16="http://schemas.microsoft.com/office/drawing/2014/main" id="{00EE3296-C477-4648-9954-F87808C48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23" y="1516400"/>
            <a:ext cx="1243263" cy="1243263"/>
          </a:xfrm>
          <a:prstGeom prst="rect">
            <a:avLst/>
          </a:prstGeom>
        </p:spPr>
      </p:pic>
      <p:pic>
        <p:nvPicPr>
          <p:cNvPr id="17" name="Picture 16">
            <a:extLst>
              <a:ext uri="{FF2B5EF4-FFF2-40B4-BE49-F238E27FC236}">
                <a16:creationId xmlns:a16="http://schemas.microsoft.com/office/drawing/2014/main" id="{E76F5520-0A11-E943-89C0-95556509A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165" y="3476706"/>
            <a:ext cx="1243263" cy="1243263"/>
          </a:xfrm>
          <a:prstGeom prst="rect">
            <a:avLst/>
          </a:prstGeom>
        </p:spPr>
      </p:pic>
    </p:spTree>
    <p:extLst>
      <p:ext uri="{BB962C8B-B14F-4D97-AF65-F5344CB8AC3E}">
        <p14:creationId xmlns:p14="http://schemas.microsoft.com/office/powerpoint/2010/main" val="218442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trips(downLeft)">
                                      <p:cBhvr>
                                        <p:cTn id="18" dur="500"/>
                                        <p:tgtEl>
                                          <p:spTgt spid="13"/>
                                        </p:tgtEl>
                                      </p:cBhvr>
                                    </p:animEffect>
                                  </p:childTnLst>
                                </p:cTn>
                              </p:par>
                              <p:par>
                                <p:cTn id="19" presetID="6" presetClass="entr" presetSubtype="16"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10" name="TextBox 9">
            <a:extLst>
              <a:ext uri="{FF2B5EF4-FFF2-40B4-BE49-F238E27FC236}">
                <a16:creationId xmlns:a16="http://schemas.microsoft.com/office/drawing/2014/main" id="{2C6FF090-4A60-D845-BBC6-B0DE948B28CB}"/>
              </a:ext>
            </a:extLst>
          </p:cNvPr>
          <p:cNvSpPr txBox="1"/>
          <p:nvPr/>
        </p:nvSpPr>
        <p:spPr>
          <a:xfrm>
            <a:off x="1584386" y="819162"/>
            <a:ext cx="28623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CÂU </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2</a:t>
            </a:r>
            <a:r>
              <a:rPr kumimoji="0" lang="x-none"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p:txBody>
      </p:sp>
      <p:sp>
        <p:nvSpPr>
          <p:cNvPr id="11" name="Rectangle 10">
            <a:extLst>
              <a:ext uri="{FF2B5EF4-FFF2-40B4-BE49-F238E27FC236}">
                <a16:creationId xmlns:a16="http://schemas.microsoft.com/office/drawing/2014/main" id="{9C0315D7-5EF9-0149-8F21-574A266E8E96}"/>
              </a:ext>
            </a:extLst>
          </p:cNvPr>
          <p:cNvSpPr/>
          <p:nvPr/>
        </p:nvSpPr>
        <p:spPr>
          <a:xfrm>
            <a:off x="4446723" y="819162"/>
            <a:ext cx="377539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dirty="0">
                <a:ln>
                  <a:noFill/>
                </a:ln>
                <a:solidFill>
                  <a:srgbClr val="0000CC"/>
                </a:solidFill>
                <a:effectLst/>
                <a:uLnTx/>
                <a:uFillTx/>
                <a:latin typeface="Times New Roman" panose="02020603050405020304" pitchFamily="18" charset="0"/>
                <a:ea typeface="微软雅黑"/>
                <a:cs typeface="Times New Roman" panose="02020603050405020304" pitchFamily="18" charset="0"/>
              </a:rPr>
              <a:t>Nhất thì, nhì thục</a:t>
            </a:r>
            <a:endParaRPr kumimoji="0" lang="en-US" sz="7200" b="0" i="0" u="none" strike="noStrike" kern="1200" cap="none" spc="0" normalizeH="0" baseline="0" noProof="0" dirty="0">
              <a:ln>
                <a:noFill/>
              </a:ln>
              <a:solidFill>
                <a:srgbClr val="0000CC"/>
              </a:solidFill>
              <a:effectLst/>
              <a:uLnTx/>
              <a:uFillTx/>
              <a:latin typeface="Calibri"/>
              <a:ea typeface="微软雅黑"/>
              <a:cs typeface="+mn-cs"/>
            </a:endParaRPr>
          </a:p>
        </p:txBody>
      </p:sp>
      <p:sp>
        <p:nvSpPr>
          <p:cNvPr id="12" name="Rectangle 11">
            <a:extLst>
              <a:ext uri="{FF2B5EF4-FFF2-40B4-BE49-F238E27FC236}">
                <a16:creationId xmlns:a16="http://schemas.microsoft.com/office/drawing/2014/main" id="{50EED7DB-44F5-B342-91FB-9F547BFEE73F}"/>
              </a:ext>
            </a:extLst>
          </p:cNvPr>
          <p:cNvSpPr/>
          <p:nvPr/>
        </p:nvSpPr>
        <p:spPr>
          <a:xfrm>
            <a:off x="1791223" y="1791627"/>
            <a:ext cx="267605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Nghệ</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thuật</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13" name="Rectangle 12">
            <a:extLst>
              <a:ext uri="{FF2B5EF4-FFF2-40B4-BE49-F238E27FC236}">
                <a16:creationId xmlns:a16="http://schemas.microsoft.com/office/drawing/2014/main" id="{8CFABA03-71D3-484C-AEE4-0E04C4A9C07A}"/>
              </a:ext>
            </a:extLst>
          </p:cNvPr>
          <p:cNvSpPr/>
          <p:nvPr/>
        </p:nvSpPr>
        <p:spPr>
          <a:xfrm>
            <a:off x="4472528" y="1553688"/>
            <a:ext cx="6894187"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a:t>
            </a:r>
            <a:r>
              <a:rPr kumimoji="0" lang="en-US" sz="3400" b="0" i="1"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Đưa</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ra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thứ</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tự</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lợi</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ích</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các</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các</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yếu</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tố</a:t>
            </a:r>
            <a:endPar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400" i="1" dirty="0">
                <a:solidFill>
                  <a:prstClr val="black"/>
                </a:solidFill>
                <a:latin typeface="Times New Roman" pitchFamily="18" charset="0"/>
                <a:ea typeface="微软雅黑"/>
                <a:cs typeface="Times New Roman" pitchFamily="18" charset="0"/>
              </a:rPr>
              <a:t>- </a:t>
            </a:r>
            <a:r>
              <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微软雅黑"/>
                <a:cs typeface="Times New Roman" pitchFamily="18" charset="0"/>
              </a:rPr>
              <a:t>Gieo</a:t>
            </a:r>
            <a:r>
              <a:rPr kumimoji="0" lang="en-US" sz="3400" b="0" i="1"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vần</a:t>
            </a:r>
            <a:r>
              <a:rPr kumimoji="0" lang="en-US" sz="3400" b="0" i="1"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 “</a:t>
            </a:r>
            <a:r>
              <a:rPr kumimoji="0" lang="en-US" sz="3400" b="0" i="1" u="none" strike="noStrike" kern="1200" cap="none" spc="0" normalizeH="0" noProof="0" dirty="0" err="1">
                <a:ln>
                  <a:noFill/>
                </a:ln>
                <a:solidFill>
                  <a:prstClr val="black"/>
                </a:solidFill>
                <a:effectLst/>
                <a:uLnTx/>
                <a:uFillTx/>
                <a:latin typeface="Times New Roman" pitchFamily="18" charset="0"/>
                <a:ea typeface="微软雅黑"/>
                <a:cs typeface="Times New Roman" pitchFamily="18" charset="0"/>
              </a:rPr>
              <a:t>i</a:t>
            </a:r>
            <a:r>
              <a:rPr kumimoji="0" lang="en-US" sz="3400" b="0" i="1" u="none" strike="noStrike" kern="1200" cap="none" spc="0" normalizeH="0" noProof="0" dirty="0">
                <a:ln>
                  <a:noFill/>
                </a:ln>
                <a:solidFill>
                  <a:prstClr val="black"/>
                </a:solidFill>
                <a:effectLst/>
                <a:uLnTx/>
                <a:uFillTx/>
                <a:latin typeface="Times New Roman" pitchFamily="18" charset="0"/>
                <a:ea typeface="微软雅黑"/>
                <a:cs typeface="Times New Roman" pitchFamily="18" charset="0"/>
              </a:rPr>
              <a:t>”</a:t>
            </a:r>
            <a:endParaRPr kumimoji="0" lang="en-US" sz="3400" b="0" i="1"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sp>
        <p:nvSpPr>
          <p:cNvPr id="14" name="Rectangle 13">
            <a:extLst>
              <a:ext uri="{FF2B5EF4-FFF2-40B4-BE49-F238E27FC236}">
                <a16:creationId xmlns:a16="http://schemas.microsoft.com/office/drawing/2014/main" id="{844CF4D2-EC1F-CD4E-A81C-93DF4D02F82A}"/>
              </a:ext>
            </a:extLst>
          </p:cNvPr>
          <p:cNvSpPr/>
          <p:nvPr/>
        </p:nvSpPr>
        <p:spPr>
          <a:xfrm>
            <a:off x="1127148" y="3649296"/>
            <a:ext cx="244365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Giá</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trị</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kinh</a:t>
            </a:r>
            <a:r>
              <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nghiệm</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15" name="Rectangle 14">
            <a:extLst>
              <a:ext uri="{FF2B5EF4-FFF2-40B4-BE49-F238E27FC236}">
                <a16:creationId xmlns:a16="http://schemas.microsoft.com/office/drawing/2014/main" id="{E251595A-F654-464C-A3B7-976B5F297483}"/>
              </a:ext>
            </a:extLst>
          </p:cNvPr>
          <p:cNvSpPr/>
          <p:nvPr/>
        </p:nvSpPr>
        <p:spPr>
          <a:xfrm>
            <a:off x="3728513" y="3821173"/>
            <a:ext cx="6821213"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Gieo</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cấy</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đúng</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thời</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vụ</a:t>
            </a:r>
            <a:endParaRPr kumimoji="0" lang="en-US" sz="3600" b="0" i="0" u="none" strike="noStrike" kern="1200" cap="none" spc="0" normalizeH="0" baseline="0" noProof="0" dirty="0">
              <a:ln>
                <a:noFill/>
              </a:ln>
              <a:solidFill>
                <a:prstClr val="black"/>
              </a:solidFill>
              <a:effectLst/>
              <a:uLnTx/>
              <a:uFillTx/>
              <a:latin typeface="Calibri"/>
              <a:ea typeface="微软雅黑"/>
              <a:cs typeface="+mn-cs"/>
            </a:endParaRPr>
          </a:p>
        </p:txBody>
      </p:sp>
      <p:sp>
        <p:nvSpPr>
          <p:cNvPr id="16" name="Rectangle 15">
            <a:extLst>
              <a:ext uri="{FF2B5EF4-FFF2-40B4-BE49-F238E27FC236}">
                <a16:creationId xmlns:a16="http://schemas.microsoft.com/office/drawing/2014/main" id="{D4415790-C097-8E4D-ADA9-2E3949755A11}"/>
              </a:ext>
            </a:extLst>
          </p:cNvPr>
          <p:cNvSpPr/>
          <p:nvPr/>
        </p:nvSpPr>
        <p:spPr>
          <a:xfrm>
            <a:off x="3728513" y="4663420"/>
            <a:ext cx="6821213"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Cải</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tạo</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đất</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sau</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mỗi</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thời</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mn-cs"/>
              </a:rPr>
              <a:t> </a:t>
            </a:r>
            <a:r>
              <a:rPr kumimoji="0" lang="en-US"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mn-cs"/>
              </a:rPr>
              <a:t>vụ</a:t>
            </a:r>
            <a:endParaRPr kumimoji="0" lang="en-US" sz="3600" b="0" i="0" u="none" strike="noStrike" kern="1200" cap="none" spc="0" normalizeH="0" baseline="0" noProof="0" dirty="0">
              <a:ln>
                <a:noFill/>
              </a:ln>
              <a:solidFill>
                <a:prstClr val="black"/>
              </a:solidFill>
              <a:effectLst/>
              <a:uLnTx/>
              <a:uFillTx/>
              <a:latin typeface="Calibri"/>
              <a:ea typeface="微软雅黑"/>
              <a:cs typeface="+mn-cs"/>
            </a:endParaRPr>
          </a:p>
        </p:txBody>
      </p:sp>
      <p:pic>
        <p:nvPicPr>
          <p:cNvPr id="17" name="Picture 16">
            <a:extLst>
              <a:ext uri="{FF2B5EF4-FFF2-40B4-BE49-F238E27FC236}">
                <a16:creationId xmlns:a16="http://schemas.microsoft.com/office/drawing/2014/main" id="{7BE9042C-7F5F-1546-8778-D6BD29A31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60" y="1420230"/>
            <a:ext cx="1243263" cy="1243263"/>
          </a:xfrm>
          <a:prstGeom prst="rect">
            <a:avLst/>
          </a:prstGeom>
        </p:spPr>
      </p:pic>
      <p:pic>
        <p:nvPicPr>
          <p:cNvPr id="18" name="Picture 17">
            <a:extLst>
              <a:ext uri="{FF2B5EF4-FFF2-40B4-BE49-F238E27FC236}">
                <a16:creationId xmlns:a16="http://schemas.microsoft.com/office/drawing/2014/main" id="{A3A3A717-0A06-8943-A5B3-4EF36C47C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09" y="3424722"/>
            <a:ext cx="1243263" cy="1243263"/>
          </a:xfrm>
          <a:prstGeom prst="rect">
            <a:avLst/>
          </a:prstGeom>
        </p:spPr>
      </p:pic>
      <p:pic>
        <p:nvPicPr>
          <p:cNvPr id="19" name="图片 2">
            <a:extLst>
              <a:ext uri="{FF2B5EF4-FFF2-40B4-BE49-F238E27FC236}">
                <a16:creationId xmlns:a16="http://schemas.microsoft.com/office/drawing/2014/main" id="{4D07F79E-7303-E040-A7E9-2DA730E90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42761" y="2271860"/>
            <a:ext cx="3213379" cy="3876717"/>
          </a:xfrm>
          <a:prstGeom prst="rect">
            <a:avLst/>
          </a:prstGeom>
        </p:spPr>
      </p:pic>
    </p:spTree>
    <p:extLst>
      <p:ext uri="{BB962C8B-B14F-4D97-AF65-F5344CB8AC3E}">
        <p14:creationId xmlns:p14="http://schemas.microsoft.com/office/powerpoint/2010/main" val="357219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trips(downLeft)">
                                      <p:cBhvr>
                                        <p:cTn id="18" dur="500"/>
                                        <p:tgtEl>
                                          <p:spTgt spid="14"/>
                                        </p:tgtEl>
                                      </p:cBhvr>
                                    </p:animEffect>
                                  </p:childTnLst>
                                </p:cTn>
                              </p:par>
                              <p:par>
                                <p:cTn id="19" presetID="6"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1+#ppt_w/2"/>
                                          </p:val>
                                        </p:tav>
                                        <p:tav tm="100000">
                                          <p:val>
                                            <p:strVal val="#ppt_x"/>
                                          </p:val>
                                        </p:tav>
                                      </p:tavLst>
                                    </p:anim>
                                    <p:anim calcmode="lin" valueType="num">
                                      <p:cBhvr additive="base">
                                        <p:cTn id="26"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8" name="Rectangle 7">
            <a:extLst>
              <a:ext uri="{FF2B5EF4-FFF2-40B4-BE49-F238E27FC236}">
                <a16:creationId xmlns:a16="http://schemas.microsoft.com/office/drawing/2014/main" id="{F6139DC5-E933-CA44-92C8-A577D4BD40B5}"/>
              </a:ext>
            </a:extLst>
          </p:cNvPr>
          <p:cNvSpPr/>
          <p:nvPr/>
        </p:nvSpPr>
        <p:spPr>
          <a:xfrm>
            <a:off x="1135627" y="1245757"/>
            <a:ext cx="3628558"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Liên</a:t>
            </a:r>
            <a:r>
              <a:rPr kumimoji="0" lang="en-US" sz="4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4400" b="1" i="1"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hệ</a:t>
            </a:r>
            <a:endParaRPr kumimoji="0" lang="en-US" sz="44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9" name="Rectangle 8">
            <a:extLst>
              <a:ext uri="{FF2B5EF4-FFF2-40B4-BE49-F238E27FC236}">
                <a16:creationId xmlns:a16="http://schemas.microsoft.com/office/drawing/2014/main" id="{9A272E07-6EBC-1543-B142-C5692B9BC1E2}"/>
              </a:ext>
            </a:extLst>
          </p:cNvPr>
          <p:cNvSpPr/>
          <p:nvPr/>
        </p:nvSpPr>
        <p:spPr>
          <a:xfrm>
            <a:off x="4521510" y="553242"/>
            <a:ext cx="7467958" cy="34163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Ai ơi nhớ lấy lời này </a:t>
            </a:r>
            <a:b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Nuôi tằm ba lứa, ruộng cày ba năm </a:t>
            </a:r>
            <a:b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Nhờ trời hoà cốc phong đăng </a:t>
            </a:r>
            <a:b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Cấy lúa lúa tốt, nuôi tằm tằm tươi </a:t>
            </a:r>
            <a:b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Được mùa dù có tại trời </a:t>
            </a:r>
            <a:b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Chớ thấy sóng cả mà rời tay co. </a:t>
            </a:r>
            <a:endParaRPr kumimoji="0" lang="en-US" sz="3600" b="0" i="0" u="none" strike="noStrike" kern="1200" cap="none" spc="0" normalizeH="0" baseline="0" noProof="0" dirty="0">
              <a:ln>
                <a:noFill/>
              </a:ln>
              <a:solidFill>
                <a:prstClr val="black"/>
              </a:solidFill>
              <a:effectLst/>
              <a:uLnTx/>
              <a:uFillTx/>
              <a:latin typeface="Calibri"/>
              <a:ea typeface="微软雅黑"/>
              <a:cs typeface="+mn-cs"/>
            </a:endParaRPr>
          </a:p>
        </p:txBody>
      </p:sp>
      <p:pic>
        <p:nvPicPr>
          <p:cNvPr id="10" name="图片 3">
            <a:extLst>
              <a:ext uri="{FF2B5EF4-FFF2-40B4-BE49-F238E27FC236}">
                <a16:creationId xmlns:a16="http://schemas.microsoft.com/office/drawing/2014/main" id="{E5205484-EDB5-8C49-AF0A-D54A95EA8032}"/>
              </a:ext>
            </a:extLst>
          </p:cNvPr>
          <p:cNvPicPr>
            <a:picLocks noChangeAspect="1"/>
          </p:cNvPicPr>
          <p:nvPr/>
        </p:nvPicPr>
        <p:blipFill rotWithShape="1">
          <a:blip r:embed="rId3">
            <a:extLst>
              <a:ext uri="{28A0092B-C50C-407E-A947-70E740481C1C}">
                <a14:useLocalDpi xmlns:a14="http://schemas.microsoft.com/office/drawing/2010/main" val="0"/>
              </a:ext>
            </a:extLst>
          </a:blip>
          <a:srcRect b="53641"/>
          <a:stretch/>
        </p:blipFill>
        <p:spPr>
          <a:xfrm flipH="1">
            <a:off x="6705600" y="3678683"/>
            <a:ext cx="5486400" cy="3179318"/>
          </a:xfrm>
          <a:prstGeom prst="rect">
            <a:avLst/>
          </a:prstGeom>
        </p:spPr>
      </p:pic>
      <p:pic>
        <p:nvPicPr>
          <p:cNvPr id="11" name="图片 6">
            <a:extLst>
              <a:ext uri="{FF2B5EF4-FFF2-40B4-BE49-F238E27FC236}">
                <a16:creationId xmlns:a16="http://schemas.microsoft.com/office/drawing/2014/main" id="{EE57D46D-26B1-8F4A-BC63-A8FAF6F24201}"/>
              </a:ext>
            </a:extLst>
          </p:cNvPr>
          <p:cNvPicPr>
            <a:picLocks noChangeAspect="1"/>
          </p:cNvPicPr>
          <p:nvPr/>
        </p:nvPicPr>
        <p:blipFill rotWithShape="1">
          <a:blip r:embed="rId3">
            <a:extLst>
              <a:ext uri="{28A0092B-C50C-407E-A947-70E740481C1C}">
                <a14:useLocalDpi xmlns:a14="http://schemas.microsoft.com/office/drawing/2010/main" val="0"/>
              </a:ext>
            </a:extLst>
          </a:blip>
          <a:srcRect b="53596"/>
          <a:stretch/>
        </p:blipFill>
        <p:spPr>
          <a:xfrm>
            <a:off x="0" y="3675603"/>
            <a:ext cx="5486400" cy="3182398"/>
          </a:xfrm>
          <a:prstGeom prst="rect">
            <a:avLst/>
          </a:prstGeom>
        </p:spPr>
      </p:pic>
      <p:pic>
        <p:nvPicPr>
          <p:cNvPr id="13" name="Picture 12">
            <a:extLst>
              <a:ext uri="{FF2B5EF4-FFF2-40B4-BE49-F238E27FC236}">
                <a16:creationId xmlns:a16="http://schemas.microsoft.com/office/drawing/2014/main" id="{2319312A-FE86-304D-8ADF-4AE5A0C5A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023" y="700302"/>
            <a:ext cx="1243263" cy="1243263"/>
          </a:xfrm>
          <a:prstGeom prst="rect">
            <a:avLst/>
          </a:prstGeom>
        </p:spPr>
      </p:pic>
      <p:pic>
        <p:nvPicPr>
          <p:cNvPr id="14" name="Picture 13">
            <a:extLst>
              <a:ext uri="{FF2B5EF4-FFF2-40B4-BE49-F238E27FC236}">
                <a16:creationId xmlns:a16="http://schemas.microsoft.com/office/drawing/2014/main" id="{0226A86C-3F66-F440-A865-3A85ECA0AE81}"/>
              </a:ext>
            </a:extLst>
          </p:cNvPr>
          <p:cNvPicPr>
            <a:picLocks noChangeAspect="1"/>
          </p:cNvPicPr>
          <p:nvPr/>
        </p:nvPicPr>
        <p:blipFill>
          <a:blip r:embed="rId5"/>
          <a:stretch>
            <a:fillRect/>
          </a:stretch>
        </p:blipFill>
        <p:spPr>
          <a:xfrm>
            <a:off x="437227" y="2900008"/>
            <a:ext cx="5049173" cy="3366115"/>
          </a:xfrm>
          <a:prstGeom prst="rect">
            <a:avLst/>
          </a:prstGeom>
        </p:spPr>
      </p:pic>
    </p:spTree>
    <p:extLst>
      <p:ext uri="{BB962C8B-B14F-4D97-AF65-F5344CB8AC3E}">
        <p14:creationId xmlns:p14="http://schemas.microsoft.com/office/powerpoint/2010/main" val="429484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AC5192-700C-7141-87B6-710B804A7386}"/>
              </a:ext>
            </a:extLst>
          </p:cNvPr>
          <p:cNvGrpSpPr/>
          <p:nvPr/>
        </p:nvGrpSpPr>
        <p:grpSpPr>
          <a:xfrm>
            <a:off x="0" y="0"/>
            <a:ext cx="12192002" cy="6860331"/>
            <a:chOff x="0" y="0"/>
            <a:chExt cx="12192002" cy="6860331"/>
          </a:xfrm>
        </p:grpSpPr>
        <p:pic>
          <p:nvPicPr>
            <p:cNvPr id="5" name="Picture 4">
              <a:extLst>
                <a:ext uri="{FF2B5EF4-FFF2-40B4-BE49-F238E27FC236}">
                  <a16:creationId xmlns:a16="http://schemas.microsoft.com/office/drawing/2014/main" id="{482F8889-273B-6343-AC31-31DBFE63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6" name="Rectangle 5">
              <a:extLst>
                <a:ext uri="{FF2B5EF4-FFF2-40B4-BE49-F238E27FC236}">
                  <a16:creationId xmlns:a16="http://schemas.microsoft.com/office/drawing/2014/main" id="{6E1AF405-F9C9-8D4E-B297-2EAB036305B7}"/>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8" name="Rectangle 7">
            <a:extLst>
              <a:ext uri="{FF2B5EF4-FFF2-40B4-BE49-F238E27FC236}">
                <a16:creationId xmlns:a16="http://schemas.microsoft.com/office/drawing/2014/main" id="{60BC4A44-1C08-F845-B23C-A897D24032D6}"/>
              </a:ext>
            </a:extLst>
          </p:cNvPr>
          <p:cNvSpPr/>
          <p:nvPr/>
        </p:nvSpPr>
        <p:spPr>
          <a:xfrm>
            <a:off x="3528087" y="505121"/>
            <a:ext cx="8003084" cy="58477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Tháng Giêng trồng đậu, tháng hai trồng cà.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Tháng Ba cày bở ruộng ra,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Tháng Tư bắc mạ, thuận hoà mọi nơi.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Tháng Năm gặt hái vừa rồi,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Bước sang tháng Sáu, nước trôi đầy đồng.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Nhà nhà vợ vợ chồng chồng,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Đi làm ngoài đồng, chớ kể sớm trưa...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Tháng Sáu, tháng Bảy, khi vừa,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Vun trồng giống lúa, bỏ chừa cỏ tranh.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Tháng Tám lúa trỗ đã đành, </a:t>
            </a:r>
            <a:b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vi-VN"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Tháng Mười cắt hái cho nhanh kịp người. </a:t>
            </a:r>
            <a:endParaRPr kumimoji="0" lang="en-US" sz="3400" b="0" i="0" u="none" strike="noStrike" kern="1200" cap="none" spc="0" normalizeH="0" baseline="0" noProof="0" dirty="0">
              <a:ln>
                <a:noFill/>
              </a:ln>
              <a:solidFill>
                <a:prstClr val="black"/>
              </a:solidFill>
              <a:effectLst/>
              <a:uLnTx/>
              <a:uFillTx/>
              <a:latin typeface="Calibri"/>
              <a:ea typeface="微软雅黑"/>
              <a:cs typeface="+mn-cs"/>
            </a:endParaRPr>
          </a:p>
        </p:txBody>
      </p:sp>
      <p:pic>
        <p:nvPicPr>
          <p:cNvPr id="9" name="Picture 8" descr="A picture containing toy, doll&#10;&#10;Description automatically generated">
            <a:extLst>
              <a:ext uri="{FF2B5EF4-FFF2-40B4-BE49-F238E27FC236}">
                <a16:creationId xmlns:a16="http://schemas.microsoft.com/office/drawing/2014/main" id="{73B83904-33CA-FE40-B620-9DDB493A3BC3}"/>
              </a:ext>
            </a:extLst>
          </p:cNvPr>
          <p:cNvPicPr>
            <a:picLocks noChangeAspect="1"/>
          </p:cNvPicPr>
          <p:nvPr/>
        </p:nvPicPr>
        <p:blipFill>
          <a:blip r:embed="rId3"/>
          <a:stretch>
            <a:fillRect/>
          </a:stretch>
        </p:blipFill>
        <p:spPr>
          <a:xfrm>
            <a:off x="-271035" y="999241"/>
            <a:ext cx="4569488" cy="5027768"/>
          </a:xfrm>
          <a:prstGeom prst="rect">
            <a:avLst/>
          </a:prstGeom>
        </p:spPr>
      </p:pic>
    </p:spTree>
    <p:extLst>
      <p:ext uri="{BB962C8B-B14F-4D97-AF65-F5344CB8AC3E}">
        <p14:creationId xmlns:p14="http://schemas.microsoft.com/office/powerpoint/2010/main" val="8343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9E078752-1E3C-2F4A-9FB3-67325C469184}"/>
              </a:ext>
            </a:extLst>
          </p:cNvPr>
          <p:cNvSpPr/>
          <p:nvPr/>
        </p:nvSpPr>
        <p:spPr>
          <a:xfrm>
            <a:off x="483950" y="623373"/>
            <a:ext cx="10960189" cy="707886"/>
          </a:xfrm>
          <a:prstGeom prst="rect">
            <a:avLst/>
          </a:prstGeom>
        </p:spPr>
        <p:txBody>
          <a:bodyPr wrap="square">
            <a:spAutoFit/>
          </a:bodyPr>
          <a:lstStyle/>
          <a:p>
            <a:pPr lvl="0"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4: </a:t>
            </a:r>
            <a:r>
              <a:rPr lang="en-US" sz="4000" b="1" dirty="0" err="1">
                <a:solidFill>
                  <a:srgbClr val="FF0000"/>
                </a:solidFill>
                <a:latin typeface="Times New Roman" pitchFamily="18" charset="0"/>
                <a:cs typeface="Times New Roman" pitchFamily="18" charset="0"/>
              </a:rPr>
              <a:t>Tôm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cá</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đông</a:t>
            </a:r>
            <a:endParaRPr lang="en-US" b="1" dirty="0">
              <a:solidFill>
                <a:srgbClr val="FF0000"/>
              </a:solidFill>
              <a:latin typeface="Times New Roman" pitchFamily="18" charset="0"/>
              <a:cs typeface="Times New Roman" pitchFamily="18" charset="0"/>
            </a:endParaRPr>
          </a:p>
        </p:txBody>
      </p:sp>
      <p:sp>
        <p:nvSpPr>
          <p:cNvPr id="8" name="矩形 13">
            <a:extLst>
              <a:ext uri="{FF2B5EF4-FFF2-40B4-BE49-F238E27FC236}">
                <a16:creationId xmlns:a16="http://schemas.microsoft.com/office/drawing/2014/main" id="{8A823246-337C-DA40-9935-445346D64695}"/>
              </a:ext>
            </a:extLst>
          </p:cNvPr>
          <p:cNvSpPr/>
          <p:nvPr/>
        </p:nvSpPr>
        <p:spPr>
          <a:xfrm>
            <a:off x="1238794" y="3277971"/>
            <a:ext cx="2241974" cy="665439"/>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400" b="1" i="1" dirty="0" err="1">
                <a:solidFill>
                  <a:srgbClr val="C0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Nghệ</a:t>
            </a:r>
            <a:r>
              <a:rPr lang="en-US" altLang="zh-CN" sz="3400" b="1" i="1" dirty="0">
                <a:solidFill>
                  <a:srgbClr val="C0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400" b="1" i="1" dirty="0" err="1">
                <a:solidFill>
                  <a:srgbClr val="C0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thuật</a:t>
            </a:r>
            <a:r>
              <a:rPr lang="en-US" altLang="zh-CN" sz="3400" b="1" i="1" dirty="0">
                <a:solidFill>
                  <a:srgbClr val="C0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4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11" name="矩形 13">
            <a:extLst>
              <a:ext uri="{FF2B5EF4-FFF2-40B4-BE49-F238E27FC236}">
                <a16:creationId xmlns:a16="http://schemas.microsoft.com/office/drawing/2014/main" id="{615359D9-DC24-AC40-9FE8-C78475101087}"/>
              </a:ext>
            </a:extLst>
          </p:cNvPr>
          <p:cNvSpPr/>
          <p:nvPr/>
        </p:nvSpPr>
        <p:spPr>
          <a:xfrm>
            <a:off x="1275059" y="1645120"/>
            <a:ext cx="2048712" cy="66537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CN" sz="3400" b="1" i="1" u="none" strike="noStrike" kern="1200" cap="none" spc="0" normalizeH="0" baseline="0" noProof="0" dirty="0" err="1">
                <a:ln>
                  <a:noFill/>
                </a:ln>
                <a:solidFill>
                  <a:srgbClr val="C00000"/>
                </a:solidFill>
                <a:effectLst/>
                <a:uLnTx/>
                <a:uFillTx/>
                <a:latin typeface="Times New Roman" pitchFamily="18" charset="0"/>
                <a:ea typeface="义启紫水晶体" panose="02010601030101010101" pitchFamily="2" charset="-122"/>
                <a:cs typeface="Times New Roman" pitchFamily="18" charset="0"/>
              </a:rPr>
              <a:t>Nội</a:t>
            </a:r>
            <a:r>
              <a:rPr kumimoji="0" lang="en-US" altLang="zh-CN" sz="3400" b="1" i="1" u="none" strike="noStrike" kern="1200" cap="none" spc="0" normalizeH="0" noProof="0" dirty="0">
                <a:ln>
                  <a:noFill/>
                </a:ln>
                <a:solidFill>
                  <a:srgbClr val="C00000"/>
                </a:solidFill>
                <a:effectLst/>
                <a:uLnTx/>
                <a:uFillTx/>
                <a:latin typeface="Times New Roman" pitchFamily="18" charset="0"/>
                <a:ea typeface="义启紫水晶体" panose="02010601030101010101" pitchFamily="2" charset="-122"/>
                <a:cs typeface="Times New Roman" pitchFamily="18" charset="0"/>
              </a:rPr>
              <a:t> dung:</a:t>
            </a:r>
            <a:endParaRPr kumimoji="0" lang="zh-CN" altLang="en-US" sz="3400" b="1" i="1" u="none" strike="noStrike" kern="1200" cap="none" spc="0" normalizeH="0" baseline="0" noProof="0" dirty="0">
              <a:ln>
                <a:noFill/>
              </a:ln>
              <a:solidFill>
                <a:srgbClr val="C00000"/>
              </a:solidFill>
              <a:effectLst/>
              <a:uLnTx/>
              <a:uFillTx/>
              <a:latin typeface="Times New Roman" pitchFamily="18" charset="0"/>
              <a:ea typeface="义启紫水晶体" panose="02010601030101010101" pitchFamily="2" charset="-122"/>
              <a:cs typeface="Times New Roman" pitchFamily="18" charset="0"/>
            </a:endParaRPr>
          </a:p>
        </p:txBody>
      </p:sp>
      <p:sp>
        <p:nvSpPr>
          <p:cNvPr id="13" name="TextBox 12">
            <a:extLst>
              <a:ext uri="{FF2B5EF4-FFF2-40B4-BE49-F238E27FC236}">
                <a16:creationId xmlns:a16="http://schemas.microsoft.com/office/drawing/2014/main" id="{BD4EED8B-85B1-A249-B9D3-838A66A7BE14}"/>
              </a:ext>
            </a:extLst>
          </p:cNvPr>
          <p:cNvSpPr txBox="1"/>
          <p:nvPr/>
        </p:nvSpPr>
        <p:spPr>
          <a:xfrm>
            <a:off x="3167407" y="1528808"/>
            <a:ext cx="5557493" cy="1015663"/>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Muốn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bắt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tôm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bắt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sớm</a:t>
            </a:r>
            <a:r>
              <a:rPr lang="en-US" sz="3000"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E66E2FA7-BC55-DA47-87C6-F0BF78BC09EB}"/>
              </a:ext>
            </a:extLst>
          </p:cNvPr>
          <p:cNvSpPr txBox="1"/>
          <p:nvPr/>
        </p:nvSpPr>
        <p:spPr>
          <a:xfrm>
            <a:off x="9099551" y="1977807"/>
            <a:ext cx="2547886" cy="3293209"/>
          </a:xfrm>
          <a:prstGeom prst="rect">
            <a:avLst/>
          </a:prstGeom>
          <a:noFill/>
        </p:spPr>
        <p:txBody>
          <a:bodyPr wrap="square" rtlCol="0">
            <a:spAutoFit/>
          </a:bodyPr>
          <a:lstStyle/>
          <a:p>
            <a:pPr algn="ctr">
              <a:buFont typeface="Wingdings"/>
              <a:buChar char="à"/>
            </a:pPr>
            <a:r>
              <a:rPr lang="en-US" sz="4000" i="1" dirty="0">
                <a:solidFill>
                  <a:srgbClr val="C00000"/>
                </a:solidFill>
                <a:latin typeface="Times New Roman" pitchFamily="18" charset="0"/>
                <a:cs typeface="Times New Roman" pitchFamily="18" charset="0"/>
              </a:rPr>
              <a:t> </a:t>
            </a:r>
            <a:r>
              <a:rPr lang="vi-VN" sz="2400" i="1" dirty="0">
                <a:solidFill>
                  <a:srgbClr val="C00000"/>
                </a:solidFill>
                <a:latin typeface="Times New Roman" panose="02020603050405020304" pitchFamily="18" charset="0"/>
                <a:cs typeface="Times New Roman" panose="02020603050405020304" pitchFamily="18" charset="0"/>
              </a:rPr>
              <a:t>Kinh nghiệm về thời điểm thích hợp để đánh bắt tôm cá. Tôm thường đi kiếm ăn lúc xế chiều còn cá thường đi theo đàn kiếm ăn rạng sáng</a:t>
            </a:r>
            <a:r>
              <a:rPr lang="en-US" sz="2400" i="1" dirty="0">
                <a:solidFill>
                  <a:srgbClr val="C00000"/>
                </a:solidFill>
                <a:latin typeface="Times New Roman" panose="02020603050405020304" pitchFamily="18" charset="0"/>
                <a:cs typeface="Times New Roman" panose="02020603050405020304" pitchFamily="18" charset="0"/>
              </a:rPr>
              <a:t>.</a:t>
            </a:r>
            <a:endParaRPr lang="en-US" sz="4000" i="1" dirty="0">
              <a:solidFill>
                <a:srgbClr val="C00000"/>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DB6A6983-81A9-7A40-8C17-6DD7A0105551}"/>
              </a:ext>
            </a:extLst>
          </p:cNvPr>
          <p:cNvSpPr txBox="1"/>
          <p:nvPr/>
        </p:nvSpPr>
        <p:spPr>
          <a:xfrm>
            <a:off x="4245430" y="3505214"/>
            <a:ext cx="3621313" cy="553998"/>
          </a:xfrm>
          <a:prstGeom prst="rect">
            <a:avLst/>
          </a:prstGeom>
          <a:noFill/>
        </p:spPr>
        <p:txBody>
          <a:bodyPr wrap="square" rtlCol="0">
            <a:spAutoFit/>
          </a:bodyPr>
          <a:lstStyle/>
          <a:p>
            <a:r>
              <a:rPr lang="en-US" sz="3000" dirty="0" err="1">
                <a:solidFill>
                  <a:srgbClr val="FF0000"/>
                </a:solidFill>
                <a:latin typeface="Times New Roman" pitchFamily="18" charset="0"/>
                <a:cs typeface="Times New Roman" pitchFamily="18" charset="0"/>
              </a:rPr>
              <a:t>Gieo</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vần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ang</a:t>
            </a:r>
            <a:r>
              <a:rPr lang="en-US" sz="3000" dirty="0">
                <a:solidFill>
                  <a:srgbClr val="FF0000"/>
                </a:solidFill>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2EA2074D-FA1C-6C4A-B6B6-1DCB909690F6}"/>
              </a:ext>
            </a:extLst>
          </p:cNvPr>
          <p:cNvSpPr txBox="1"/>
          <p:nvPr/>
        </p:nvSpPr>
        <p:spPr>
          <a:xfrm>
            <a:off x="4281717" y="4174783"/>
            <a:ext cx="5268669" cy="553998"/>
          </a:xfrm>
          <a:prstGeom prst="rect">
            <a:avLst/>
          </a:prstGeom>
          <a:noFill/>
        </p:spPr>
        <p:txBody>
          <a:bodyPr wrap="square" rtlCol="0">
            <a:spAutoFit/>
          </a:bodyPr>
          <a:lstStyle/>
          <a:p>
            <a:r>
              <a:rPr lang="en-US" sz="3000" dirty="0" err="1">
                <a:solidFill>
                  <a:srgbClr val="FF0000"/>
                </a:solidFill>
                <a:latin typeface="Times New Roman" pitchFamily="18" charset="0"/>
                <a:cs typeface="Times New Roman" pitchFamily="18" charset="0"/>
              </a:rPr>
              <a:t>Điệp</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từ</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đi</a:t>
            </a:r>
            <a:r>
              <a:rPr lang="en-US" sz="3000" dirty="0">
                <a:solidFill>
                  <a:srgbClr val="FF0000"/>
                </a:solidFill>
                <a:latin typeface="Times New Roman" pitchFamily="18" charset="0"/>
                <a:cs typeface="Times New Roman" pitchFamily="18" charset="0"/>
              </a:rPr>
              <a:t>”</a:t>
            </a:r>
          </a:p>
        </p:txBody>
      </p:sp>
      <p:sp>
        <p:nvSpPr>
          <p:cNvPr id="17" name="TextBox 16">
            <a:extLst>
              <a:ext uri="{FF2B5EF4-FFF2-40B4-BE49-F238E27FC236}">
                <a16:creationId xmlns:a16="http://schemas.microsoft.com/office/drawing/2014/main" id="{F111C9DC-7395-2F49-8DDD-84954BE77FCA}"/>
              </a:ext>
            </a:extLst>
          </p:cNvPr>
          <p:cNvSpPr txBox="1"/>
          <p:nvPr/>
        </p:nvSpPr>
        <p:spPr>
          <a:xfrm>
            <a:off x="4274460" y="4781760"/>
            <a:ext cx="4450440" cy="1015663"/>
          </a:xfrm>
          <a:prstGeom prst="rect">
            <a:avLst/>
          </a:prstGeom>
          <a:noFill/>
        </p:spPr>
        <p:txBody>
          <a:bodyPr wrap="square" rtlCol="0">
            <a:spAutoFit/>
          </a:bodyPr>
          <a:lstStyle/>
          <a:p>
            <a:pPr algn="just"/>
            <a:r>
              <a:rPr lang="en-US" sz="3000" dirty="0" err="1">
                <a:solidFill>
                  <a:srgbClr val="FF0000"/>
                </a:solidFill>
                <a:latin typeface="Times New Roman" pitchFamily="18" charset="0"/>
                <a:cs typeface="Times New Roman" pitchFamily="18" charset="0"/>
              </a:rPr>
              <a:t>Đối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lập</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chạng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vạng</a:t>
            </a:r>
            <a:r>
              <a:rPr lang="en-US" sz="3000" dirty="0">
                <a:solidFill>
                  <a:srgbClr val="FF0000"/>
                </a:solidFill>
                <a:latin typeface="Times New Roman" pitchFamily="18" charset="0"/>
                <a:cs typeface="Times New Roman" pitchFamily="18" charset="0"/>
              </a:rPr>
              <a:t>” &gt;&lt; “</a:t>
            </a:r>
            <a:r>
              <a:rPr lang="en-US" sz="3000" dirty="0" err="1">
                <a:solidFill>
                  <a:srgbClr val="FF0000"/>
                </a:solidFill>
                <a:latin typeface="Times New Roman" pitchFamily="18" charset="0"/>
                <a:cs typeface="Times New Roman" pitchFamily="18" charset="0"/>
              </a:rPr>
              <a:t>rạng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đông</a:t>
            </a:r>
            <a:r>
              <a:rPr lang="en-US" sz="3000" dirty="0">
                <a:solidFill>
                  <a:srgbClr val="FF0000"/>
                </a:solidFill>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18" name="Right Brace 17">
            <a:extLst>
              <a:ext uri="{FF2B5EF4-FFF2-40B4-BE49-F238E27FC236}">
                <a16:creationId xmlns:a16="http://schemas.microsoft.com/office/drawing/2014/main" id="{FA1781ED-E499-BE43-8364-5A503E55002B}"/>
              </a:ext>
            </a:extLst>
          </p:cNvPr>
          <p:cNvSpPr/>
          <p:nvPr/>
        </p:nvSpPr>
        <p:spPr>
          <a:xfrm>
            <a:off x="8519891" y="1509486"/>
            <a:ext cx="566057" cy="4630057"/>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399C1E23-3319-6946-976E-25F3806B20AB}"/>
              </a:ext>
            </a:extLst>
          </p:cNvPr>
          <p:cNvCxnSpPr>
            <a:stCxn id="8" idx="3"/>
            <a:endCxn id="15" idx="1"/>
          </p:cNvCxnSpPr>
          <p:nvPr/>
        </p:nvCxnSpPr>
        <p:spPr>
          <a:xfrm>
            <a:off x="3480768" y="3610691"/>
            <a:ext cx="764662" cy="171522"/>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656A2B-BE3B-E546-B538-5DF566AA3ABA}"/>
              </a:ext>
            </a:extLst>
          </p:cNvPr>
          <p:cNvCxnSpPr>
            <a:stCxn id="8" idx="3"/>
            <a:endCxn id="16" idx="1"/>
          </p:cNvCxnSpPr>
          <p:nvPr/>
        </p:nvCxnSpPr>
        <p:spPr>
          <a:xfrm>
            <a:off x="3480768" y="3610691"/>
            <a:ext cx="800949" cy="841091"/>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82BCA03-09E6-0E43-A03D-D536E9FF3734}"/>
              </a:ext>
            </a:extLst>
          </p:cNvPr>
          <p:cNvCxnSpPr>
            <a:cxnSpLocks/>
            <a:stCxn id="8" idx="3"/>
            <a:endCxn id="17" idx="1"/>
          </p:cNvCxnSpPr>
          <p:nvPr/>
        </p:nvCxnSpPr>
        <p:spPr>
          <a:xfrm>
            <a:off x="3480768" y="3610691"/>
            <a:ext cx="793692" cy="1678901"/>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3" descr="Icon&#10;&#10;Description automatically generated">
            <a:extLst>
              <a:ext uri="{FF2B5EF4-FFF2-40B4-BE49-F238E27FC236}">
                <a16:creationId xmlns:a16="http://schemas.microsoft.com/office/drawing/2014/main" id="{17245205-32F1-B54C-A00D-047C2BFAA21E}"/>
              </a:ext>
            </a:extLst>
          </p:cNvPr>
          <p:cNvPicPr>
            <a:picLocks noChangeAspect="1"/>
          </p:cNvPicPr>
          <p:nvPr/>
        </p:nvPicPr>
        <p:blipFill>
          <a:blip r:embed="rId3"/>
          <a:stretch>
            <a:fillRect/>
          </a:stretch>
        </p:blipFill>
        <p:spPr>
          <a:xfrm>
            <a:off x="629824" y="1687263"/>
            <a:ext cx="683264" cy="683264"/>
          </a:xfrm>
          <a:prstGeom prst="rect">
            <a:avLst/>
          </a:prstGeom>
        </p:spPr>
      </p:pic>
      <p:pic>
        <p:nvPicPr>
          <p:cNvPr id="25" name="Picture 24" descr="Icon&#10;&#10;Description automatically generated">
            <a:extLst>
              <a:ext uri="{FF2B5EF4-FFF2-40B4-BE49-F238E27FC236}">
                <a16:creationId xmlns:a16="http://schemas.microsoft.com/office/drawing/2014/main" id="{BE11160D-98BD-D249-BAC2-03D563EE50B4}"/>
              </a:ext>
            </a:extLst>
          </p:cNvPr>
          <p:cNvPicPr>
            <a:picLocks noChangeAspect="1"/>
          </p:cNvPicPr>
          <p:nvPr/>
        </p:nvPicPr>
        <p:blipFill>
          <a:blip r:embed="rId3"/>
          <a:stretch>
            <a:fillRect/>
          </a:stretch>
        </p:blipFill>
        <p:spPr>
          <a:xfrm>
            <a:off x="591795" y="3277971"/>
            <a:ext cx="683264" cy="68326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841" y="4176215"/>
            <a:ext cx="2371353" cy="2371353"/>
          </a:xfrm>
          <a:prstGeom prst="rect">
            <a:avLst/>
          </a:prstGeom>
        </p:spPr>
      </p:pic>
      <p:pic>
        <p:nvPicPr>
          <p:cNvPr id="1034" name="Picture 10" descr="Shrimp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0778" y="2821990"/>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80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5"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heckerboard(across)">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trips(down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5" presetClass="entr" presetSubtype="1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checkerboard(across)">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trips(downLeft)">
                                      <p:cBhvr>
                                        <p:cTn id="31" dur="500"/>
                                        <p:tgtEl>
                                          <p:spTgt spid="15"/>
                                        </p:tgtEl>
                                      </p:cBhvr>
                                    </p:animEffect>
                                  </p:childTnLst>
                                </p:cTn>
                              </p:par>
                              <p:par>
                                <p:cTn id="32" presetID="18" presetClass="entr" presetSubtype="1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strips(down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strips(downLeft)">
                                      <p:cBhvr>
                                        <p:cTn id="39" dur="500"/>
                                        <p:tgtEl>
                                          <p:spTgt spid="16"/>
                                        </p:tgtEl>
                                      </p:cBhvr>
                                    </p:animEffect>
                                  </p:childTnLst>
                                </p:cTn>
                              </p:par>
                              <p:par>
                                <p:cTn id="40" presetID="18" presetClass="entr" presetSubtype="12"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strips(down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strips(downLeft)">
                                      <p:cBhvr>
                                        <p:cTn id="47" dur="500"/>
                                        <p:tgtEl>
                                          <p:spTgt spid="22"/>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strips(downLeft)">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6"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inHorizontal)">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strips(downLeft)">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P spid="14" grpId="0"/>
      <p:bldP spid="15" grpId="0"/>
      <p:bldP spid="16" grpId="0"/>
      <p:bldP spid="17" grpId="0"/>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6A2A62CB-46E3-CA44-84FA-CCE76166959F}"/>
              </a:ext>
            </a:extLst>
          </p:cNvPr>
          <p:cNvSpPr/>
          <p:nvPr/>
        </p:nvSpPr>
        <p:spPr>
          <a:xfrm>
            <a:off x="1142173" y="633028"/>
            <a:ext cx="9907654" cy="707886"/>
          </a:xfrm>
          <a:prstGeom prst="rect">
            <a:avLst/>
          </a:prstGeom>
        </p:spPr>
        <p:txBody>
          <a:bodyPr wrap="square">
            <a:spAutoFit/>
          </a:bodyPr>
          <a:lstStyle/>
          <a:p>
            <a:pPr lvl="0"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4: </a:t>
            </a:r>
            <a:r>
              <a:rPr lang="en-US" sz="4000" b="1" dirty="0" err="1">
                <a:solidFill>
                  <a:srgbClr val="FF0000"/>
                </a:solidFill>
                <a:latin typeface="Times New Roman" pitchFamily="18" charset="0"/>
                <a:cs typeface="Times New Roman" pitchFamily="18" charset="0"/>
              </a:rPr>
              <a:t>Tôm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cá</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đông</a:t>
            </a:r>
            <a:endParaRPr lang="en-US" b="1" dirty="0">
              <a:solidFill>
                <a:srgbClr val="FF0000"/>
              </a:solidFill>
              <a:latin typeface="Times New Roman" pitchFamily="18" charset="0"/>
              <a:cs typeface="Times New Roman" pitchFamily="18" charset="0"/>
            </a:endParaRPr>
          </a:p>
        </p:txBody>
      </p:sp>
      <p:pic>
        <p:nvPicPr>
          <p:cNvPr id="8" name="Picture 7" descr="Icon&#10;&#10;Description automatically generated">
            <a:extLst>
              <a:ext uri="{FF2B5EF4-FFF2-40B4-BE49-F238E27FC236}">
                <a16:creationId xmlns:a16="http://schemas.microsoft.com/office/drawing/2014/main" id="{35C356AD-916A-AB44-AD8D-A10A44626E54}"/>
              </a:ext>
            </a:extLst>
          </p:cNvPr>
          <p:cNvPicPr>
            <a:picLocks noChangeAspect="1"/>
          </p:cNvPicPr>
          <p:nvPr/>
        </p:nvPicPr>
        <p:blipFill>
          <a:blip r:embed="rId3"/>
          <a:stretch>
            <a:fillRect/>
          </a:stretch>
        </p:blipFill>
        <p:spPr>
          <a:xfrm>
            <a:off x="873050" y="1959483"/>
            <a:ext cx="683264" cy="683264"/>
          </a:xfrm>
          <a:prstGeom prst="rect">
            <a:avLst/>
          </a:prstGeom>
        </p:spPr>
      </p:pic>
      <p:sp>
        <p:nvSpPr>
          <p:cNvPr id="9" name="矩形 13">
            <a:extLst>
              <a:ext uri="{FF2B5EF4-FFF2-40B4-BE49-F238E27FC236}">
                <a16:creationId xmlns:a16="http://schemas.microsoft.com/office/drawing/2014/main" id="{F3B50EF3-A2CF-E44A-B3B3-883A2DE807FB}"/>
              </a:ext>
            </a:extLst>
          </p:cNvPr>
          <p:cNvSpPr/>
          <p:nvPr/>
        </p:nvSpPr>
        <p:spPr>
          <a:xfrm>
            <a:off x="1638305" y="1943645"/>
            <a:ext cx="7745551" cy="69910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Một</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số</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câu</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tục</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ngữ</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tương</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tự</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10" name="TextBox 9">
            <a:extLst>
              <a:ext uri="{FF2B5EF4-FFF2-40B4-BE49-F238E27FC236}">
                <a16:creationId xmlns:a16="http://schemas.microsoft.com/office/drawing/2014/main" id="{AF839566-9C44-5048-8E69-B5E973F207A9}"/>
              </a:ext>
            </a:extLst>
          </p:cNvPr>
          <p:cNvSpPr txBox="1"/>
          <p:nvPr/>
        </p:nvSpPr>
        <p:spPr>
          <a:xfrm>
            <a:off x="794666" y="3003119"/>
            <a:ext cx="6427015" cy="646331"/>
          </a:xfrm>
          <a:prstGeom prst="rect">
            <a:avLst/>
          </a:prstGeom>
          <a:noFill/>
        </p:spPr>
        <p:txBody>
          <a:bodyPr wrap="square" rtlCol="0">
            <a:spAutoFit/>
          </a:bodyPr>
          <a:lstStyle/>
          <a:p>
            <a:r>
              <a:rPr lang="en-US" sz="3600" dirty="0">
                <a:latin typeface="Times New Roman" pitchFamily="18" charset="0"/>
                <a:cs typeface="Times New Roman" pitchFamily="18" charset="0"/>
              </a:rPr>
              <a:t>- </a:t>
            </a:r>
            <a:r>
              <a:rPr lang="vi-VN" sz="3600" dirty="0">
                <a:latin typeface="Times New Roman" panose="02020603050405020304" pitchFamily="18" charset="0"/>
                <a:cs typeface="Times New Roman" panose="02020603050405020304" pitchFamily="18" charset="0"/>
              </a:rPr>
              <a:t>Có nước có cá , có rạ có cua.</a:t>
            </a:r>
            <a:endParaRPr lang="en-US" sz="3600"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D9F0EB31-F2DB-2147-A7CD-45114031EA6E}"/>
              </a:ext>
            </a:extLst>
          </p:cNvPr>
          <p:cNvSpPr txBox="1"/>
          <p:nvPr/>
        </p:nvSpPr>
        <p:spPr>
          <a:xfrm>
            <a:off x="772895" y="3811065"/>
            <a:ext cx="8082634" cy="646331"/>
          </a:xfrm>
          <a:prstGeom prst="rect">
            <a:avLst/>
          </a:prstGeom>
          <a:noFill/>
        </p:spPr>
        <p:txBody>
          <a:bodyPr wrap="square" rtlCol="0">
            <a:spAutoFit/>
          </a:bodyPr>
          <a:lstStyle/>
          <a:p>
            <a:r>
              <a:rPr lang="vi-VN" sz="3600" dirty="0">
                <a:latin typeface="+mj-lt"/>
                <a:cs typeface="Times New Roman" pitchFamily="18" charset="0"/>
              </a:rPr>
              <a:t>- </a:t>
            </a:r>
            <a:r>
              <a:rPr lang="en-US" sz="3600" dirty="0" err="1">
                <a:latin typeface="Times New Roman" panose="02020603050405020304" pitchFamily="18" charset="0"/>
                <a:cs typeface="Times New Roman" panose="02020603050405020304" pitchFamily="18" charset="0"/>
              </a:rPr>
              <a:t>Cá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tôm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buổi</a:t>
            </a:r>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2F0B486-B218-C949-B676-03CC0040A725}"/>
              </a:ext>
            </a:extLst>
          </p:cNvPr>
          <p:cNvSpPr txBox="1"/>
          <p:nvPr/>
        </p:nvSpPr>
        <p:spPr>
          <a:xfrm>
            <a:off x="794666" y="4609370"/>
            <a:ext cx="8082634" cy="1200329"/>
          </a:xfrm>
          <a:prstGeom prst="rect">
            <a:avLst/>
          </a:prstGeom>
          <a:noFill/>
        </p:spPr>
        <p:txBody>
          <a:bodyPr wrap="square" rtlCol="0">
            <a:spAutoFit/>
          </a:bodyPr>
          <a:lstStyle/>
          <a:p>
            <a:pPr marL="457200" indent="-457200">
              <a:buFontTx/>
              <a:buChar char="-"/>
            </a:pPr>
            <a:r>
              <a:rPr lang="en-US" sz="3600" dirty="0" err="1">
                <a:latin typeface="Times New Roman" panose="02020603050405020304" pitchFamily="18" charset="0"/>
                <a:cs typeface="Times New Roman" panose="02020603050405020304" pitchFamily="18" charset="0"/>
              </a:rPr>
              <a:t>Bắt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bắt</a:t>
            </a:r>
            <a:r>
              <a:rPr lang="en-US" sz="3600" dirty="0">
                <a:latin typeface="Times New Roman" panose="02020603050405020304" pitchFamily="18" charset="0"/>
                <a:cs typeface="Times New Roman" panose="02020603050405020304" pitchFamily="18" charset="0"/>
              </a:rPr>
              <a:t> </a:t>
            </a:r>
          </a:p>
          <a:p>
            <a:r>
              <a:rPr lang="en-US" sz="3600" dirty="0" err="1">
                <a:latin typeface="Times New Roman" panose="02020603050405020304" pitchFamily="18" charset="0"/>
                <a:cs typeface="Times New Roman" panose="02020603050405020304" pitchFamily="18" charset="0"/>
              </a:rPr>
              <a:t>chạch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đuôi</a:t>
            </a:r>
            <a:endParaRPr lang="en-US" sz="3600"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AD9CC2E7-0394-894C-B311-70E0D2797B58}"/>
              </a:ext>
            </a:extLst>
          </p:cNvPr>
          <p:cNvSpPr txBox="1"/>
          <p:nvPr/>
        </p:nvSpPr>
        <p:spPr>
          <a:xfrm>
            <a:off x="794666" y="5669337"/>
            <a:ext cx="8082634" cy="646331"/>
          </a:xfrm>
          <a:prstGeom prst="rect">
            <a:avLst/>
          </a:prstGeom>
          <a:noFill/>
        </p:spPr>
        <p:txBody>
          <a:bodyPr wrap="square" rtlCol="0">
            <a:spAutoFit/>
          </a:bodyPr>
          <a:lstStyle/>
          <a:p>
            <a:r>
              <a:rPr lang="en-US" sz="3600" dirty="0">
                <a:latin typeface="Times New Roman" panose="02020603050405020304" pitchFamily="18" charset="0"/>
                <a:cs typeface="Times New Roman" pitchFamily="18" charset="0"/>
              </a:rPr>
              <a:t>- </a:t>
            </a:r>
            <a:r>
              <a:rPr lang="en-US" sz="3600" dirty="0" err="1">
                <a:latin typeface="Times New Roman" panose="02020603050405020304" pitchFamily="18" charset="0"/>
                <a:cs typeface="Times New Roman" panose="02020603050405020304" pitchFamily="18" charset="0"/>
              </a:rPr>
              <a:t>Muốn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dài</a:t>
            </a:r>
            <a:endParaRPr lang="en-US" sz="3600" dirty="0">
              <a:latin typeface="Times New Roman" pitchFamily="18" charset="0"/>
              <a:cs typeface="Times New Roman" pitchFamily="18" charset="0"/>
            </a:endParaRPr>
          </a:p>
        </p:txBody>
      </p:sp>
      <p:pic>
        <p:nvPicPr>
          <p:cNvPr id="2052" name="Picture 4" descr="Seafoo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8831" y="2232886"/>
            <a:ext cx="3849388" cy="384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down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loud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783" y="58441"/>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93;p6"/>
          <p:cNvSpPr txBox="1"/>
          <p:nvPr/>
        </p:nvSpPr>
        <p:spPr>
          <a:xfrm>
            <a:off x="1252618" y="938192"/>
            <a:ext cx="9578385"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dirty="0">
                <a:solidFill>
                  <a:srgbClr val="0070C0"/>
                </a:solidFill>
                <a:latin typeface="Calibri"/>
                <a:ea typeface="Calibri"/>
                <a:cs typeface="Calibri"/>
                <a:sym typeface="Calibri"/>
              </a:rPr>
              <a:t>3. </a:t>
            </a:r>
            <a:r>
              <a:rPr lang="en-US" sz="6000" b="1" dirty="0" err="1">
                <a:solidFill>
                  <a:srgbClr val="0070C0"/>
                </a:solidFill>
                <a:latin typeface="Calibri"/>
                <a:ea typeface="Calibri"/>
                <a:cs typeface="Calibri"/>
                <a:sym typeface="Calibri"/>
              </a:rPr>
              <a:t>TỤC</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NGỮ</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VỀ</a:t>
            </a:r>
            <a:r>
              <a:rPr lang="en-US" sz="6000" b="1" dirty="0">
                <a:solidFill>
                  <a:srgbClr val="0070C0"/>
                </a:solidFill>
                <a:latin typeface="Calibri"/>
                <a:ea typeface="Calibri"/>
                <a:cs typeface="Calibri"/>
                <a:sym typeface="Calibri"/>
              </a:rPr>
              <a:t> CON </a:t>
            </a:r>
            <a:r>
              <a:rPr lang="en-US" sz="6000" b="1" dirty="0" err="1">
                <a:solidFill>
                  <a:srgbClr val="0070C0"/>
                </a:solidFill>
                <a:latin typeface="Calibri"/>
                <a:ea typeface="Calibri"/>
                <a:cs typeface="Calibri"/>
                <a:sym typeface="Calibri"/>
              </a:rPr>
              <a:t>NGƯỜI</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VÀ</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XÃ</a:t>
            </a:r>
            <a:r>
              <a:rPr lang="en-US" sz="6000" b="1" dirty="0">
                <a:solidFill>
                  <a:srgbClr val="0070C0"/>
                </a:solidFill>
                <a:latin typeface="Calibri"/>
                <a:ea typeface="Calibri"/>
                <a:cs typeface="Calibri"/>
                <a:sym typeface="Calibri"/>
              </a:rPr>
              <a:t> </a:t>
            </a:r>
            <a:r>
              <a:rPr lang="en-US" sz="6000" b="1" dirty="0" err="1">
                <a:solidFill>
                  <a:srgbClr val="0070C0"/>
                </a:solidFill>
                <a:latin typeface="Calibri"/>
                <a:ea typeface="Calibri"/>
                <a:cs typeface="Calibri"/>
                <a:sym typeface="Calibri"/>
              </a:rPr>
              <a:t>HỘI</a:t>
            </a:r>
            <a:endParaRPr sz="6000" b="1" dirty="0">
              <a:solidFill>
                <a:srgbClr val="0070C0"/>
              </a:solidFill>
              <a:latin typeface="Calibri"/>
              <a:ea typeface="Calibri"/>
              <a:cs typeface="Calibri"/>
              <a:sym typeface="Calibri"/>
            </a:endParaRPr>
          </a:p>
        </p:txBody>
      </p:sp>
      <p:pic>
        <p:nvPicPr>
          <p:cNvPr id="3074" name="Picture 2" descr="Group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559" y="2712118"/>
            <a:ext cx="3998505" cy="399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6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770AB520-23CD-C543-8284-C9CF9BF63D85}"/>
              </a:ext>
            </a:extLst>
          </p:cNvPr>
          <p:cNvSpPr/>
          <p:nvPr/>
        </p:nvSpPr>
        <p:spPr>
          <a:xfrm>
            <a:off x="1142173" y="633028"/>
            <a:ext cx="9907654" cy="707886"/>
          </a:xfrm>
          <a:prstGeom prst="rect">
            <a:avLst/>
          </a:prstGeom>
        </p:spPr>
        <p:txBody>
          <a:bodyPr wrap="square">
            <a:spAutoFit/>
          </a:bodyPr>
          <a:lstStyle/>
          <a:p>
            <a:pPr lvl="0" algn="ctr"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5: </a:t>
            </a:r>
            <a:r>
              <a:rPr lang="en-US" sz="4000" b="1" dirty="0" err="1">
                <a:solidFill>
                  <a:srgbClr val="FF0000"/>
                </a:solidFill>
                <a:latin typeface="Times New Roman" pitchFamily="18" charset="0"/>
                <a:cs typeface="Times New Roman" pitchFamily="18" charset="0"/>
              </a:rPr>
              <a:t>Đói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sạch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rách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thơm</a:t>
            </a:r>
            <a:endParaRPr lang="en-US" b="1" dirty="0">
              <a:solidFill>
                <a:srgbClr val="FF0000"/>
              </a:solidFill>
              <a:latin typeface="Times New Roman" pitchFamily="18" charset="0"/>
              <a:cs typeface="Times New Roman" pitchFamily="18" charset="0"/>
            </a:endParaRPr>
          </a:p>
        </p:txBody>
      </p:sp>
      <p:pic>
        <p:nvPicPr>
          <p:cNvPr id="1026" name="Picture 2" descr="Bài văn mẫu lớp 7: Giải thích câu tục ngữ Đói cho sạch, rách cho thơm">
            <a:extLst>
              <a:ext uri="{FF2B5EF4-FFF2-40B4-BE49-F238E27FC236}">
                <a16:creationId xmlns:a16="http://schemas.microsoft.com/office/drawing/2014/main" id="{EAB41F9C-9C3E-A84A-8818-05EED3C9A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 y="1723091"/>
            <a:ext cx="6350000" cy="4457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ải thích câu tục ngữ đói cho sạch rách cho thơm - VNLife">
            <a:extLst>
              <a:ext uri="{FF2B5EF4-FFF2-40B4-BE49-F238E27FC236}">
                <a16:creationId xmlns:a16="http://schemas.microsoft.com/office/drawing/2014/main" id="{458E812A-7D24-2749-8251-C055DAC331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448" y="1723091"/>
            <a:ext cx="6058902" cy="443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59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6E2D2FEA-A590-8E41-B7BC-A275B81EAAE5}"/>
              </a:ext>
            </a:extLst>
          </p:cNvPr>
          <p:cNvSpPr/>
          <p:nvPr/>
        </p:nvSpPr>
        <p:spPr>
          <a:xfrm>
            <a:off x="1142173" y="633028"/>
            <a:ext cx="9907654" cy="707886"/>
          </a:xfrm>
          <a:prstGeom prst="rect">
            <a:avLst/>
          </a:prstGeom>
        </p:spPr>
        <p:txBody>
          <a:bodyPr wrap="square">
            <a:spAutoFit/>
          </a:bodyPr>
          <a:lstStyle/>
          <a:p>
            <a:pPr lvl="0" algn="ctr"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5: </a:t>
            </a:r>
            <a:r>
              <a:rPr lang="en-US" sz="4000" b="1" dirty="0" err="1">
                <a:solidFill>
                  <a:srgbClr val="FF0000"/>
                </a:solidFill>
                <a:latin typeface="Times New Roman" pitchFamily="18" charset="0"/>
                <a:cs typeface="Times New Roman" pitchFamily="18" charset="0"/>
              </a:rPr>
              <a:t>Đói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sạch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rách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thơm</a:t>
            </a:r>
            <a:endParaRPr lang="en-US" b="1" dirty="0">
              <a:solidFill>
                <a:srgbClr val="FF0000"/>
              </a:solidFill>
              <a:latin typeface="Times New Roman" pitchFamily="18" charset="0"/>
              <a:cs typeface="Times New Roman" pitchFamily="18" charset="0"/>
            </a:endParaRPr>
          </a:p>
        </p:txBody>
      </p:sp>
      <p:sp>
        <p:nvSpPr>
          <p:cNvPr id="8" name="矩形 13">
            <a:extLst>
              <a:ext uri="{FF2B5EF4-FFF2-40B4-BE49-F238E27FC236}">
                <a16:creationId xmlns:a16="http://schemas.microsoft.com/office/drawing/2014/main" id="{26166382-3690-1F4A-B0FB-CFF32CB4091E}"/>
              </a:ext>
            </a:extLst>
          </p:cNvPr>
          <p:cNvSpPr/>
          <p:nvPr/>
        </p:nvSpPr>
        <p:spPr>
          <a:xfrm>
            <a:off x="868107" y="1919000"/>
            <a:ext cx="1359262" cy="127419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dirty="0" err="1">
                <a:solidFill>
                  <a:prstClr val="black"/>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Nghệ</a:t>
            </a:r>
            <a:r>
              <a:rPr lang="en-US" altLang="zh-CN" sz="3200" dirty="0">
                <a:solidFill>
                  <a:prstClr val="black"/>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prstClr val="black"/>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thuật</a:t>
            </a:r>
            <a:r>
              <a:rPr lang="en-US" altLang="zh-CN" sz="3200" dirty="0">
                <a:solidFill>
                  <a:prstClr val="black"/>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2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9" name="TextBox 8">
            <a:extLst>
              <a:ext uri="{FF2B5EF4-FFF2-40B4-BE49-F238E27FC236}">
                <a16:creationId xmlns:a16="http://schemas.microsoft.com/office/drawing/2014/main" id="{765CE987-3728-7B4A-96D4-95551C925486}"/>
              </a:ext>
            </a:extLst>
          </p:cNvPr>
          <p:cNvSpPr txBox="1"/>
          <p:nvPr/>
        </p:nvSpPr>
        <p:spPr>
          <a:xfrm>
            <a:off x="3156299" y="1747083"/>
            <a:ext cx="7678073" cy="584775"/>
          </a:xfrm>
          <a:prstGeom prst="rect">
            <a:avLst/>
          </a:prstGeom>
          <a:noFill/>
        </p:spPr>
        <p:txBody>
          <a:bodyPr wrap="square" rtlCol="0">
            <a:spAutoFit/>
          </a:bodyPr>
          <a:lstStyle/>
          <a:p>
            <a:r>
              <a:rPr lang="en-US" sz="3200" dirty="0">
                <a:solidFill>
                  <a:srgbClr val="FF0000"/>
                </a:solidFill>
                <a:latin typeface="Times New Roman" pitchFamily="18" charset="0"/>
                <a:cs typeface="Times New Roman" pitchFamily="18" charset="0"/>
              </a:rPr>
              <a:t>Ẩ</a:t>
            </a:r>
            <a:r>
              <a:rPr lang="vi-VN" sz="3200" dirty="0">
                <a:solidFill>
                  <a:srgbClr val="FF0000"/>
                </a:solidFill>
                <a:latin typeface="Times New Roman" pitchFamily="18" charset="0"/>
                <a:cs typeface="Times New Roman" pitchFamily="18" charset="0"/>
              </a:rPr>
              <a:t>n dụ</a:t>
            </a:r>
            <a:r>
              <a:rPr lang="en-US" sz="3200" dirty="0">
                <a:solidFill>
                  <a:srgbClr val="FF0000"/>
                </a:solidFill>
                <a:latin typeface="Times New Roman" pitchFamily="18" charset="0"/>
                <a:cs typeface="Times New Roman" pitchFamily="18" charset="0"/>
              </a:rPr>
              <a:t>: </a:t>
            </a:r>
            <a:r>
              <a:rPr lang="vi-VN" sz="3200" dirty="0">
                <a:latin typeface="Times New Roman" pitchFamily="18" charset="0"/>
                <a:cs typeface="Times New Roman" pitchFamily="18" charset="0"/>
              </a:rPr>
              <a:t>sạch</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thơm </a:t>
            </a:r>
            <a:endParaRPr lang="en-US" sz="3200" dirty="0">
              <a:latin typeface="Times New Roman" pitchFamily="18" charset="0"/>
              <a:cs typeface="Times New Roman" pitchFamily="18" charset="0"/>
            </a:endParaRPr>
          </a:p>
        </p:txBody>
      </p:sp>
      <p:sp>
        <p:nvSpPr>
          <p:cNvPr id="10" name="矩形 13">
            <a:extLst>
              <a:ext uri="{FF2B5EF4-FFF2-40B4-BE49-F238E27FC236}">
                <a16:creationId xmlns:a16="http://schemas.microsoft.com/office/drawing/2014/main" id="{764FD584-A8E4-F14D-8C3F-C56B4B9F05E4}"/>
              </a:ext>
            </a:extLst>
          </p:cNvPr>
          <p:cNvSpPr/>
          <p:nvPr/>
        </p:nvSpPr>
        <p:spPr>
          <a:xfrm>
            <a:off x="815691" y="4582349"/>
            <a:ext cx="1110096" cy="122264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i="0" u="none" strike="noStrike" kern="1200" cap="none" spc="0" normalizeH="0" baseline="0" noProof="0" dirty="0" err="1">
                <a:ln>
                  <a:noFill/>
                </a:ln>
                <a:solidFill>
                  <a:prstClr val="black"/>
                </a:solidFill>
                <a:effectLst/>
                <a:uLnTx/>
                <a:uFillTx/>
                <a:latin typeface="Times New Roman" pitchFamily="18" charset="0"/>
                <a:ea typeface="义启紫水晶体" panose="02010601030101010101" pitchFamily="2" charset="-122"/>
                <a:cs typeface="Times New Roman" pitchFamily="18" charset="0"/>
              </a:rPr>
              <a:t>Nội</a:t>
            </a:r>
            <a:r>
              <a:rPr kumimoji="0" lang="en-US" altLang="zh-CN" sz="3200" i="0" u="none" strike="noStrike" kern="1200" cap="none" spc="0" normalizeH="0" noProof="0" dirty="0">
                <a:ln>
                  <a:noFill/>
                </a:ln>
                <a:solidFill>
                  <a:prstClr val="black"/>
                </a:solidFill>
                <a:effectLst/>
                <a:uLnTx/>
                <a:uFillTx/>
                <a:latin typeface="Times New Roman" pitchFamily="18" charset="0"/>
                <a:ea typeface="义启紫水晶体" panose="02010601030101010101" pitchFamily="2" charset="-122"/>
                <a:cs typeface="Times New Roman" pitchFamily="18" charset="0"/>
              </a:rPr>
              <a:t> dung:</a:t>
            </a:r>
            <a:endParaRPr kumimoji="0" lang="zh-CN" altLang="en-US" sz="3200" i="0" u="none" strike="noStrike" kern="1200" cap="none" spc="0" normalizeH="0" baseline="0" noProof="0" dirty="0">
              <a:ln>
                <a:noFill/>
              </a:ln>
              <a:solidFill>
                <a:prstClr val="black"/>
              </a:solidFill>
              <a:effectLst/>
              <a:uLnTx/>
              <a:uFillTx/>
              <a:latin typeface="Times New Roman" pitchFamily="18" charset="0"/>
              <a:ea typeface="义启紫水晶体" panose="02010601030101010101" pitchFamily="2" charset="-122"/>
              <a:cs typeface="Times New Roman" pitchFamily="18" charset="0"/>
            </a:endParaRPr>
          </a:p>
        </p:txBody>
      </p:sp>
      <p:sp>
        <p:nvSpPr>
          <p:cNvPr id="11" name="Rectangle 1">
            <a:extLst>
              <a:ext uri="{FF2B5EF4-FFF2-40B4-BE49-F238E27FC236}">
                <a16:creationId xmlns:a16="http://schemas.microsoft.com/office/drawing/2014/main" id="{2063DBD0-5459-604D-AF43-8A7D5FFB0BBF}"/>
              </a:ext>
            </a:extLst>
          </p:cNvPr>
          <p:cNvSpPr>
            <a:spLocks noChangeArrowheads="1"/>
          </p:cNvSpPr>
          <p:nvPr/>
        </p:nvSpPr>
        <p:spPr bwMode="auto">
          <a:xfrm>
            <a:off x="2778925" y="3967764"/>
            <a:ext cx="657048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Nghĩa</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đen</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Dù</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đói</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rách</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vẫn</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phải</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ăn</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uống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ăn</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mặc</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sạch</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sẽ</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giữ</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gìn</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thơm</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tho</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4400" b="0" i="0" u="none" strike="noStrike" cap="none" normalizeH="0" baseline="0" dirty="0">
              <a:ln>
                <a:noFill/>
              </a:ln>
              <a:solidFill>
                <a:schemeClr val="tx1"/>
              </a:solidFill>
              <a:effectLst/>
              <a:latin typeface="Times New Roman" pitchFamily="18" charset="0"/>
              <a:cs typeface="Times New Roman" pitchFamily="18" charset="0"/>
            </a:endParaRPr>
          </a:p>
        </p:txBody>
      </p:sp>
      <p:cxnSp>
        <p:nvCxnSpPr>
          <p:cNvPr id="12" name="Straight Arrow Connector 11">
            <a:extLst>
              <a:ext uri="{FF2B5EF4-FFF2-40B4-BE49-F238E27FC236}">
                <a16:creationId xmlns:a16="http://schemas.microsoft.com/office/drawing/2014/main" id="{A49BE268-9876-C442-BECB-4AC8514083E1}"/>
              </a:ext>
            </a:extLst>
          </p:cNvPr>
          <p:cNvCxnSpPr>
            <a:stCxn id="8" idx="3"/>
            <a:endCxn id="9" idx="1"/>
          </p:cNvCxnSpPr>
          <p:nvPr/>
        </p:nvCxnSpPr>
        <p:spPr>
          <a:xfrm flipV="1">
            <a:off x="2227369" y="2039471"/>
            <a:ext cx="928930" cy="5166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309416-45E9-3842-A9C0-9C91E8F7EB14}"/>
              </a:ext>
            </a:extLst>
          </p:cNvPr>
          <p:cNvSpPr txBox="1"/>
          <p:nvPr/>
        </p:nvSpPr>
        <p:spPr>
          <a:xfrm>
            <a:off x="3149045" y="2712283"/>
            <a:ext cx="7678073" cy="584775"/>
          </a:xfrm>
          <a:prstGeom prst="rect">
            <a:avLst/>
          </a:prstGeom>
          <a:noFill/>
        </p:spPr>
        <p:txBody>
          <a:bodyPr wrap="square" rtlCol="0">
            <a:spAutoFit/>
          </a:bodyPr>
          <a:lstStyle/>
          <a:p>
            <a:r>
              <a:rPr lang="vi-VN" sz="3200" dirty="0">
                <a:solidFill>
                  <a:srgbClr val="FF0000"/>
                </a:solidFill>
                <a:latin typeface="Times New Roman" pitchFamily="18" charset="0"/>
                <a:cs typeface="Times New Roman" pitchFamily="18" charset="0"/>
              </a:rPr>
              <a:t>Đối:</a:t>
            </a:r>
            <a:r>
              <a:rPr lang="en-US" sz="3200" dirty="0">
                <a:solidFill>
                  <a:srgbClr val="FF0000"/>
                </a:solidFill>
                <a:latin typeface="Times New Roman" pitchFamily="18" charset="0"/>
                <a:cs typeface="Times New Roman" pitchFamily="18" charset="0"/>
              </a:rPr>
              <a:t> </a:t>
            </a:r>
            <a:r>
              <a:rPr lang="vi-VN" sz="3200" dirty="0">
                <a:latin typeface="Times New Roman" pitchFamily="18" charset="0"/>
                <a:cs typeface="Times New Roman" pitchFamily="18" charset="0"/>
              </a:rPr>
              <a:t>đói - rách, sạch - thơm</a:t>
            </a:r>
            <a:endParaRPr lang="en-US" sz="3200" dirty="0">
              <a:latin typeface="Times New Roman" pitchFamily="18" charset="0"/>
              <a:cs typeface="Times New Roman" pitchFamily="18" charset="0"/>
            </a:endParaRPr>
          </a:p>
        </p:txBody>
      </p:sp>
      <p:cxnSp>
        <p:nvCxnSpPr>
          <p:cNvPr id="14" name="Straight Arrow Connector 13">
            <a:extLst>
              <a:ext uri="{FF2B5EF4-FFF2-40B4-BE49-F238E27FC236}">
                <a16:creationId xmlns:a16="http://schemas.microsoft.com/office/drawing/2014/main" id="{528BE58F-3666-EB4E-8106-293C26AD2530}"/>
              </a:ext>
            </a:extLst>
          </p:cNvPr>
          <p:cNvCxnSpPr>
            <a:stCxn id="8" idx="3"/>
            <a:endCxn id="13" idx="1"/>
          </p:cNvCxnSpPr>
          <p:nvPr/>
        </p:nvCxnSpPr>
        <p:spPr>
          <a:xfrm>
            <a:off x="2227369" y="2556098"/>
            <a:ext cx="921676" cy="4485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81BF4FA-1E5D-394B-AE82-5346B8815EFC}"/>
              </a:ext>
            </a:extLst>
          </p:cNvPr>
          <p:cNvCxnSpPr>
            <a:cxnSpLocks/>
            <a:stCxn id="10" idx="3"/>
            <a:endCxn id="11" idx="1"/>
          </p:cNvCxnSpPr>
          <p:nvPr/>
        </p:nvCxnSpPr>
        <p:spPr>
          <a:xfrm flipV="1">
            <a:off x="1925787" y="4506373"/>
            <a:ext cx="853138" cy="6872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Rectangle 1">
            <a:extLst>
              <a:ext uri="{FF2B5EF4-FFF2-40B4-BE49-F238E27FC236}">
                <a16:creationId xmlns:a16="http://schemas.microsoft.com/office/drawing/2014/main" id="{FE61CF07-83D8-074F-AB67-443D5A89A06B}"/>
              </a:ext>
            </a:extLst>
          </p:cNvPr>
          <p:cNvSpPr>
            <a:spLocks noChangeArrowheads="1"/>
          </p:cNvSpPr>
          <p:nvPr/>
        </p:nvSpPr>
        <p:spPr bwMode="auto">
          <a:xfrm>
            <a:off x="2829725" y="5397427"/>
            <a:ext cx="657048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Nghĩa</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bóng</a:t>
            </a:r>
            <a:r>
              <a:rPr kumimoji="0" lang="en-US" sz="32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Dù</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nghèo</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khổ</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thiếu</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thốn</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vẫn</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phải</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trong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sạch</a:t>
            </a:r>
            <a:endParaRPr kumimoji="0" lang="en-US" sz="4400" b="0" i="0" u="none" strike="noStrike" cap="none" normalizeH="0" baseline="0" dirty="0">
              <a:ln>
                <a:noFill/>
              </a:ln>
              <a:solidFill>
                <a:schemeClr val="tx1"/>
              </a:solidFill>
              <a:effectLst/>
              <a:latin typeface="Times New Roman" pitchFamily="18" charset="0"/>
              <a:cs typeface="Times New Roman" pitchFamily="18" charset="0"/>
            </a:endParaRPr>
          </a:p>
        </p:txBody>
      </p:sp>
      <p:cxnSp>
        <p:nvCxnSpPr>
          <p:cNvPr id="17" name="Straight Arrow Connector 16">
            <a:extLst>
              <a:ext uri="{FF2B5EF4-FFF2-40B4-BE49-F238E27FC236}">
                <a16:creationId xmlns:a16="http://schemas.microsoft.com/office/drawing/2014/main" id="{4598CDE7-7AFF-4146-AD49-63252EE67673}"/>
              </a:ext>
            </a:extLst>
          </p:cNvPr>
          <p:cNvCxnSpPr>
            <a:cxnSpLocks/>
            <a:stCxn id="10" idx="3"/>
            <a:endCxn id="16" idx="1"/>
          </p:cNvCxnSpPr>
          <p:nvPr/>
        </p:nvCxnSpPr>
        <p:spPr>
          <a:xfrm>
            <a:off x="1925787" y="5193670"/>
            <a:ext cx="903938" cy="7423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4098" name="Picture 2" descr="Ma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998" y="1919000"/>
            <a:ext cx="4134232" cy="4134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18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trips(downLeft)">
                                      <p:cBhvr>
                                        <p:cTn id="25" dur="500"/>
                                        <p:tgtEl>
                                          <p:spTgt spid="14"/>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down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strVal val="#ppt_w*0.70"/>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strips(downLeft)">
                                      <p:cBhvr>
                                        <p:cTn id="40" dur="500"/>
                                        <p:tgtEl>
                                          <p:spTgt spid="11"/>
                                        </p:tgtEl>
                                      </p:cBhvr>
                                    </p:animEffect>
                                  </p:childTnLst>
                                </p:cTn>
                              </p:par>
                              <p:par>
                                <p:cTn id="41" presetID="18" presetClass="entr" presetSubtype="12"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trips(down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strips(downLeft)">
                                      <p:cBhvr>
                                        <p:cTn id="48" dur="500"/>
                                        <p:tgtEl>
                                          <p:spTgt spid="16"/>
                                        </p:tgtEl>
                                      </p:cBhvr>
                                    </p:animEffect>
                                  </p:childTnLst>
                                </p:cTn>
                              </p:par>
                              <p:par>
                                <p:cTn id="49" presetID="18" presetClass="entr" presetSubtype="12"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strips(downLeft)">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_图片 13" descr="图片包含 轮子&#10;&#10;已生成高可信度的说明">
            <a:extLst>
              <a:ext uri="{FF2B5EF4-FFF2-40B4-BE49-F238E27FC236}">
                <a16:creationId xmlns:a16="http://schemas.microsoft.com/office/drawing/2014/main" id="{7F16E571-6B21-4D73-8C01-783057B36771}"/>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6" name="PA_图片 5" descr="图片包含 文字&#10;&#10;已生成高可信度的说明">
            <a:extLst>
              <a:ext uri="{FF2B5EF4-FFF2-40B4-BE49-F238E27FC236}">
                <a16:creationId xmlns:a16="http://schemas.microsoft.com/office/drawing/2014/main" id="{CB173B31-AC88-42B6-963B-D921479978E3}"/>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7358743" y="867931"/>
            <a:ext cx="5522875" cy="6442938"/>
          </a:xfrm>
          <a:prstGeom prst="rect">
            <a:avLst/>
          </a:prstGeom>
        </p:spPr>
      </p:pic>
      <p:pic>
        <p:nvPicPr>
          <p:cNvPr id="7" name="PA_图片 6">
            <a:extLst>
              <a:ext uri="{FF2B5EF4-FFF2-40B4-BE49-F238E27FC236}">
                <a16:creationId xmlns:a16="http://schemas.microsoft.com/office/drawing/2014/main" id="{BA648142-D2CE-45F0-BAF5-71CB000BD56B}"/>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323170" y="690109"/>
            <a:ext cx="8410575" cy="5419725"/>
          </a:xfrm>
          <a:prstGeom prst="rect">
            <a:avLst/>
          </a:prstGeom>
        </p:spPr>
      </p:pic>
      <p:pic>
        <p:nvPicPr>
          <p:cNvPr id="15" name="PA_图片 14" descr="图片包含 风筝, 雨伞, 配件, 放飞&#10;&#10;已生成极高可信度的说明">
            <a:extLst>
              <a:ext uri="{FF2B5EF4-FFF2-40B4-BE49-F238E27FC236}">
                <a16:creationId xmlns:a16="http://schemas.microsoft.com/office/drawing/2014/main" id="{F54DA08B-75EE-42ED-86FE-A852FC39732A}"/>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26260" y="3763792"/>
            <a:ext cx="3865071" cy="3865071"/>
          </a:xfrm>
          <a:prstGeom prst="rect">
            <a:avLst/>
          </a:prstGeom>
        </p:spPr>
      </p:pic>
      <p:sp>
        <p:nvSpPr>
          <p:cNvPr id="9" name="PA_矩形 14">
            <a:extLst>
              <a:ext uri="{FF2B5EF4-FFF2-40B4-BE49-F238E27FC236}">
                <a16:creationId xmlns:a16="http://schemas.microsoft.com/office/drawing/2014/main" id="{9936DEBC-A68E-7241-A25D-563059C45D04}"/>
              </a:ext>
            </a:extLst>
          </p:cNvPr>
          <p:cNvSpPr/>
          <p:nvPr>
            <p:custDataLst>
              <p:tags r:id="rId5"/>
            </p:custDataLst>
          </p:nvPr>
        </p:nvSpPr>
        <p:spPr>
          <a:xfrm>
            <a:off x="1195019" y="2075223"/>
            <a:ext cx="6666876" cy="2400657"/>
          </a:xfrm>
          <a:prstGeom prst="rect">
            <a:avLst/>
          </a:prstGeom>
        </p:spPr>
        <p:txBody>
          <a:bodyPr wrap="square">
            <a:spAutoFit/>
          </a:bodyPr>
          <a:lstStyle/>
          <a:p>
            <a:pPr algn="ctr">
              <a:lnSpc>
                <a:spcPct val="150000"/>
              </a:lnSpc>
            </a:pPr>
            <a:r>
              <a:rPr lang="en-US" altLang="zh-CN" sz="5000" b="1" dirty="0">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rPr>
              <a:t>TRI </a:t>
            </a:r>
            <a:r>
              <a:rPr lang="en-US" altLang="zh-CN" sz="5000" b="1" dirty="0" err="1">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rPr>
              <a:t>THỨC</a:t>
            </a:r>
            <a:r>
              <a:rPr lang="en-US" altLang="zh-CN" sz="5000" b="1" dirty="0">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rPr>
              <a:t> </a:t>
            </a:r>
          </a:p>
          <a:p>
            <a:pPr algn="ctr">
              <a:lnSpc>
                <a:spcPct val="150000"/>
              </a:lnSpc>
            </a:pPr>
            <a:r>
              <a:rPr lang="en-US" altLang="zh-CN" sz="5000" b="1" dirty="0" err="1">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rPr>
              <a:t>ĐỌC</a:t>
            </a:r>
            <a:r>
              <a:rPr lang="en-US" altLang="zh-CN" sz="5000" b="1" dirty="0">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5000" b="1" dirty="0" err="1">
                <a:solidFill>
                  <a:srgbClr val="222222"/>
                </a:solidFill>
                <a:latin typeface="Times New Roman" panose="02020603050405020304" pitchFamily="18" charset="0"/>
                <a:ea typeface="迷你简少儿" panose="03000509000000000000" pitchFamily="65" charset="-122"/>
                <a:cs typeface="Times New Roman" panose="02020603050405020304" pitchFamily="18" charset="0"/>
              </a:rPr>
              <a:t>HIỂU</a:t>
            </a:r>
            <a:endParaRPr lang="zh-CN" altLang="en-US" sz="5000" b="1" i="0" dirty="0">
              <a:solidFill>
                <a:srgbClr val="222222"/>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Rectangle 7">
            <a:extLst>
              <a:ext uri="{FF2B5EF4-FFF2-40B4-BE49-F238E27FC236}">
                <a16:creationId xmlns:a16="http://schemas.microsoft.com/office/drawing/2014/main" id="{EA04CE9C-82BA-804E-A097-156554A660E4}"/>
              </a:ext>
            </a:extLst>
          </p:cNvPr>
          <p:cNvSpPr/>
          <p:nvPr/>
        </p:nvSpPr>
        <p:spPr>
          <a:xfrm>
            <a:off x="3048000" y="7260740"/>
            <a:ext cx="6096000" cy="646331"/>
          </a:xfrm>
          <a:prstGeom prst="rect">
            <a:avLst/>
          </a:prstGeom>
        </p:spPr>
        <p:txBody>
          <a:bodyPr>
            <a:spAutoFit/>
          </a:bodyPr>
          <a:lstStyle/>
          <a:p>
            <a:pPr lvl="0">
              <a:defRPr/>
            </a:pPr>
            <a:r>
              <a:rPr lang="en-US" altLang="zh-CN" dirty="0" err="1"/>
              <a:t>Giáo</a:t>
            </a:r>
            <a:r>
              <a:rPr lang="en-US" altLang="zh-CN" dirty="0"/>
              <a:t> </a:t>
            </a:r>
            <a:r>
              <a:rPr lang="en-US" altLang="zh-CN" dirty="0" err="1"/>
              <a:t>án</a:t>
            </a:r>
            <a:r>
              <a:rPr lang="en-US" altLang="zh-CN" dirty="0"/>
              <a:t> </a:t>
            </a:r>
            <a:r>
              <a:rPr lang="en-US" altLang="zh-CN" dirty="0" err="1"/>
              <a:t>đăng</a:t>
            </a:r>
            <a:r>
              <a:rPr lang="en-US" altLang="zh-CN" dirty="0"/>
              <a:t> </a:t>
            </a:r>
            <a:r>
              <a:rPr lang="en-US" altLang="zh-CN" dirty="0" err="1"/>
              <a:t>ký</a:t>
            </a:r>
            <a:r>
              <a:rPr lang="en-US" altLang="zh-CN" dirty="0"/>
              <a:t> </a:t>
            </a:r>
            <a:r>
              <a:rPr lang="en-US" altLang="zh-CN" dirty="0" err="1"/>
              <a:t>bản</a:t>
            </a:r>
            <a:r>
              <a:rPr lang="en-US" altLang="zh-CN" dirty="0"/>
              <a:t> </a:t>
            </a:r>
            <a:r>
              <a:rPr lang="en-US" altLang="zh-CN" dirty="0" err="1"/>
              <a:t>quyền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p>
        </p:txBody>
      </p:sp>
    </p:spTree>
    <p:extLst>
      <p:ext uri="{BB962C8B-B14F-4D97-AF65-F5344CB8AC3E}">
        <p14:creationId xmlns:p14="http://schemas.microsoft.com/office/powerpoint/2010/main" val="16047645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7" presetClass="path" presetSubtype="0" accel="50000" decel="50000" fill="hold" nodeType="withEffect">
                                  <p:stCondLst>
                                    <p:cond delay="0"/>
                                  </p:stCondLst>
                                  <p:childTnLst>
                                    <p:animMotion origin="layout" path="M 0.01211 -0.50649 L 0.21928 -0.09051 C 0.26224 0.00324 0.32709 0.05393 0.39506 0.05393 C 0.4724 0.05393 0.53438 0.00324 0.57735 -0.09051 L 0.78477 -0.50649 " pathEditMode="relative" rAng="0" ptsTypes="AAAAA">
                                      <p:cBhvr>
                                        <p:cTn id="9" dur="2000" fill="hold"/>
                                        <p:tgtEl>
                                          <p:spTgt spid="15"/>
                                        </p:tgtEl>
                                        <p:attrNameLst>
                                          <p:attrName>ppt_x</p:attrName>
                                          <p:attrName>ppt_y</p:attrName>
                                        </p:attrNameLst>
                                      </p:cBhvr>
                                      <p:rCtr x="38633" y="28009"/>
                                    </p:animMotion>
                                  </p:childTnLst>
                                </p:cTn>
                              </p:par>
                              <p:par>
                                <p:cTn id="10" presetID="42" presetClass="entr" presetSubtype="0" fill="hold" nodeType="withEffect">
                                  <p:stCondLst>
                                    <p:cond delay="5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6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49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4A214709-1637-2B43-8ED6-BE2DE2719881}"/>
              </a:ext>
            </a:extLst>
          </p:cNvPr>
          <p:cNvSpPr/>
          <p:nvPr/>
        </p:nvSpPr>
        <p:spPr>
          <a:xfrm>
            <a:off x="1142173" y="633028"/>
            <a:ext cx="9907654" cy="707886"/>
          </a:xfrm>
          <a:prstGeom prst="rect">
            <a:avLst/>
          </a:prstGeom>
        </p:spPr>
        <p:txBody>
          <a:bodyPr wrap="square">
            <a:spAutoFit/>
          </a:bodyPr>
          <a:lstStyle/>
          <a:p>
            <a:pPr lvl="0" algn="ctr" eaLnBrk="0" fontAlgn="base" hangingPunct="0">
              <a:spcBef>
                <a:spcPct val="0"/>
              </a:spcBef>
              <a:spcAft>
                <a:spcPct val="0"/>
              </a:spcAft>
            </a:pP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5: </a:t>
            </a:r>
            <a:r>
              <a:rPr lang="en-US" sz="4000" b="1" dirty="0" err="1">
                <a:solidFill>
                  <a:srgbClr val="FF0000"/>
                </a:solidFill>
                <a:latin typeface="Times New Roman" pitchFamily="18" charset="0"/>
                <a:cs typeface="Times New Roman" pitchFamily="18" charset="0"/>
              </a:rPr>
              <a:t>Đói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sạch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rách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thơm</a:t>
            </a:r>
            <a:endParaRPr lang="en-US" b="1" dirty="0">
              <a:solidFill>
                <a:srgbClr val="FF0000"/>
              </a:solidFill>
              <a:latin typeface="Times New Roman" pitchFamily="18" charset="0"/>
              <a:cs typeface="Times New Roman" pitchFamily="18" charset="0"/>
            </a:endParaRPr>
          </a:p>
        </p:txBody>
      </p:sp>
      <p:sp>
        <p:nvSpPr>
          <p:cNvPr id="8" name="矩形 13">
            <a:extLst>
              <a:ext uri="{FF2B5EF4-FFF2-40B4-BE49-F238E27FC236}">
                <a16:creationId xmlns:a16="http://schemas.microsoft.com/office/drawing/2014/main" id="{395FD9CD-D9D3-3343-9EFB-53F54DFCD6AD}"/>
              </a:ext>
            </a:extLst>
          </p:cNvPr>
          <p:cNvSpPr/>
          <p:nvPr/>
        </p:nvSpPr>
        <p:spPr>
          <a:xfrm>
            <a:off x="1151706" y="1434662"/>
            <a:ext cx="4182294" cy="63171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Tình</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huống</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vận</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dụng</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9" name="TextBox 8">
            <a:extLst>
              <a:ext uri="{FF2B5EF4-FFF2-40B4-BE49-F238E27FC236}">
                <a16:creationId xmlns:a16="http://schemas.microsoft.com/office/drawing/2014/main" id="{CD550B9C-EC9A-F249-8708-A1DEA9B0E44F}"/>
              </a:ext>
            </a:extLst>
          </p:cNvPr>
          <p:cNvSpPr txBox="1"/>
          <p:nvPr/>
        </p:nvSpPr>
        <p:spPr>
          <a:xfrm>
            <a:off x="1190195" y="2220696"/>
            <a:ext cx="9648134" cy="1077218"/>
          </a:xfrm>
          <a:prstGeom prst="rect">
            <a:avLst/>
          </a:prstGeom>
          <a:noFill/>
        </p:spPr>
        <p:txBody>
          <a:bodyPr wrap="square" rtlCol="0">
            <a:spAutoFit/>
          </a:bodyPr>
          <a:lstStyle/>
          <a:p>
            <a:r>
              <a:rPr lang="vi-VN" sz="3200" dirty="0">
                <a:latin typeface="Times New Roman" pitchFamily="18" charset="0"/>
                <a:cs typeface="Times New Roman" pitchFamily="18" charset="0"/>
              </a:rPr>
              <a:t>Khuyên con người phải sống sao cho trọn phẩm giá, nhân cách, phải có lòng tự trọng</a:t>
            </a:r>
            <a:endParaRPr lang="en-US" sz="3200" dirty="0">
              <a:latin typeface="Times New Roman" pitchFamily="18" charset="0"/>
              <a:cs typeface="Times New Roman" pitchFamily="18" charset="0"/>
            </a:endParaRPr>
          </a:p>
        </p:txBody>
      </p:sp>
      <p:sp>
        <p:nvSpPr>
          <p:cNvPr id="10" name="矩形 13">
            <a:extLst>
              <a:ext uri="{FF2B5EF4-FFF2-40B4-BE49-F238E27FC236}">
                <a16:creationId xmlns:a16="http://schemas.microsoft.com/office/drawing/2014/main" id="{F1CC8773-EF1C-B041-AE28-DE959D180168}"/>
              </a:ext>
            </a:extLst>
          </p:cNvPr>
          <p:cNvSpPr/>
          <p:nvPr/>
        </p:nvSpPr>
        <p:spPr>
          <a:xfrm>
            <a:off x="1113805" y="3437630"/>
            <a:ext cx="7786088" cy="63171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Một</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số</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câu</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tục</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ngữ</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tương</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tự</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11" name="TextBox 10">
            <a:extLst>
              <a:ext uri="{FF2B5EF4-FFF2-40B4-BE49-F238E27FC236}">
                <a16:creationId xmlns:a16="http://schemas.microsoft.com/office/drawing/2014/main" id="{701B5B7E-8AF9-3042-8F92-2211265D9645}"/>
              </a:ext>
            </a:extLst>
          </p:cNvPr>
          <p:cNvSpPr txBox="1"/>
          <p:nvPr/>
        </p:nvSpPr>
        <p:spPr>
          <a:xfrm>
            <a:off x="1079724" y="4310748"/>
            <a:ext cx="6887673" cy="584775"/>
          </a:xfrm>
          <a:prstGeom prst="rect">
            <a:avLst/>
          </a:prstGeom>
          <a:noFill/>
        </p:spPr>
        <p:txBody>
          <a:bodyPr wrap="square" rtlCol="0">
            <a:spAutoFit/>
          </a:bodyPr>
          <a:lstStyle/>
          <a:p>
            <a:r>
              <a:rPr lang="vi-VN" sz="3200" dirty="0">
                <a:latin typeface="+mj-lt"/>
              </a:rPr>
              <a:t>- </a:t>
            </a:r>
            <a:r>
              <a:rPr lang="en-US" sz="3200" dirty="0" err="1">
                <a:latin typeface="Times New Roman" pitchFamily="18" charset="0"/>
                <a:cs typeface="Times New Roman" pitchFamily="18" charset="0"/>
              </a:rPr>
              <a:t>Giấy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lề</a:t>
            </a:r>
            <a:endParaRPr lang="en-US" sz="32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4002A12B-7F70-1042-8D4B-9D1902E929C7}"/>
              </a:ext>
            </a:extLst>
          </p:cNvPr>
          <p:cNvSpPr txBox="1"/>
          <p:nvPr/>
        </p:nvSpPr>
        <p:spPr>
          <a:xfrm>
            <a:off x="1057954" y="5050989"/>
            <a:ext cx="9884946" cy="584775"/>
          </a:xfrm>
          <a:prstGeom prst="rect">
            <a:avLst/>
          </a:prstGeom>
          <a:noFill/>
        </p:spPr>
        <p:txBody>
          <a:bodyPr wrap="square" rtlCol="0">
            <a:spAutoFit/>
          </a:bodyPr>
          <a:lstStyle/>
          <a:p>
            <a:r>
              <a:rPr lang="vi-VN" sz="3200" dirty="0">
                <a:latin typeface="+mj-lt"/>
              </a:rPr>
              <a:t>- </a:t>
            </a:r>
            <a:r>
              <a:rPr lang="en-US" sz="3200" dirty="0" err="1">
                <a:latin typeface="Times New Roman" pitchFamily="18" charset="0"/>
                <a:cs typeface="Times New Roman" pitchFamily="18" charset="0"/>
              </a:rPr>
              <a:t>Chết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đục</a:t>
            </a:r>
            <a:endParaRPr lang="en-US" sz="3200"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7720D276-59F1-9F4A-9A18-ED89A04A219F}"/>
              </a:ext>
            </a:extLst>
          </p:cNvPr>
          <p:cNvSpPr txBox="1"/>
          <p:nvPr/>
        </p:nvSpPr>
        <p:spPr>
          <a:xfrm>
            <a:off x="1072469" y="5791240"/>
            <a:ext cx="9884946" cy="584775"/>
          </a:xfrm>
          <a:prstGeom prst="rect">
            <a:avLst/>
          </a:prstGeom>
          <a:noFill/>
        </p:spPr>
        <p:txBody>
          <a:bodyPr wrap="square" rtlCol="0">
            <a:spAutoFit/>
          </a:bodyPr>
          <a:lstStyle/>
          <a:p>
            <a:r>
              <a:rPr lang="vi-VN" sz="3200" dirty="0">
                <a:latin typeface="+mj-lt"/>
              </a:rPr>
              <a:t>- </a:t>
            </a:r>
            <a:r>
              <a:rPr lang="en-US" sz="3200" dirty="0" err="1">
                <a:latin typeface="Times New Roman" pitchFamily="18" charset="0"/>
                <a:cs typeface="Times New Roman" pitchFamily="18" charset="0"/>
              </a:rPr>
              <a:t>Cọp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da,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chết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tiếng</a:t>
            </a:r>
            <a:endParaRPr lang="en-US" sz="3200" dirty="0">
              <a:latin typeface="Times New Roman" pitchFamily="18" charset="0"/>
              <a:cs typeface="Times New Roman" pitchFamily="18" charset="0"/>
            </a:endParaRPr>
          </a:p>
        </p:txBody>
      </p:sp>
      <p:pic>
        <p:nvPicPr>
          <p:cNvPr id="3" name="Picture 2" descr="Icon&#10;&#10;Description automatically generated">
            <a:extLst>
              <a:ext uri="{FF2B5EF4-FFF2-40B4-BE49-F238E27FC236}">
                <a16:creationId xmlns:a16="http://schemas.microsoft.com/office/drawing/2014/main" id="{62791A86-D999-E648-9501-7FC2DFEA670B}"/>
              </a:ext>
            </a:extLst>
          </p:cNvPr>
          <p:cNvPicPr>
            <a:picLocks noChangeAspect="1"/>
          </p:cNvPicPr>
          <p:nvPr/>
        </p:nvPicPr>
        <p:blipFill>
          <a:blip r:embed="rId3"/>
          <a:stretch>
            <a:fillRect/>
          </a:stretch>
        </p:blipFill>
        <p:spPr>
          <a:xfrm>
            <a:off x="463308" y="1443567"/>
            <a:ext cx="726887" cy="726887"/>
          </a:xfrm>
          <a:prstGeom prst="rect">
            <a:avLst/>
          </a:prstGeom>
        </p:spPr>
      </p:pic>
      <p:pic>
        <p:nvPicPr>
          <p:cNvPr id="14" name="Picture 13" descr="Icon&#10;&#10;Description automatically generated">
            <a:extLst>
              <a:ext uri="{FF2B5EF4-FFF2-40B4-BE49-F238E27FC236}">
                <a16:creationId xmlns:a16="http://schemas.microsoft.com/office/drawing/2014/main" id="{BA731285-D91F-6F45-A1B9-DFBB9C0E8EEE}"/>
              </a:ext>
            </a:extLst>
          </p:cNvPr>
          <p:cNvPicPr>
            <a:picLocks noChangeAspect="1"/>
          </p:cNvPicPr>
          <p:nvPr/>
        </p:nvPicPr>
        <p:blipFill>
          <a:blip r:embed="rId3"/>
          <a:stretch>
            <a:fillRect/>
          </a:stretch>
        </p:blipFill>
        <p:spPr>
          <a:xfrm>
            <a:off x="440654" y="3461972"/>
            <a:ext cx="726887" cy="726887"/>
          </a:xfrm>
          <a:prstGeom prst="rect">
            <a:avLst/>
          </a:prstGeom>
        </p:spPr>
      </p:pic>
      <p:pic>
        <p:nvPicPr>
          <p:cNvPr id="5126" name="Picture 6" descr="No money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9944" y="3348156"/>
            <a:ext cx="2663961" cy="266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05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0.7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par>
                                <p:cTn id="30" presetID="16" presetClass="entr" presetSubtype="21"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strips(down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strips(downLeft)">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749E9153-C987-6F44-B5FB-C490772E4D7F}"/>
              </a:ext>
            </a:extLst>
          </p:cNvPr>
          <p:cNvSpPr/>
          <p:nvPr/>
        </p:nvSpPr>
        <p:spPr>
          <a:xfrm>
            <a:off x="1142173" y="633028"/>
            <a:ext cx="9907654" cy="707886"/>
          </a:xfrm>
          <a:prstGeom prst="rect">
            <a:avLst/>
          </a:prstGeom>
        </p:spPr>
        <p:txBody>
          <a:bodyPr wrap="square">
            <a:spAutoFit/>
          </a:bodyPr>
          <a:lstStyle/>
          <a:p>
            <a:pPr lvl="0"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6: </a:t>
            </a:r>
            <a:r>
              <a:rPr lang="en-US" sz="4000" b="1" dirty="0" err="1">
                <a:solidFill>
                  <a:srgbClr val="FF0000"/>
                </a:solidFill>
                <a:latin typeface="Times New Roman" pitchFamily="18" charset="0"/>
                <a:cs typeface="Times New Roman" pitchFamily="18" charset="0"/>
              </a:rPr>
              <a:t>Chết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trong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hơn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sống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đục</a:t>
            </a:r>
            <a:endParaRPr lang="en-US" b="1" dirty="0">
              <a:solidFill>
                <a:srgbClr val="FF0000"/>
              </a:solidFill>
              <a:latin typeface="Times New Roman" pitchFamily="18" charset="0"/>
              <a:cs typeface="Times New Roman" pitchFamily="18" charset="0"/>
            </a:endParaRPr>
          </a:p>
        </p:txBody>
      </p:sp>
      <p:sp>
        <p:nvSpPr>
          <p:cNvPr id="8" name="矩形 13">
            <a:extLst>
              <a:ext uri="{FF2B5EF4-FFF2-40B4-BE49-F238E27FC236}">
                <a16:creationId xmlns:a16="http://schemas.microsoft.com/office/drawing/2014/main" id="{AAACA9BE-AE94-C642-8ACE-5CDE35816893}"/>
              </a:ext>
            </a:extLst>
          </p:cNvPr>
          <p:cNvSpPr/>
          <p:nvPr/>
        </p:nvSpPr>
        <p:spPr>
          <a:xfrm>
            <a:off x="1687739" y="1877022"/>
            <a:ext cx="4998811" cy="69910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Nội</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dung:</a:t>
            </a:r>
            <a:endParaRPr kumimoji="0" lang="zh-CN" alt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9" name="TextBox 8">
            <a:extLst>
              <a:ext uri="{FF2B5EF4-FFF2-40B4-BE49-F238E27FC236}">
                <a16:creationId xmlns:a16="http://schemas.microsoft.com/office/drawing/2014/main" id="{068ECE15-AC9C-ED43-BDCB-2147B872D49F}"/>
              </a:ext>
            </a:extLst>
          </p:cNvPr>
          <p:cNvSpPr txBox="1"/>
          <p:nvPr/>
        </p:nvSpPr>
        <p:spPr>
          <a:xfrm>
            <a:off x="1142173" y="3112232"/>
            <a:ext cx="10293274" cy="2554545"/>
          </a:xfrm>
          <a:prstGeom prst="rect">
            <a:avLst/>
          </a:prstGeom>
          <a:noFill/>
        </p:spPr>
        <p:txBody>
          <a:bodyPr wrap="square" rtlCol="0">
            <a:spAutoFit/>
          </a:bodyPr>
          <a:lstStyle/>
          <a:p>
            <a:r>
              <a:rPr lang="en-US" sz="3200" dirty="0">
                <a:latin typeface="Times New Roman" pitchFamily="18" charset="0"/>
                <a:cs typeface="Times New Roman" pitchFamily="18" charset="0"/>
              </a:rPr>
              <a:t>- K</a:t>
            </a:r>
            <a:r>
              <a:rPr lang="vi-VN" sz="3200" dirty="0">
                <a:latin typeface="Times New Roman" panose="02020603050405020304" pitchFamily="18" charset="0"/>
                <a:cs typeface="Times New Roman" panose="02020603050405020304" pitchFamily="18" charset="0"/>
              </a:rPr>
              <a:t>huyên ngăn con người nên sống đúng đắn hơn trong cuộc sống, </a:t>
            </a:r>
            <a:r>
              <a:rPr lang="en-US" sz="3200" dirty="0" err="1">
                <a:latin typeface="Times New Roman" panose="02020603050405020304" pitchFamily="18" charset="0"/>
                <a:cs typeface="Times New Roman" panose="02020603050405020304" pitchFamily="18" charset="0"/>
              </a:rPr>
              <a:t>chết</a:t>
            </a:r>
            <a:r>
              <a:rPr lang="vi-VN" sz="3200" dirty="0">
                <a:latin typeface="Times New Roman" panose="02020603050405020304" pitchFamily="18" charset="0"/>
                <a:cs typeface="Times New Roman" panose="02020603050405020304" pitchFamily="18" charset="0"/>
              </a:rPr>
              <a:t> vinh còn hơn sống nhục, sống luôn phải ngẩng cao đầu trong cuộc sống, luôn phải sống đúng đắn, đúng chuẩn mực đạo đức, sống cần phải biết được chuẩn mực và biết cách đối nhân xử th</a:t>
            </a:r>
            <a:r>
              <a:rPr lang="en-US" sz="3200" dirty="0">
                <a:latin typeface="Times New Roman" panose="02020603050405020304" pitchFamily="18" charset="0"/>
                <a:cs typeface="Times New Roman" panose="02020603050405020304" pitchFamily="18" charset="0"/>
              </a:rPr>
              <a:t>ế.</a:t>
            </a:r>
          </a:p>
        </p:txBody>
      </p:sp>
      <p:pic>
        <p:nvPicPr>
          <p:cNvPr id="12" name="Picture 11" descr="Icon&#10;&#10;Description automatically generated">
            <a:extLst>
              <a:ext uri="{FF2B5EF4-FFF2-40B4-BE49-F238E27FC236}">
                <a16:creationId xmlns:a16="http://schemas.microsoft.com/office/drawing/2014/main" id="{1A82A6CB-A181-284B-B095-6D7D8E5042E2}"/>
              </a:ext>
            </a:extLst>
          </p:cNvPr>
          <p:cNvPicPr>
            <a:picLocks noChangeAspect="1"/>
          </p:cNvPicPr>
          <p:nvPr/>
        </p:nvPicPr>
        <p:blipFill>
          <a:blip r:embed="rId3"/>
          <a:stretch>
            <a:fillRect/>
          </a:stretch>
        </p:blipFill>
        <p:spPr>
          <a:xfrm>
            <a:off x="873050" y="1959483"/>
            <a:ext cx="683264" cy="683264"/>
          </a:xfrm>
          <a:prstGeom prst="rect">
            <a:avLst/>
          </a:prstGeom>
        </p:spPr>
      </p:pic>
    </p:spTree>
    <p:extLst>
      <p:ext uri="{BB962C8B-B14F-4D97-AF65-F5344CB8AC3E}">
        <p14:creationId xmlns:p14="http://schemas.microsoft.com/office/powerpoint/2010/main" val="259068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DCD406E1-C51B-954C-9511-2B16ED76CDFF}"/>
              </a:ext>
            </a:extLst>
          </p:cNvPr>
          <p:cNvSpPr/>
          <p:nvPr/>
        </p:nvSpPr>
        <p:spPr>
          <a:xfrm>
            <a:off x="484247" y="405454"/>
            <a:ext cx="9907654" cy="830997"/>
          </a:xfrm>
          <a:prstGeom prst="rect">
            <a:avLst/>
          </a:prstGeom>
        </p:spPr>
        <p:txBody>
          <a:bodyPr wrap="square">
            <a:spAutoFit/>
          </a:bodyPr>
          <a:lstStyle/>
          <a:p>
            <a:pPr lvl="0" algn="ctr" eaLnBrk="0" fontAlgn="base" hangingPunct="0">
              <a:spcBef>
                <a:spcPct val="0"/>
              </a:spcBef>
              <a:spcAft>
                <a:spcPct val="0"/>
              </a:spcAft>
            </a:pPr>
            <a:r>
              <a:rPr lang="en-US" sz="4800" b="1" dirty="0" err="1">
                <a:solidFill>
                  <a:srgbClr val="FF0000"/>
                </a:solidFill>
                <a:latin typeface="Times New Roman" pitchFamily="18" charset="0"/>
                <a:cs typeface="Times New Roman" pitchFamily="18" charset="0"/>
              </a:rPr>
              <a:t>Câu</a:t>
            </a:r>
            <a:r>
              <a:rPr lang="en-US" sz="4800" b="1" dirty="0">
                <a:solidFill>
                  <a:srgbClr val="FF0000"/>
                </a:solidFill>
                <a:latin typeface="Times New Roman" pitchFamily="18" charset="0"/>
                <a:cs typeface="Times New Roman" pitchFamily="18" charset="0"/>
              </a:rPr>
              <a:t> 6: </a:t>
            </a:r>
            <a:r>
              <a:rPr lang="en-US" sz="4800" b="1" i="1" dirty="0" err="1">
                <a:solidFill>
                  <a:srgbClr val="FF0000"/>
                </a:solidFill>
                <a:latin typeface="Times New Roman" pitchFamily="18" charset="0"/>
                <a:cs typeface="Times New Roman" pitchFamily="18" charset="0"/>
              </a:rPr>
              <a:t>Chết</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trong</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hơn</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sống</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đục</a:t>
            </a:r>
            <a:endParaRPr lang="en-US" sz="4800" b="1" i="1" dirty="0">
              <a:solidFill>
                <a:srgbClr val="FF0000"/>
              </a:solidFill>
              <a:latin typeface="Times New Roman" pitchFamily="18" charset="0"/>
              <a:cs typeface="Times New Roman" pitchFamily="18" charset="0"/>
            </a:endParaRPr>
          </a:p>
        </p:txBody>
      </p:sp>
      <p:sp>
        <p:nvSpPr>
          <p:cNvPr id="8" name="文本框 12">
            <a:extLst>
              <a:ext uri="{FF2B5EF4-FFF2-40B4-BE49-F238E27FC236}">
                <a16:creationId xmlns:a16="http://schemas.microsoft.com/office/drawing/2014/main" id="{59234C07-CD9A-3D4C-84A8-9B4E78810C1D}"/>
              </a:ext>
            </a:extLst>
          </p:cNvPr>
          <p:cNvSpPr txBox="1"/>
          <p:nvPr/>
        </p:nvSpPr>
        <p:spPr>
          <a:xfrm>
            <a:off x="1238660" y="2597388"/>
            <a:ext cx="2255746"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00" b="1"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Nghệ</a:t>
            </a:r>
            <a:r>
              <a:rPr kumimoji="0" lang="en-US" altLang="zh-CN" sz="3400" b="1" i="0" u="none" strike="noStrike" kern="1200" cap="none" spc="0" normalizeH="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 </a:t>
            </a:r>
            <a:r>
              <a:rPr kumimoji="0" lang="en-US" altLang="zh-CN" sz="3400" b="1" i="0" u="none" strike="noStrike" kern="1200" cap="none" spc="0" normalizeH="0" noProof="0" dirty="0" err="1">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thuật</a:t>
            </a:r>
            <a:endParaRPr kumimoji="0" lang="zh-CN" altLang="en-US" sz="3400" b="1" i="0" u="none" strike="noStrike" kern="1200" cap="none" spc="0" normalizeH="0" baseline="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endParaRPr>
          </a:p>
        </p:txBody>
      </p:sp>
      <p:sp>
        <p:nvSpPr>
          <p:cNvPr id="13" name="TextBox 12">
            <a:extLst>
              <a:ext uri="{FF2B5EF4-FFF2-40B4-BE49-F238E27FC236}">
                <a16:creationId xmlns:a16="http://schemas.microsoft.com/office/drawing/2014/main" id="{C7E180C7-684E-8A4B-8085-7133AE130632}"/>
              </a:ext>
            </a:extLst>
          </p:cNvPr>
          <p:cNvSpPr txBox="1"/>
          <p:nvPr/>
        </p:nvSpPr>
        <p:spPr>
          <a:xfrm>
            <a:off x="5203596" y="1197685"/>
            <a:ext cx="6532775" cy="4924425"/>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Ẩn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dụ</a:t>
            </a:r>
            <a:r>
              <a:rPr lang="en-US" sz="3200" dirty="0">
                <a:solidFill>
                  <a:srgbClr val="FF0000"/>
                </a:solidFill>
                <a:latin typeface="Times New Roman" pitchFamily="18" charset="0"/>
                <a:cs typeface="Times New Roman" pitchFamily="18" charset="0"/>
              </a:rPr>
              <a:t>:</a:t>
            </a:r>
          </a:p>
          <a:p>
            <a:r>
              <a:rPr lang="en-US" sz="2800" dirty="0">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đen</a:t>
            </a:r>
            <a:r>
              <a:rPr lang="en-US" sz="2800" dirty="0">
                <a:latin typeface="Times New Roman" pitchFamily="18" charset="0"/>
                <a:cs typeface="Times New Roman" pitchFamily="18" charset="0"/>
              </a:rPr>
              <a:t>: </a:t>
            </a:r>
            <a:r>
              <a:rPr lang="vi-VN" sz="2800" dirty="0">
                <a:latin typeface="+mj-lt"/>
              </a:rPr>
              <a:t>“Trong” ý chỉ nước sạch, không có tạp chất, bụi bẩn nào trái ngược với “đục” tức là nhiều tạp chất bụi bẩn.</a:t>
            </a:r>
            <a:endParaRPr lang="en-US" sz="2800" dirty="0">
              <a:latin typeface="+mj-lt"/>
            </a:endParaRPr>
          </a:p>
          <a:p>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“Trong” biểu tượng cho người lối sống thanh sạch, sống đẹp, sống đúng với các chuẩn mực đạo đức và đúng pháp luật. Trái lại “đục” biểu hiện cho lối sống trái với luân thường đạo lý</a:t>
            </a:r>
            <a:r>
              <a:rPr lang="en-US" sz="2800" dirty="0">
                <a:latin typeface="Times New Roman" panose="02020603050405020304" pitchFamily="18" charset="0"/>
                <a:cs typeface="Times New Roman" panose="02020603050405020304" pitchFamily="18" charset="0"/>
              </a:rPr>
              <a:t>.</a:t>
            </a:r>
          </a:p>
          <a:p>
            <a:endParaRPr lang="en-US" sz="4800" dirty="0">
              <a:latin typeface="+mj-lt"/>
              <a:cs typeface="Times New Roman" pitchFamily="18" charset="0"/>
            </a:endParaRPr>
          </a:p>
        </p:txBody>
      </p:sp>
      <p:cxnSp>
        <p:nvCxnSpPr>
          <p:cNvPr id="14" name="Straight Arrow Connector 13">
            <a:extLst>
              <a:ext uri="{FF2B5EF4-FFF2-40B4-BE49-F238E27FC236}">
                <a16:creationId xmlns:a16="http://schemas.microsoft.com/office/drawing/2014/main" id="{CED4E62D-38FC-EE45-AD48-ACCD578C44D4}"/>
              </a:ext>
            </a:extLst>
          </p:cNvPr>
          <p:cNvCxnSpPr>
            <a:cxnSpLocks/>
            <a:stCxn id="8" idx="3"/>
          </p:cNvCxnSpPr>
          <p:nvPr/>
        </p:nvCxnSpPr>
        <p:spPr>
          <a:xfrm flipV="1">
            <a:off x="3494406" y="1551021"/>
            <a:ext cx="1643202" cy="13541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222FF25-7D18-8F4D-A2D8-2533AB6722E5}"/>
              </a:ext>
            </a:extLst>
          </p:cNvPr>
          <p:cNvSpPr txBox="1"/>
          <p:nvPr/>
        </p:nvSpPr>
        <p:spPr>
          <a:xfrm>
            <a:off x="5203596" y="5402233"/>
            <a:ext cx="6074213" cy="584775"/>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Đối</a:t>
            </a:r>
            <a:r>
              <a:rPr lang="en-US" sz="3200" dirty="0">
                <a:solidFill>
                  <a:srgbClr val="FF0000"/>
                </a:solidFill>
                <a:latin typeface="Times New Roman" pitchFamily="18" charset="0"/>
                <a:cs typeface="Times New Roman" pitchFamily="18" charset="0"/>
              </a:rPr>
              <a:t>: </a:t>
            </a:r>
            <a:r>
              <a:rPr lang="en-US" sz="3200" dirty="0" err="1">
                <a:latin typeface="Times New Roman" pitchFamily="18" charset="0"/>
                <a:cs typeface="Times New Roman" pitchFamily="18" charset="0"/>
              </a:rPr>
              <a:t>chết</a:t>
            </a:r>
            <a:r>
              <a:rPr lang="en-US" sz="3200" dirty="0">
                <a:latin typeface="Times New Roman" pitchFamily="18" charset="0"/>
                <a:cs typeface="Times New Roman" pitchFamily="18" charset="0"/>
              </a:rPr>
              <a:t>&gt;&lt;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&gt;&lt; </a:t>
            </a:r>
            <a:r>
              <a:rPr lang="en-US" sz="3200" dirty="0" err="1">
                <a:latin typeface="Times New Roman" pitchFamily="18" charset="0"/>
                <a:cs typeface="Times New Roman" pitchFamily="18" charset="0"/>
              </a:rPr>
              <a:t>đục</a:t>
            </a:r>
            <a:endParaRPr lang="en-US" sz="3200" dirty="0">
              <a:latin typeface="Times New Roman" pitchFamily="18" charset="0"/>
              <a:cs typeface="Times New Roman" pitchFamily="18" charset="0"/>
            </a:endParaRPr>
          </a:p>
        </p:txBody>
      </p:sp>
      <p:cxnSp>
        <p:nvCxnSpPr>
          <p:cNvPr id="16" name="Straight Arrow Connector 15">
            <a:extLst>
              <a:ext uri="{FF2B5EF4-FFF2-40B4-BE49-F238E27FC236}">
                <a16:creationId xmlns:a16="http://schemas.microsoft.com/office/drawing/2014/main" id="{DD70EA88-91F3-1C49-96F1-172094FB9668}"/>
              </a:ext>
            </a:extLst>
          </p:cNvPr>
          <p:cNvCxnSpPr>
            <a:stCxn id="8" idx="3"/>
            <a:endCxn id="15" idx="1"/>
          </p:cNvCxnSpPr>
          <p:nvPr/>
        </p:nvCxnSpPr>
        <p:spPr>
          <a:xfrm>
            <a:off x="3494406" y="2905165"/>
            <a:ext cx="1709190" cy="27894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8" name="Picture 17" descr="A picture containing stationary&#10;&#10;Description automatically generated">
            <a:extLst>
              <a:ext uri="{FF2B5EF4-FFF2-40B4-BE49-F238E27FC236}">
                <a16:creationId xmlns:a16="http://schemas.microsoft.com/office/drawing/2014/main" id="{F2E32CD6-2B81-7B4B-81AB-CE0FD329604A}"/>
              </a:ext>
            </a:extLst>
          </p:cNvPr>
          <p:cNvPicPr>
            <a:picLocks noChangeAspect="1"/>
          </p:cNvPicPr>
          <p:nvPr/>
        </p:nvPicPr>
        <p:blipFill>
          <a:blip r:embed="rId3"/>
          <a:stretch>
            <a:fillRect/>
          </a:stretch>
        </p:blipFill>
        <p:spPr>
          <a:xfrm>
            <a:off x="484247" y="2158333"/>
            <a:ext cx="1054608" cy="1054608"/>
          </a:xfrm>
          <a:prstGeom prst="rect">
            <a:avLst/>
          </a:prstGeom>
        </p:spPr>
      </p:pic>
    </p:spTree>
    <p:extLst>
      <p:ext uri="{BB962C8B-B14F-4D97-AF65-F5344CB8AC3E}">
        <p14:creationId xmlns:p14="http://schemas.microsoft.com/office/powerpoint/2010/main" val="277450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trips(downLeft)">
                                      <p:cBhvr>
                                        <p:cTn id="18" dur="500"/>
                                        <p:tgtEl>
                                          <p:spTgt spid="14"/>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downLeft)">
                                      <p:cBhvr>
                                        <p:cTn id="26" dur="500"/>
                                        <p:tgtEl>
                                          <p:spTgt spid="1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trips(downLef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6A2A62CB-46E3-CA44-84FA-CCE76166959F}"/>
              </a:ext>
            </a:extLst>
          </p:cNvPr>
          <p:cNvSpPr/>
          <p:nvPr/>
        </p:nvSpPr>
        <p:spPr>
          <a:xfrm>
            <a:off x="1142173" y="633028"/>
            <a:ext cx="9907654" cy="707886"/>
          </a:xfrm>
          <a:prstGeom prst="rect">
            <a:avLst/>
          </a:prstGeom>
        </p:spPr>
        <p:txBody>
          <a:bodyPr wrap="square">
            <a:spAutoFit/>
          </a:bodyPr>
          <a:lstStyle/>
          <a:p>
            <a:pPr lvl="0"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6: </a:t>
            </a:r>
            <a:r>
              <a:rPr lang="en-US" sz="4000" b="1" dirty="0" err="1">
                <a:solidFill>
                  <a:srgbClr val="FF0000"/>
                </a:solidFill>
                <a:latin typeface="Times New Roman" pitchFamily="18" charset="0"/>
                <a:cs typeface="Times New Roman" pitchFamily="18" charset="0"/>
              </a:rPr>
              <a:t>Chết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trong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hơn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sống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đục</a:t>
            </a:r>
            <a:endParaRPr lang="en-US" b="1" dirty="0">
              <a:solidFill>
                <a:srgbClr val="FF0000"/>
              </a:solidFill>
              <a:latin typeface="Times New Roman" pitchFamily="18" charset="0"/>
              <a:cs typeface="Times New Roman" pitchFamily="18" charset="0"/>
            </a:endParaRPr>
          </a:p>
        </p:txBody>
      </p:sp>
      <p:pic>
        <p:nvPicPr>
          <p:cNvPr id="8" name="Picture 7" descr="Icon&#10;&#10;Description automatically generated">
            <a:extLst>
              <a:ext uri="{FF2B5EF4-FFF2-40B4-BE49-F238E27FC236}">
                <a16:creationId xmlns:a16="http://schemas.microsoft.com/office/drawing/2014/main" id="{35C356AD-916A-AB44-AD8D-A10A44626E54}"/>
              </a:ext>
            </a:extLst>
          </p:cNvPr>
          <p:cNvPicPr>
            <a:picLocks noChangeAspect="1"/>
          </p:cNvPicPr>
          <p:nvPr/>
        </p:nvPicPr>
        <p:blipFill>
          <a:blip r:embed="rId3"/>
          <a:stretch>
            <a:fillRect/>
          </a:stretch>
        </p:blipFill>
        <p:spPr>
          <a:xfrm>
            <a:off x="873050" y="1959483"/>
            <a:ext cx="683264" cy="683264"/>
          </a:xfrm>
          <a:prstGeom prst="rect">
            <a:avLst/>
          </a:prstGeom>
        </p:spPr>
      </p:pic>
      <p:sp>
        <p:nvSpPr>
          <p:cNvPr id="9" name="矩形 13">
            <a:extLst>
              <a:ext uri="{FF2B5EF4-FFF2-40B4-BE49-F238E27FC236}">
                <a16:creationId xmlns:a16="http://schemas.microsoft.com/office/drawing/2014/main" id="{F3B50EF3-A2CF-E44A-B3B3-883A2DE807FB}"/>
              </a:ext>
            </a:extLst>
          </p:cNvPr>
          <p:cNvSpPr/>
          <p:nvPr/>
        </p:nvSpPr>
        <p:spPr>
          <a:xfrm>
            <a:off x="1638305" y="1943645"/>
            <a:ext cx="7745551" cy="69910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Một</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số</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câu</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tục</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ngữ</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tương</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tự</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10" name="TextBox 9">
            <a:extLst>
              <a:ext uri="{FF2B5EF4-FFF2-40B4-BE49-F238E27FC236}">
                <a16:creationId xmlns:a16="http://schemas.microsoft.com/office/drawing/2014/main" id="{AF839566-9C44-5048-8E69-B5E973F207A9}"/>
              </a:ext>
            </a:extLst>
          </p:cNvPr>
          <p:cNvSpPr txBox="1"/>
          <p:nvPr/>
        </p:nvSpPr>
        <p:spPr>
          <a:xfrm>
            <a:off x="794666" y="3003119"/>
            <a:ext cx="6427015" cy="646331"/>
          </a:xfrm>
          <a:prstGeom prst="rect">
            <a:avLst/>
          </a:prstGeom>
          <a:noFill/>
        </p:spPr>
        <p:txBody>
          <a:bodyPr wrap="square" rtlCol="0">
            <a:spAutoFit/>
          </a:bodyPr>
          <a:lstStyle/>
          <a:p>
            <a:r>
              <a:rPr lang="en-US" sz="3600" dirty="0">
                <a:latin typeface="Times New Roman" pitchFamily="18" charset="0"/>
                <a:cs typeface="Times New Roman" pitchFamily="18" charset="0"/>
              </a:rPr>
              <a:t>- </a:t>
            </a:r>
            <a:r>
              <a:rPr lang="en-US" sz="3600" dirty="0" err="1">
                <a:latin typeface="Times New Roman" panose="02020603050405020304" pitchFamily="18" charset="0"/>
                <a:cs typeface="Times New Roman" panose="02020603050405020304" pitchFamily="18" charset="0"/>
              </a:rPr>
              <a:t>Chết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nhục</a:t>
            </a:r>
            <a:r>
              <a:rPr lang="en-US" sz="36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D9F0EB31-F2DB-2147-A7CD-45114031EA6E}"/>
              </a:ext>
            </a:extLst>
          </p:cNvPr>
          <p:cNvSpPr txBox="1"/>
          <p:nvPr/>
        </p:nvSpPr>
        <p:spPr>
          <a:xfrm>
            <a:off x="772895" y="3811065"/>
            <a:ext cx="8082634" cy="646331"/>
          </a:xfrm>
          <a:prstGeom prst="rect">
            <a:avLst/>
          </a:prstGeom>
          <a:noFill/>
        </p:spPr>
        <p:txBody>
          <a:bodyPr wrap="square" rtlCol="0">
            <a:spAutoFit/>
          </a:bodyPr>
          <a:lstStyle/>
          <a:p>
            <a:r>
              <a:rPr lang="vi-VN" sz="3600" dirty="0">
                <a:latin typeface="+mj-lt"/>
                <a:cs typeface="Times New Roman" pitchFamily="18" charset="0"/>
              </a:rPr>
              <a:t>- </a:t>
            </a:r>
            <a:r>
              <a:rPr lang="en-US" sz="3600" dirty="0" err="1">
                <a:latin typeface="Times New Roman" panose="02020603050405020304" pitchFamily="18" charset="0"/>
                <a:cs typeface="Times New Roman" panose="02020603050405020304" pitchFamily="18" charset="0"/>
              </a:rPr>
              <a:t>Đói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thơm</a:t>
            </a:r>
            <a:r>
              <a:rPr lang="en-US" sz="3600"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12F0B486-B218-C949-B676-03CC0040A725}"/>
              </a:ext>
            </a:extLst>
          </p:cNvPr>
          <p:cNvSpPr txBox="1"/>
          <p:nvPr/>
        </p:nvSpPr>
        <p:spPr>
          <a:xfrm>
            <a:off x="794666" y="4609370"/>
            <a:ext cx="8082634" cy="646331"/>
          </a:xfrm>
          <a:prstGeom prst="rect">
            <a:avLst/>
          </a:prstGeom>
          <a:noFill/>
        </p:spPr>
        <p:txBody>
          <a:bodyPr wrap="square" rtlCol="0">
            <a:spAutoFit/>
          </a:bodyPr>
          <a:lstStyle/>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còn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quỳ</a:t>
            </a:r>
            <a:r>
              <a:rPr lang="en-US" sz="3600" dirty="0">
                <a:latin typeface="Times New Roman" pitchFamily="18" charset="0"/>
                <a:cs typeface="Times New Roman" pitchFamily="18" charset="0"/>
              </a:rPr>
              <a:t>.</a:t>
            </a:r>
          </a:p>
        </p:txBody>
      </p:sp>
    </p:spTree>
    <p:extLst>
      <p:ext uri="{BB962C8B-B14F-4D97-AF65-F5344CB8AC3E}">
        <p14:creationId xmlns:p14="http://schemas.microsoft.com/office/powerpoint/2010/main" val="146326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Lef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A9C94A43-3A11-E348-992F-2561FBB19A95}"/>
              </a:ext>
            </a:extLst>
          </p:cNvPr>
          <p:cNvSpPr/>
          <p:nvPr/>
        </p:nvSpPr>
        <p:spPr>
          <a:xfrm>
            <a:off x="1142173" y="633028"/>
            <a:ext cx="9907654" cy="707886"/>
          </a:xfrm>
          <a:prstGeom prst="rect">
            <a:avLst/>
          </a:prstGeom>
        </p:spPr>
        <p:txBody>
          <a:bodyPr wrap="square">
            <a:spAutoFit/>
          </a:bodyPr>
          <a:lstStyle/>
          <a:p>
            <a:pPr lvl="0" algn="ctr"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7: </a:t>
            </a:r>
            <a:r>
              <a:rPr lang="en-US" sz="4000" b="1" dirty="0" err="1">
                <a:solidFill>
                  <a:srgbClr val="FF0000"/>
                </a:solidFill>
                <a:latin typeface="Times New Roman" pitchFamily="18" charset="0"/>
                <a:cs typeface="Times New Roman" pitchFamily="18" charset="0"/>
              </a:rPr>
              <a:t>Có</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mài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sắt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có</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ngày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nên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kim</a:t>
            </a:r>
            <a:endParaRPr lang="en-US" b="1" dirty="0">
              <a:solidFill>
                <a:srgbClr val="FF0000"/>
              </a:solidFill>
              <a:latin typeface="Times New Roman" pitchFamily="18" charset="0"/>
              <a:cs typeface="Times New Roman" pitchFamily="18" charset="0"/>
            </a:endParaRPr>
          </a:p>
        </p:txBody>
      </p:sp>
      <p:sp>
        <p:nvSpPr>
          <p:cNvPr id="8" name="矩形 13">
            <a:extLst>
              <a:ext uri="{FF2B5EF4-FFF2-40B4-BE49-F238E27FC236}">
                <a16:creationId xmlns:a16="http://schemas.microsoft.com/office/drawing/2014/main" id="{FF371672-009D-2A4A-B13C-22DB79AAB93E}"/>
              </a:ext>
            </a:extLst>
          </p:cNvPr>
          <p:cNvSpPr/>
          <p:nvPr/>
        </p:nvSpPr>
        <p:spPr>
          <a:xfrm>
            <a:off x="5416369" y="1538299"/>
            <a:ext cx="1359262" cy="122264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Nghệ</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thuật</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9" name="TextBox 8">
            <a:extLst>
              <a:ext uri="{FF2B5EF4-FFF2-40B4-BE49-F238E27FC236}">
                <a16:creationId xmlns:a16="http://schemas.microsoft.com/office/drawing/2014/main" id="{30E7C188-393E-784C-A9F4-97D132A9050F}"/>
              </a:ext>
            </a:extLst>
          </p:cNvPr>
          <p:cNvSpPr txBox="1"/>
          <p:nvPr/>
        </p:nvSpPr>
        <p:spPr>
          <a:xfrm>
            <a:off x="7276656" y="1382941"/>
            <a:ext cx="4359814" cy="584775"/>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Điệp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từ</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0" name="矩形 13">
            <a:extLst>
              <a:ext uri="{FF2B5EF4-FFF2-40B4-BE49-F238E27FC236}">
                <a16:creationId xmlns:a16="http://schemas.microsoft.com/office/drawing/2014/main" id="{903CDA47-0475-594E-BDF0-D449D79175F9}"/>
              </a:ext>
            </a:extLst>
          </p:cNvPr>
          <p:cNvSpPr/>
          <p:nvPr/>
        </p:nvSpPr>
        <p:spPr>
          <a:xfrm>
            <a:off x="5295614" y="4180968"/>
            <a:ext cx="1614892" cy="122264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Times New Roman" pitchFamily="18" charset="0"/>
                <a:ea typeface="义启紫水晶体" panose="02010601030101010101" pitchFamily="2" charset="-122"/>
                <a:cs typeface="Times New Roman" pitchFamily="18" charset="0"/>
              </a:rPr>
              <a:t>Nội</a:t>
            </a:r>
            <a:r>
              <a:rPr kumimoji="0" lang="en-US" altLang="zh-CN" sz="3200" b="1" i="0" u="none" strike="noStrike" kern="1200" cap="none" spc="0" normalizeH="0" noProof="0" dirty="0">
                <a:ln>
                  <a:noFill/>
                </a:ln>
                <a:solidFill>
                  <a:srgbClr val="FF0000"/>
                </a:solidFill>
                <a:effectLst/>
                <a:uLnTx/>
                <a:uFillTx/>
                <a:latin typeface="Times New Roman" pitchFamily="18" charset="0"/>
                <a:ea typeface="义启紫水晶体" panose="02010601030101010101" pitchFamily="2" charset="-122"/>
                <a:cs typeface="Times New Roman" pitchFamily="18" charset="0"/>
              </a:rPr>
              <a:t> dung:</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义启紫水晶体" panose="02010601030101010101" pitchFamily="2" charset="-122"/>
              <a:cs typeface="Times New Roman" pitchFamily="18" charset="0"/>
            </a:endParaRPr>
          </a:p>
        </p:txBody>
      </p:sp>
      <p:sp>
        <p:nvSpPr>
          <p:cNvPr id="11" name="Rectangle 1">
            <a:extLst>
              <a:ext uri="{FF2B5EF4-FFF2-40B4-BE49-F238E27FC236}">
                <a16:creationId xmlns:a16="http://schemas.microsoft.com/office/drawing/2014/main" id="{E8D4F5D2-1C70-2F44-9AEF-83ABE5458C87}"/>
              </a:ext>
            </a:extLst>
          </p:cNvPr>
          <p:cNvSpPr>
            <a:spLocks noChangeArrowheads="1"/>
          </p:cNvSpPr>
          <p:nvPr/>
        </p:nvSpPr>
        <p:spPr bwMode="auto">
          <a:xfrm>
            <a:off x="7026143" y="4315235"/>
            <a:ext cx="47059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800" dirty="0">
                <a:latin typeface="Times New Roman" panose="02020603050405020304" pitchFamily="18" charset="0"/>
                <a:cs typeface="Times New Roman" panose="02020603050405020304" pitchFamily="18" charset="0"/>
              </a:rPr>
              <a:t>Ca </a:t>
            </a:r>
            <a:r>
              <a:rPr lang="en-US" sz="2800" dirty="0" err="1">
                <a:latin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a:t>
            </a:r>
            <a:endParaRPr kumimoji="0" lang="en-US" sz="4400" b="0" i="0" u="none" strike="noStrike" cap="none" normalizeH="0" dirty="0">
              <a:ln>
                <a:noFill/>
              </a:ln>
              <a:effectLst/>
              <a:latin typeface="Times New Roman" pitchFamily="18" charset="0"/>
              <a:ea typeface="Times New Roman" pitchFamily="18" charset="0"/>
              <a:cs typeface="Times New Roman" pitchFamily="18" charset="0"/>
            </a:endParaRPr>
          </a:p>
        </p:txBody>
      </p:sp>
      <p:cxnSp>
        <p:nvCxnSpPr>
          <p:cNvPr id="12" name="Straight Arrow Connector 11">
            <a:extLst>
              <a:ext uri="{FF2B5EF4-FFF2-40B4-BE49-F238E27FC236}">
                <a16:creationId xmlns:a16="http://schemas.microsoft.com/office/drawing/2014/main" id="{1B679D46-6D20-E049-88DA-F0C31B299372}"/>
              </a:ext>
            </a:extLst>
          </p:cNvPr>
          <p:cNvCxnSpPr>
            <a:cxnSpLocks/>
            <a:stCxn id="8" idx="3"/>
            <a:endCxn id="9" idx="1"/>
          </p:cNvCxnSpPr>
          <p:nvPr/>
        </p:nvCxnSpPr>
        <p:spPr>
          <a:xfrm flipV="1">
            <a:off x="6775631" y="1675329"/>
            <a:ext cx="501025" cy="4742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E35D63C-3DB9-904D-9356-7D82CBCE1363}"/>
              </a:ext>
            </a:extLst>
          </p:cNvPr>
          <p:cNvSpPr txBox="1"/>
          <p:nvPr/>
        </p:nvSpPr>
        <p:spPr>
          <a:xfrm>
            <a:off x="7276656" y="2260104"/>
            <a:ext cx="4359814" cy="1815882"/>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Ẩn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dụ</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sắt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kim</a:t>
            </a:r>
            <a:r>
              <a:rPr lang="en-US" sz="3200" dirty="0">
                <a:solidFill>
                  <a:srgbClr val="FF0000"/>
                </a:solidFill>
                <a:latin typeface="Times New Roman" pitchFamily="18" charset="0"/>
                <a:cs typeface="Times New Roman" pitchFamily="18" charset="0"/>
              </a:rPr>
              <a:t>”</a:t>
            </a:r>
          </a:p>
          <a:p>
            <a:r>
              <a:rPr lang="vi-VN" sz="2000" dirty="0">
                <a:latin typeface="+mj-lt"/>
              </a:rPr>
              <a:t>“Sắt”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vi-VN" sz="2000" dirty="0">
                <a:latin typeface="+mj-lt"/>
              </a:rPr>
              <a:t>thử thách,</a:t>
            </a:r>
            <a:r>
              <a:rPr lang="en-US" sz="2000" dirty="0">
                <a:latin typeface="+mj-lt"/>
              </a:rPr>
              <a:t> </a:t>
            </a:r>
            <a:r>
              <a:rPr lang="vi-VN" sz="2000" dirty="0">
                <a:latin typeface="+mj-lt"/>
              </a:rPr>
              <a:t>khó khăn trong cuộc sống, “kim” là kết quả, là ước mơ, nguyện vọng của mình, điều mà mình mong muốn đạt tới trong cuộc sống.</a:t>
            </a:r>
            <a:endParaRPr lang="en-US" sz="2000" dirty="0">
              <a:latin typeface="+mj-lt"/>
              <a:cs typeface="Times New Roman" pitchFamily="18" charset="0"/>
            </a:endParaRPr>
          </a:p>
        </p:txBody>
      </p:sp>
      <p:cxnSp>
        <p:nvCxnSpPr>
          <p:cNvPr id="14" name="Straight Arrow Connector 13">
            <a:extLst>
              <a:ext uri="{FF2B5EF4-FFF2-40B4-BE49-F238E27FC236}">
                <a16:creationId xmlns:a16="http://schemas.microsoft.com/office/drawing/2014/main" id="{232DEA52-98BF-6743-A3DC-E1B80CC65749}"/>
              </a:ext>
            </a:extLst>
          </p:cNvPr>
          <p:cNvCxnSpPr>
            <a:cxnSpLocks/>
            <a:stCxn id="8" idx="3"/>
          </p:cNvCxnSpPr>
          <p:nvPr/>
        </p:nvCxnSpPr>
        <p:spPr>
          <a:xfrm>
            <a:off x="6775631" y="2149620"/>
            <a:ext cx="567849" cy="4077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8" name="Picture 17" descr="A picture containing clothespin&#10;&#10;Description automatically generated">
            <a:extLst>
              <a:ext uri="{FF2B5EF4-FFF2-40B4-BE49-F238E27FC236}">
                <a16:creationId xmlns:a16="http://schemas.microsoft.com/office/drawing/2014/main" id="{5EDA84AC-218B-E64B-BC18-15685F4AECA2}"/>
              </a:ext>
            </a:extLst>
          </p:cNvPr>
          <p:cNvPicPr>
            <a:picLocks noChangeAspect="1"/>
          </p:cNvPicPr>
          <p:nvPr/>
        </p:nvPicPr>
        <p:blipFill>
          <a:blip r:embed="rId3"/>
          <a:stretch>
            <a:fillRect/>
          </a:stretch>
        </p:blipFill>
        <p:spPr>
          <a:xfrm>
            <a:off x="4458088" y="1631849"/>
            <a:ext cx="1060749" cy="1060749"/>
          </a:xfrm>
          <a:prstGeom prst="rect">
            <a:avLst/>
          </a:prstGeom>
        </p:spPr>
      </p:pic>
      <p:pic>
        <p:nvPicPr>
          <p:cNvPr id="23" name="Picture 22" descr="A picture containing clothespin&#10;&#10;Description automatically generated">
            <a:extLst>
              <a:ext uri="{FF2B5EF4-FFF2-40B4-BE49-F238E27FC236}">
                <a16:creationId xmlns:a16="http://schemas.microsoft.com/office/drawing/2014/main" id="{B599828A-3F57-2B48-B8D3-AA94D565EF41}"/>
              </a:ext>
            </a:extLst>
          </p:cNvPr>
          <p:cNvPicPr>
            <a:picLocks noChangeAspect="1"/>
          </p:cNvPicPr>
          <p:nvPr/>
        </p:nvPicPr>
        <p:blipFill>
          <a:blip r:embed="rId3"/>
          <a:stretch>
            <a:fillRect/>
          </a:stretch>
        </p:blipFill>
        <p:spPr>
          <a:xfrm>
            <a:off x="4671441" y="4180968"/>
            <a:ext cx="1060749" cy="1060749"/>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008" y="1912474"/>
            <a:ext cx="3872261" cy="3429000"/>
          </a:xfrm>
          <a:prstGeom prst="rect">
            <a:avLst/>
          </a:prstGeom>
          <a:ln>
            <a:noFill/>
          </a:ln>
          <a:effectLst>
            <a:softEdge rad="112500"/>
          </a:effectLst>
        </p:spPr>
      </p:pic>
    </p:spTree>
    <p:extLst>
      <p:ext uri="{BB962C8B-B14F-4D97-AF65-F5344CB8AC3E}">
        <p14:creationId xmlns:p14="http://schemas.microsoft.com/office/powerpoint/2010/main" val="320291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Left)">
                                      <p:cBhvr>
                                        <p:cTn id="20" dur="500"/>
                                        <p:tgtEl>
                                          <p:spTgt spid="12"/>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trips(downLeft)">
                                      <p:cBhvr>
                                        <p:cTn id="28" dur="500"/>
                                        <p:tgtEl>
                                          <p:spTgt spid="14"/>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down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strVal val="#ppt_w*0.70"/>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animEffect transition="in" filter="fade">
                                      <p:cBhvr>
                                        <p:cTn id="38" dur="1000"/>
                                        <p:tgtEl>
                                          <p:spTgt spid="10"/>
                                        </p:tgtEl>
                                      </p:cBhvr>
                                    </p:animEffect>
                                  </p:childTnLst>
                                </p:cTn>
                              </p:par>
                              <p:par>
                                <p:cTn id="39" presetID="16" presetClass="entr" presetSubtype="21"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strips(downLef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7F3FD5B0-4251-6E49-B1D7-F6DFD09E0B83}"/>
              </a:ext>
            </a:extLst>
          </p:cNvPr>
          <p:cNvSpPr/>
          <p:nvPr/>
        </p:nvSpPr>
        <p:spPr>
          <a:xfrm>
            <a:off x="1142173" y="633028"/>
            <a:ext cx="9907654" cy="707886"/>
          </a:xfrm>
          <a:prstGeom prst="rect">
            <a:avLst/>
          </a:prstGeom>
        </p:spPr>
        <p:txBody>
          <a:bodyPr wrap="square">
            <a:spAutoFit/>
          </a:bodyPr>
          <a:lstStyle/>
          <a:p>
            <a:pPr lvl="0" algn="ctr"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7: </a:t>
            </a:r>
            <a:r>
              <a:rPr lang="en-US" sz="4000" b="1" dirty="0" err="1">
                <a:solidFill>
                  <a:srgbClr val="FF0000"/>
                </a:solidFill>
                <a:latin typeface="Times New Roman" pitchFamily="18" charset="0"/>
                <a:cs typeface="Times New Roman" pitchFamily="18" charset="0"/>
              </a:rPr>
              <a:t>Có</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mài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sắt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có</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ngày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nên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kim</a:t>
            </a:r>
            <a:endParaRPr lang="en-US" b="1" dirty="0">
              <a:solidFill>
                <a:srgbClr val="FF0000"/>
              </a:solidFill>
              <a:latin typeface="Times New Roman" pitchFamily="18" charset="0"/>
              <a:cs typeface="Times New Roman" pitchFamily="18" charset="0"/>
            </a:endParaRPr>
          </a:p>
        </p:txBody>
      </p:sp>
      <p:sp>
        <p:nvSpPr>
          <p:cNvPr id="8" name="矩形 13">
            <a:extLst>
              <a:ext uri="{FF2B5EF4-FFF2-40B4-BE49-F238E27FC236}">
                <a16:creationId xmlns:a16="http://schemas.microsoft.com/office/drawing/2014/main" id="{E9017E91-DE9C-D643-AFFE-A77819CEB476}"/>
              </a:ext>
            </a:extLst>
          </p:cNvPr>
          <p:cNvSpPr/>
          <p:nvPr/>
        </p:nvSpPr>
        <p:spPr>
          <a:xfrm>
            <a:off x="2045781" y="3796021"/>
            <a:ext cx="7745551" cy="63171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Một</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số</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câu</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tục</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ngữ</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tương</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tự</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20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9" name="TextBox 8">
            <a:extLst>
              <a:ext uri="{FF2B5EF4-FFF2-40B4-BE49-F238E27FC236}">
                <a16:creationId xmlns:a16="http://schemas.microsoft.com/office/drawing/2014/main" id="{3347D720-02AA-2E48-9202-D9685E67E2BD}"/>
              </a:ext>
            </a:extLst>
          </p:cNvPr>
          <p:cNvSpPr txBox="1"/>
          <p:nvPr/>
        </p:nvSpPr>
        <p:spPr>
          <a:xfrm>
            <a:off x="1850560" y="4522543"/>
            <a:ext cx="6341333" cy="2062103"/>
          </a:xfrm>
          <a:prstGeom prst="rect">
            <a:avLst/>
          </a:prstGeom>
          <a:noFill/>
        </p:spPr>
        <p:txBody>
          <a:bodyPr wrap="square" rtlCol="0">
            <a:spAutoFit/>
          </a:bodyPr>
          <a:lstStyle/>
          <a:p>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Kiến</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tha</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lâu</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cũng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đầy</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tổ</a:t>
            </a:r>
            <a:r>
              <a:rPr lang="en-US" sz="3200" i="1" dirty="0">
                <a:solidFill>
                  <a:srgbClr val="0070C0"/>
                </a:solidFill>
                <a:latin typeface="Times New Roman" panose="02020603050405020304" pitchFamily="18" charset="0"/>
                <a:cs typeface="Times New Roman" panose="02020603050405020304" pitchFamily="18" charset="0"/>
              </a:rPr>
              <a:t>.</a:t>
            </a:r>
          </a:p>
          <a:p>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Thất</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bại</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là</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mẹ</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thành</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công</a:t>
            </a:r>
            <a:r>
              <a:rPr lang="en-US" sz="3200" i="1" dirty="0">
                <a:solidFill>
                  <a:srgbClr val="0070C0"/>
                </a:solidFill>
                <a:latin typeface="Times New Roman" panose="02020603050405020304" pitchFamily="18" charset="0"/>
                <a:cs typeface="Times New Roman" panose="02020603050405020304" pitchFamily="18" charset="0"/>
              </a:rPr>
              <a:t>.</a:t>
            </a:r>
          </a:p>
          <a:p>
            <a:pPr algn="ct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Nước</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lã</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mà</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vã</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nên</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hồ</a:t>
            </a:r>
            <a:endParaRPr lang="en-US" sz="3200" i="1" dirty="0">
              <a:solidFill>
                <a:srgbClr val="0070C0"/>
              </a:solidFill>
              <a:latin typeface="Times New Roman" panose="02020603050405020304" pitchFamily="18" charset="0"/>
              <a:cs typeface="Times New Roman" panose="02020603050405020304" pitchFamily="18" charset="0"/>
            </a:endParaRPr>
          </a:p>
          <a:p>
            <a:pPr algn="ctr"/>
            <a:r>
              <a:rPr lang="en-US" sz="3200" i="1" dirty="0" err="1">
                <a:solidFill>
                  <a:srgbClr val="0070C0"/>
                </a:solidFill>
                <a:latin typeface="Times New Roman" panose="02020603050405020304" pitchFamily="18" charset="0"/>
                <a:cs typeface="Times New Roman" panose="02020603050405020304" pitchFamily="18" charset="0"/>
              </a:rPr>
              <a:t>Tay</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không</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mà</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nổi</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cơ</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đồ</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mới</a:t>
            </a:r>
            <a:r>
              <a:rPr lang="en-US" sz="3200" i="1" dirty="0">
                <a:solidFill>
                  <a:srgbClr val="0070C0"/>
                </a:solidFill>
                <a:latin typeface="Times New Roman" panose="02020603050405020304" pitchFamily="18" charset="0"/>
                <a:cs typeface="Times New Roman" panose="02020603050405020304" pitchFamily="18" charset="0"/>
              </a:rPr>
              <a:t> </a:t>
            </a:r>
            <a:r>
              <a:rPr lang="en-US" sz="3200" i="1" dirty="0" err="1">
                <a:solidFill>
                  <a:srgbClr val="0070C0"/>
                </a:solidFill>
                <a:latin typeface="Times New Roman" panose="02020603050405020304" pitchFamily="18" charset="0"/>
                <a:cs typeface="Times New Roman" panose="02020603050405020304" pitchFamily="18" charset="0"/>
              </a:rPr>
              <a:t>ngoan</a:t>
            </a:r>
            <a:r>
              <a:rPr lang="en-US" sz="3200" i="1" dirty="0">
                <a:solidFill>
                  <a:srgbClr val="0070C0"/>
                </a:solidFill>
                <a:latin typeface="Times New Roman" panose="02020603050405020304" pitchFamily="18" charset="0"/>
                <a:cs typeface="Times New Roman" panose="02020603050405020304" pitchFamily="18" charset="0"/>
              </a:rPr>
              <a:t>.</a:t>
            </a:r>
          </a:p>
        </p:txBody>
      </p:sp>
      <p:sp>
        <p:nvSpPr>
          <p:cNvPr id="10" name="矩形 13">
            <a:extLst>
              <a:ext uri="{FF2B5EF4-FFF2-40B4-BE49-F238E27FC236}">
                <a16:creationId xmlns:a16="http://schemas.microsoft.com/office/drawing/2014/main" id="{5C21DDF5-98BC-264B-B97C-1C29C35CF115}"/>
              </a:ext>
            </a:extLst>
          </p:cNvPr>
          <p:cNvSpPr/>
          <p:nvPr/>
        </p:nvSpPr>
        <p:spPr>
          <a:xfrm>
            <a:off x="2007292" y="1890049"/>
            <a:ext cx="4160519" cy="63171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Tình</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huống</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vận</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dụng</a:t>
            </a:r>
            <a:r>
              <a:rPr lang="en-US" altLang="zh-CN" sz="3200"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20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11" name="TextBox 10">
            <a:extLst>
              <a:ext uri="{FF2B5EF4-FFF2-40B4-BE49-F238E27FC236}">
                <a16:creationId xmlns:a16="http://schemas.microsoft.com/office/drawing/2014/main" id="{CFE29B93-F089-AD4D-AAFD-3950A3CAE218}"/>
              </a:ext>
            </a:extLst>
          </p:cNvPr>
          <p:cNvSpPr txBox="1"/>
          <p:nvPr/>
        </p:nvSpPr>
        <p:spPr>
          <a:xfrm>
            <a:off x="2086125" y="2591708"/>
            <a:ext cx="6838419"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K</a:t>
            </a:r>
            <a:r>
              <a:rPr lang="vi-VN" sz="2400" dirty="0">
                <a:latin typeface="+mj-lt"/>
              </a:rPr>
              <a:t>huyên răn chúng ta khi làm bất cứ việc gì cũng nên đặt vào đó sự quyết tâm cũng như lòng kiên trì thì ta mới đạt được thành công như ý nguyện</a:t>
            </a:r>
            <a:r>
              <a:rPr lang="en-US" sz="2400" dirty="0">
                <a:latin typeface="+mj-lt"/>
              </a:rPr>
              <a:t>.</a:t>
            </a:r>
            <a:endParaRPr lang="en-US" sz="4000" dirty="0">
              <a:latin typeface="+mj-lt"/>
              <a:cs typeface="Times New Roman" pitchFamily="18" charset="0"/>
            </a:endParaRPr>
          </a:p>
        </p:txBody>
      </p:sp>
      <p:pic>
        <p:nvPicPr>
          <p:cNvPr id="12" name="Picture 11" descr="A picture containing clothespin&#10;&#10;Description automatically generated">
            <a:extLst>
              <a:ext uri="{FF2B5EF4-FFF2-40B4-BE49-F238E27FC236}">
                <a16:creationId xmlns:a16="http://schemas.microsoft.com/office/drawing/2014/main" id="{7A2DB38D-2231-634D-A327-78A4849581AF}"/>
              </a:ext>
            </a:extLst>
          </p:cNvPr>
          <p:cNvPicPr>
            <a:picLocks noChangeAspect="1"/>
          </p:cNvPicPr>
          <p:nvPr/>
        </p:nvPicPr>
        <p:blipFill>
          <a:blip r:embed="rId3"/>
          <a:stretch>
            <a:fillRect/>
          </a:stretch>
        </p:blipFill>
        <p:spPr>
          <a:xfrm>
            <a:off x="985032" y="1789502"/>
            <a:ext cx="1060749" cy="1060749"/>
          </a:xfrm>
          <a:prstGeom prst="rect">
            <a:avLst/>
          </a:prstGeom>
        </p:spPr>
      </p:pic>
      <p:pic>
        <p:nvPicPr>
          <p:cNvPr id="13" name="Picture 12" descr="A picture containing clothespin&#10;&#10;Description automatically generated">
            <a:extLst>
              <a:ext uri="{FF2B5EF4-FFF2-40B4-BE49-F238E27FC236}">
                <a16:creationId xmlns:a16="http://schemas.microsoft.com/office/drawing/2014/main" id="{27FF4E39-6817-5243-9254-CCFFEC02521C}"/>
              </a:ext>
            </a:extLst>
          </p:cNvPr>
          <p:cNvPicPr>
            <a:picLocks noChangeAspect="1"/>
          </p:cNvPicPr>
          <p:nvPr/>
        </p:nvPicPr>
        <p:blipFill>
          <a:blip r:embed="rId3"/>
          <a:stretch>
            <a:fillRect/>
          </a:stretch>
        </p:blipFill>
        <p:spPr>
          <a:xfrm>
            <a:off x="985032" y="3660791"/>
            <a:ext cx="1060749" cy="1060749"/>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FB0F4ABF-533D-204A-ACC9-CE4E6E194098}"/>
              </a:ext>
            </a:extLst>
          </p:cNvPr>
          <p:cNvPicPr>
            <a:picLocks noChangeAspect="1"/>
          </p:cNvPicPr>
          <p:nvPr/>
        </p:nvPicPr>
        <p:blipFill>
          <a:blip r:embed="rId4"/>
          <a:stretch>
            <a:fillRect/>
          </a:stretch>
        </p:blipFill>
        <p:spPr>
          <a:xfrm>
            <a:off x="7469747" y="2591708"/>
            <a:ext cx="4394524" cy="3456562"/>
          </a:xfrm>
          <a:prstGeom prst="rect">
            <a:avLst/>
          </a:prstGeom>
        </p:spPr>
      </p:pic>
    </p:spTree>
    <p:extLst>
      <p:ext uri="{BB962C8B-B14F-4D97-AF65-F5344CB8AC3E}">
        <p14:creationId xmlns:p14="http://schemas.microsoft.com/office/powerpoint/2010/main" val="19755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B76002D6-413B-1749-95E1-7767706DF376}"/>
              </a:ext>
            </a:extLst>
          </p:cNvPr>
          <p:cNvSpPr/>
          <p:nvPr/>
        </p:nvSpPr>
        <p:spPr>
          <a:xfrm>
            <a:off x="1142173" y="633028"/>
            <a:ext cx="9907654" cy="707886"/>
          </a:xfrm>
          <a:prstGeom prst="rect">
            <a:avLst/>
          </a:prstGeom>
        </p:spPr>
        <p:txBody>
          <a:bodyPr wrap="square">
            <a:spAutoFit/>
          </a:bodyPr>
          <a:lstStyle/>
          <a:p>
            <a:pPr lvl="0" algn="ctr"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8: </a:t>
            </a:r>
            <a:r>
              <a:rPr lang="en-US" sz="4000" b="1" dirty="0" err="1">
                <a:solidFill>
                  <a:srgbClr val="FF0000"/>
                </a:solidFill>
                <a:latin typeface="Times New Roman" pitchFamily="18" charset="0"/>
                <a:cs typeface="Times New Roman" pitchFamily="18" charset="0"/>
              </a:rPr>
              <a:t>Ăn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nhớ</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kẻ</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trồng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cây</a:t>
            </a:r>
            <a:endParaRPr lang="en-US" b="1" dirty="0">
              <a:solidFill>
                <a:srgbClr val="FF0000"/>
              </a:solidFill>
              <a:latin typeface="Times New Roman" pitchFamily="18" charset="0"/>
              <a:cs typeface="Times New Roman" pitchFamily="18" charset="0"/>
            </a:endParaRPr>
          </a:p>
        </p:txBody>
      </p:sp>
      <p:sp>
        <p:nvSpPr>
          <p:cNvPr id="8" name="文本框 12">
            <a:extLst>
              <a:ext uri="{FF2B5EF4-FFF2-40B4-BE49-F238E27FC236}">
                <a16:creationId xmlns:a16="http://schemas.microsoft.com/office/drawing/2014/main" id="{828EECB2-736B-6A4B-B7F9-C6C1977397C8}"/>
              </a:ext>
            </a:extLst>
          </p:cNvPr>
          <p:cNvSpPr txBox="1"/>
          <p:nvPr/>
        </p:nvSpPr>
        <p:spPr>
          <a:xfrm>
            <a:off x="1297215" y="1676789"/>
            <a:ext cx="2255746"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00" b="1"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Nghệ</a:t>
            </a:r>
            <a:r>
              <a:rPr kumimoji="0" lang="en-US" altLang="zh-CN" sz="3400" b="1" i="0" u="none" strike="noStrike" kern="1200" cap="none" spc="0" normalizeH="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 </a:t>
            </a:r>
            <a:r>
              <a:rPr kumimoji="0" lang="en-US" altLang="zh-CN" sz="3400" b="1" i="0" u="none" strike="noStrike" kern="1200" cap="none" spc="0" normalizeH="0" noProof="0" dirty="0" err="1">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thuật</a:t>
            </a:r>
            <a:endParaRPr kumimoji="0" lang="zh-CN" altLang="en-US" sz="3400" b="1" i="0" u="none" strike="noStrike" kern="1200" cap="none" spc="0" normalizeH="0" baseline="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endParaRPr>
          </a:p>
        </p:txBody>
      </p:sp>
      <p:pic>
        <p:nvPicPr>
          <p:cNvPr id="9" name="图片 2">
            <a:extLst>
              <a:ext uri="{FF2B5EF4-FFF2-40B4-BE49-F238E27FC236}">
                <a16:creationId xmlns:a16="http://schemas.microsoft.com/office/drawing/2014/main" id="{4D07F79E-7303-E040-A7E9-2DA730E90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355504" y="2292342"/>
            <a:ext cx="2977616" cy="3592285"/>
          </a:xfrm>
          <a:prstGeom prst="rect">
            <a:avLst/>
          </a:prstGeom>
        </p:spPr>
      </p:pic>
      <p:pic>
        <p:nvPicPr>
          <p:cNvPr id="10" name="图形 24">
            <a:extLst>
              <a:ext uri="{FF2B5EF4-FFF2-40B4-BE49-F238E27FC236}">
                <a16:creationId xmlns:a16="http://schemas.microsoft.com/office/drawing/2014/main" id="{EF930FF1-621E-314C-9FAA-78AAB9977AA3}"/>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447447" y="3230965"/>
            <a:ext cx="733425" cy="676275"/>
          </a:xfrm>
          <a:prstGeom prst="rect">
            <a:avLst/>
          </a:prstGeom>
        </p:spPr>
      </p:pic>
      <p:pic>
        <p:nvPicPr>
          <p:cNvPr id="11" name="图形 25">
            <a:extLst>
              <a:ext uri="{FF2B5EF4-FFF2-40B4-BE49-F238E27FC236}">
                <a16:creationId xmlns:a16="http://schemas.microsoft.com/office/drawing/2014/main" id="{CAE25F51-CC7B-5443-9063-A3C37A7B0744}"/>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515768" y="1676789"/>
            <a:ext cx="704850" cy="695325"/>
          </a:xfrm>
          <a:prstGeom prst="rect">
            <a:avLst/>
          </a:prstGeom>
        </p:spPr>
      </p:pic>
      <p:pic>
        <p:nvPicPr>
          <p:cNvPr id="12" name="图形 26">
            <a:extLst>
              <a:ext uri="{FF2B5EF4-FFF2-40B4-BE49-F238E27FC236}">
                <a16:creationId xmlns:a16="http://schemas.microsoft.com/office/drawing/2014/main" id="{D1461D99-8728-0447-889A-3A9AAC0C0632}"/>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544343" y="4995951"/>
            <a:ext cx="647700" cy="723900"/>
          </a:xfrm>
          <a:prstGeom prst="rect">
            <a:avLst/>
          </a:prstGeom>
        </p:spPr>
      </p:pic>
      <p:sp>
        <p:nvSpPr>
          <p:cNvPr id="13" name="文本框 12">
            <a:extLst>
              <a:ext uri="{FF2B5EF4-FFF2-40B4-BE49-F238E27FC236}">
                <a16:creationId xmlns:a16="http://schemas.microsoft.com/office/drawing/2014/main" id="{4380ED77-16D9-0847-AB6E-A5DD758A3DC7}"/>
              </a:ext>
            </a:extLst>
          </p:cNvPr>
          <p:cNvSpPr txBox="1"/>
          <p:nvPr/>
        </p:nvSpPr>
        <p:spPr>
          <a:xfrm>
            <a:off x="1377047" y="3251589"/>
            <a:ext cx="1891865"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00" b="1"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Nội</a:t>
            </a:r>
            <a:r>
              <a:rPr kumimoji="0" lang="en-US" altLang="zh-CN" sz="3400" b="1" i="0" u="none" strike="noStrike" kern="1200" cap="none" spc="0" normalizeH="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 dung</a:t>
            </a:r>
            <a:endParaRPr kumimoji="0" lang="zh-CN" altLang="en-US" sz="3400" b="1" i="0" u="none" strike="noStrike" kern="1200" cap="none" spc="0" normalizeH="0" baseline="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endParaRPr>
          </a:p>
        </p:txBody>
      </p:sp>
      <p:sp>
        <p:nvSpPr>
          <p:cNvPr id="14" name="文本框 12">
            <a:extLst>
              <a:ext uri="{FF2B5EF4-FFF2-40B4-BE49-F238E27FC236}">
                <a16:creationId xmlns:a16="http://schemas.microsoft.com/office/drawing/2014/main" id="{C7B54229-0E1E-A44C-8AA9-9F1CD0C11AA9}"/>
              </a:ext>
            </a:extLst>
          </p:cNvPr>
          <p:cNvSpPr txBox="1"/>
          <p:nvPr/>
        </p:nvSpPr>
        <p:spPr>
          <a:xfrm>
            <a:off x="1173850" y="4804614"/>
            <a:ext cx="2658422"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400" b="1" dirty="0" err="1">
                <a:solidFill>
                  <a:prstClr val="black">
                    <a:lumMod val="95000"/>
                    <a:lumOff val="5000"/>
                  </a:prstClr>
                </a:solidFill>
                <a:latin typeface="Times New Roman" pitchFamily="18" charset="0"/>
                <a:ea typeface="义启紫水晶体" panose="02010601030101010101" pitchFamily="2" charset="-122"/>
                <a:cs typeface="Times New Roman" pitchFamily="18" charset="0"/>
              </a:rPr>
              <a:t>Trường</a:t>
            </a:r>
            <a:r>
              <a:rPr lang="en-US" altLang="zh-CN" sz="3400" b="1" dirty="0">
                <a:solidFill>
                  <a:prstClr val="black">
                    <a:lumMod val="95000"/>
                    <a:lumOff val="5000"/>
                  </a:prstClr>
                </a:solidFill>
                <a:latin typeface="Times New Roman" pitchFamily="18" charset="0"/>
                <a:ea typeface="义启紫水晶体" panose="02010601030101010101" pitchFamily="2" charset="-122"/>
                <a:cs typeface="Times New Roman" pitchFamily="18" charset="0"/>
              </a:rPr>
              <a:t> </a:t>
            </a:r>
            <a:r>
              <a:rPr lang="en-US" altLang="zh-CN" sz="3400" b="1" dirty="0" err="1">
                <a:solidFill>
                  <a:prstClr val="black">
                    <a:lumMod val="95000"/>
                    <a:lumOff val="5000"/>
                  </a:prstClr>
                </a:solidFill>
                <a:latin typeface="Times New Roman" pitchFamily="18" charset="0"/>
                <a:ea typeface="义启紫水晶体" panose="02010601030101010101" pitchFamily="2" charset="-122"/>
                <a:cs typeface="Times New Roman" pitchFamily="18" charset="0"/>
              </a:rPr>
              <a:t>hợp</a:t>
            </a:r>
            <a:r>
              <a:rPr lang="en-US" altLang="zh-CN" sz="3400" b="1" dirty="0">
                <a:solidFill>
                  <a:prstClr val="black">
                    <a:lumMod val="95000"/>
                    <a:lumOff val="5000"/>
                  </a:prstClr>
                </a:solidFill>
                <a:latin typeface="Times New Roman" pitchFamily="18" charset="0"/>
                <a:ea typeface="义启紫水晶体" panose="02010601030101010101" pitchFamily="2" charset="-122"/>
                <a:cs typeface="Times New Roman" pitchFamily="18" charset="0"/>
              </a:rPr>
              <a:t> </a:t>
            </a:r>
            <a:r>
              <a:rPr lang="en-US" altLang="zh-CN" sz="3400" b="1" dirty="0" err="1">
                <a:solidFill>
                  <a:prstClr val="black">
                    <a:lumMod val="95000"/>
                    <a:lumOff val="5000"/>
                  </a:prstClr>
                </a:solidFill>
                <a:latin typeface="Times New Roman" pitchFamily="18" charset="0"/>
                <a:ea typeface="义启紫水晶体" panose="02010601030101010101" pitchFamily="2" charset="-122"/>
                <a:cs typeface="Times New Roman" pitchFamily="18" charset="0"/>
              </a:rPr>
              <a:t>vận</a:t>
            </a:r>
            <a:r>
              <a:rPr lang="en-US" altLang="zh-CN" sz="3400" b="1" dirty="0">
                <a:solidFill>
                  <a:prstClr val="black">
                    <a:lumMod val="95000"/>
                    <a:lumOff val="5000"/>
                  </a:prstClr>
                </a:solidFill>
                <a:latin typeface="Times New Roman" pitchFamily="18" charset="0"/>
                <a:ea typeface="义启紫水晶体" panose="02010601030101010101" pitchFamily="2" charset="-122"/>
                <a:cs typeface="Times New Roman" pitchFamily="18" charset="0"/>
              </a:rPr>
              <a:t> </a:t>
            </a:r>
            <a:r>
              <a:rPr lang="en-US" altLang="zh-CN" sz="3400" b="1" dirty="0" err="1">
                <a:solidFill>
                  <a:prstClr val="black">
                    <a:lumMod val="95000"/>
                    <a:lumOff val="5000"/>
                  </a:prstClr>
                </a:solidFill>
                <a:latin typeface="Times New Roman" pitchFamily="18" charset="0"/>
                <a:ea typeface="义启紫水晶体" panose="02010601030101010101" pitchFamily="2" charset="-122"/>
                <a:cs typeface="Times New Roman" pitchFamily="18" charset="0"/>
              </a:rPr>
              <a:t>dụng</a:t>
            </a:r>
            <a:endParaRPr kumimoji="0" lang="zh-CN" altLang="en-US" sz="3400" b="1" i="0" u="none" strike="noStrike" kern="1200" cap="none" spc="0" normalizeH="0" baseline="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endParaRPr>
          </a:p>
        </p:txBody>
      </p:sp>
      <p:sp>
        <p:nvSpPr>
          <p:cNvPr id="15" name="文本框 12">
            <a:extLst>
              <a:ext uri="{FF2B5EF4-FFF2-40B4-BE49-F238E27FC236}">
                <a16:creationId xmlns:a16="http://schemas.microsoft.com/office/drawing/2014/main" id="{B45B0F14-432B-C845-AF40-5A3EC2D062AA}"/>
              </a:ext>
            </a:extLst>
          </p:cNvPr>
          <p:cNvSpPr txBox="1"/>
          <p:nvPr/>
        </p:nvSpPr>
        <p:spPr>
          <a:xfrm>
            <a:off x="3931561" y="1640506"/>
            <a:ext cx="4600940"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i="0" u="none" strike="noStrike" kern="1200" cap="none" spc="0" normalizeH="0" baseline="0" noProof="0" dirty="0" err="1">
                <a:ln>
                  <a:noFill/>
                </a:ln>
                <a:solidFill>
                  <a:srgbClr val="0070C0"/>
                </a:solidFill>
                <a:effectLst/>
                <a:uLnTx/>
                <a:uFillTx/>
                <a:latin typeface="Times New Roman" pitchFamily="18" charset="0"/>
                <a:ea typeface="义启紫水晶体" panose="02010601030101010101" pitchFamily="2" charset="-122"/>
                <a:cs typeface="Times New Roman" pitchFamily="18" charset="0"/>
              </a:rPr>
              <a:t>Ẩn</a:t>
            </a:r>
            <a:r>
              <a:rPr kumimoji="0" lang="en-US" altLang="zh-CN" sz="3000" i="0" u="none" strike="noStrike" kern="1200" cap="none" spc="0" normalizeH="0" noProof="0" dirty="0">
                <a:ln>
                  <a:noFill/>
                </a:ln>
                <a:solidFill>
                  <a:srgbClr val="0070C0"/>
                </a:solidFill>
                <a:effectLst/>
                <a:uLnTx/>
                <a:uFillTx/>
                <a:latin typeface="Times New Roman" pitchFamily="18" charset="0"/>
                <a:ea typeface="义启紫水晶体" panose="02010601030101010101" pitchFamily="2" charset="-122"/>
                <a:cs typeface="Times New Roman" pitchFamily="18" charset="0"/>
              </a:rPr>
              <a:t> </a:t>
            </a:r>
            <a:r>
              <a:rPr kumimoji="0" lang="en-US" altLang="zh-CN" sz="3000" i="0" u="none" strike="noStrike" kern="1200" cap="none" spc="0" normalizeH="0" noProof="0" dirty="0" err="1">
                <a:ln>
                  <a:noFill/>
                </a:ln>
                <a:solidFill>
                  <a:srgbClr val="0070C0"/>
                </a:solidFill>
                <a:effectLst/>
                <a:uLnTx/>
                <a:uFillTx/>
                <a:latin typeface="Times New Roman" pitchFamily="18" charset="0"/>
                <a:ea typeface="义启紫水晶体" panose="02010601030101010101" pitchFamily="2" charset="-122"/>
                <a:cs typeface="Times New Roman" pitchFamily="18" charset="0"/>
              </a:rPr>
              <a:t>dụ</a:t>
            </a:r>
            <a:r>
              <a:rPr kumimoji="0" lang="en-US" altLang="zh-CN" sz="3000" i="0" u="none" strike="noStrike" kern="1200" cap="none" spc="0" normalizeH="0" noProof="0" dirty="0">
                <a:ln>
                  <a:noFill/>
                </a:ln>
                <a:solidFill>
                  <a:srgbClr val="0070C0"/>
                </a:solidFill>
                <a:effectLst/>
                <a:uLnTx/>
                <a:uFillTx/>
                <a:latin typeface="Times New Roman" pitchFamily="18" charset="0"/>
                <a:ea typeface="义启紫水晶体" panose="02010601030101010101" pitchFamily="2" charset="-122"/>
                <a:cs typeface="Times New Roman" pitchFamily="18" charset="0"/>
              </a:rPr>
              <a:t>: </a:t>
            </a:r>
            <a:r>
              <a:rPr kumimoji="0" lang="en-US" altLang="zh-CN" sz="3000" i="0" u="none" strike="noStrike" kern="1200" cap="none" spc="0" normalizeH="0" noProof="0" dirty="0" err="1">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Cây</a:t>
            </a:r>
            <a:r>
              <a:rPr kumimoji="0" lang="en-US" altLang="zh-CN" sz="3000" i="0" u="none" strike="noStrike" kern="1200" cap="none" spc="0" normalizeH="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 – </a:t>
            </a:r>
            <a:r>
              <a:rPr kumimoji="0" lang="en-US" altLang="zh-CN" sz="3000" i="0" u="none" strike="noStrike" kern="1200" cap="none" spc="0" normalizeH="0" noProof="0" dirty="0" err="1">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quả</a:t>
            </a:r>
            <a:r>
              <a:rPr kumimoji="0" lang="en-US" altLang="zh-CN" sz="3000" i="0" u="none" strike="noStrike" kern="1200" cap="none" spc="0" normalizeH="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 </a:t>
            </a:r>
            <a:r>
              <a:rPr kumimoji="0" lang="en-US" altLang="zh-CN" sz="3000" i="0" u="none" strike="noStrike" kern="1200" cap="none" spc="0" normalizeH="0" noProof="0" dirty="0" err="1">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trồng</a:t>
            </a:r>
            <a:r>
              <a:rPr kumimoji="0" lang="en-US" altLang="zh-CN" sz="3000" i="0" u="none" strike="noStrike" kern="1200" cap="none" spc="0" normalizeH="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 - </a:t>
            </a:r>
            <a:r>
              <a:rPr kumimoji="0" lang="en-US" altLang="zh-CN" sz="3000" i="0" u="none" strike="noStrike" kern="1200" cap="none" spc="0" normalizeH="0" noProof="0" dirty="0" err="1">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rPr>
              <a:t>ăn</a:t>
            </a:r>
            <a:endParaRPr kumimoji="0" lang="zh-CN" altLang="en-US" sz="3000" i="0" u="none" strike="noStrike" kern="1200" cap="none" spc="0" normalizeH="0" baseline="0" noProof="0" dirty="0">
              <a:ln>
                <a:noFill/>
              </a:ln>
              <a:solidFill>
                <a:prstClr val="black">
                  <a:lumMod val="95000"/>
                  <a:lumOff val="5000"/>
                </a:prstClr>
              </a:solidFill>
              <a:effectLst/>
              <a:uLnTx/>
              <a:uFillTx/>
              <a:latin typeface="Times New Roman" pitchFamily="18" charset="0"/>
              <a:ea typeface="义启紫水晶体" panose="02010601030101010101" pitchFamily="2" charset="-122"/>
              <a:cs typeface="Times New Roman" pitchFamily="18" charset="0"/>
            </a:endParaRPr>
          </a:p>
        </p:txBody>
      </p:sp>
      <p:sp>
        <p:nvSpPr>
          <p:cNvPr id="16" name="Rectangle 15">
            <a:extLst>
              <a:ext uri="{FF2B5EF4-FFF2-40B4-BE49-F238E27FC236}">
                <a16:creationId xmlns:a16="http://schemas.microsoft.com/office/drawing/2014/main" id="{41D58753-E6DD-B241-B378-9EA2570649DB}"/>
              </a:ext>
            </a:extLst>
          </p:cNvPr>
          <p:cNvSpPr/>
          <p:nvPr/>
        </p:nvSpPr>
        <p:spPr>
          <a:xfrm>
            <a:off x="3774211" y="2850525"/>
            <a:ext cx="6328235" cy="1477328"/>
          </a:xfrm>
          <a:prstGeom prst="rect">
            <a:avLst/>
          </a:prstGeom>
        </p:spPr>
        <p:txBody>
          <a:bodyPr wrap="square">
            <a:spAutoFit/>
          </a:bodyPr>
          <a:lstStyle/>
          <a:p>
            <a:pPr algn="just"/>
            <a:r>
              <a:rPr lang="en-US" sz="3000" dirty="0" err="1">
                <a:solidFill>
                  <a:srgbClr val="0070C0"/>
                </a:solidFill>
                <a:latin typeface="Times New Roman" pitchFamily="18" charset="0"/>
                <a:cs typeface="Times New Roman" pitchFamily="18" charset="0"/>
              </a:rPr>
              <a:t>Khi</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được</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hưởng</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thành</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quả</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nào</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đó</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phải</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nhớ</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đến</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người</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đã</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có</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công</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gây</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dựng</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nên</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biết</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ơn</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người</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đã</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giúp</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mình</a:t>
            </a:r>
            <a:r>
              <a:rPr lang="en-US" sz="3000" dirty="0">
                <a:solidFill>
                  <a:srgbClr val="0070C0"/>
                </a:solidFill>
                <a:latin typeface="Times New Roman" pitchFamily="18" charset="0"/>
                <a:cs typeface="Times New Roman" pitchFamily="18" charset="0"/>
              </a:rPr>
              <a:t> </a:t>
            </a:r>
          </a:p>
        </p:txBody>
      </p:sp>
      <p:sp>
        <p:nvSpPr>
          <p:cNvPr id="17" name="Rectangle 16">
            <a:extLst>
              <a:ext uri="{FF2B5EF4-FFF2-40B4-BE49-F238E27FC236}">
                <a16:creationId xmlns:a16="http://schemas.microsoft.com/office/drawing/2014/main" id="{8528BE40-D3A0-844F-9380-3184064B7565}"/>
              </a:ext>
            </a:extLst>
          </p:cNvPr>
          <p:cNvSpPr/>
          <p:nvPr/>
        </p:nvSpPr>
        <p:spPr>
          <a:xfrm>
            <a:off x="3854051" y="4817210"/>
            <a:ext cx="6088738" cy="1477328"/>
          </a:xfrm>
          <a:prstGeom prst="rect">
            <a:avLst/>
          </a:prstGeom>
        </p:spPr>
        <p:txBody>
          <a:bodyPr wrap="square">
            <a:spAutoFit/>
          </a:bodyPr>
          <a:lstStyle/>
          <a:p>
            <a:pPr algn="just"/>
            <a:r>
              <a:rPr lang="en-US" sz="3000" dirty="0" err="1">
                <a:solidFill>
                  <a:srgbClr val="0070C0"/>
                </a:solidFill>
                <a:latin typeface="Times New Roman" pitchFamily="18" charset="0"/>
                <a:cs typeface="Times New Roman" pitchFamily="18" charset="0"/>
              </a:rPr>
              <a:t>Thể</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hiện</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tình</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cảm</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biết</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ơn</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với</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ông</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bà</a:t>
            </a:r>
            <a:r>
              <a:rPr lang="en-US" sz="3000" dirty="0">
                <a:solidFill>
                  <a:srgbClr val="0070C0"/>
                </a:solidFill>
                <a:latin typeface="Times New Roman" pitchFamily="18" charset="0"/>
                <a:cs typeface="Times New Roman" pitchFamily="18" charset="0"/>
              </a:rPr>
              <a:t>, cha </a:t>
            </a:r>
            <a:r>
              <a:rPr lang="en-US" sz="3000" dirty="0" err="1">
                <a:solidFill>
                  <a:srgbClr val="0070C0"/>
                </a:solidFill>
                <a:latin typeface="Times New Roman" pitchFamily="18" charset="0"/>
                <a:cs typeface="Times New Roman" pitchFamily="18" charset="0"/>
              </a:rPr>
              <a:t>mẹ</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thầy</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cô</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những</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người</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giúp</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mình</a:t>
            </a:r>
            <a:r>
              <a:rPr lang="en-US" sz="3000" dirty="0">
                <a:solidFill>
                  <a:srgbClr val="0070C0"/>
                </a:solidFill>
                <a:latin typeface="Times New Roman" pitchFamily="18" charset="0"/>
                <a:cs typeface="Times New Roman" pitchFamily="18" charset="0"/>
              </a:rPr>
              <a:t>, hi </a:t>
            </a:r>
            <a:r>
              <a:rPr lang="en-US" sz="3000" dirty="0" err="1">
                <a:solidFill>
                  <a:srgbClr val="0070C0"/>
                </a:solidFill>
                <a:latin typeface="Times New Roman" pitchFamily="18" charset="0"/>
                <a:cs typeface="Times New Roman" pitchFamily="18" charset="0"/>
              </a:rPr>
              <a:t>sinh</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vì</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mình</a:t>
            </a:r>
            <a:r>
              <a:rPr lang="en-US" sz="3000"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370311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trips(down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strips(down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strips(downLeft)">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15" grpId="0"/>
      <p:bldP spid="16"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Rectangle 6">
            <a:extLst>
              <a:ext uri="{FF2B5EF4-FFF2-40B4-BE49-F238E27FC236}">
                <a16:creationId xmlns:a16="http://schemas.microsoft.com/office/drawing/2014/main" id="{D7088780-2966-4147-BE8E-E82997D69811}"/>
              </a:ext>
            </a:extLst>
          </p:cNvPr>
          <p:cNvSpPr/>
          <p:nvPr/>
        </p:nvSpPr>
        <p:spPr>
          <a:xfrm>
            <a:off x="1142173" y="633028"/>
            <a:ext cx="9907654" cy="707886"/>
          </a:xfrm>
          <a:prstGeom prst="rect">
            <a:avLst/>
          </a:prstGeom>
        </p:spPr>
        <p:txBody>
          <a:bodyPr wrap="square">
            <a:spAutoFit/>
          </a:bodyPr>
          <a:lstStyle/>
          <a:p>
            <a:pPr lvl="0" algn="ctr" eaLnBrk="0" fontAlgn="base" hangingPunct="0">
              <a:spcBef>
                <a:spcPct val="0"/>
              </a:spcBef>
              <a:spcAft>
                <a:spcPct val="0"/>
              </a:spcAft>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8: </a:t>
            </a:r>
            <a:r>
              <a:rPr lang="en-US" sz="4000" b="1" dirty="0" err="1">
                <a:solidFill>
                  <a:srgbClr val="FF0000"/>
                </a:solidFill>
                <a:latin typeface="Times New Roman" pitchFamily="18" charset="0"/>
                <a:cs typeface="Times New Roman" pitchFamily="18" charset="0"/>
              </a:rPr>
              <a:t>Ăn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nhớ</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kẻ</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trồng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cây</a:t>
            </a:r>
            <a:endParaRPr lang="en-US" b="1" dirty="0">
              <a:solidFill>
                <a:srgbClr val="FF0000"/>
              </a:solidFill>
              <a:latin typeface="Times New Roman" pitchFamily="18" charset="0"/>
              <a:cs typeface="Times New Roman" pitchFamily="18" charset="0"/>
            </a:endParaRPr>
          </a:p>
        </p:txBody>
      </p:sp>
      <p:sp>
        <p:nvSpPr>
          <p:cNvPr id="8" name="矩形 13">
            <a:extLst>
              <a:ext uri="{FF2B5EF4-FFF2-40B4-BE49-F238E27FC236}">
                <a16:creationId xmlns:a16="http://schemas.microsoft.com/office/drawing/2014/main" id="{206B7B40-3DEC-9646-9610-0A6FDFD7C466}"/>
              </a:ext>
            </a:extLst>
          </p:cNvPr>
          <p:cNvSpPr/>
          <p:nvPr/>
        </p:nvSpPr>
        <p:spPr>
          <a:xfrm>
            <a:off x="1212540" y="1852958"/>
            <a:ext cx="5937736" cy="63171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Một</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số</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câu</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tục</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ngữ</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tương</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 </a:t>
            </a:r>
            <a:r>
              <a:rPr lang="en-US" altLang="zh-CN" sz="3200" b="1" dirty="0" err="1">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tự</a:t>
            </a:r>
            <a:r>
              <a:rPr lang="en-US" altLang="zh-CN" sz="3200" b="1" dirty="0">
                <a:solidFill>
                  <a:srgbClr val="FF0000"/>
                </a:solidFill>
                <a:effectLst>
                  <a:outerShdw blurRad="38100" dist="38100" dir="2700000" algn="tl">
                    <a:srgbClr val="000000">
                      <a:alpha val="43137"/>
                    </a:srgbClr>
                  </a:outerShdw>
                </a:effectLst>
                <a:latin typeface="Times New Roman" pitchFamily="18" charset="0"/>
                <a:ea typeface="义启紫水晶体" panose="02010601030101010101" pitchFamily="2" charset="-122"/>
                <a:cs typeface="Times New Roman" pitchFamily="18" charset="0"/>
              </a:rPr>
              <a:t>:</a:t>
            </a:r>
            <a:endParaRPr kumimoji="0" lang="zh-CN"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义启紫水晶体" panose="02010601030101010101" pitchFamily="2" charset="-122"/>
              <a:cs typeface="Times New Roman" pitchFamily="18" charset="0"/>
            </a:endParaRPr>
          </a:p>
        </p:txBody>
      </p:sp>
      <p:sp>
        <p:nvSpPr>
          <p:cNvPr id="9" name="TextBox 8">
            <a:extLst>
              <a:ext uri="{FF2B5EF4-FFF2-40B4-BE49-F238E27FC236}">
                <a16:creationId xmlns:a16="http://schemas.microsoft.com/office/drawing/2014/main" id="{160BF592-3454-E249-9CB6-BB4E600997AA}"/>
              </a:ext>
            </a:extLst>
          </p:cNvPr>
          <p:cNvSpPr txBox="1"/>
          <p:nvPr/>
        </p:nvSpPr>
        <p:spPr>
          <a:xfrm>
            <a:off x="1142173" y="2844015"/>
            <a:ext cx="5000149" cy="584775"/>
          </a:xfrm>
          <a:prstGeom prst="rect">
            <a:avLst/>
          </a:prstGeom>
          <a:noFill/>
        </p:spPr>
        <p:txBody>
          <a:bodyPr wrap="square" rtlCol="0">
            <a:spAutoFit/>
          </a:bodyPr>
          <a:lstStyle/>
          <a:p>
            <a:r>
              <a:rPr lang="vi-VN" sz="3200" i="1" dirty="0">
                <a:latin typeface="+mj-lt"/>
              </a:rPr>
              <a:t>- Uống nước nhớ nguồn.</a:t>
            </a:r>
            <a:endParaRPr lang="en-US" sz="3200" i="1" dirty="0">
              <a:latin typeface="+mj-lt"/>
              <a:cs typeface="Times New Roman" pitchFamily="18" charset="0"/>
            </a:endParaRPr>
          </a:p>
        </p:txBody>
      </p:sp>
      <p:sp>
        <p:nvSpPr>
          <p:cNvPr id="10" name="TextBox 9">
            <a:extLst>
              <a:ext uri="{FF2B5EF4-FFF2-40B4-BE49-F238E27FC236}">
                <a16:creationId xmlns:a16="http://schemas.microsoft.com/office/drawing/2014/main" id="{E7ACA011-7E15-D045-82F8-65BC5322BD96}"/>
              </a:ext>
            </a:extLst>
          </p:cNvPr>
          <p:cNvSpPr txBox="1"/>
          <p:nvPr/>
        </p:nvSpPr>
        <p:spPr>
          <a:xfrm>
            <a:off x="1185712" y="3727687"/>
            <a:ext cx="5000149" cy="584775"/>
          </a:xfrm>
          <a:prstGeom prst="rect">
            <a:avLst/>
          </a:prstGeom>
          <a:noFill/>
        </p:spPr>
        <p:txBody>
          <a:bodyPr wrap="square" rtlCol="0">
            <a:spAutoFit/>
          </a:bodyPr>
          <a:lstStyle/>
          <a:p>
            <a:r>
              <a:rPr lang="vi-VN" sz="3200" i="1" dirty="0">
                <a:latin typeface="+mj-lt"/>
              </a:rPr>
              <a:t>- Lá rụng về cội.</a:t>
            </a:r>
            <a:endParaRPr lang="en-US" sz="3200" i="1" dirty="0">
              <a:latin typeface="+mj-lt"/>
              <a:cs typeface="Times New Roman" pitchFamily="18" charset="0"/>
            </a:endParaRPr>
          </a:p>
        </p:txBody>
      </p:sp>
      <p:sp>
        <p:nvSpPr>
          <p:cNvPr id="11" name="TextBox 10">
            <a:extLst>
              <a:ext uri="{FF2B5EF4-FFF2-40B4-BE49-F238E27FC236}">
                <a16:creationId xmlns:a16="http://schemas.microsoft.com/office/drawing/2014/main" id="{D06A62CE-FBCD-8F46-993A-1871D6325EC5}"/>
              </a:ext>
            </a:extLst>
          </p:cNvPr>
          <p:cNvSpPr txBox="1"/>
          <p:nvPr/>
        </p:nvSpPr>
        <p:spPr>
          <a:xfrm>
            <a:off x="1185713" y="4554915"/>
            <a:ext cx="5000149" cy="1077218"/>
          </a:xfrm>
          <a:prstGeom prst="rect">
            <a:avLst/>
          </a:prstGeom>
          <a:noFill/>
        </p:spPr>
        <p:txBody>
          <a:bodyPr wrap="square" rtlCol="0">
            <a:spAutoFit/>
          </a:bodyPr>
          <a:lstStyle/>
          <a:p>
            <a:r>
              <a:rPr lang="vi-VN" sz="3200" i="1" dirty="0">
                <a:latin typeface="+mj-lt"/>
              </a:rPr>
              <a:t>- Ăn bát cơm dẻo, nhớ nẻo đường đi</a:t>
            </a:r>
            <a:endParaRPr lang="en-US" sz="3200" i="1" dirty="0">
              <a:latin typeface="+mj-lt"/>
              <a:cs typeface="Times New Roman" pitchFamily="18" charset="0"/>
            </a:endParaRPr>
          </a:p>
        </p:txBody>
      </p:sp>
      <p:pic>
        <p:nvPicPr>
          <p:cNvPr id="12" name="图形 24">
            <a:extLst>
              <a:ext uri="{FF2B5EF4-FFF2-40B4-BE49-F238E27FC236}">
                <a16:creationId xmlns:a16="http://schemas.microsoft.com/office/drawing/2014/main" id="{4D7CF83E-2633-7D45-BE9E-C25D4CF8F9FC}"/>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452288" y="1719723"/>
            <a:ext cx="733425" cy="67627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753" y="2799239"/>
            <a:ext cx="5763012" cy="2845487"/>
          </a:xfrm>
          <a:prstGeom prst="rect">
            <a:avLst/>
          </a:prstGeom>
        </p:spPr>
      </p:pic>
    </p:spTree>
    <p:extLst>
      <p:ext uri="{BB962C8B-B14F-4D97-AF65-F5344CB8AC3E}">
        <p14:creationId xmlns:p14="http://schemas.microsoft.com/office/powerpoint/2010/main" val="368459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trips(down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3"/>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2" name="Diamond 1">
            <a:extLst>
              <a:ext uri="{FF2B5EF4-FFF2-40B4-BE49-F238E27FC236}">
                <a16:creationId xmlns:a16="http://schemas.microsoft.com/office/drawing/2014/main" id="{217D488C-0353-C44E-9476-4A3809BC4336}"/>
              </a:ext>
            </a:extLst>
          </p:cNvPr>
          <p:cNvSpPr/>
          <p:nvPr/>
        </p:nvSpPr>
        <p:spPr>
          <a:xfrm>
            <a:off x="5092255" y="1418844"/>
            <a:ext cx="2007489" cy="1323438"/>
          </a:xfrm>
          <a:prstGeom prst="diamond">
            <a:avLst/>
          </a:prstGeom>
          <a:solidFill>
            <a:srgbClr val="928C1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x-none" sz="5500" b="1" dirty="0">
                <a:latin typeface="Times New Roman" panose="02020603050405020304" pitchFamily="18" charset="0"/>
                <a:cs typeface="Times New Roman" panose="02020603050405020304" pitchFamily="18" charset="0"/>
              </a:rPr>
              <a:t>III</a:t>
            </a:r>
          </a:p>
        </p:txBody>
      </p:sp>
      <p:sp>
        <p:nvSpPr>
          <p:cNvPr id="7" name="PA-矩形 12">
            <a:extLst>
              <a:ext uri="{FF2B5EF4-FFF2-40B4-BE49-F238E27FC236}">
                <a16:creationId xmlns:a16="http://schemas.microsoft.com/office/drawing/2014/main" id="{9F6F61A1-C6A5-AE4D-947B-9DAAE0DEAB87}"/>
              </a:ext>
            </a:extLst>
          </p:cNvPr>
          <p:cNvSpPr/>
          <p:nvPr>
            <p:custDataLst>
              <p:tags r:id="rId1"/>
            </p:custDataLst>
          </p:nvPr>
        </p:nvSpPr>
        <p:spPr>
          <a:xfrm>
            <a:off x="615949" y="3429000"/>
            <a:ext cx="10960102" cy="1323439"/>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rPr>
              <a:t>TỔNG KẾT</a:t>
            </a:r>
            <a:endParaRPr kumimoji="0" lang="zh-CN" altLang="en-US" sz="8000" b="1" i="0" u="none" strike="noStrike" kern="1200" cap="none" spc="0" normalizeH="0" baseline="0" noProof="0" dirty="0">
              <a:ln>
                <a:noFill/>
              </a:ln>
              <a:solidFill>
                <a:srgbClr val="FF0000"/>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endParaRPr>
          </a:p>
        </p:txBody>
      </p:sp>
    </p:spTree>
    <p:extLst>
      <p:ext uri="{BB962C8B-B14F-4D97-AF65-F5344CB8AC3E}">
        <p14:creationId xmlns:p14="http://schemas.microsoft.com/office/powerpoint/2010/main" val="10864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pic>
        <p:nvPicPr>
          <p:cNvPr id="9" name="图片 27">
            <a:extLst>
              <a:ext uri="{FF2B5EF4-FFF2-40B4-BE49-F238E27FC236}">
                <a16:creationId xmlns:a16="http://schemas.microsoft.com/office/drawing/2014/main" id="{B5B12338-A8F4-E74F-97FE-5F1ECD84C0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2580" y="582278"/>
            <a:ext cx="690430" cy="648789"/>
          </a:xfrm>
          <a:prstGeom prst="rect">
            <a:avLst/>
          </a:prstGeom>
        </p:spPr>
      </p:pic>
      <p:pic>
        <p:nvPicPr>
          <p:cNvPr id="10" name="图片 27">
            <a:extLst>
              <a:ext uri="{FF2B5EF4-FFF2-40B4-BE49-F238E27FC236}">
                <a16:creationId xmlns:a16="http://schemas.microsoft.com/office/drawing/2014/main" id="{4EBCF7EA-7AD3-6449-8AB5-A1CCD56A3F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2580" y="1619689"/>
            <a:ext cx="690430" cy="648789"/>
          </a:xfrm>
          <a:prstGeom prst="rect">
            <a:avLst/>
          </a:prstGeom>
        </p:spPr>
      </p:pic>
      <p:pic>
        <p:nvPicPr>
          <p:cNvPr id="11" name="图片 27">
            <a:extLst>
              <a:ext uri="{FF2B5EF4-FFF2-40B4-BE49-F238E27FC236}">
                <a16:creationId xmlns:a16="http://schemas.microsoft.com/office/drawing/2014/main" id="{1D7B6B1C-CD3A-E542-92F5-78B4F32687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098" y="2593094"/>
            <a:ext cx="690430" cy="648789"/>
          </a:xfrm>
          <a:prstGeom prst="rect">
            <a:avLst/>
          </a:prstGeom>
        </p:spPr>
      </p:pic>
      <p:sp>
        <p:nvSpPr>
          <p:cNvPr id="12" name="TextBox 11">
            <a:extLst>
              <a:ext uri="{FF2B5EF4-FFF2-40B4-BE49-F238E27FC236}">
                <a16:creationId xmlns:a16="http://schemas.microsoft.com/office/drawing/2014/main" id="{49204E35-48B8-3E42-A818-C1CDCBA1C606}"/>
              </a:ext>
            </a:extLst>
          </p:cNvPr>
          <p:cNvSpPr txBox="1"/>
          <p:nvPr/>
        </p:nvSpPr>
        <p:spPr>
          <a:xfrm>
            <a:off x="3771429" y="532694"/>
            <a:ext cx="6821731" cy="584775"/>
          </a:xfrm>
          <a:prstGeom prst="rect">
            <a:avLst/>
          </a:prstGeom>
          <a:noFill/>
        </p:spPr>
        <p:txBody>
          <a:bodyPr wrap="square" rtlCol="0">
            <a:spAutoFit/>
          </a:bodyPr>
          <a:lstStyle/>
          <a:p>
            <a:r>
              <a:rPr lang="en-US" sz="3200" dirty="0" err="1">
                <a:solidFill>
                  <a:srgbClr val="0070C0"/>
                </a:solidFill>
                <a:latin typeface="Times New Roman" pitchFamily="18" charset="0"/>
                <a:cs typeface="Times New Roman" pitchFamily="18" charset="0"/>
              </a:rPr>
              <a:t>Sử</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dụng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cách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diễn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đạt</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ngắn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gọn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cô</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đúc</a:t>
            </a:r>
            <a:endParaRPr lang="en-US" sz="3200" dirty="0">
              <a:solidFill>
                <a:srgbClr val="0070C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2DB1670B-6C68-A740-8251-B8C00D246F4A}"/>
              </a:ext>
            </a:extLst>
          </p:cNvPr>
          <p:cNvSpPr txBox="1"/>
          <p:nvPr/>
        </p:nvSpPr>
        <p:spPr>
          <a:xfrm>
            <a:off x="3771429" y="1573846"/>
            <a:ext cx="6074213"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endParaRPr lang="en-US" sz="3200" dirty="0">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4CA3D9BB-F82F-864C-81BD-A7F690B7A773}"/>
              </a:ext>
            </a:extLst>
          </p:cNvPr>
          <p:cNvSpPr txBox="1"/>
          <p:nvPr/>
        </p:nvSpPr>
        <p:spPr>
          <a:xfrm>
            <a:off x="3771430" y="2574806"/>
            <a:ext cx="8122120" cy="584775"/>
          </a:xfrm>
          <a:prstGeom prst="rect">
            <a:avLst/>
          </a:prstGeom>
          <a:noFill/>
        </p:spPr>
        <p:txBody>
          <a:bodyPr wrap="square" rtlCol="0">
            <a:spAutoFit/>
          </a:bodyPr>
          <a:lstStyle/>
          <a:p>
            <a:pPr algn="just"/>
            <a:r>
              <a:rPr lang="en-US" sz="3200" dirty="0" err="1">
                <a:solidFill>
                  <a:srgbClr val="0070C0"/>
                </a:solidFill>
                <a:latin typeface="Times New Roman" pitchFamily="18" charset="0"/>
                <a:cs typeface="Times New Roman" pitchFamily="18" charset="0"/>
              </a:rPr>
              <a:t>Tạo</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vần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nhịp</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cho</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câu</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văn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dễ</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nhớ</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dễ</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vận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dụng</a:t>
            </a:r>
            <a:endParaRPr lang="en-US" sz="3200" dirty="0">
              <a:solidFill>
                <a:srgbClr val="0070C0"/>
              </a:solidFill>
              <a:latin typeface="Times New Roman" pitchFamily="18" charset="0"/>
              <a:cs typeface="Times New Roman" pitchFamily="18" charset="0"/>
            </a:endParaRPr>
          </a:p>
        </p:txBody>
      </p:sp>
      <p:grpSp>
        <p:nvGrpSpPr>
          <p:cNvPr id="15" name="组合 22">
            <a:extLst>
              <a:ext uri="{FF2B5EF4-FFF2-40B4-BE49-F238E27FC236}">
                <a16:creationId xmlns:a16="http://schemas.microsoft.com/office/drawing/2014/main" id="{D797005C-29E2-984A-8882-148B3851CFB2}"/>
              </a:ext>
            </a:extLst>
          </p:cNvPr>
          <p:cNvGrpSpPr/>
          <p:nvPr/>
        </p:nvGrpSpPr>
        <p:grpSpPr>
          <a:xfrm>
            <a:off x="712578" y="490585"/>
            <a:ext cx="1565031" cy="2751298"/>
            <a:chOff x="3044974" y="2444333"/>
            <a:chExt cx="1173773" cy="2451217"/>
          </a:xfrm>
        </p:grpSpPr>
        <p:grpSp>
          <p:nvGrpSpPr>
            <p:cNvPr id="16" name="组合 23">
              <a:extLst>
                <a:ext uri="{FF2B5EF4-FFF2-40B4-BE49-F238E27FC236}">
                  <a16:creationId xmlns:a16="http://schemas.microsoft.com/office/drawing/2014/main" id="{6F39D03A-6280-D04E-B63D-9AF69E9F4A46}"/>
                </a:ext>
              </a:extLst>
            </p:cNvPr>
            <p:cNvGrpSpPr/>
            <p:nvPr/>
          </p:nvGrpSpPr>
          <p:grpSpPr>
            <a:xfrm>
              <a:off x="3044974" y="2444333"/>
              <a:ext cx="1173773" cy="2451217"/>
              <a:chOff x="3765054" y="1726732"/>
              <a:chExt cx="1173773" cy="2451217"/>
            </a:xfrm>
          </p:grpSpPr>
          <p:grpSp>
            <p:nvGrpSpPr>
              <p:cNvPr id="18" name="组合 25">
                <a:extLst>
                  <a:ext uri="{FF2B5EF4-FFF2-40B4-BE49-F238E27FC236}">
                    <a16:creationId xmlns:a16="http://schemas.microsoft.com/office/drawing/2014/main" id="{42DA8754-B7F1-BD49-96F2-5B042E49B865}"/>
                  </a:ext>
                </a:extLst>
              </p:cNvPr>
              <p:cNvGrpSpPr/>
              <p:nvPr/>
            </p:nvGrpSpPr>
            <p:grpSpPr>
              <a:xfrm>
                <a:off x="3765054" y="1726732"/>
                <a:ext cx="1173773" cy="2451217"/>
                <a:chOff x="2180878" y="1741319"/>
                <a:chExt cx="1173773" cy="2451217"/>
              </a:xfrm>
            </p:grpSpPr>
            <p:sp>
              <p:nvSpPr>
                <p:cNvPr id="20" name="圆角矩形 27">
                  <a:extLst>
                    <a:ext uri="{FF2B5EF4-FFF2-40B4-BE49-F238E27FC236}">
                      <a16:creationId xmlns:a16="http://schemas.microsoft.com/office/drawing/2014/main" id="{DB04FF4C-B916-4E44-8343-B629FA5BD123}"/>
                    </a:ext>
                  </a:extLst>
                </p:cNvPr>
                <p:cNvSpPr/>
                <p:nvPr/>
              </p:nvSpPr>
              <p:spPr>
                <a:xfrm>
                  <a:off x="2409477" y="1741319"/>
                  <a:ext cx="742951" cy="2451217"/>
                </a:xfrm>
                <a:prstGeom prst="roundRect">
                  <a:avLst/>
                </a:prstGeom>
                <a:solidFill>
                  <a:srgbClr val="FEBC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endParaRPr>
                </a:p>
              </p:txBody>
            </p:sp>
            <p:sp useBgFill="1">
              <p:nvSpPr>
                <p:cNvPr id="21" name="Freeform 20">
                  <a:extLst>
                    <a:ext uri="{FF2B5EF4-FFF2-40B4-BE49-F238E27FC236}">
                      <a16:creationId xmlns:a16="http://schemas.microsoft.com/office/drawing/2014/main" id="{6FA58683-AACE-9E44-BD09-48B2ED215E1D}"/>
                    </a:ext>
                  </a:extLst>
                </p:cNvPr>
                <p:cNvSpPr>
                  <a:spLocks/>
                </p:cNvSpPr>
                <p:nvPr/>
              </p:nvSpPr>
              <p:spPr bwMode="auto">
                <a:xfrm>
                  <a:off x="2180878" y="1906537"/>
                  <a:ext cx="1173773" cy="989001"/>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Times New Roman" pitchFamily="18" charset="0"/>
                    <a:cs typeface="Times New Roman" pitchFamily="18" charset="0"/>
                  </a:endParaRPr>
                </a:p>
              </p:txBody>
            </p:sp>
            <p:sp>
              <p:nvSpPr>
                <p:cNvPr id="22" name="Freeform 21">
                  <a:extLst>
                    <a:ext uri="{FF2B5EF4-FFF2-40B4-BE49-F238E27FC236}">
                      <a16:creationId xmlns:a16="http://schemas.microsoft.com/office/drawing/2014/main" id="{D4F3DA6A-E34C-C447-9012-1F596B16A8EA}"/>
                    </a:ext>
                  </a:extLst>
                </p:cNvPr>
                <p:cNvSpPr>
                  <a:spLocks/>
                </p:cNvSpPr>
                <p:nvPr/>
              </p:nvSpPr>
              <p:spPr bwMode="auto">
                <a:xfrm>
                  <a:off x="2266784" y="1981139"/>
                  <a:ext cx="999944" cy="847067"/>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solidFill>
                  <a:srgbClr val="BFBFBF"/>
                </a:solidFill>
                <a:ln w="12700" cap="flat" cmpd="sng" algn="ctr">
                  <a:solidFill>
                    <a:sysClr val="window" lastClr="FFFFFF"/>
                  </a:solidFill>
                  <a:prstDash val="solid"/>
                </a:ln>
                <a:effectLst/>
              </p:spPr>
              <p:txBody>
                <a:bodyPr rtlCol="0" anchor="ctr"/>
                <a:lstStyle/>
                <a:p>
                  <a:pPr algn="ctr"/>
                  <a:endParaRPr lang="zh-CN" altLang="en-US" sz="2400" kern="0">
                    <a:solidFill>
                      <a:prstClr val="black"/>
                    </a:solidFill>
                    <a:latin typeface="Times New Roman" pitchFamily="18" charset="0"/>
                    <a:ea typeface="宋体"/>
                    <a:cs typeface="Times New Roman" pitchFamily="18" charset="0"/>
                  </a:endParaRPr>
                </a:p>
              </p:txBody>
            </p:sp>
          </p:grpSp>
          <p:sp>
            <p:nvSpPr>
              <p:cNvPr id="19" name="标题层">
                <a:extLst>
                  <a:ext uri="{FF2B5EF4-FFF2-40B4-BE49-F238E27FC236}">
                    <a16:creationId xmlns:a16="http://schemas.microsoft.com/office/drawing/2014/main" id="{AA805414-551B-404F-B75A-75C4E279B655}"/>
                  </a:ext>
                </a:extLst>
              </p:cNvPr>
              <p:cNvSpPr txBox="1"/>
              <p:nvPr/>
            </p:nvSpPr>
            <p:spPr bwMode="auto">
              <a:xfrm>
                <a:off x="4050804" y="2152262"/>
                <a:ext cx="617718" cy="500089"/>
              </a:xfrm>
              <a:prstGeom prst="rect">
                <a:avLst/>
              </a:prstGeom>
              <a:noFill/>
              <a:effectLst/>
            </p:spPr>
            <p:txBody>
              <a:bodyPr wrap="square">
                <a:spAutoFit/>
              </a:bodyPr>
              <a:lstStyle/>
              <a:p>
                <a:pPr algn="ctr" defTabSz="1219170">
                  <a:defRPr/>
                </a:pPr>
                <a:r>
                  <a:rPr lang="en-US" altLang="zh-CN" sz="3600" b="1" kern="0" dirty="0">
                    <a:solidFill>
                      <a:schemeClr val="bg1"/>
                    </a:solidFill>
                    <a:latin typeface="Times New Roman" pitchFamily="18" charset="0"/>
                    <a:ea typeface="微软雅黑" pitchFamily="34" charset="-122"/>
                    <a:cs typeface="Times New Roman" pitchFamily="18" charset="0"/>
                  </a:rPr>
                  <a:t>01</a:t>
                </a:r>
                <a:endParaRPr lang="zh-CN" altLang="en-US" sz="3600" b="1" kern="0" dirty="0">
                  <a:solidFill>
                    <a:schemeClr val="bg1"/>
                  </a:solidFill>
                  <a:latin typeface="Times New Roman" pitchFamily="18" charset="0"/>
                  <a:ea typeface="微软雅黑" pitchFamily="34" charset="-122"/>
                  <a:cs typeface="Times New Roman" pitchFamily="18" charset="0"/>
                </a:endParaRPr>
              </a:p>
            </p:txBody>
          </p:sp>
        </p:grpSp>
        <p:sp>
          <p:nvSpPr>
            <p:cNvPr id="17" name="矩形 24">
              <a:extLst>
                <a:ext uri="{FF2B5EF4-FFF2-40B4-BE49-F238E27FC236}">
                  <a16:creationId xmlns:a16="http://schemas.microsoft.com/office/drawing/2014/main" id="{53ADE0E1-38BC-0543-91C0-F368590FBE6E}"/>
                </a:ext>
              </a:extLst>
            </p:cNvPr>
            <p:cNvSpPr/>
            <p:nvPr/>
          </p:nvSpPr>
          <p:spPr>
            <a:xfrm>
              <a:off x="3216424" y="3638250"/>
              <a:ext cx="800100" cy="980652"/>
            </a:xfrm>
            <a:prstGeom prst="rect">
              <a:avLst/>
            </a:prstGeom>
          </p:spPr>
          <p:txBody>
            <a:bodyPr wrap="square">
              <a:spAutoFit/>
            </a:bodyPr>
            <a:lstStyle/>
            <a:p>
              <a:pPr algn="ctr">
                <a:lnSpc>
                  <a:spcPct val="150000"/>
                </a:lnSpc>
              </a:pPr>
              <a:r>
                <a:rPr lang="en-US" altLang="zh-CN" sz="2800" b="1" dirty="0" err="1">
                  <a:solidFill>
                    <a:srgbClr val="FFFFFF"/>
                  </a:solidFill>
                  <a:latin typeface="Times New Roman" pitchFamily="18" charset="0"/>
                  <a:ea typeface="微软雅黑 Light" pitchFamily="34" charset="-122"/>
                  <a:cs typeface="Times New Roman" pitchFamily="18" charset="0"/>
                </a:rPr>
                <a:t>Nghệ</a:t>
              </a:r>
              <a:r>
                <a:rPr lang="en-US" altLang="zh-CN" sz="2800" b="1" dirty="0">
                  <a:solidFill>
                    <a:srgbClr val="FFFFFF"/>
                  </a:solidFill>
                  <a:latin typeface="Times New Roman" pitchFamily="18" charset="0"/>
                  <a:ea typeface="微软雅黑 Light" pitchFamily="34" charset="-122"/>
                  <a:cs typeface="Times New Roman" pitchFamily="18" charset="0"/>
                </a:rPr>
                <a:t> </a:t>
              </a:r>
              <a:r>
                <a:rPr lang="en-US" altLang="zh-CN" sz="2800" b="1" dirty="0" err="1">
                  <a:solidFill>
                    <a:srgbClr val="FFFFFF"/>
                  </a:solidFill>
                  <a:latin typeface="Times New Roman" pitchFamily="18" charset="0"/>
                  <a:ea typeface="微软雅黑 Light" pitchFamily="34" charset="-122"/>
                  <a:cs typeface="Times New Roman" pitchFamily="18" charset="0"/>
                </a:rPr>
                <a:t>thuật</a:t>
              </a:r>
              <a:endParaRPr lang="zh-CN" altLang="en-US" sz="2800" b="1" dirty="0">
                <a:solidFill>
                  <a:schemeClr val="bg1"/>
                </a:solidFill>
                <a:latin typeface="Times New Roman" pitchFamily="18" charset="0"/>
                <a:ea typeface="微软雅黑" pitchFamily="34" charset="-122"/>
                <a:cs typeface="Times New Roman" pitchFamily="18" charset="0"/>
              </a:endParaRPr>
            </a:p>
          </p:txBody>
        </p:sp>
      </p:grpSp>
      <p:grpSp>
        <p:nvGrpSpPr>
          <p:cNvPr id="23" name="组合 22">
            <a:extLst>
              <a:ext uri="{FF2B5EF4-FFF2-40B4-BE49-F238E27FC236}">
                <a16:creationId xmlns:a16="http://schemas.microsoft.com/office/drawing/2014/main" id="{8B600A46-8EDC-734D-8FE4-14377EE76919}"/>
              </a:ext>
            </a:extLst>
          </p:cNvPr>
          <p:cNvGrpSpPr/>
          <p:nvPr/>
        </p:nvGrpSpPr>
        <p:grpSpPr>
          <a:xfrm>
            <a:off x="705108" y="3603343"/>
            <a:ext cx="1565031" cy="2751298"/>
            <a:chOff x="3044974" y="2444333"/>
            <a:chExt cx="1173773" cy="2451217"/>
          </a:xfrm>
        </p:grpSpPr>
        <p:grpSp>
          <p:nvGrpSpPr>
            <p:cNvPr id="24" name="组合 23">
              <a:extLst>
                <a:ext uri="{FF2B5EF4-FFF2-40B4-BE49-F238E27FC236}">
                  <a16:creationId xmlns:a16="http://schemas.microsoft.com/office/drawing/2014/main" id="{BAC47C98-FF1F-D641-9AFD-94507F874EA3}"/>
                </a:ext>
              </a:extLst>
            </p:cNvPr>
            <p:cNvGrpSpPr/>
            <p:nvPr/>
          </p:nvGrpSpPr>
          <p:grpSpPr>
            <a:xfrm>
              <a:off x="3044974" y="2444333"/>
              <a:ext cx="1173773" cy="2451217"/>
              <a:chOff x="3765054" y="1726732"/>
              <a:chExt cx="1173773" cy="2451217"/>
            </a:xfrm>
          </p:grpSpPr>
          <p:grpSp>
            <p:nvGrpSpPr>
              <p:cNvPr id="26" name="组合 25">
                <a:extLst>
                  <a:ext uri="{FF2B5EF4-FFF2-40B4-BE49-F238E27FC236}">
                    <a16:creationId xmlns:a16="http://schemas.microsoft.com/office/drawing/2014/main" id="{BFB409DF-EA54-084C-B4E1-72D48D0B713A}"/>
                  </a:ext>
                </a:extLst>
              </p:cNvPr>
              <p:cNvGrpSpPr/>
              <p:nvPr/>
            </p:nvGrpSpPr>
            <p:grpSpPr>
              <a:xfrm>
                <a:off x="3765054" y="1726732"/>
                <a:ext cx="1173773" cy="2451217"/>
                <a:chOff x="2180878" y="1741319"/>
                <a:chExt cx="1173773" cy="2451217"/>
              </a:xfrm>
            </p:grpSpPr>
            <p:sp>
              <p:nvSpPr>
                <p:cNvPr id="28" name="圆角矩形 27">
                  <a:extLst>
                    <a:ext uri="{FF2B5EF4-FFF2-40B4-BE49-F238E27FC236}">
                      <a16:creationId xmlns:a16="http://schemas.microsoft.com/office/drawing/2014/main" id="{1D5B3065-CE0E-4748-81BE-2512AA348C0A}"/>
                    </a:ext>
                  </a:extLst>
                </p:cNvPr>
                <p:cNvSpPr/>
                <p:nvPr/>
              </p:nvSpPr>
              <p:spPr>
                <a:xfrm>
                  <a:off x="2409477" y="1741319"/>
                  <a:ext cx="742951" cy="2451217"/>
                </a:xfrm>
                <a:prstGeom prst="roundRect">
                  <a:avLst/>
                </a:prstGeom>
                <a:solidFill>
                  <a:srgbClr val="FEBC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itchFamily="18" charset="0"/>
                    <a:cs typeface="Times New Roman" pitchFamily="18" charset="0"/>
                  </a:endParaRPr>
                </a:p>
              </p:txBody>
            </p:sp>
            <p:sp useBgFill="1">
              <p:nvSpPr>
                <p:cNvPr id="29" name="Freeform 28">
                  <a:extLst>
                    <a:ext uri="{FF2B5EF4-FFF2-40B4-BE49-F238E27FC236}">
                      <a16:creationId xmlns:a16="http://schemas.microsoft.com/office/drawing/2014/main" id="{4FC4FCCD-6931-4649-90F8-6AF21723045A}"/>
                    </a:ext>
                  </a:extLst>
                </p:cNvPr>
                <p:cNvSpPr>
                  <a:spLocks/>
                </p:cNvSpPr>
                <p:nvPr/>
              </p:nvSpPr>
              <p:spPr bwMode="auto">
                <a:xfrm>
                  <a:off x="2180878" y="1906537"/>
                  <a:ext cx="1173773" cy="989001"/>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latin typeface="Times New Roman" pitchFamily="18" charset="0"/>
                    <a:cs typeface="Times New Roman" pitchFamily="18" charset="0"/>
                  </a:endParaRPr>
                </a:p>
              </p:txBody>
            </p:sp>
            <p:sp>
              <p:nvSpPr>
                <p:cNvPr id="30" name="Freeform 29">
                  <a:extLst>
                    <a:ext uri="{FF2B5EF4-FFF2-40B4-BE49-F238E27FC236}">
                      <a16:creationId xmlns:a16="http://schemas.microsoft.com/office/drawing/2014/main" id="{55F2DDD8-386F-E941-BC16-B69F1EFD207F}"/>
                    </a:ext>
                  </a:extLst>
                </p:cNvPr>
                <p:cNvSpPr>
                  <a:spLocks/>
                </p:cNvSpPr>
                <p:nvPr/>
              </p:nvSpPr>
              <p:spPr bwMode="auto">
                <a:xfrm>
                  <a:off x="2266784" y="1981139"/>
                  <a:ext cx="999944" cy="847067"/>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solidFill>
                  <a:srgbClr val="BFBFBF"/>
                </a:solidFill>
                <a:ln w="12700" cap="flat" cmpd="sng" algn="ctr">
                  <a:solidFill>
                    <a:sysClr val="window" lastClr="FFFFFF"/>
                  </a:solidFill>
                  <a:prstDash val="solid"/>
                </a:ln>
                <a:effectLst/>
              </p:spPr>
              <p:txBody>
                <a:bodyPr rtlCol="0" anchor="ctr"/>
                <a:lstStyle/>
                <a:p>
                  <a:pPr algn="ctr"/>
                  <a:endParaRPr lang="zh-CN" altLang="en-US" sz="2400" kern="0">
                    <a:solidFill>
                      <a:prstClr val="black"/>
                    </a:solidFill>
                    <a:latin typeface="Times New Roman" pitchFamily="18" charset="0"/>
                    <a:ea typeface="宋体"/>
                    <a:cs typeface="Times New Roman" pitchFamily="18" charset="0"/>
                  </a:endParaRPr>
                </a:p>
              </p:txBody>
            </p:sp>
          </p:grpSp>
          <p:sp>
            <p:nvSpPr>
              <p:cNvPr id="27" name="标题层">
                <a:extLst>
                  <a:ext uri="{FF2B5EF4-FFF2-40B4-BE49-F238E27FC236}">
                    <a16:creationId xmlns:a16="http://schemas.microsoft.com/office/drawing/2014/main" id="{B1632DF0-664F-424A-A052-695C2AE72CF6}"/>
                  </a:ext>
                </a:extLst>
              </p:cNvPr>
              <p:cNvSpPr txBox="1"/>
              <p:nvPr/>
            </p:nvSpPr>
            <p:spPr bwMode="auto">
              <a:xfrm>
                <a:off x="4050804" y="2152262"/>
                <a:ext cx="617718" cy="575836"/>
              </a:xfrm>
              <a:prstGeom prst="rect">
                <a:avLst/>
              </a:prstGeom>
              <a:noFill/>
              <a:effectLst/>
            </p:spPr>
            <p:txBody>
              <a:bodyPr wrap="square">
                <a:spAutoFit/>
              </a:bodyPr>
              <a:lstStyle/>
              <a:p>
                <a:pPr algn="ctr" defTabSz="1219170">
                  <a:defRPr/>
                </a:pPr>
                <a:r>
                  <a:rPr lang="en-US" altLang="zh-CN" sz="3600" b="1" kern="0" dirty="0">
                    <a:solidFill>
                      <a:schemeClr val="bg1"/>
                    </a:solidFill>
                    <a:latin typeface="Times New Roman" pitchFamily="18" charset="0"/>
                    <a:ea typeface="微软雅黑" pitchFamily="34" charset="-122"/>
                    <a:cs typeface="Times New Roman" pitchFamily="18" charset="0"/>
                  </a:rPr>
                  <a:t>02</a:t>
                </a:r>
                <a:endParaRPr lang="zh-CN" altLang="en-US" sz="3600" b="1" kern="0" dirty="0">
                  <a:solidFill>
                    <a:schemeClr val="bg1"/>
                  </a:solidFill>
                  <a:latin typeface="Times New Roman" pitchFamily="18" charset="0"/>
                  <a:ea typeface="微软雅黑" pitchFamily="34" charset="-122"/>
                  <a:cs typeface="Times New Roman" pitchFamily="18" charset="0"/>
                </a:endParaRPr>
              </a:p>
            </p:txBody>
          </p:sp>
        </p:grpSp>
        <p:sp>
          <p:nvSpPr>
            <p:cNvPr id="25" name="矩形 24">
              <a:extLst>
                <a:ext uri="{FF2B5EF4-FFF2-40B4-BE49-F238E27FC236}">
                  <a16:creationId xmlns:a16="http://schemas.microsoft.com/office/drawing/2014/main" id="{DDEB2F6E-F9B4-C548-94C0-8E2BCDFC559C}"/>
                </a:ext>
              </a:extLst>
            </p:cNvPr>
            <p:cNvSpPr/>
            <p:nvPr/>
          </p:nvSpPr>
          <p:spPr>
            <a:xfrm>
              <a:off x="3216424" y="3638250"/>
              <a:ext cx="800100" cy="1164925"/>
            </a:xfrm>
            <a:prstGeom prst="rect">
              <a:avLst/>
            </a:prstGeom>
          </p:spPr>
          <p:txBody>
            <a:bodyPr wrap="square">
              <a:spAutoFit/>
            </a:bodyPr>
            <a:lstStyle/>
            <a:p>
              <a:pPr algn="ctr">
                <a:lnSpc>
                  <a:spcPct val="150000"/>
                </a:lnSpc>
              </a:pPr>
              <a:r>
                <a:rPr lang="en-US" altLang="zh-CN" sz="2800" b="1" dirty="0" err="1">
                  <a:solidFill>
                    <a:srgbClr val="FFFFFF"/>
                  </a:solidFill>
                  <a:latin typeface="Times New Roman" pitchFamily="18" charset="0"/>
                  <a:ea typeface="微软雅黑 Light" pitchFamily="34" charset="-122"/>
                  <a:cs typeface="Times New Roman" pitchFamily="18" charset="0"/>
                </a:rPr>
                <a:t>Nội</a:t>
              </a:r>
              <a:r>
                <a:rPr lang="en-US" altLang="zh-CN" sz="2800" b="1" dirty="0">
                  <a:solidFill>
                    <a:srgbClr val="FFFFFF"/>
                  </a:solidFill>
                  <a:latin typeface="Times New Roman" pitchFamily="18" charset="0"/>
                  <a:ea typeface="微软雅黑 Light" pitchFamily="34" charset="-122"/>
                  <a:cs typeface="Times New Roman" pitchFamily="18" charset="0"/>
                </a:rPr>
                <a:t> dung</a:t>
              </a:r>
              <a:endParaRPr lang="zh-CN" altLang="en-US" sz="2800" b="1" dirty="0">
                <a:solidFill>
                  <a:schemeClr val="bg1"/>
                </a:solidFill>
                <a:latin typeface="Times New Roman" pitchFamily="18" charset="0"/>
                <a:ea typeface="微软雅黑" pitchFamily="34" charset="-122"/>
                <a:cs typeface="Times New Roman" pitchFamily="18" charset="0"/>
              </a:endParaRPr>
            </a:p>
          </p:txBody>
        </p:sp>
      </p:grpSp>
      <p:pic>
        <p:nvPicPr>
          <p:cNvPr id="31" name="图片 27">
            <a:extLst>
              <a:ext uri="{FF2B5EF4-FFF2-40B4-BE49-F238E27FC236}">
                <a16:creationId xmlns:a16="http://schemas.microsoft.com/office/drawing/2014/main" id="{5E9FC023-95CA-BC46-8908-6D6EF7F2D5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098" y="4174499"/>
            <a:ext cx="690430" cy="648789"/>
          </a:xfrm>
          <a:prstGeom prst="rect">
            <a:avLst/>
          </a:prstGeom>
        </p:spPr>
      </p:pic>
      <p:pic>
        <p:nvPicPr>
          <p:cNvPr id="32" name="图片 27">
            <a:extLst>
              <a:ext uri="{FF2B5EF4-FFF2-40B4-BE49-F238E27FC236}">
                <a16:creationId xmlns:a16="http://schemas.microsoft.com/office/drawing/2014/main" id="{4BB9AB4D-75EE-B940-9ADC-2581CA503C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098" y="5211910"/>
            <a:ext cx="690430" cy="648789"/>
          </a:xfrm>
          <a:prstGeom prst="rect">
            <a:avLst/>
          </a:prstGeom>
        </p:spPr>
      </p:pic>
      <p:sp>
        <p:nvSpPr>
          <p:cNvPr id="33" name="TextBox 32">
            <a:extLst>
              <a:ext uri="{FF2B5EF4-FFF2-40B4-BE49-F238E27FC236}">
                <a16:creationId xmlns:a16="http://schemas.microsoft.com/office/drawing/2014/main" id="{65E66ED7-E199-054D-A42C-118090D4B425}"/>
              </a:ext>
            </a:extLst>
          </p:cNvPr>
          <p:cNvSpPr txBox="1"/>
          <p:nvPr/>
        </p:nvSpPr>
        <p:spPr>
          <a:xfrm>
            <a:off x="3756823" y="4126470"/>
            <a:ext cx="6821731" cy="584775"/>
          </a:xfrm>
          <a:prstGeom prst="rect">
            <a:avLst/>
          </a:prstGeom>
          <a:noFill/>
        </p:spPr>
        <p:txBody>
          <a:bodyPr wrap="square" rtlCol="0">
            <a:spAutoFit/>
          </a:bodyPr>
          <a:lstStyle/>
          <a:p>
            <a:r>
              <a:rPr lang="en-US" sz="3200" dirty="0" err="1">
                <a:solidFill>
                  <a:srgbClr val="0070C0"/>
                </a:solidFill>
                <a:latin typeface="Times New Roman" pitchFamily="18" charset="0"/>
                <a:cs typeface="Times New Roman" pitchFamily="18" charset="0"/>
              </a:rPr>
              <a:t>Tôn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vinh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giá</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trị</a:t>
            </a:r>
            <a:r>
              <a:rPr lang="en-US" sz="3200" dirty="0">
                <a:solidFill>
                  <a:srgbClr val="0070C0"/>
                </a:solidFill>
                <a:latin typeface="Times New Roman" pitchFamily="18" charset="0"/>
                <a:cs typeface="Times New Roman" pitchFamily="18" charset="0"/>
              </a:rPr>
              <a:t> con </a:t>
            </a:r>
            <a:r>
              <a:rPr lang="en-US" sz="3200" dirty="0" err="1">
                <a:solidFill>
                  <a:srgbClr val="0070C0"/>
                </a:solidFill>
                <a:latin typeface="Times New Roman" pitchFamily="18" charset="0"/>
                <a:cs typeface="Times New Roman" pitchFamily="18" charset="0"/>
              </a:rPr>
              <a:t>người</a:t>
            </a:r>
            <a:endParaRPr lang="en-US" sz="3200" dirty="0">
              <a:solidFill>
                <a:srgbClr val="0070C0"/>
              </a:solidFill>
              <a:latin typeface="Times New Roman" pitchFamily="18" charset="0"/>
              <a:cs typeface="Times New Roman" pitchFamily="18" charset="0"/>
            </a:endParaRPr>
          </a:p>
        </p:txBody>
      </p:sp>
      <p:sp>
        <p:nvSpPr>
          <p:cNvPr id="34" name="TextBox 33">
            <a:extLst>
              <a:ext uri="{FF2B5EF4-FFF2-40B4-BE49-F238E27FC236}">
                <a16:creationId xmlns:a16="http://schemas.microsoft.com/office/drawing/2014/main" id="{3B064798-328F-E348-9356-7BE4C5F8A08E}"/>
              </a:ext>
            </a:extLst>
          </p:cNvPr>
          <p:cNvSpPr txBox="1"/>
          <p:nvPr/>
        </p:nvSpPr>
        <p:spPr>
          <a:xfrm>
            <a:off x="3771429" y="4976671"/>
            <a:ext cx="7932663" cy="1569660"/>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Đưa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xét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64091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9"/>
                                        </p:tgtEl>
                                        <p:attrNameLst>
                                          <p:attrName>r</p:attrName>
                                        </p:attrNameLst>
                                      </p:cBhvr>
                                    </p:animRot>
                                  </p:childTnLst>
                                </p:cTn>
                              </p:par>
                              <p:par>
                                <p:cTn id="19" presetID="18" presetClass="entr" presetSubtype="1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down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21600000">
                                      <p:cBhvr>
                                        <p:cTn id="32" dur="2000" fill="hold"/>
                                        <p:tgtEl>
                                          <p:spTgt spid="10"/>
                                        </p:tgtEl>
                                        <p:attrNameLst>
                                          <p:attrName>r</p:attrName>
                                        </p:attrNameLst>
                                      </p:cBhvr>
                                    </p:animRot>
                                  </p:childTnLst>
                                </p:cTn>
                              </p:par>
                              <p:par>
                                <p:cTn id="33" presetID="18" presetClass="entr" presetSubtype="1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down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2000" fill="hold"/>
                                        <p:tgtEl>
                                          <p:spTgt spid="11"/>
                                        </p:tgtEl>
                                        <p:attrNameLst>
                                          <p:attrName>r</p:attrName>
                                        </p:attrNameLst>
                                      </p:cBhvr>
                                    </p:animRot>
                                  </p:childTnLst>
                                </p:cTn>
                              </p:par>
                              <p:par>
                                <p:cTn id="47" presetID="18" presetClass="entr" presetSubtype="12"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strips(down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Horizont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mph" presetSubtype="0" fill="hold" nodeType="clickEffect">
                                  <p:stCondLst>
                                    <p:cond delay="0"/>
                                  </p:stCondLst>
                                  <p:childTnLst>
                                    <p:animRot by="21600000">
                                      <p:cBhvr>
                                        <p:cTn id="65" dur="2000" fill="hold"/>
                                        <p:tgtEl>
                                          <p:spTgt spid="31"/>
                                        </p:tgtEl>
                                        <p:attrNameLst>
                                          <p:attrName>r</p:attrName>
                                        </p:attrNameLst>
                                      </p:cBhvr>
                                    </p:animRot>
                                  </p:childTnLst>
                                </p:cTn>
                              </p:par>
                              <p:par>
                                <p:cTn id="66" presetID="18" presetClass="entr" presetSubtype="12"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strips(downLeft)">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Effect transition="in" filter="fade">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mph" presetSubtype="0" fill="hold" nodeType="clickEffect">
                                  <p:stCondLst>
                                    <p:cond delay="0"/>
                                  </p:stCondLst>
                                  <p:childTnLst>
                                    <p:animRot by="21600000">
                                      <p:cBhvr>
                                        <p:cTn id="79" dur="2000" fill="hold"/>
                                        <p:tgtEl>
                                          <p:spTgt spid="32"/>
                                        </p:tgtEl>
                                        <p:attrNameLst>
                                          <p:attrName>r</p:attrName>
                                        </p:attrNameLst>
                                      </p:cBhvr>
                                    </p:animRot>
                                  </p:childTnLst>
                                </p:cTn>
                              </p:par>
                              <p:par>
                                <p:cTn id="80" presetID="18" presetClass="entr" presetSubtype="12"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strips(downLeft)">
                                      <p:cBhvr>
                                        <p:cTn id="8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4CEB493-7586-F24C-9FB0-EE1C5F1CD15E}"/>
              </a:ext>
            </a:extLst>
          </p:cNvPr>
          <p:cNvGrpSpPr/>
          <p:nvPr/>
        </p:nvGrpSpPr>
        <p:grpSpPr>
          <a:xfrm>
            <a:off x="0" y="0"/>
            <a:ext cx="12192002" cy="6860331"/>
            <a:chOff x="0" y="0"/>
            <a:chExt cx="12192002" cy="6860331"/>
          </a:xfrm>
        </p:grpSpPr>
        <p:pic>
          <p:nvPicPr>
            <p:cNvPr id="22" name="Picture 21">
              <a:extLst>
                <a:ext uri="{FF2B5EF4-FFF2-40B4-BE49-F238E27FC236}">
                  <a16:creationId xmlns:a16="http://schemas.microsoft.com/office/drawing/2014/main" id="{6AD3CD5B-D7F6-404F-B11E-62BDE4079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23" name="Rectangle 22">
              <a:extLst>
                <a:ext uri="{FF2B5EF4-FFF2-40B4-BE49-F238E27FC236}">
                  <a16:creationId xmlns:a16="http://schemas.microsoft.com/office/drawing/2014/main" id="{E71B372A-B5AD-4E41-BBD4-50EC4779DE3D}"/>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pic>
        <p:nvPicPr>
          <p:cNvPr id="3" name="图片 2">
            <a:extLst>
              <a:ext uri="{FF2B5EF4-FFF2-40B4-BE49-F238E27FC236}">
                <a16:creationId xmlns:a16="http://schemas.microsoft.com/office/drawing/2014/main" id="{B0BBB1FA-EAB0-4B7A-829D-F6037A53F4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4001" y="-77748"/>
            <a:ext cx="4908001" cy="4446649"/>
          </a:xfrm>
          <a:prstGeom prst="rect">
            <a:avLst/>
          </a:prstGeom>
        </p:spPr>
      </p:pic>
      <p:sp>
        <p:nvSpPr>
          <p:cNvPr id="18" name="Rectangle 17">
            <a:extLst>
              <a:ext uri="{FF2B5EF4-FFF2-40B4-BE49-F238E27FC236}">
                <a16:creationId xmlns:a16="http://schemas.microsoft.com/office/drawing/2014/main" id="{A0ACE80C-20E4-994C-AECB-3F0758609AC3}"/>
              </a:ext>
            </a:extLst>
          </p:cNvPr>
          <p:cNvSpPr/>
          <p:nvPr/>
        </p:nvSpPr>
        <p:spPr>
          <a:xfrm>
            <a:off x="801899" y="1464397"/>
            <a:ext cx="7701077" cy="1015663"/>
          </a:xfrm>
          <a:prstGeom prst="rect">
            <a:avLst/>
          </a:prstGeom>
        </p:spPr>
        <p:txBody>
          <a:bodyPr wrap="square">
            <a:spAutoFit/>
          </a:bodyPr>
          <a:lstStyle/>
          <a:p>
            <a:pPr algn="ctr"/>
            <a:r>
              <a:rPr lang="en-US" sz="3000" b="1" i="1" dirty="0" err="1">
                <a:latin typeface="Times New Roman" pitchFamily="18" charset="0"/>
                <a:cs typeface="Times New Roman" pitchFamily="18" charset="0"/>
              </a:rPr>
              <a:t>Đọc</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phần</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Kiến</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thức</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Ngữ</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Văn</a:t>
            </a:r>
            <a:r>
              <a:rPr lang="en-US" sz="3000" b="1" i="1" dirty="0">
                <a:latin typeface="Times New Roman" pitchFamily="18" charset="0"/>
                <a:cs typeface="Times New Roman" pitchFamily="18" charset="0"/>
              </a:rPr>
              <a:t> (SGK – </a:t>
            </a:r>
            <a:r>
              <a:rPr lang="en-US" sz="3000" b="1" i="1" dirty="0" err="1">
                <a:latin typeface="Times New Roman" pitchFamily="18" charset="0"/>
                <a:cs typeface="Times New Roman" pitchFamily="18" charset="0"/>
              </a:rPr>
              <a:t>trang</a:t>
            </a:r>
            <a:r>
              <a:rPr lang="en-US" sz="3000" b="1" i="1" dirty="0">
                <a:latin typeface="Times New Roman" pitchFamily="18" charset="0"/>
                <a:cs typeface="Times New Roman" pitchFamily="18" charset="0"/>
              </a:rPr>
              <a:t> 3) </a:t>
            </a:r>
            <a:r>
              <a:rPr lang="en-US" sz="3000" b="1" i="1" dirty="0" err="1">
                <a:latin typeface="Times New Roman" pitchFamily="18" charset="0"/>
                <a:cs typeface="Times New Roman" pitchFamily="18" charset="0"/>
              </a:rPr>
              <a:t>và</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điền</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thông</a:t>
            </a:r>
            <a:r>
              <a:rPr lang="en-US" sz="3000" b="1" i="1" dirty="0">
                <a:latin typeface="Times New Roman" pitchFamily="18" charset="0"/>
                <a:cs typeface="Times New Roman" pitchFamily="18" charset="0"/>
              </a:rPr>
              <a:t> tin </a:t>
            </a:r>
            <a:r>
              <a:rPr lang="en-US" sz="3000" b="1" i="1" dirty="0" err="1">
                <a:latin typeface="Times New Roman" pitchFamily="18" charset="0"/>
                <a:cs typeface="Times New Roman" pitchFamily="18" charset="0"/>
              </a:rPr>
              <a:t>còn</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thiếu</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vào</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bảng</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sau</a:t>
            </a:r>
            <a:r>
              <a:rPr lang="en-US" sz="3000" b="1" i="1" dirty="0">
                <a:latin typeface="Times New Roman" pitchFamily="18" charset="0"/>
                <a:cs typeface="Times New Roman" pitchFamily="18" charset="0"/>
              </a:rPr>
              <a:t>:</a:t>
            </a:r>
          </a:p>
        </p:txBody>
      </p:sp>
      <p:graphicFrame>
        <p:nvGraphicFramePr>
          <p:cNvPr id="19" name="Table 18">
            <a:extLst>
              <a:ext uri="{FF2B5EF4-FFF2-40B4-BE49-F238E27FC236}">
                <a16:creationId xmlns:a16="http://schemas.microsoft.com/office/drawing/2014/main" id="{D9F3F4C8-37B8-CD47-B368-E8D0BF1B38A6}"/>
              </a:ext>
            </a:extLst>
          </p:cNvPr>
          <p:cNvGraphicFramePr>
            <a:graphicFrameLocks noGrp="1"/>
          </p:cNvGraphicFramePr>
          <p:nvPr/>
        </p:nvGraphicFramePr>
        <p:xfrm>
          <a:off x="801900" y="3227714"/>
          <a:ext cx="9975266" cy="3004461"/>
        </p:xfrm>
        <a:graphic>
          <a:graphicData uri="http://schemas.openxmlformats.org/drawingml/2006/table">
            <a:tbl>
              <a:tblPr firstRow="1" bandRow="1">
                <a:tableStyleId>{5940675A-B579-460E-94D1-54222C63F5DA}</a:tableStyleId>
              </a:tblPr>
              <a:tblGrid>
                <a:gridCol w="2006923">
                  <a:extLst>
                    <a:ext uri="{9D8B030D-6E8A-4147-A177-3AD203B41FA5}">
                      <a16:colId xmlns:a16="http://schemas.microsoft.com/office/drawing/2014/main" val="20000"/>
                    </a:ext>
                  </a:extLst>
                </a:gridCol>
                <a:gridCol w="7968343">
                  <a:extLst>
                    <a:ext uri="{9D8B030D-6E8A-4147-A177-3AD203B41FA5}">
                      <a16:colId xmlns:a16="http://schemas.microsoft.com/office/drawing/2014/main" val="20001"/>
                    </a:ext>
                  </a:extLst>
                </a:gridCol>
              </a:tblGrid>
              <a:tr h="593770">
                <a:tc rowSpan="5">
                  <a:txBody>
                    <a:bodyPr/>
                    <a:lstStyle/>
                    <a:p>
                      <a:pPr algn="ctr"/>
                      <a:endParaRPr lang="en-US" sz="900" b="1" dirty="0">
                        <a:solidFill>
                          <a:srgbClr val="FF0000"/>
                        </a:solidFill>
                        <a:latin typeface="Times New Roman" pitchFamily="18" charset="0"/>
                        <a:cs typeface="Times New Roman" pitchFamily="18" charset="0"/>
                      </a:endParaRPr>
                    </a:p>
                    <a:p>
                      <a:pPr algn="ctr"/>
                      <a:endParaRPr lang="en-US" sz="1400" b="1" dirty="0">
                        <a:solidFill>
                          <a:srgbClr val="FF0000"/>
                        </a:solidFill>
                        <a:latin typeface="Times New Roman" pitchFamily="18" charset="0"/>
                        <a:cs typeface="Times New Roman" pitchFamily="18" charset="0"/>
                      </a:endParaRPr>
                    </a:p>
                    <a:p>
                      <a:pPr algn="ctr"/>
                      <a:r>
                        <a:rPr lang="en-US" sz="2800" b="1" dirty="0">
                          <a:solidFill>
                            <a:srgbClr val="FF0000"/>
                          </a:solidFill>
                          <a:latin typeface="Times New Roman" pitchFamily="18" charset="0"/>
                          <a:cs typeface="Times New Roman" pitchFamily="18" charset="0"/>
                        </a:rPr>
                        <a:t>TỤC</a:t>
                      </a:r>
                      <a:r>
                        <a:rPr lang="en-US" sz="2800" b="1" baseline="0" dirty="0">
                          <a:solidFill>
                            <a:srgbClr val="FF0000"/>
                          </a:solidFill>
                          <a:latin typeface="Times New Roman" pitchFamily="18" charset="0"/>
                          <a:cs typeface="Times New Roman" pitchFamily="18" charset="0"/>
                        </a:rPr>
                        <a:t> NGỮ LÀ MỘT THỂ LOẠI VĂN HỌC DÂN GIAN</a:t>
                      </a:r>
                      <a:endParaRPr lang="en-US" sz="2800" b="1" dirty="0">
                        <a:solidFill>
                          <a:srgbClr val="FF0000"/>
                        </a:solidFill>
                        <a:latin typeface="Times New Roman" pitchFamily="18" charset="0"/>
                        <a:cs typeface="Times New Roman" pitchFamily="18" charset="0"/>
                      </a:endParaRPr>
                    </a:p>
                  </a:txBody>
                  <a:tcPr/>
                </a:tc>
                <a:tc>
                  <a:txBody>
                    <a:bodyPr/>
                    <a:lstStyle/>
                    <a:p>
                      <a:r>
                        <a:rPr lang="en-US" sz="2800" dirty="0" err="1">
                          <a:latin typeface="Times New Roman" pitchFamily="18" charset="0"/>
                          <a:cs typeface="Times New Roman" pitchFamily="18" charset="0"/>
                        </a:rPr>
                        <a:t>Tác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giả</a:t>
                      </a:r>
                      <a:r>
                        <a:rPr lang="en-US" sz="2800" baseline="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05642">
                <a:tc vMerge="1">
                  <a:txBody>
                    <a:bodyPr/>
                    <a:lstStyle/>
                    <a:p>
                      <a:endParaRPr lang="en-US"/>
                    </a:p>
                  </a:txBody>
                  <a:tcPr/>
                </a:tc>
                <a:tc>
                  <a:txBody>
                    <a:bodyPr/>
                    <a:lstStyle/>
                    <a:p>
                      <a:r>
                        <a:rPr lang="en-US" sz="2800" baseline="0" dirty="0" err="1">
                          <a:latin typeface="Times New Roman" pitchFamily="18" charset="0"/>
                          <a:cs typeface="Times New Roman" pitchFamily="18" charset="0"/>
                        </a:rPr>
                        <a:t>Hình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thức</a:t>
                      </a:r>
                      <a:r>
                        <a:rPr lang="en-US" sz="2800" baseline="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58140">
                <a:tc vMerge="1">
                  <a:txBody>
                    <a:bodyPr/>
                    <a:lstStyle/>
                    <a:p>
                      <a:endParaRPr lang="en-US"/>
                    </a:p>
                  </a:txBody>
                  <a:tcPr/>
                </a:tc>
                <a:tc>
                  <a:txBody>
                    <a:bodyPr/>
                    <a:lstStyle/>
                    <a:p>
                      <a:r>
                        <a:rPr lang="en-US" sz="2800" dirty="0" err="1">
                          <a:latin typeface="Times New Roman" pitchFamily="18" charset="0"/>
                          <a:cs typeface="Times New Roman" pitchFamily="18" charset="0"/>
                        </a:rPr>
                        <a:t>Nội</a:t>
                      </a:r>
                      <a:r>
                        <a:rPr lang="en-US" sz="2800" baseline="0" dirty="0">
                          <a:latin typeface="Times New Roman" pitchFamily="18" charset="0"/>
                          <a:cs typeface="Times New Roman" pitchFamily="18" charset="0"/>
                        </a:rPr>
                        <a:t> dung: …………………………………………</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629392">
                <a:tc vMerge="1">
                  <a:txBody>
                    <a:bodyPr/>
                    <a:lstStyle/>
                    <a:p>
                      <a:endParaRPr lang="en-US" dirty="0"/>
                    </a:p>
                  </a:txBody>
                  <a:tcPr/>
                </a:tc>
                <a:tc>
                  <a:txBody>
                    <a:bodyPr/>
                    <a:lstStyle/>
                    <a:p>
                      <a:r>
                        <a:rPr lang="en-US" sz="2800" dirty="0" err="1">
                          <a:latin typeface="Times New Roman" pitchFamily="18" charset="0"/>
                          <a:cs typeface="Times New Roman" pitchFamily="18" charset="0"/>
                        </a:rPr>
                        <a:t>Nghệ</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thuật</a:t>
                      </a:r>
                      <a:r>
                        <a:rPr lang="en-US" sz="2800" baseline="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617517">
                <a:tc vMerge="1">
                  <a:txBody>
                    <a:bodyPr/>
                    <a:lstStyle/>
                    <a:p>
                      <a:endParaRPr lang="en-US"/>
                    </a:p>
                  </a:txBody>
                  <a:tcPr/>
                </a:tc>
                <a:tc>
                  <a:txBody>
                    <a:bodyPr/>
                    <a:lstStyle/>
                    <a:p>
                      <a:r>
                        <a:rPr lang="en-US" sz="2800" dirty="0" err="1">
                          <a:latin typeface="Times New Roman" pitchFamily="18" charset="0"/>
                          <a:cs typeface="Times New Roman" pitchFamily="18" charset="0"/>
                        </a:rPr>
                        <a:t>Phạm</a:t>
                      </a:r>
                      <a:r>
                        <a:rPr lang="en-US" sz="2800" baseline="0" dirty="0">
                          <a:latin typeface="Times New Roman" pitchFamily="18" charset="0"/>
                          <a:cs typeface="Times New Roman" pitchFamily="18" charset="0"/>
                        </a:rPr>
                        <a:t> vi </a:t>
                      </a:r>
                      <a:r>
                        <a:rPr lang="en-US" sz="2800" baseline="0" dirty="0" err="1">
                          <a:latin typeface="Times New Roman" pitchFamily="18" charset="0"/>
                          <a:cs typeface="Times New Roman" pitchFamily="18" charset="0"/>
                        </a:rPr>
                        <a:t>vận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dụng</a:t>
                      </a:r>
                      <a:r>
                        <a:rPr lang="en-US" sz="2800" baseline="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20" name="Rectangle 19">
            <a:extLst>
              <a:ext uri="{FF2B5EF4-FFF2-40B4-BE49-F238E27FC236}">
                <a16:creationId xmlns:a16="http://schemas.microsoft.com/office/drawing/2014/main" id="{7651873A-4D40-2448-958F-79B58CE0A677}"/>
              </a:ext>
            </a:extLst>
          </p:cNvPr>
          <p:cNvSpPr/>
          <p:nvPr/>
        </p:nvSpPr>
        <p:spPr>
          <a:xfrm>
            <a:off x="540640" y="457119"/>
            <a:ext cx="3757760" cy="646331"/>
          </a:xfrm>
          <a:prstGeom prst="rect">
            <a:avLst/>
          </a:prstGeom>
        </p:spPr>
        <p:txBody>
          <a:bodyPr wrap="none">
            <a:spAutoFit/>
          </a:bodyPr>
          <a:lstStyle/>
          <a:p>
            <a:r>
              <a:rPr lang="es-BO" sz="3600" b="1" i="1" u="sng" dirty="0" err="1">
                <a:solidFill>
                  <a:srgbClr val="FF0000"/>
                </a:solidFill>
                <a:latin typeface="Times New Roman" panose="02020603050405020304" pitchFamily="18" charset="0"/>
                <a:ea typeface="Times New Roman" panose="02020603050405020304" pitchFamily="18" charset="0"/>
              </a:rPr>
              <a:t>Khái</a:t>
            </a:r>
            <a:r>
              <a:rPr lang="es-BO" sz="3600" b="1" i="1" u="sng" dirty="0">
                <a:solidFill>
                  <a:srgbClr val="FF0000"/>
                </a:solidFill>
                <a:latin typeface="Times New Roman" panose="02020603050405020304" pitchFamily="18" charset="0"/>
                <a:ea typeface="Times New Roman" panose="02020603050405020304" pitchFamily="18" charset="0"/>
              </a:rPr>
              <a:t> </a:t>
            </a:r>
            <a:r>
              <a:rPr lang="es-BO" sz="3600" b="1" i="1" u="sng" dirty="0" err="1">
                <a:solidFill>
                  <a:srgbClr val="FF0000"/>
                </a:solidFill>
                <a:latin typeface="Times New Roman" panose="02020603050405020304" pitchFamily="18" charset="0"/>
                <a:ea typeface="Times New Roman" panose="02020603050405020304" pitchFamily="18" charset="0"/>
              </a:rPr>
              <a:t>niệm</a:t>
            </a:r>
            <a:r>
              <a:rPr lang="es-BO" sz="3600" b="1" i="1" u="sng" dirty="0">
                <a:solidFill>
                  <a:srgbClr val="FF0000"/>
                </a:solidFill>
                <a:latin typeface="Times New Roman" panose="02020603050405020304" pitchFamily="18" charset="0"/>
                <a:ea typeface="Times New Roman" panose="02020603050405020304" pitchFamily="18" charset="0"/>
              </a:rPr>
              <a:t> </a:t>
            </a:r>
            <a:r>
              <a:rPr lang="es-BO" sz="3600" b="1" i="1" u="sng" dirty="0" err="1">
                <a:solidFill>
                  <a:srgbClr val="FF0000"/>
                </a:solidFill>
                <a:latin typeface="Times New Roman" panose="02020603050405020304" pitchFamily="18" charset="0"/>
                <a:ea typeface="Times New Roman" panose="02020603050405020304" pitchFamily="18" charset="0"/>
              </a:rPr>
              <a:t>tục</a:t>
            </a:r>
            <a:r>
              <a:rPr lang="es-BO" sz="3600" b="1" i="1" u="sng" dirty="0">
                <a:solidFill>
                  <a:srgbClr val="FF0000"/>
                </a:solidFill>
                <a:latin typeface="Times New Roman" panose="02020603050405020304" pitchFamily="18" charset="0"/>
                <a:ea typeface="Times New Roman" panose="02020603050405020304" pitchFamily="18" charset="0"/>
              </a:rPr>
              <a:t> </a:t>
            </a:r>
            <a:r>
              <a:rPr lang="es-BO" sz="3600" b="1" i="1" u="sng" dirty="0" err="1">
                <a:solidFill>
                  <a:srgbClr val="FF0000"/>
                </a:solidFill>
                <a:latin typeface="Times New Roman" panose="02020603050405020304" pitchFamily="18" charset="0"/>
                <a:ea typeface="Times New Roman" panose="02020603050405020304" pitchFamily="18" charset="0"/>
              </a:rPr>
              <a:t>ngữ</a:t>
            </a:r>
            <a:endParaRPr lang="en-US" sz="3600" i="1" u="sng" dirty="0">
              <a:solidFill>
                <a:srgbClr val="FF0000"/>
              </a:solidFill>
            </a:endParaRPr>
          </a:p>
        </p:txBody>
      </p:sp>
    </p:spTree>
    <p:extLst>
      <p:ext uri="{BB962C8B-B14F-4D97-AF65-F5344CB8AC3E}">
        <p14:creationId xmlns:p14="http://schemas.microsoft.com/office/powerpoint/2010/main" val="24434166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strVal val="#ppt_w*0.70"/>
                                          </p:val>
                                        </p:tav>
                                        <p:tav tm="100000">
                                          <p:val>
                                            <p:strVal val="#ppt_w"/>
                                          </p:val>
                                        </p:tav>
                                      </p:tavLst>
                                    </p:anim>
                                    <p:anim calcmode="lin" valueType="num">
                                      <p:cBhvr>
                                        <p:cTn id="15" dur="1000" fill="hold"/>
                                        <p:tgtEl>
                                          <p:spTgt spid="18"/>
                                        </p:tgtEl>
                                        <p:attrNameLst>
                                          <p:attrName>ppt_h</p:attrName>
                                        </p:attrNameLst>
                                      </p:cBhvr>
                                      <p:tavLst>
                                        <p:tav tm="0">
                                          <p:val>
                                            <p:strVal val="#ppt_h"/>
                                          </p:val>
                                        </p:tav>
                                        <p:tav tm="100000">
                                          <p:val>
                                            <p:strVal val="#ppt_h"/>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nature&#10;&#10;Description automatically generated">
            <a:extLst>
              <a:ext uri="{FF2B5EF4-FFF2-40B4-BE49-F238E27FC236}">
                <a16:creationId xmlns:a16="http://schemas.microsoft.com/office/drawing/2014/main" id="{262A81E0-4225-1C46-A7CC-443CED11C250}"/>
              </a:ext>
            </a:extLst>
          </p:cNvPr>
          <p:cNvPicPr>
            <a:picLocks noChangeAspect="1"/>
          </p:cNvPicPr>
          <p:nvPr/>
        </p:nvPicPr>
        <p:blipFill>
          <a:blip r:embed="rId2"/>
          <a:stretch>
            <a:fillRect/>
          </a:stretch>
        </p:blipFill>
        <p:spPr>
          <a:xfrm>
            <a:off x="0" y="9939"/>
            <a:ext cx="12192000" cy="6838122"/>
          </a:xfrm>
          <a:prstGeom prst="rect">
            <a:avLst/>
          </a:prstGeom>
        </p:spPr>
      </p:pic>
      <p:pic>
        <p:nvPicPr>
          <p:cNvPr id="4" name="Picture 3">
            <a:extLst>
              <a:ext uri="{FF2B5EF4-FFF2-40B4-BE49-F238E27FC236}">
                <a16:creationId xmlns:a16="http://schemas.microsoft.com/office/drawing/2014/main" id="{912288EF-A9D9-4B26-9B64-575A54FB319D}"/>
              </a:ext>
            </a:extLst>
          </p:cNvPr>
          <p:cNvPicPr>
            <a:picLocks noChangeAspect="1"/>
          </p:cNvPicPr>
          <p:nvPr/>
        </p:nvPicPr>
        <p:blipFill rotWithShape="1">
          <a:blip r:embed="rId3">
            <a:extLst>
              <a:ext uri="{28A0092B-C50C-407E-A947-70E740481C1C}">
                <a14:useLocalDpi xmlns:a14="http://schemas.microsoft.com/office/drawing/2010/main" val="0"/>
              </a:ext>
            </a:extLst>
          </a:blip>
          <a:srcRect l="30117" t="6589" r="30242" b="8594"/>
          <a:stretch/>
        </p:blipFill>
        <p:spPr>
          <a:xfrm>
            <a:off x="9438234" y="3820751"/>
            <a:ext cx="911504" cy="1939487"/>
          </a:xfrm>
          <a:prstGeom prst="rect">
            <a:avLst/>
          </a:prstGeom>
        </p:spPr>
      </p:pic>
      <p:pic>
        <p:nvPicPr>
          <p:cNvPr id="5" name="Picture 4">
            <a:extLst>
              <a:ext uri="{FF2B5EF4-FFF2-40B4-BE49-F238E27FC236}">
                <a16:creationId xmlns:a16="http://schemas.microsoft.com/office/drawing/2014/main" id="{713F094C-E4DA-48C1-BB52-48FDA9C805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66" t="15995" r="50000" b="15972"/>
          <a:stretch/>
        </p:blipFill>
        <p:spPr>
          <a:xfrm>
            <a:off x="9835858" y="2682962"/>
            <a:ext cx="1198880" cy="1779581"/>
          </a:xfrm>
          <a:prstGeom prst="rect">
            <a:avLst/>
          </a:prstGeom>
        </p:spPr>
      </p:pic>
      <p:pic>
        <p:nvPicPr>
          <p:cNvPr id="6" name="Picture 5">
            <a:extLst>
              <a:ext uri="{FF2B5EF4-FFF2-40B4-BE49-F238E27FC236}">
                <a16:creationId xmlns:a16="http://schemas.microsoft.com/office/drawing/2014/main" id="{75BF88B2-36C5-4209-96A1-C9B5D7E678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684" b="16964"/>
          <a:stretch/>
        </p:blipFill>
        <p:spPr>
          <a:xfrm>
            <a:off x="8524590" y="2185204"/>
            <a:ext cx="1462256" cy="2277339"/>
          </a:xfrm>
          <a:prstGeom prst="rect">
            <a:avLst/>
          </a:prstGeom>
        </p:spPr>
      </p:pic>
      <p:pic>
        <p:nvPicPr>
          <p:cNvPr id="7" name="Picture 6">
            <a:extLst>
              <a:ext uri="{FF2B5EF4-FFF2-40B4-BE49-F238E27FC236}">
                <a16:creationId xmlns:a16="http://schemas.microsoft.com/office/drawing/2014/main" id="{F77E33AC-98DD-4008-870D-5287A6FB95A4}"/>
              </a:ext>
            </a:extLst>
          </p:cNvPr>
          <p:cNvPicPr>
            <a:picLocks noChangeAspect="1"/>
          </p:cNvPicPr>
          <p:nvPr/>
        </p:nvPicPr>
        <p:blipFill rotWithShape="1">
          <a:blip r:embed="rId6">
            <a:extLst>
              <a:ext uri="{28A0092B-C50C-407E-A947-70E740481C1C}">
                <a14:useLocalDpi xmlns:a14="http://schemas.microsoft.com/office/drawing/2010/main" val="0"/>
              </a:ext>
            </a:extLst>
          </a:blip>
          <a:srcRect l="30624" t="10667" r="32032" b="13904"/>
          <a:stretch/>
        </p:blipFill>
        <p:spPr>
          <a:xfrm>
            <a:off x="8291955" y="3429000"/>
            <a:ext cx="913644" cy="1779582"/>
          </a:xfrm>
          <a:prstGeom prst="rect">
            <a:avLst/>
          </a:prstGeom>
        </p:spPr>
      </p:pic>
      <p:pic>
        <p:nvPicPr>
          <p:cNvPr id="8" name="Picture 7">
            <a:extLst>
              <a:ext uri="{FF2B5EF4-FFF2-40B4-BE49-F238E27FC236}">
                <a16:creationId xmlns:a16="http://schemas.microsoft.com/office/drawing/2014/main" id="{C85DF7D9-4BA2-40B8-A258-10B5140EC1E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255" t="39122" r="51898" b="3429"/>
          <a:stretch/>
        </p:blipFill>
        <p:spPr>
          <a:xfrm>
            <a:off x="10617105" y="3298594"/>
            <a:ext cx="1198880" cy="1819852"/>
          </a:xfrm>
          <a:prstGeom prst="rect">
            <a:avLst/>
          </a:prstGeom>
        </p:spPr>
      </p:pic>
      <p:pic>
        <p:nvPicPr>
          <p:cNvPr id="9" name="Picture 8">
            <a:extLst>
              <a:ext uri="{FF2B5EF4-FFF2-40B4-BE49-F238E27FC236}">
                <a16:creationId xmlns:a16="http://schemas.microsoft.com/office/drawing/2014/main" id="{08A66042-4DEF-458A-B9E9-6DB8FC16C0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04330">
            <a:off x="5663072" y="3942489"/>
            <a:ext cx="2438405" cy="1003123"/>
          </a:xfrm>
          <a:prstGeom prst="rect">
            <a:avLst/>
          </a:prstGeom>
        </p:spPr>
      </p:pic>
      <p:pic>
        <p:nvPicPr>
          <p:cNvPr id="10" name="Picture 9">
            <a:hlinkClick r:id="rId9" action="ppaction://hlinksldjump"/>
            <a:extLst>
              <a:ext uri="{FF2B5EF4-FFF2-40B4-BE49-F238E27FC236}">
                <a16:creationId xmlns:a16="http://schemas.microsoft.com/office/drawing/2014/main" id="{1D82F531-38BE-4855-8025-3249EE257D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10902" y="1762655"/>
            <a:ext cx="4219583" cy="4219583"/>
          </a:xfrm>
          <a:prstGeom prst="rect">
            <a:avLst/>
          </a:prstGeom>
        </p:spPr>
      </p:pic>
      <p:sp>
        <p:nvSpPr>
          <p:cNvPr id="11" name="Rectangle 10">
            <a:hlinkClick r:id="rId11" action="ppaction://hlinksldjump"/>
            <a:extLst>
              <a:ext uri="{FF2B5EF4-FFF2-40B4-BE49-F238E27FC236}">
                <a16:creationId xmlns:a16="http://schemas.microsoft.com/office/drawing/2014/main" id="{2B07CCE0-364C-4641-8066-6605FA107D0B}"/>
              </a:ext>
            </a:extLst>
          </p:cNvPr>
          <p:cNvSpPr/>
          <p:nvPr/>
        </p:nvSpPr>
        <p:spPr>
          <a:xfrm>
            <a:off x="2654055" y="2121033"/>
            <a:ext cx="3476601" cy="1569660"/>
          </a:xfrm>
          <a:prstGeom prst="rect">
            <a:avLst/>
          </a:prstGeom>
          <a:noFill/>
        </p:spPr>
        <p:txBody>
          <a:bodyPr wrap="square" lIns="91440" tIns="45720" rIns="91440" bIns="45720">
            <a:spAutoFit/>
          </a:bodyPr>
          <a:lstStyle/>
          <a:p>
            <a:pPr algn="ctr"/>
            <a:r>
              <a:rPr lang="en-US" sz="3200" b="1" cap="none"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GIÚP HỌC</a:t>
            </a:r>
          </a:p>
          <a:p>
            <a:pPr algn="ctr"/>
            <a:r>
              <a:rPr lang="en-US" sz="3200" b="1" cap="none"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SINH QUA SÔNG</a:t>
            </a:r>
          </a:p>
        </p:txBody>
      </p:sp>
      <p:pic>
        <p:nvPicPr>
          <p:cNvPr id="12" name="Picture 11">
            <a:hlinkClick r:id="rId12" action="ppaction://hlinksldjump"/>
            <a:extLst>
              <a:ext uri="{FF2B5EF4-FFF2-40B4-BE49-F238E27FC236}">
                <a16:creationId xmlns:a16="http://schemas.microsoft.com/office/drawing/2014/main" id="{B10466E8-CDDF-4924-A138-B1B80D87CAB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55810" y="3820751"/>
            <a:ext cx="1661119" cy="1661119"/>
          </a:xfrm>
          <a:prstGeom prst="rect">
            <a:avLst/>
          </a:prstGeom>
        </p:spPr>
      </p:pic>
      <p:pic>
        <p:nvPicPr>
          <p:cNvPr id="14" name="Picture 13">
            <a:extLst>
              <a:ext uri="{FF2B5EF4-FFF2-40B4-BE49-F238E27FC236}">
                <a16:creationId xmlns:a16="http://schemas.microsoft.com/office/drawing/2014/main" id="{983DD773-0140-4864-A3DD-0FB2DC9BC61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99911" y="5781389"/>
            <a:ext cx="696218" cy="696218"/>
          </a:xfrm>
          <a:prstGeom prst="rect">
            <a:avLst/>
          </a:prstGeom>
        </p:spPr>
      </p:pic>
      <p:pic>
        <p:nvPicPr>
          <p:cNvPr id="15" name="Picture 14">
            <a:extLst>
              <a:ext uri="{FF2B5EF4-FFF2-40B4-BE49-F238E27FC236}">
                <a16:creationId xmlns:a16="http://schemas.microsoft.com/office/drawing/2014/main" id="{70BFF456-7A3B-485D-BF55-26B313CD556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65619" y="5274474"/>
            <a:ext cx="696218" cy="696218"/>
          </a:xfrm>
          <a:prstGeom prst="rect">
            <a:avLst/>
          </a:prstGeom>
        </p:spPr>
      </p:pic>
      <p:pic>
        <p:nvPicPr>
          <p:cNvPr id="16" name="Picture 15">
            <a:extLst>
              <a:ext uri="{FF2B5EF4-FFF2-40B4-BE49-F238E27FC236}">
                <a16:creationId xmlns:a16="http://schemas.microsoft.com/office/drawing/2014/main" id="{09A5B848-DD61-49F6-B849-53D8890738F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23405" y="5764187"/>
            <a:ext cx="696218" cy="696218"/>
          </a:xfrm>
          <a:prstGeom prst="rect">
            <a:avLst/>
          </a:prstGeom>
        </p:spPr>
      </p:pic>
      <p:pic>
        <p:nvPicPr>
          <p:cNvPr id="17" name="Picture 16">
            <a:extLst>
              <a:ext uri="{FF2B5EF4-FFF2-40B4-BE49-F238E27FC236}">
                <a16:creationId xmlns:a16="http://schemas.microsoft.com/office/drawing/2014/main" id="{9709A552-42FD-43F5-8692-8C61F54A641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89113" y="5303222"/>
            <a:ext cx="457016" cy="457016"/>
          </a:xfrm>
          <a:prstGeom prst="rect">
            <a:avLst/>
          </a:prstGeom>
        </p:spPr>
      </p:pic>
    </p:spTree>
    <p:extLst>
      <p:ext uri="{BB962C8B-B14F-4D97-AF65-F5344CB8AC3E}">
        <p14:creationId xmlns:p14="http://schemas.microsoft.com/office/powerpoint/2010/main" val="4232483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3.125E-6 3.33333E-6 L -0.40052 0.00115 " pathEditMode="relative" rAng="0" ptsTypes="AA">
                                      <p:cBhvr>
                                        <p:cTn id="6" dur="2000" fill="hold"/>
                                        <p:tgtEl>
                                          <p:spTgt spid="9"/>
                                        </p:tgtEl>
                                        <p:attrNameLst>
                                          <p:attrName>ppt_x</p:attrName>
                                          <p:attrName>ppt_y</p:attrName>
                                        </p:attrNameLst>
                                      </p:cBhvr>
                                      <p:rCtr x="-20026" y="46"/>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0.40052 0.00115 L -3.125E-6 3.33333E-6 " pathEditMode="relative" rAng="0" ptsTypes="AA">
                                      <p:cBhvr>
                                        <p:cTn id="9" dur="2000" fill="hold"/>
                                        <p:tgtEl>
                                          <p:spTgt spid="9"/>
                                        </p:tgtEl>
                                        <p:attrNameLst>
                                          <p:attrName>ppt_x</p:attrName>
                                          <p:attrName>ppt_y</p:attrName>
                                        </p:attrNameLst>
                                      </p:cBhvr>
                                      <p:rCtr x="20026" y="-69"/>
                                    </p:animMotion>
                                  </p:childTnLst>
                                </p:cTn>
                              </p:par>
                            </p:childTnLst>
                          </p:cTn>
                        </p:par>
                        <p:par>
                          <p:cTn id="10" fill="hold">
                            <p:stCondLst>
                              <p:cond delay="4000"/>
                            </p:stCondLst>
                            <p:childTnLst>
                              <p:par>
                                <p:cTn id="11" presetID="35" presetClass="path" presetSubtype="0" accel="50000" decel="50000" fill="hold" nodeType="afterEffect">
                                  <p:stCondLst>
                                    <p:cond delay="0"/>
                                  </p:stCondLst>
                                  <p:childTnLst>
                                    <p:animMotion origin="layout" path="M -3.125E-6 3.33333E-6 L -0.40052 0.00115 " pathEditMode="relative" rAng="0" ptsTypes="AA">
                                      <p:cBhvr>
                                        <p:cTn id="12" dur="2000" fill="hold"/>
                                        <p:tgtEl>
                                          <p:spTgt spid="9"/>
                                        </p:tgtEl>
                                        <p:attrNameLst>
                                          <p:attrName>ppt_x</p:attrName>
                                          <p:attrName>ppt_y</p:attrName>
                                        </p:attrNameLst>
                                      </p:cBhvr>
                                      <p:rCtr x="-20026" y="46"/>
                                    </p:animMotion>
                                  </p:childTnLst>
                                </p:cTn>
                              </p:par>
                            </p:childTnLst>
                          </p:cTn>
                        </p:par>
                        <p:par>
                          <p:cTn id="13" fill="hold">
                            <p:stCondLst>
                              <p:cond delay="6000"/>
                            </p:stCondLst>
                            <p:childTnLst>
                              <p:par>
                                <p:cTn id="14" presetID="63" presetClass="path" presetSubtype="0" accel="50000" decel="50000" fill="hold" nodeType="afterEffect">
                                  <p:stCondLst>
                                    <p:cond delay="0"/>
                                  </p:stCondLst>
                                  <p:childTnLst>
                                    <p:animMotion origin="layout" path="M -0.40052 0.00115 L -3.125E-6 3.33333E-6 " pathEditMode="relative" rAng="0" ptsTypes="AA">
                                      <p:cBhvr>
                                        <p:cTn id="15" dur="2000" fill="hold"/>
                                        <p:tgtEl>
                                          <p:spTgt spid="9"/>
                                        </p:tgtEl>
                                        <p:attrNameLst>
                                          <p:attrName>ppt_x</p:attrName>
                                          <p:attrName>ppt_y</p:attrName>
                                        </p:attrNameLst>
                                      </p:cBhvr>
                                      <p:rCtr x="20026" y="-69"/>
                                    </p:animMotion>
                                  </p:childTnLst>
                                </p:cTn>
                              </p:par>
                            </p:childTnLst>
                          </p:cTn>
                        </p:par>
                        <p:par>
                          <p:cTn id="16" fill="hold">
                            <p:stCondLst>
                              <p:cond delay="8000"/>
                            </p:stCondLst>
                            <p:childTnLst>
                              <p:par>
                                <p:cTn id="17" presetID="35" presetClass="path" presetSubtype="0" accel="50000" decel="50000" fill="hold" nodeType="afterEffect">
                                  <p:stCondLst>
                                    <p:cond delay="0"/>
                                  </p:stCondLst>
                                  <p:childTnLst>
                                    <p:animMotion origin="layout" path="M -3.125E-6 3.33333E-6 L -0.40052 0.00115 " pathEditMode="relative" rAng="0" ptsTypes="AA">
                                      <p:cBhvr>
                                        <p:cTn id="18" dur="2000" fill="hold"/>
                                        <p:tgtEl>
                                          <p:spTgt spid="9"/>
                                        </p:tgtEl>
                                        <p:attrNameLst>
                                          <p:attrName>ppt_x</p:attrName>
                                          <p:attrName>ppt_y</p:attrName>
                                        </p:attrNameLst>
                                      </p:cBhvr>
                                      <p:rCtr x="-20026" y="46"/>
                                    </p:animMotion>
                                  </p:childTnLst>
                                </p:cTn>
                              </p:par>
                            </p:childTnLst>
                          </p:cTn>
                        </p:par>
                        <p:par>
                          <p:cTn id="19" fill="hold">
                            <p:stCondLst>
                              <p:cond delay="10000"/>
                            </p:stCondLst>
                            <p:childTnLst>
                              <p:par>
                                <p:cTn id="20" presetID="63" presetClass="path" presetSubtype="0" accel="50000" decel="50000" fill="hold" nodeType="afterEffect">
                                  <p:stCondLst>
                                    <p:cond delay="0"/>
                                  </p:stCondLst>
                                  <p:childTnLst>
                                    <p:animMotion origin="layout" path="M -0.40052 0.00115 L -3.125E-6 3.33333E-6 " pathEditMode="relative" rAng="0" ptsTypes="AA">
                                      <p:cBhvr>
                                        <p:cTn id="21" dur="2000" fill="hold"/>
                                        <p:tgtEl>
                                          <p:spTgt spid="9"/>
                                        </p:tgtEl>
                                        <p:attrNameLst>
                                          <p:attrName>ppt_x</p:attrName>
                                          <p:attrName>ppt_y</p:attrName>
                                        </p:attrNameLst>
                                      </p:cBhvr>
                                      <p:rCtr x="20026" y="-69"/>
                                    </p:animMotion>
                                  </p:childTnLst>
                                </p:cTn>
                              </p:par>
                            </p:childTnLst>
                          </p:cTn>
                        </p:par>
                        <p:par>
                          <p:cTn id="22" fill="hold">
                            <p:stCondLst>
                              <p:cond delay="12000"/>
                            </p:stCondLst>
                            <p:childTnLst>
                              <p:par>
                                <p:cTn id="23" presetID="35" presetClass="path" presetSubtype="0" accel="50000" decel="50000" fill="hold" nodeType="afterEffect">
                                  <p:stCondLst>
                                    <p:cond delay="0"/>
                                  </p:stCondLst>
                                  <p:childTnLst>
                                    <p:animMotion origin="layout" path="M -3.125E-6 3.33333E-6 L -0.40052 0.00115 " pathEditMode="relative" rAng="0" ptsTypes="AA">
                                      <p:cBhvr>
                                        <p:cTn id="24" dur="2000" fill="hold"/>
                                        <p:tgtEl>
                                          <p:spTgt spid="9"/>
                                        </p:tgtEl>
                                        <p:attrNameLst>
                                          <p:attrName>ppt_x</p:attrName>
                                          <p:attrName>ppt_y</p:attrName>
                                        </p:attrNameLst>
                                      </p:cBhvr>
                                      <p:rCtr x="-20026" y="46"/>
                                    </p:animMotion>
                                  </p:childTnLst>
                                </p:cTn>
                              </p:par>
                            </p:childTnLst>
                          </p:cTn>
                        </p:par>
                        <p:par>
                          <p:cTn id="25" fill="hold">
                            <p:stCondLst>
                              <p:cond delay="14000"/>
                            </p:stCondLst>
                            <p:childTnLst>
                              <p:par>
                                <p:cTn id="26" presetID="63" presetClass="path" presetSubtype="0" accel="50000" decel="50000" fill="hold" nodeType="afterEffect">
                                  <p:stCondLst>
                                    <p:cond delay="0"/>
                                  </p:stCondLst>
                                  <p:childTnLst>
                                    <p:animMotion origin="layout" path="M -0.40052 0.00115 L -3.125E-6 3.33333E-6 " pathEditMode="relative" rAng="0" ptsTypes="AA">
                                      <p:cBhvr>
                                        <p:cTn id="27" dur="2000" fill="hold"/>
                                        <p:tgtEl>
                                          <p:spTgt spid="9"/>
                                        </p:tgtEl>
                                        <p:attrNameLst>
                                          <p:attrName>ppt_x</p:attrName>
                                          <p:attrName>ppt_y</p:attrName>
                                        </p:attrNameLst>
                                      </p:cBhvr>
                                      <p:rCtr x="20026" y="-69"/>
                                    </p:animMotion>
                                  </p:childTnLst>
                                </p:cTn>
                              </p:par>
                            </p:childTnLst>
                          </p:cTn>
                        </p:par>
                        <p:par>
                          <p:cTn id="28" fill="hold">
                            <p:stCondLst>
                              <p:cond delay="16000"/>
                            </p:stCondLst>
                            <p:childTnLst>
                              <p:par>
                                <p:cTn id="29" presetID="35" presetClass="path" presetSubtype="0" accel="50000" decel="50000" fill="hold" nodeType="afterEffect">
                                  <p:stCondLst>
                                    <p:cond delay="0"/>
                                  </p:stCondLst>
                                  <p:childTnLst>
                                    <p:animMotion origin="layout" path="M -3.125E-6 3.33333E-6 L -0.40052 0.00115 " pathEditMode="relative" rAng="0" ptsTypes="AA">
                                      <p:cBhvr>
                                        <p:cTn id="30" dur="2000" fill="hold"/>
                                        <p:tgtEl>
                                          <p:spTgt spid="9"/>
                                        </p:tgtEl>
                                        <p:attrNameLst>
                                          <p:attrName>ppt_x</p:attrName>
                                          <p:attrName>ppt_y</p:attrName>
                                        </p:attrNameLst>
                                      </p:cBhvr>
                                      <p:rCtr x="-20026" y="46"/>
                                    </p:animMotion>
                                  </p:childTnLst>
                                </p:cTn>
                              </p:par>
                            </p:childTnLst>
                          </p:cTn>
                        </p:par>
                        <p:par>
                          <p:cTn id="31" fill="hold">
                            <p:stCondLst>
                              <p:cond delay="18000"/>
                            </p:stCondLst>
                            <p:childTnLst>
                              <p:par>
                                <p:cTn id="32" presetID="63" presetClass="path" presetSubtype="0" accel="50000" decel="50000" fill="hold" nodeType="afterEffect">
                                  <p:stCondLst>
                                    <p:cond delay="0"/>
                                  </p:stCondLst>
                                  <p:childTnLst>
                                    <p:animMotion origin="layout" path="M -0.40052 0.00115 L -3.125E-6 3.33333E-6 " pathEditMode="relative" rAng="0" ptsTypes="AA">
                                      <p:cBhvr>
                                        <p:cTn id="33" dur="2000" fill="hold"/>
                                        <p:tgtEl>
                                          <p:spTgt spid="9"/>
                                        </p:tgtEl>
                                        <p:attrNameLst>
                                          <p:attrName>ppt_x</p:attrName>
                                          <p:attrName>ppt_y</p:attrName>
                                        </p:attrNameLst>
                                      </p:cBhvr>
                                      <p:rCtr x="20026" y="-69"/>
                                    </p:animMotion>
                                  </p:childTnLst>
                                </p:cTn>
                              </p:par>
                            </p:childTnLst>
                          </p:cTn>
                        </p:par>
                      </p:childTnLst>
                    </p:cTn>
                  </p:par>
                  <p:par>
                    <p:cTn id="34" fill="hold">
                      <p:stCondLst>
                        <p:cond delay="indefinite"/>
                      </p:stCondLst>
                      <p:childTnLst>
                        <p:par>
                          <p:cTn id="35" fill="hold">
                            <p:stCondLst>
                              <p:cond delay="0"/>
                            </p:stCondLst>
                            <p:childTnLst>
                              <p:par>
                                <p:cTn id="36"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37"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44" presetClass="path" presetSubtype="0" accel="50000" decel="50000" fill="hold" nodeType="clickEffect">
                                  <p:stCondLst>
                                    <p:cond delay="0"/>
                                  </p:stCondLst>
                                  <p:childTnLst>
                                    <p:animMotion origin="layout" path="M -4.58333E-6 -2.22222E-6 L -0.0388 -0.02731 C -0.04674 -0.03449 -0.05885 -0.03588 -0.07135 -0.03588 C -0.08567 -0.03588 -0.09713 -0.03449 -0.10507 -0.02731 L -0.14322 -2.22222E-6 " pathEditMode="relative" rAng="0" ptsTypes="AAAAA">
                                      <p:cBhvr>
                                        <p:cTn id="42" dur="2000" fill="hold"/>
                                        <p:tgtEl>
                                          <p:spTgt spid="6"/>
                                        </p:tgtEl>
                                        <p:attrNameLst>
                                          <p:attrName>ppt_x</p:attrName>
                                          <p:attrName>ppt_y</p:attrName>
                                        </p:attrNameLst>
                                      </p:cBhvr>
                                      <p:rCtr x="-7161" y="-1806"/>
                                    </p:animMotion>
                                  </p:childTnLst>
                                </p:cTn>
                              </p:par>
                              <p:par>
                                <p:cTn id="43" presetID="35" presetClass="path" presetSubtype="0" accel="50000" decel="50000" fill="hold" nodeType="withEffect">
                                  <p:stCondLst>
                                    <p:cond delay="0"/>
                                  </p:stCondLst>
                                  <p:childTnLst>
                                    <p:animMotion origin="layout" path="M -0.14322 -2.22222E-6 L -0.51158 -0.01203 " pathEditMode="relative" rAng="0" ptsTypes="AA">
                                      <p:cBhvr>
                                        <p:cTn id="44" dur="2000" fill="hold"/>
                                        <p:tgtEl>
                                          <p:spTgt spid="6"/>
                                        </p:tgtEl>
                                        <p:attrNameLst>
                                          <p:attrName>ppt_x</p:attrName>
                                          <p:attrName>ppt_y</p:attrName>
                                        </p:attrNameLst>
                                      </p:cBhvr>
                                      <p:rCtr x="-18424" y="-602"/>
                                    </p:animMotion>
                                  </p:childTnLst>
                                </p:cTn>
                              </p:par>
                            </p:childTnLst>
                          </p:cTn>
                        </p:par>
                        <p:par>
                          <p:cTn id="45" fill="hold">
                            <p:stCondLst>
                              <p:cond delay="2000"/>
                            </p:stCondLst>
                            <p:childTnLst>
                              <p:par>
                                <p:cTn id="46" presetID="0" presetClass="path" presetSubtype="0" accel="50000" decel="50000" fill="hold" nodeType="afterEffect">
                                  <p:stCondLst>
                                    <p:cond delay="0"/>
                                  </p:stCondLst>
                                  <p:childTnLst>
                                    <p:animMotion origin="layout" path="M -0.51158 -0.01204 L -0.54322 0.02662 L -0.56367 -0.05672 L -0.58567 -0.16575 L -0.63151 -0.18195 " pathEditMode="relative" rAng="0" ptsTypes="AAAAA">
                                      <p:cBhvr>
                                        <p:cTn id="47" dur="2000" fill="hold"/>
                                        <p:tgtEl>
                                          <p:spTgt spid="6"/>
                                        </p:tgtEl>
                                        <p:attrNameLst>
                                          <p:attrName>ppt_x</p:attrName>
                                          <p:attrName>ppt_y</p:attrName>
                                        </p:attrNameLst>
                                      </p:cBhvr>
                                      <p:rCtr x="-6003" y="-6574"/>
                                    </p:animMotion>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5"/>
                    </p:tgtEl>
                  </p:cond>
                </p:stCondLst>
                <p:endSync evt="end" delay="0">
                  <p:rtn val="all"/>
                </p:endSync>
                <p:childTnLst>
                  <p:par>
                    <p:cTn id="49" fill="hold">
                      <p:stCondLst>
                        <p:cond delay="0"/>
                      </p:stCondLst>
                      <p:childTnLst>
                        <p:par>
                          <p:cTn id="50" fill="hold">
                            <p:stCondLst>
                              <p:cond delay="0"/>
                            </p:stCondLst>
                            <p:childTnLst>
                              <p:par>
                                <p:cTn id="51" presetID="44" presetClass="path" presetSubtype="0" accel="50000" decel="50000" fill="hold" nodeType="clickEffect">
                                  <p:stCondLst>
                                    <p:cond delay="0"/>
                                  </p:stCondLst>
                                  <p:childTnLst>
                                    <p:animMotion origin="layout" path="M 6.25E-7 -3.33333E-6 L -0.06185 -0.05069 C -0.07461 -0.0625 -0.09401 -0.06782 -0.11406 -0.06782 C -0.13711 -0.06782 -0.1556 -0.0625 -0.16836 -0.05069 L -0.22995 -3.33333E-6 " pathEditMode="relative" rAng="0" ptsTypes="AAAAA">
                                      <p:cBhvr>
                                        <p:cTn id="52" dur="2000" fill="hold"/>
                                        <p:tgtEl>
                                          <p:spTgt spid="5"/>
                                        </p:tgtEl>
                                        <p:attrNameLst>
                                          <p:attrName>ppt_x</p:attrName>
                                          <p:attrName>ppt_y</p:attrName>
                                        </p:attrNameLst>
                                      </p:cBhvr>
                                      <p:rCtr x="-11497" y="-3403"/>
                                    </p:animMotion>
                                  </p:childTnLst>
                                </p:cTn>
                              </p:par>
                              <p:par>
                                <p:cTn id="53" presetID="35" presetClass="path" presetSubtype="0" accel="50000" decel="50000" fill="hold" nodeType="withEffect">
                                  <p:stCondLst>
                                    <p:cond delay="0"/>
                                  </p:stCondLst>
                                  <p:childTnLst>
                                    <p:animMotion origin="layout" path="M -0.22995 -3.33333E-6 L -0.61732 -0.02083 " pathEditMode="relative" rAng="0" ptsTypes="AA">
                                      <p:cBhvr>
                                        <p:cTn id="54" dur="2000" fill="hold"/>
                                        <p:tgtEl>
                                          <p:spTgt spid="5"/>
                                        </p:tgtEl>
                                        <p:attrNameLst>
                                          <p:attrName>ppt_x</p:attrName>
                                          <p:attrName>ppt_y</p:attrName>
                                        </p:attrNameLst>
                                      </p:cBhvr>
                                      <p:rCtr x="-19375" y="-1042"/>
                                    </p:animMotion>
                                  </p:childTnLst>
                                </p:cTn>
                              </p:par>
                            </p:childTnLst>
                          </p:cTn>
                        </p:par>
                        <p:par>
                          <p:cTn id="55" fill="hold">
                            <p:stCondLst>
                              <p:cond delay="2000"/>
                            </p:stCondLst>
                            <p:childTnLst>
                              <p:par>
                                <p:cTn id="56" presetID="0" presetClass="path" presetSubtype="0" accel="50000" decel="50000" fill="hold" nodeType="afterEffect">
                                  <p:stCondLst>
                                    <p:cond delay="0"/>
                                  </p:stCondLst>
                                  <p:childTnLst>
                                    <p:animMotion origin="layout" path="M -0.61732 -0.02083 L -0.61732 -0.02037 L -0.62917 -0.2243 " pathEditMode="relative" rAng="0" ptsTypes="AAA">
                                      <p:cBhvr>
                                        <p:cTn id="57" dur="2000" fill="hold"/>
                                        <p:tgtEl>
                                          <p:spTgt spid="5"/>
                                        </p:tgtEl>
                                        <p:attrNameLst>
                                          <p:attrName>ppt_x</p:attrName>
                                          <p:attrName>ppt_y</p:attrName>
                                        </p:attrNameLst>
                                      </p:cBhvr>
                                      <p:rCtr x="-599" y="-10162"/>
                                    </p:animMotion>
                                  </p:childTnLst>
                                </p:cTn>
                              </p:par>
                              <p:par>
                                <p:cTn id="58" presetID="6" presetClass="emph" presetSubtype="0" fill="hold" nodeType="withEffect">
                                  <p:stCondLst>
                                    <p:cond delay="0"/>
                                  </p:stCondLst>
                                  <p:childTnLst>
                                    <p:animScale>
                                      <p:cBhvr>
                                        <p:cTn id="59" dur="2000" fill="hold"/>
                                        <p:tgtEl>
                                          <p:spTgt spid="5"/>
                                        </p:tgtEl>
                                      </p:cBhvr>
                                      <p:by x="85000" y="85000"/>
                                    </p:animScale>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7"/>
                    </p:tgtEl>
                  </p:cond>
                </p:stCondLst>
                <p:endSync evt="end" delay="0">
                  <p:rtn val="all"/>
                </p:endSync>
                <p:childTnLst>
                  <p:par>
                    <p:cTn id="61" fill="hold">
                      <p:stCondLst>
                        <p:cond delay="0"/>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1.875E-6 3.7037E-7 L -0.00834 -0.11829 L -0.04362 -0.19676 L -0.08294 -0.17616 L -0.10039 -0.12986 " pathEditMode="relative" rAng="0" ptsTypes="AAAAA">
                                      <p:cBhvr>
                                        <p:cTn id="64" dur="2000" fill="hold"/>
                                        <p:tgtEl>
                                          <p:spTgt spid="7"/>
                                        </p:tgtEl>
                                        <p:attrNameLst>
                                          <p:attrName>ppt_x</p:attrName>
                                          <p:attrName>ppt_y</p:attrName>
                                        </p:attrNameLst>
                                      </p:cBhvr>
                                      <p:rCtr x="-5026" y="-9838"/>
                                    </p:animMotion>
                                  </p:childTnLst>
                                </p:cTn>
                              </p:par>
                              <p:par>
                                <p:cTn id="65" presetID="35" presetClass="path" presetSubtype="0" accel="50000" decel="50000" fill="hold" nodeType="withEffect">
                                  <p:stCondLst>
                                    <p:cond delay="0"/>
                                  </p:stCondLst>
                                  <p:childTnLst>
                                    <p:animMotion origin="layout" path="M -0.10039 -0.12986 L -0.50222 -0.12963 " pathEditMode="relative" rAng="0" ptsTypes="AA">
                                      <p:cBhvr>
                                        <p:cTn id="66" dur="2000" fill="hold"/>
                                        <p:tgtEl>
                                          <p:spTgt spid="7"/>
                                        </p:tgtEl>
                                        <p:attrNameLst>
                                          <p:attrName>ppt_x</p:attrName>
                                          <p:attrName>ppt_y</p:attrName>
                                        </p:attrNameLst>
                                      </p:cBhvr>
                                      <p:rCtr x="-20091" y="0"/>
                                    </p:animMotion>
                                  </p:childTnLst>
                                </p:cTn>
                              </p:par>
                            </p:childTnLst>
                          </p:cTn>
                        </p:par>
                        <p:par>
                          <p:cTn id="67" fill="hold">
                            <p:stCondLst>
                              <p:cond delay="2000"/>
                            </p:stCondLst>
                            <p:childTnLst>
                              <p:par>
                                <p:cTn id="68" presetID="0" presetClass="path" presetSubtype="0" accel="50000" decel="50000" fill="hold" nodeType="afterEffect">
                                  <p:stCondLst>
                                    <p:cond delay="0"/>
                                  </p:stCondLst>
                                  <p:childTnLst>
                                    <p:animMotion origin="layout" path="M -0.50339 -0.1287 L -0.50443 -0.28125 L -0.37044 -0.28681 " pathEditMode="relative" ptsTypes="AAA">
                                      <p:cBhvr>
                                        <p:cTn id="69" dur="2000" fill="hold"/>
                                        <p:tgtEl>
                                          <p:spTgt spid="7"/>
                                        </p:tgtEl>
                                        <p:attrNameLst>
                                          <p:attrName>ppt_x</p:attrName>
                                          <p:attrName>ppt_y</p:attrName>
                                        </p:attrNameLst>
                                      </p:cBhvr>
                                    </p:animMotion>
                                  </p:childTnLst>
                                </p:cTn>
                              </p:par>
                              <p:par>
                                <p:cTn id="70" presetID="6" presetClass="emph" presetSubtype="0" fill="hold" nodeType="withEffect">
                                  <p:stCondLst>
                                    <p:cond delay="0"/>
                                  </p:stCondLst>
                                  <p:childTnLst>
                                    <p:animScale>
                                      <p:cBhvr>
                                        <p:cTn id="71" dur="2000" fill="hold"/>
                                        <p:tgtEl>
                                          <p:spTgt spid="7"/>
                                        </p:tgtEl>
                                      </p:cBhvr>
                                      <p:by x="75000" y="75000"/>
                                    </p:animScale>
                                  </p:childTnLst>
                                </p:cTn>
                              </p:par>
                            </p:childTnLst>
                          </p:cTn>
                        </p:par>
                      </p:childTnLst>
                    </p:cTn>
                  </p:par>
                </p:childTnLst>
              </p:cTn>
              <p:nextCondLst>
                <p:cond evt="onClick" delay="0">
                  <p:tgtEl>
                    <p:spTgt spid="7"/>
                  </p:tgtEl>
                </p:cond>
              </p:nextCondLst>
            </p:seq>
            <p:seq concurrent="1" nextAc="seek">
              <p:cTn id="72" restart="whenNotActive" fill="hold" evtFilter="cancelBubble" nodeType="interactiveSeq">
                <p:stCondLst>
                  <p:cond evt="onClick" delay="0">
                    <p:tgtEl>
                      <p:spTgt spid="8"/>
                    </p:tgtEl>
                  </p:cond>
                </p:stCondLst>
                <p:endSync evt="end" delay="0">
                  <p:rtn val="all"/>
                </p:endSync>
                <p:childTnLst>
                  <p:par>
                    <p:cTn id="73" fill="hold">
                      <p:stCondLst>
                        <p:cond delay="0"/>
                      </p:stCondLst>
                      <p:childTnLst>
                        <p:par>
                          <p:cTn id="74" fill="hold">
                            <p:stCondLst>
                              <p:cond delay="0"/>
                            </p:stCondLst>
                            <p:childTnLst>
                              <p:par>
                                <p:cTn id="75" presetID="0" presetClass="path" presetSubtype="0" accel="50000" decel="50000" fill="hold" nodeType="clickEffect">
                                  <p:stCondLst>
                                    <p:cond delay="0"/>
                                  </p:stCondLst>
                                  <p:childTnLst>
                                    <p:animMotion origin="layout" path="M -1.875E-6 2.59259E-6 L -0.03034 -0.09931 L -0.06263 -0.15834 L -0.11393 -0.17176 L -0.15195 -0.1794 L -0.1987 -0.1926 L -0.25456 -0.16783 L -0.28789 -0.11829 " pathEditMode="relative" rAng="0" ptsTypes="AAAAAAAA">
                                      <p:cBhvr>
                                        <p:cTn id="76" dur="2000" fill="hold"/>
                                        <p:tgtEl>
                                          <p:spTgt spid="8"/>
                                        </p:tgtEl>
                                        <p:attrNameLst>
                                          <p:attrName>ppt_x</p:attrName>
                                          <p:attrName>ppt_y</p:attrName>
                                        </p:attrNameLst>
                                      </p:cBhvr>
                                      <p:rCtr x="-14401" y="-9630"/>
                                    </p:animMotion>
                                  </p:childTnLst>
                                </p:cTn>
                              </p:par>
                              <p:par>
                                <p:cTn id="77" presetID="35" presetClass="path" presetSubtype="0" accel="50000" decel="50000" fill="hold" nodeType="withEffect">
                                  <p:stCondLst>
                                    <p:cond delay="0"/>
                                  </p:stCondLst>
                                  <p:childTnLst>
                                    <p:animMotion origin="layout" path="M -0.28698 -0.11088 L -0.71666 -0.11366 " pathEditMode="relative" rAng="0" ptsTypes="AA">
                                      <p:cBhvr>
                                        <p:cTn id="78" dur="2000" fill="hold"/>
                                        <p:tgtEl>
                                          <p:spTgt spid="8"/>
                                        </p:tgtEl>
                                        <p:attrNameLst>
                                          <p:attrName>ppt_x</p:attrName>
                                          <p:attrName>ppt_y</p:attrName>
                                        </p:attrNameLst>
                                      </p:cBhvr>
                                      <p:rCtr x="-21484" y="-139"/>
                                    </p:animMotion>
                                  </p:childTnLst>
                                </p:cTn>
                              </p:par>
                            </p:childTnLst>
                          </p:cTn>
                        </p:par>
                        <p:par>
                          <p:cTn id="79" fill="hold">
                            <p:stCondLst>
                              <p:cond delay="2000"/>
                            </p:stCondLst>
                            <p:childTnLst>
                              <p:par>
                                <p:cTn id="80" presetID="0" presetClass="path" presetSubtype="0" accel="50000" decel="50000" fill="hold" nodeType="afterEffect">
                                  <p:stCondLst>
                                    <p:cond delay="0"/>
                                  </p:stCondLst>
                                  <p:childTnLst>
                                    <p:animMotion origin="layout" path="M -0.68138 -0.11365 L -0.68489 -0.24514 L -0.84297 -0.23981 " pathEditMode="relative" rAng="0" ptsTypes="AAA">
                                      <p:cBhvr>
                                        <p:cTn id="81" dur="2000" fill="hold"/>
                                        <p:tgtEl>
                                          <p:spTgt spid="8"/>
                                        </p:tgtEl>
                                        <p:attrNameLst>
                                          <p:attrName>ppt_x</p:attrName>
                                          <p:attrName>ppt_y</p:attrName>
                                        </p:attrNameLst>
                                      </p:cBhvr>
                                      <p:rCtr x="-8086" y="-6574"/>
                                    </p:animMotion>
                                  </p:childTnLst>
                                </p:cTn>
                              </p:par>
                            </p:childTnLst>
                          </p:cTn>
                        </p:par>
                      </p:childTnLst>
                    </p:cTn>
                  </p:par>
                </p:childTnLst>
              </p:cTn>
              <p:nextCondLst>
                <p:cond evt="onClick" delay="0">
                  <p:tgtEl>
                    <p:spTgt spid="8"/>
                  </p:tgtEl>
                </p:cond>
              </p:nextCondLst>
            </p:seq>
            <p:seq concurrent="1" nextAc="seek">
              <p:cTn id="82" restart="whenNotActive" fill="hold" evtFilter="cancelBubble" nodeType="interactiveSeq">
                <p:stCondLst>
                  <p:cond evt="onClick" delay="0">
                    <p:tgtEl>
                      <p:spTgt spid="4"/>
                    </p:tgtEl>
                  </p:cond>
                </p:stCondLst>
                <p:endSync evt="end" delay="0">
                  <p:rtn val="all"/>
                </p:endSync>
                <p:childTnLst>
                  <p:par>
                    <p:cTn id="83" fill="hold">
                      <p:stCondLst>
                        <p:cond delay="0"/>
                      </p:stCondLst>
                      <p:childTnLst>
                        <p:par>
                          <p:cTn id="84" fill="hold">
                            <p:stCondLst>
                              <p:cond delay="0"/>
                            </p:stCondLst>
                            <p:childTnLst>
                              <p:par>
                                <p:cTn id="85" presetID="0" presetClass="path" presetSubtype="0" accel="50000" decel="50000" fill="hold" nodeType="clickEffect">
                                  <p:stCondLst>
                                    <p:cond delay="0"/>
                                  </p:stCondLst>
                                  <p:childTnLst>
                                    <p:animMotion origin="layout" path="M 1.66667E-6 0.01366 L -0.02409 -0.17755 L -0.09141 -0.29676 L -0.17318 -0.24931 L -0.19818 -0.21343 " pathEditMode="relative" rAng="0" ptsTypes="AAAAA">
                                      <p:cBhvr>
                                        <p:cTn id="86" dur="2000" fill="hold"/>
                                        <p:tgtEl>
                                          <p:spTgt spid="4"/>
                                        </p:tgtEl>
                                        <p:attrNameLst>
                                          <p:attrName>ppt_x</p:attrName>
                                          <p:attrName>ppt_y</p:attrName>
                                        </p:attrNameLst>
                                      </p:cBhvr>
                                      <p:rCtr x="-9909" y="-15532"/>
                                    </p:animMotion>
                                  </p:childTnLst>
                                </p:cTn>
                              </p:par>
                              <p:par>
                                <p:cTn id="87" presetID="35" presetClass="path" presetSubtype="0" accel="50000" decel="50000" fill="hold" nodeType="withEffect">
                                  <p:stCondLst>
                                    <p:cond delay="0"/>
                                  </p:stCondLst>
                                  <p:childTnLst>
                                    <p:animMotion origin="layout" path="M -0.19818 -0.21343 L -0.61107 -0.21366 " pathEditMode="relative" rAng="0" ptsTypes="AA">
                                      <p:cBhvr>
                                        <p:cTn id="88" dur="2000" fill="hold"/>
                                        <p:tgtEl>
                                          <p:spTgt spid="4"/>
                                        </p:tgtEl>
                                        <p:attrNameLst>
                                          <p:attrName>ppt_x</p:attrName>
                                          <p:attrName>ppt_y</p:attrName>
                                        </p:attrNameLst>
                                      </p:cBhvr>
                                      <p:rCtr x="-20651" y="-23"/>
                                    </p:animMotion>
                                  </p:childTnLst>
                                </p:cTn>
                              </p:par>
                            </p:childTnLst>
                          </p:cTn>
                        </p:par>
                        <p:par>
                          <p:cTn id="89" fill="hold">
                            <p:stCondLst>
                              <p:cond delay="2000"/>
                            </p:stCondLst>
                            <p:childTnLst>
                              <p:par>
                                <p:cTn id="90" presetID="0" presetClass="path" presetSubtype="0" accel="50000" decel="50000" fill="hold" nodeType="afterEffect">
                                  <p:stCondLst>
                                    <p:cond delay="0"/>
                                  </p:stCondLst>
                                  <p:childTnLst>
                                    <p:animMotion origin="layout" path="M -0.61106 -0.21365 L -0.61171 -0.34305 L -0.56237 -0.32986 " pathEditMode="relative" rAng="0" ptsTypes="AAA">
                                      <p:cBhvr>
                                        <p:cTn id="91" dur="2000" fill="hold"/>
                                        <p:tgtEl>
                                          <p:spTgt spid="4"/>
                                        </p:tgtEl>
                                        <p:attrNameLst>
                                          <p:attrName>ppt_x</p:attrName>
                                          <p:attrName>ppt_y</p:attrName>
                                        </p:attrNameLst>
                                      </p:cBhvr>
                                      <p:rCtr x="2396" y="-6481"/>
                                    </p:animMotion>
                                  </p:childTnLst>
                                </p:cTn>
                              </p:par>
                              <p:par>
                                <p:cTn id="92" presetID="6" presetClass="emph" presetSubtype="0" fill="hold" nodeType="withEffect">
                                  <p:stCondLst>
                                    <p:cond delay="0"/>
                                  </p:stCondLst>
                                  <p:childTnLst>
                                    <p:animScale>
                                      <p:cBhvr>
                                        <p:cTn id="93" dur="2000" fill="hold"/>
                                        <p:tgtEl>
                                          <p:spTgt spid="4"/>
                                        </p:tgtEl>
                                      </p:cBhvr>
                                      <p:by x="75000" y="75000"/>
                                    </p:animScale>
                                  </p:childTnLst>
                                </p:cTn>
                              </p:par>
                            </p:childTnLst>
                          </p:cTn>
                        </p:par>
                      </p:childTnLst>
                    </p:cTn>
                  </p:par>
                </p:childTnLst>
              </p:cTn>
              <p:nextCondLst>
                <p:cond evt="onClick" delay="0">
                  <p:tgtEl>
                    <p:spTgt spid="4"/>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sky, nature&#10;&#10;Description automatically generated">
            <a:extLst>
              <a:ext uri="{FF2B5EF4-FFF2-40B4-BE49-F238E27FC236}">
                <a16:creationId xmlns:a16="http://schemas.microsoft.com/office/drawing/2014/main" id="{B658CAD2-CAD6-4449-A668-91782DE49420}"/>
              </a:ext>
            </a:extLst>
          </p:cNvPr>
          <p:cNvPicPr>
            <a:picLocks noChangeAspect="1"/>
          </p:cNvPicPr>
          <p:nvPr/>
        </p:nvPicPr>
        <p:blipFill>
          <a:blip r:embed="rId3"/>
          <a:stretch>
            <a:fillRect/>
          </a:stretch>
        </p:blipFill>
        <p:spPr>
          <a:xfrm>
            <a:off x="0" y="9939"/>
            <a:ext cx="12192000" cy="6838122"/>
          </a:xfrm>
          <a:prstGeom prst="rect">
            <a:avLst/>
          </a:prstGeom>
        </p:spPr>
      </p:pic>
      <p:pic>
        <p:nvPicPr>
          <p:cNvPr id="7" name="Picture 6">
            <a:extLst>
              <a:ext uri="{FF2B5EF4-FFF2-40B4-BE49-F238E27FC236}">
                <a16:creationId xmlns:a16="http://schemas.microsoft.com/office/drawing/2014/main" id="{C0708494-6876-4903-B106-8A390FD018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04330">
            <a:off x="6025964" y="3706959"/>
            <a:ext cx="2438405" cy="1003123"/>
          </a:xfrm>
          <a:prstGeom prst="rect">
            <a:avLst/>
          </a:prstGeom>
        </p:spPr>
      </p:pic>
      <p:pic>
        <p:nvPicPr>
          <p:cNvPr id="11" name="Picture 10">
            <a:extLst>
              <a:ext uri="{FF2B5EF4-FFF2-40B4-BE49-F238E27FC236}">
                <a16:creationId xmlns:a16="http://schemas.microsoft.com/office/drawing/2014/main" id="{C1ABE795-13CC-411D-86CB-94AA41F15A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66" t="15995" r="50000" b="15972"/>
          <a:stretch/>
        </p:blipFill>
        <p:spPr>
          <a:xfrm>
            <a:off x="9835858" y="2682962"/>
            <a:ext cx="1198880" cy="1779581"/>
          </a:xfrm>
          <a:prstGeom prst="rect">
            <a:avLst/>
          </a:prstGeom>
        </p:spPr>
      </p:pic>
      <p:pic>
        <p:nvPicPr>
          <p:cNvPr id="9" name="Picture 8">
            <a:extLst>
              <a:ext uri="{FF2B5EF4-FFF2-40B4-BE49-F238E27FC236}">
                <a16:creationId xmlns:a16="http://schemas.microsoft.com/office/drawing/2014/main" id="{032095ED-1E6B-433C-B393-FB2284E619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6684" b="16964"/>
          <a:stretch/>
        </p:blipFill>
        <p:spPr>
          <a:xfrm>
            <a:off x="8524590" y="2185204"/>
            <a:ext cx="1462256" cy="2277339"/>
          </a:xfrm>
          <a:prstGeom prst="rect">
            <a:avLst/>
          </a:prstGeom>
        </p:spPr>
      </p:pic>
      <p:pic>
        <p:nvPicPr>
          <p:cNvPr id="13" name="Picture 12">
            <a:extLst>
              <a:ext uri="{FF2B5EF4-FFF2-40B4-BE49-F238E27FC236}">
                <a16:creationId xmlns:a16="http://schemas.microsoft.com/office/drawing/2014/main" id="{EFACFB7D-7D34-46EE-B6DB-C62631632A2E}"/>
              </a:ext>
            </a:extLst>
          </p:cNvPr>
          <p:cNvPicPr>
            <a:picLocks noChangeAspect="1"/>
          </p:cNvPicPr>
          <p:nvPr/>
        </p:nvPicPr>
        <p:blipFill rotWithShape="1">
          <a:blip r:embed="rId7">
            <a:extLst>
              <a:ext uri="{28A0092B-C50C-407E-A947-70E740481C1C}">
                <a14:useLocalDpi xmlns:a14="http://schemas.microsoft.com/office/drawing/2010/main" val="0"/>
              </a:ext>
            </a:extLst>
          </a:blip>
          <a:srcRect l="30624" t="10667" r="32032" b="13904"/>
          <a:stretch/>
        </p:blipFill>
        <p:spPr>
          <a:xfrm>
            <a:off x="8291955" y="3429000"/>
            <a:ext cx="913644" cy="1779582"/>
          </a:xfrm>
          <a:prstGeom prst="rect">
            <a:avLst/>
          </a:prstGeom>
        </p:spPr>
      </p:pic>
      <p:pic>
        <p:nvPicPr>
          <p:cNvPr id="17" name="Picture 16">
            <a:extLst>
              <a:ext uri="{FF2B5EF4-FFF2-40B4-BE49-F238E27FC236}">
                <a16:creationId xmlns:a16="http://schemas.microsoft.com/office/drawing/2014/main" id="{1586D9F4-90F3-40B4-AA18-715B0783287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255" t="39122" r="51898" b="3429"/>
          <a:stretch/>
        </p:blipFill>
        <p:spPr>
          <a:xfrm>
            <a:off x="10582373" y="3291539"/>
            <a:ext cx="1198880" cy="1819852"/>
          </a:xfrm>
          <a:prstGeom prst="rect">
            <a:avLst/>
          </a:prstGeom>
        </p:spPr>
      </p:pic>
      <p:sp>
        <p:nvSpPr>
          <p:cNvPr id="22" name="Oval 21">
            <a:hlinkClick r:id="rId9" action="ppaction://hlinksldjump"/>
            <a:extLst>
              <a:ext uri="{FF2B5EF4-FFF2-40B4-BE49-F238E27FC236}">
                <a16:creationId xmlns:a16="http://schemas.microsoft.com/office/drawing/2014/main" id="{032D3F5B-8BE0-48B1-9C7C-A24BEBDAD405}"/>
              </a:ext>
            </a:extLst>
          </p:cNvPr>
          <p:cNvSpPr/>
          <p:nvPr/>
        </p:nvSpPr>
        <p:spPr>
          <a:xfrm>
            <a:off x="9097347" y="2332653"/>
            <a:ext cx="375619" cy="3503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23" name="Oval 22">
            <a:hlinkClick r:id="rId10" action="ppaction://hlinksldjump"/>
            <a:extLst>
              <a:ext uri="{FF2B5EF4-FFF2-40B4-BE49-F238E27FC236}">
                <a16:creationId xmlns:a16="http://schemas.microsoft.com/office/drawing/2014/main" id="{6A773266-69A3-42FE-A11A-3EA05CDB3999}"/>
              </a:ext>
            </a:extLst>
          </p:cNvPr>
          <p:cNvSpPr/>
          <p:nvPr/>
        </p:nvSpPr>
        <p:spPr>
          <a:xfrm>
            <a:off x="10220697" y="2332653"/>
            <a:ext cx="375619" cy="3503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24" name="Oval 23">
            <a:hlinkClick r:id="rId11" action="ppaction://hlinksldjump"/>
            <a:extLst>
              <a:ext uri="{FF2B5EF4-FFF2-40B4-BE49-F238E27FC236}">
                <a16:creationId xmlns:a16="http://schemas.microsoft.com/office/drawing/2014/main" id="{7AF6A513-2800-4E42-9D38-77969F121809}"/>
              </a:ext>
            </a:extLst>
          </p:cNvPr>
          <p:cNvSpPr/>
          <p:nvPr/>
        </p:nvSpPr>
        <p:spPr>
          <a:xfrm>
            <a:off x="11209820" y="2948286"/>
            <a:ext cx="375619" cy="3503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25" name="Oval 24">
            <a:hlinkClick r:id="rId12" action="ppaction://hlinksldjump"/>
            <a:extLst>
              <a:ext uri="{FF2B5EF4-FFF2-40B4-BE49-F238E27FC236}">
                <a16:creationId xmlns:a16="http://schemas.microsoft.com/office/drawing/2014/main" id="{0842544B-ACF8-438B-9094-D284A0E08E39}"/>
              </a:ext>
            </a:extLst>
          </p:cNvPr>
          <p:cNvSpPr/>
          <p:nvPr/>
        </p:nvSpPr>
        <p:spPr>
          <a:xfrm>
            <a:off x="8560967" y="5208582"/>
            <a:ext cx="375619" cy="3503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
        <p:nvSpPr>
          <p:cNvPr id="26" name="Oval 25">
            <a:hlinkClick r:id="rId13" action="ppaction://hlinksldjump"/>
            <a:extLst>
              <a:ext uri="{FF2B5EF4-FFF2-40B4-BE49-F238E27FC236}">
                <a16:creationId xmlns:a16="http://schemas.microsoft.com/office/drawing/2014/main" id="{3FD7A72C-52F3-412F-9233-2B62B2339530}"/>
              </a:ext>
            </a:extLst>
          </p:cNvPr>
          <p:cNvSpPr/>
          <p:nvPr/>
        </p:nvSpPr>
        <p:spPr>
          <a:xfrm>
            <a:off x="9919993" y="5654161"/>
            <a:ext cx="375619" cy="3503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5</a:t>
            </a:r>
          </a:p>
        </p:txBody>
      </p:sp>
      <p:pic>
        <p:nvPicPr>
          <p:cNvPr id="28" name="Picture 27">
            <a:extLst>
              <a:ext uri="{FF2B5EF4-FFF2-40B4-BE49-F238E27FC236}">
                <a16:creationId xmlns:a16="http://schemas.microsoft.com/office/drawing/2014/main" id="{4B00E676-F96D-44D0-9448-0AAFC3A01C1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71495" y="5906279"/>
            <a:ext cx="562250" cy="562250"/>
          </a:xfrm>
          <a:prstGeom prst="rect">
            <a:avLst/>
          </a:prstGeom>
        </p:spPr>
      </p:pic>
      <p:pic>
        <p:nvPicPr>
          <p:cNvPr id="29" name="Picture 28">
            <a:extLst>
              <a:ext uri="{FF2B5EF4-FFF2-40B4-BE49-F238E27FC236}">
                <a16:creationId xmlns:a16="http://schemas.microsoft.com/office/drawing/2014/main" id="{D427B907-B5A7-448D-BF8E-B4A053DC4F6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45935" y="5319115"/>
            <a:ext cx="375619" cy="375619"/>
          </a:xfrm>
          <a:prstGeom prst="rect">
            <a:avLst/>
          </a:prstGeom>
        </p:spPr>
      </p:pic>
      <p:pic>
        <p:nvPicPr>
          <p:cNvPr id="21" name="Picture 20">
            <a:extLst>
              <a:ext uri="{FF2B5EF4-FFF2-40B4-BE49-F238E27FC236}">
                <a16:creationId xmlns:a16="http://schemas.microsoft.com/office/drawing/2014/main" id="{64A51B3B-1532-4EB2-BEB7-1E7C4125157F}"/>
              </a:ext>
            </a:extLst>
          </p:cNvPr>
          <p:cNvPicPr>
            <a:picLocks noChangeAspect="1"/>
          </p:cNvPicPr>
          <p:nvPr/>
        </p:nvPicPr>
        <p:blipFill rotWithShape="1">
          <a:blip r:embed="rId16">
            <a:extLst>
              <a:ext uri="{28A0092B-C50C-407E-A947-70E740481C1C}">
                <a14:useLocalDpi xmlns:a14="http://schemas.microsoft.com/office/drawing/2010/main" val="0"/>
              </a:ext>
            </a:extLst>
          </a:blip>
          <a:srcRect l="30117" t="6589" r="30242" b="8594"/>
          <a:stretch/>
        </p:blipFill>
        <p:spPr>
          <a:xfrm>
            <a:off x="9438234" y="3820751"/>
            <a:ext cx="911504" cy="1939487"/>
          </a:xfrm>
          <a:prstGeom prst="rect">
            <a:avLst/>
          </a:prstGeom>
        </p:spPr>
      </p:pic>
    </p:spTree>
    <p:extLst>
      <p:ext uri="{BB962C8B-B14F-4D97-AF65-F5344CB8AC3E}">
        <p14:creationId xmlns:p14="http://schemas.microsoft.com/office/powerpoint/2010/main" val="96841783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4" presetClass="path" presetSubtype="0" accel="50000" decel="50000" fill="hold" nodeType="clickEffect">
                                  <p:stCondLst>
                                    <p:cond delay="0"/>
                                  </p:stCondLst>
                                  <p:childTnLst>
                                    <p:animMotion origin="layout" path="M -4.58333E-6 -2.22222E-6 L -0.0388 -0.02731 C -0.04674 -0.03449 -0.05885 -0.03588 -0.07135 -0.03588 C -0.08567 -0.03588 -0.09713 -0.03449 -0.10507 -0.02731 L -0.14322 -2.22222E-6 " pathEditMode="relative" rAng="0" ptsTypes="AAAAA">
                                      <p:cBhvr>
                                        <p:cTn id="6" dur="2000" fill="hold"/>
                                        <p:tgtEl>
                                          <p:spTgt spid="9"/>
                                        </p:tgtEl>
                                        <p:attrNameLst>
                                          <p:attrName>ppt_x</p:attrName>
                                          <p:attrName>ppt_y</p:attrName>
                                        </p:attrNameLst>
                                      </p:cBhvr>
                                      <p:rCtr x="-7161" y="-1806"/>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8.33333E-7 2.59259E-6 L -0.40052 0.00115 " pathEditMode="relative" rAng="0" ptsTypes="AA">
                                      <p:cBhvr>
                                        <p:cTn id="9" dur="2000" fill="hold"/>
                                        <p:tgtEl>
                                          <p:spTgt spid="7"/>
                                        </p:tgtEl>
                                        <p:attrNameLst>
                                          <p:attrName>ppt_x</p:attrName>
                                          <p:attrName>ppt_y</p:attrName>
                                        </p:attrNameLst>
                                      </p:cBhvr>
                                      <p:rCtr x="-20026" y="46"/>
                                    </p:animMotion>
                                  </p:childTnLst>
                                </p:cTn>
                              </p:par>
                              <p:par>
                                <p:cTn id="10" presetID="35" presetClass="path" presetSubtype="0" accel="50000" decel="50000" fill="hold" nodeType="withEffect">
                                  <p:stCondLst>
                                    <p:cond delay="0"/>
                                  </p:stCondLst>
                                  <p:childTnLst>
                                    <p:animMotion origin="layout" path="M -0.14322 -2.22222E-6 L -0.51158 -0.01203 " pathEditMode="relative" rAng="0" ptsTypes="AA">
                                      <p:cBhvr>
                                        <p:cTn id="11" dur="2000" fill="hold"/>
                                        <p:tgtEl>
                                          <p:spTgt spid="9"/>
                                        </p:tgtEl>
                                        <p:attrNameLst>
                                          <p:attrName>ppt_x</p:attrName>
                                          <p:attrName>ppt_y</p:attrName>
                                        </p:attrNameLst>
                                      </p:cBhvr>
                                      <p:rCtr x="-18424" y="-602"/>
                                    </p:animMotion>
                                  </p:childTnLst>
                                </p:cTn>
                              </p:par>
                            </p:childTnLst>
                          </p:cTn>
                        </p:par>
                        <p:par>
                          <p:cTn id="12" fill="hold">
                            <p:stCondLst>
                              <p:cond delay="4000"/>
                            </p:stCondLst>
                            <p:childTnLst>
                              <p:par>
                                <p:cTn id="13" presetID="0" presetClass="path" presetSubtype="0" accel="50000" decel="50000" fill="hold" nodeType="afterEffect">
                                  <p:stCondLst>
                                    <p:cond delay="0"/>
                                  </p:stCondLst>
                                  <p:childTnLst>
                                    <p:animMotion origin="layout" path="M -0.51158 -0.01204 L -0.54322 0.02662 L -0.56367 -0.05672 L -0.58567 -0.16575 L -0.63151 -0.18195 " pathEditMode="relative" rAng="0" ptsTypes="AAAAA">
                                      <p:cBhvr>
                                        <p:cTn id="14" dur="2000" fill="hold"/>
                                        <p:tgtEl>
                                          <p:spTgt spid="9"/>
                                        </p:tgtEl>
                                        <p:attrNameLst>
                                          <p:attrName>ppt_x</p:attrName>
                                          <p:attrName>ppt_y</p:attrName>
                                        </p:attrNameLst>
                                      </p:cBhvr>
                                      <p:rCtr x="-6003" y="-6574"/>
                                    </p:animMotion>
                                  </p:childTnLst>
                                </p:cTn>
                              </p:par>
                            </p:childTnLst>
                          </p:cTn>
                        </p:par>
                        <p:par>
                          <p:cTn id="15" fill="hold">
                            <p:stCondLst>
                              <p:cond delay="6000"/>
                            </p:stCondLst>
                            <p:childTnLst>
                              <p:par>
                                <p:cTn id="16" presetID="63" presetClass="path" presetSubtype="0" accel="50000" decel="50000" fill="hold" nodeType="afterEffect">
                                  <p:stCondLst>
                                    <p:cond delay="0"/>
                                  </p:stCondLst>
                                  <p:childTnLst>
                                    <p:animMotion origin="layout" path="M -0.40052 0.00115 L -8.33333E-7 2.59259E-6 " pathEditMode="relative" rAng="0" ptsTypes="AA">
                                      <p:cBhvr>
                                        <p:cTn id="17" dur="2000" fill="hold"/>
                                        <p:tgtEl>
                                          <p:spTgt spid="7"/>
                                        </p:tgtEl>
                                        <p:attrNameLst>
                                          <p:attrName>ppt_x</p:attrName>
                                          <p:attrName>ppt_y</p:attrName>
                                        </p:attrNameLst>
                                      </p:cBhvr>
                                      <p:rCtr x="20026" y="-69"/>
                                    </p:animMotion>
                                  </p:childTnLst>
                                </p:cTn>
                              </p:par>
                            </p:childTnLst>
                          </p:cTn>
                        </p:par>
                      </p:childTnLst>
                    </p:cTn>
                  </p:par>
                </p:childTnLst>
              </p:cTn>
              <p:nextCondLst>
                <p:cond evt="onClick" delay="0">
                  <p:tgtEl>
                    <p:spTgt spid="9"/>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44" presetClass="path" presetSubtype="0" accel="50000" decel="50000" fill="hold" nodeType="clickEffect">
                                  <p:stCondLst>
                                    <p:cond delay="0"/>
                                  </p:stCondLst>
                                  <p:childTnLst>
                                    <p:animMotion origin="layout" path="M 6.25E-7 -3.33333E-6 L -0.06185 -0.05069 C -0.07461 -0.0625 -0.09401 -0.06782 -0.11406 -0.06782 C -0.13711 -0.06782 -0.1556 -0.0625 -0.16836 -0.05069 L -0.22995 -3.33333E-6 " pathEditMode="relative" rAng="0" ptsTypes="AAAAA">
                                      <p:cBhvr>
                                        <p:cTn id="22" dur="2000" fill="hold"/>
                                        <p:tgtEl>
                                          <p:spTgt spid="11"/>
                                        </p:tgtEl>
                                        <p:attrNameLst>
                                          <p:attrName>ppt_x</p:attrName>
                                          <p:attrName>ppt_y</p:attrName>
                                        </p:attrNameLst>
                                      </p:cBhvr>
                                      <p:rCtr x="-11497" y="-3403"/>
                                    </p:animMotion>
                                  </p:childTnLst>
                                </p:cTn>
                              </p:par>
                            </p:childTnLst>
                          </p:cTn>
                        </p:par>
                        <p:par>
                          <p:cTn id="23" fill="hold">
                            <p:stCondLst>
                              <p:cond delay="2000"/>
                            </p:stCondLst>
                            <p:childTnLst>
                              <p:par>
                                <p:cTn id="24" presetID="35" presetClass="path" presetSubtype="0" accel="50000" decel="50000" fill="hold" nodeType="afterEffect">
                                  <p:stCondLst>
                                    <p:cond delay="0"/>
                                  </p:stCondLst>
                                  <p:childTnLst>
                                    <p:animMotion origin="layout" path="M -8.33333E-7 2.59259E-6 L -0.40052 0.00116 " pathEditMode="relative" rAng="0" ptsTypes="AA">
                                      <p:cBhvr>
                                        <p:cTn id="25" dur="2000" fill="hold"/>
                                        <p:tgtEl>
                                          <p:spTgt spid="7"/>
                                        </p:tgtEl>
                                        <p:attrNameLst>
                                          <p:attrName>ppt_x</p:attrName>
                                          <p:attrName>ppt_y</p:attrName>
                                        </p:attrNameLst>
                                      </p:cBhvr>
                                      <p:rCtr x="-19805" y="255"/>
                                    </p:animMotion>
                                  </p:childTnLst>
                                </p:cTn>
                              </p:par>
                              <p:par>
                                <p:cTn id="26" presetID="35" presetClass="path" presetSubtype="0" accel="50000" decel="50000" fill="hold" nodeType="withEffect">
                                  <p:stCondLst>
                                    <p:cond delay="0"/>
                                  </p:stCondLst>
                                  <p:childTnLst>
                                    <p:animMotion origin="layout" path="M -0.22995 -3.33333E-6 L -0.61732 -0.02083 " pathEditMode="relative" rAng="0" ptsTypes="AA">
                                      <p:cBhvr>
                                        <p:cTn id="27" dur="2000" fill="hold"/>
                                        <p:tgtEl>
                                          <p:spTgt spid="11"/>
                                        </p:tgtEl>
                                        <p:attrNameLst>
                                          <p:attrName>ppt_x</p:attrName>
                                          <p:attrName>ppt_y</p:attrName>
                                        </p:attrNameLst>
                                      </p:cBhvr>
                                      <p:rCtr x="-19375" y="-1042"/>
                                    </p:animMotion>
                                  </p:childTnLst>
                                </p:cTn>
                              </p:par>
                            </p:childTnLst>
                          </p:cTn>
                        </p:par>
                        <p:par>
                          <p:cTn id="28" fill="hold">
                            <p:stCondLst>
                              <p:cond delay="4000"/>
                            </p:stCondLst>
                            <p:childTnLst>
                              <p:par>
                                <p:cTn id="29" presetID="0" presetClass="path" presetSubtype="0" accel="50000" decel="50000" fill="hold" nodeType="afterEffect">
                                  <p:stCondLst>
                                    <p:cond delay="0"/>
                                  </p:stCondLst>
                                  <p:childTnLst>
                                    <p:animMotion origin="layout" path="M -0.61732 -0.02083 L -0.61732 -0.02037 L -0.62917 -0.2243 " pathEditMode="relative" rAng="0" ptsTypes="AAA">
                                      <p:cBhvr>
                                        <p:cTn id="30" dur="2000" fill="hold"/>
                                        <p:tgtEl>
                                          <p:spTgt spid="11"/>
                                        </p:tgtEl>
                                        <p:attrNameLst>
                                          <p:attrName>ppt_x</p:attrName>
                                          <p:attrName>ppt_y</p:attrName>
                                        </p:attrNameLst>
                                      </p:cBhvr>
                                      <p:rCtr x="-599" y="-10162"/>
                                    </p:animMotion>
                                  </p:childTnLst>
                                </p:cTn>
                              </p:par>
                              <p:par>
                                <p:cTn id="31" presetID="6" presetClass="emph" presetSubtype="0" fill="hold" nodeType="withEffect">
                                  <p:stCondLst>
                                    <p:cond delay="0"/>
                                  </p:stCondLst>
                                  <p:childTnLst>
                                    <p:animScale>
                                      <p:cBhvr>
                                        <p:cTn id="32" dur="2000" fill="hold"/>
                                        <p:tgtEl>
                                          <p:spTgt spid="11"/>
                                        </p:tgtEl>
                                      </p:cBhvr>
                                      <p:by x="85000" y="85000"/>
                                    </p:animScale>
                                  </p:childTnLst>
                                </p:cTn>
                              </p:par>
                            </p:childTnLst>
                          </p:cTn>
                        </p:par>
                        <p:par>
                          <p:cTn id="33" fill="hold">
                            <p:stCondLst>
                              <p:cond delay="6000"/>
                            </p:stCondLst>
                            <p:childTnLst>
                              <p:par>
                                <p:cTn id="34" presetID="63" presetClass="path" presetSubtype="0" accel="50000" decel="50000" fill="hold" nodeType="afterEffect">
                                  <p:stCondLst>
                                    <p:cond delay="0"/>
                                  </p:stCondLst>
                                  <p:childTnLst>
                                    <p:animMotion origin="layout" path="M -0.40052 0.00115 L -3.125E-6 2.22222E-6 " pathEditMode="relative" rAng="0" ptsTypes="AA">
                                      <p:cBhvr>
                                        <p:cTn id="35" dur="2000" fill="hold"/>
                                        <p:tgtEl>
                                          <p:spTgt spid="7"/>
                                        </p:tgtEl>
                                        <p:attrNameLst>
                                          <p:attrName>ppt_x</p:attrName>
                                          <p:attrName>ppt_y</p:attrName>
                                        </p:attrNameLst>
                                      </p:cBhvr>
                                      <p:rCtr x="20091" y="23"/>
                                    </p:animMotion>
                                  </p:childTnLst>
                                </p:cTn>
                              </p:par>
                            </p:childTnLst>
                          </p:cTn>
                        </p:par>
                      </p:childTnLst>
                    </p:cTn>
                  </p:par>
                </p:childTnLst>
              </p:cTn>
              <p:nextCondLst>
                <p:cond evt="onClick" delay="0">
                  <p:tgtEl>
                    <p:spTgt spid="11"/>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1.875E-6 3.7037E-7 L -0.00834 -0.11829 L -0.04362 -0.19676 L -0.08294 -0.17616 L -0.10039 -0.12986 " pathEditMode="relative" rAng="0" ptsTypes="AAAAA">
                                      <p:cBhvr>
                                        <p:cTn id="40" dur="2000" fill="hold"/>
                                        <p:tgtEl>
                                          <p:spTgt spid="13"/>
                                        </p:tgtEl>
                                        <p:attrNameLst>
                                          <p:attrName>ppt_x</p:attrName>
                                          <p:attrName>ppt_y</p:attrName>
                                        </p:attrNameLst>
                                      </p:cBhvr>
                                      <p:rCtr x="-5026" y="-9838"/>
                                    </p:animMotion>
                                  </p:childTnLst>
                                </p:cTn>
                              </p:par>
                            </p:childTnLst>
                          </p:cTn>
                        </p:par>
                        <p:par>
                          <p:cTn id="41" fill="hold">
                            <p:stCondLst>
                              <p:cond delay="2000"/>
                            </p:stCondLst>
                            <p:childTnLst>
                              <p:par>
                                <p:cTn id="42" presetID="35" presetClass="path" presetSubtype="0" accel="50000" decel="50000" fill="hold" nodeType="afterEffect">
                                  <p:stCondLst>
                                    <p:cond delay="0"/>
                                  </p:stCondLst>
                                  <p:childTnLst>
                                    <p:animMotion origin="layout" path="M -8.33333E-7 2.59259E-6 L -0.40052 0.00116 " pathEditMode="relative" rAng="0" ptsTypes="AA">
                                      <p:cBhvr>
                                        <p:cTn id="43" dur="2000" fill="hold"/>
                                        <p:tgtEl>
                                          <p:spTgt spid="7"/>
                                        </p:tgtEl>
                                        <p:attrNameLst>
                                          <p:attrName>ppt_x</p:attrName>
                                          <p:attrName>ppt_y</p:attrName>
                                        </p:attrNameLst>
                                      </p:cBhvr>
                                      <p:rCtr x="-19753" y="255"/>
                                    </p:animMotion>
                                  </p:childTnLst>
                                </p:cTn>
                              </p:par>
                              <p:par>
                                <p:cTn id="44" presetID="35" presetClass="path" presetSubtype="0" accel="50000" decel="50000" fill="hold" nodeType="withEffect">
                                  <p:stCondLst>
                                    <p:cond delay="0"/>
                                  </p:stCondLst>
                                  <p:childTnLst>
                                    <p:animMotion origin="layout" path="M -0.10039 -0.12986 L -0.50222 -0.12963 " pathEditMode="relative" rAng="0" ptsTypes="AA">
                                      <p:cBhvr>
                                        <p:cTn id="45" dur="2000" fill="hold"/>
                                        <p:tgtEl>
                                          <p:spTgt spid="13"/>
                                        </p:tgtEl>
                                        <p:attrNameLst>
                                          <p:attrName>ppt_x</p:attrName>
                                          <p:attrName>ppt_y</p:attrName>
                                        </p:attrNameLst>
                                      </p:cBhvr>
                                      <p:rCtr x="-20091" y="0"/>
                                    </p:animMotion>
                                  </p:childTnLst>
                                </p:cTn>
                              </p:par>
                            </p:childTnLst>
                          </p:cTn>
                        </p:par>
                        <p:par>
                          <p:cTn id="46" fill="hold">
                            <p:stCondLst>
                              <p:cond delay="4000"/>
                            </p:stCondLst>
                            <p:childTnLst>
                              <p:par>
                                <p:cTn id="47" presetID="0" presetClass="path" presetSubtype="0" accel="50000" decel="50000" fill="hold" nodeType="afterEffect">
                                  <p:stCondLst>
                                    <p:cond delay="0"/>
                                  </p:stCondLst>
                                  <p:childTnLst>
                                    <p:animMotion origin="layout" path="M -0.50339 -0.1287 L -0.50443 -0.28125 L -0.37044 -0.28681 " pathEditMode="relative" ptsTypes="AAA">
                                      <p:cBhvr>
                                        <p:cTn id="48" dur="2000" fill="hold"/>
                                        <p:tgtEl>
                                          <p:spTgt spid="13"/>
                                        </p:tgtEl>
                                        <p:attrNameLst>
                                          <p:attrName>ppt_x</p:attrName>
                                          <p:attrName>ppt_y</p:attrName>
                                        </p:attrNameLst>
                                      </p:cBhvr>
                                    </p:animMotion>
                                  </p:childTnLst>
                                </p:cTn>
                              </p:par>
                              <p:par>
                                <p:cTn id="49" presetID="6" presetClass="emph" presetSubtype="0" fill="hold" nodeType="withEffect">
                                  <p:stCondLst>
                                    <p:cond delay="0"/>
                                  </p:stCondLst>
                                  <p:childTnLst>
                                    <p:animScale>
                                      <p:cBhvr>
                                        <p:cTn id="50" dur="2000" fill="hold"/>
                                        <p:tgtEl>
                                          <p:spTgt spid="13"/>
                                        </p:tgtEl>
                                      </p:cBhvr>
                                      <p:by x="75000" y="75000"/>
                                    </p:animScale>
                                  </p:childTnLst>
                                </p:cTn>
                              </p:par>
                            </p:childTnLst>
                          </p:cTn>
                        </p:par>
                        <p:par>
                          <p:cTn id="51" fill="hold">
                            <p:stCondLst>
                              <p:cond delay="6000"/>
                            </p:stCondLst>
                            <p:childTnLst>
                              <p:par>
                                <p:cTn id="52" presetID="63" presetClass="path" presetSubtype="0" accel="50000" decel="50000" fill="hold" nodeType="afterEffect">
                                  <p:stCondLst>
                                    <p:cond delay="0"/>
                                  </p:stCondLst>
                                  <p:childTnLst>
                                    <p:animMotion origin="layout" path="M -0.40052 0.00115 L -6.25E-7 3.7037E-7 " pathEditMode="relative" rAng="0" ptsTypes="AA">
                                      <p:cBhvr>
                                        <p:cTn id="53" dur="2000" fill="hold"/>
                                        <p:tgtEl>
                                          <p:spTgt spid="7"/>
                                        </p:tgtEl>
                                        <p:attrNameLst>
                                          <p:attrName>ppt_x</p:attrName>
                                          <p:attrName>ppt_y</p:attrName>
                                        </p:attrNameLst>
                                      </p:cBhvr>
                                      <p:rCtr x="20013" y="116"/>
                                    </p:animMotion>
                                  </p:childTnLst>
                                </p:cTn>
                              </p:par>
                            </p:childTnLst>
                          </p:cTn>
                        </p:par>
                      </p:childTnLst>
                    </p:cTn>
                  </p:par>
                </p:childTnLst>
              </p:cTn>
              <p:nextCondLst>
                <p:cond evt="onClick" delay="0">
                  <p:tgtEl>
                    <p:spTgt spid="13"/>
                  </p:tgtEl>
                </p:cond>
              </p:nextCondLst>
            </p:seq>
            <p:seq concurrent="1" nextAc="seek">
              <p:cTn id="54" restart="whenNotActive" fill="hold" evtFilter="cancelBubble" nodeType="interactiveSeq">
                <p:stCondLst>
                  <p:cond evt="onClick" delay="0">
                    <p:tgtEl>
                      <p:spTgt spid="17"/>
                    </p:tgtEl>
                  </p:cond>
                </p:stCondLst>
                <p:endSync evt="end" delay="0">
                  <p:rtn val="all"/>
                </p:endSync>
                <p:childTnLst>
                  <p:par>
                    <p:cTn id="55" fill="hold">
                      <p:stCondLst>
                        <p:cond delay="0"/>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2.70833E-6 0 L -0.03034 -0.09931 L -0.06263 -0.15833 L -0.11393 -0.17176 L -0.15196 -0.1794 L -0.1987 -0.19259 L -0.25456 -0.16782 L -0.28789 -0.11829 " pathEditMode="relative" rAng="0" ptsTypes="AAAAAAAA">
                                      <p:cBhvr>
                                        <p:cTn id="58" dur="2000" fill="hold"/>
                                        <p:tgtEl>
                                          <p:spTgt spid="17"/>
                                        </p:tgtEl>
                                        <p:attrNameLst>
                                          <p:attrName>ppt_x</p:attrName>
                                          <p:attrName>ppt_y</p:attrName>
                                        </p:attrNameLst>
                                      </p:cBhvr>
                                      <p:rCtr x="-14401" y="-9630"/>
                                    </p:animMotion>
                                  </p:childTnLst>
                                </p:cTn>
                              </p:par>
                            </p:childTnLst>
                          </p:cTn>
                        </p:par>
                        <p:par>
                          <p:cTn id="59" fill="hold">
                            <p:stCondLst>
                              <p:cond delay="2000"/>
                            </p:stCondLst>
                            <p:childTnLst>
                              <p:par>
                                <p:cTn id="60" presetID="35" presetClass="path" presetSubtype="0" accel="50000" decel="50000" fill="hold" nodeType="afterEffect">
                                  <p:stCondLst>
                                    <p:cond delay="0"/>
                                  </p:stCondLst>
                                  <p:childTnLst>
                                    <p:animMotion origin="layout" path="M -8.33333E-7 2.59259E-6 L -0.40052 0.00116 " pathEditMode="relative" rAng="0" ptsTypes="AA">
                                      <p:cBhvr>
                                        <p:cTn id="61" dur="2000" fill="hold"/>
                                        <p:tgtEl>
                                          <p:spTgt spid="7"/>
                                        </p:tgtEl>
                                        <p:attrNameLst>
                                          <p:attrName>ppt_x</p:attrName>
                                          <p:attrName>ppt_y</p:attrName>
                                        </p:attrNameLst>
                                      </p:cBhvr>
                                      <p:rCtr x="-19753" y="-23"/>
                                    </p:animMotion>
                                  </p:childTnLst>
                                </p:cTn>
                              </p:par>
                              <p:par>
                                <p:cTn id="62" presetID="35" presetClass="path" presetSubtype="0" accel="50000" decel="50000" fill="hold" nodeType="withEffect">
                                  <p:stCondLst>
                                    <p:cond delay="0"/>
                                  </p:stCondLst>
                                  <p:childTnLst>
                                    <p:animMotion origin="layout" path="M -0.28698 -0.11088 L -0.71667 -0.11366 " pathEditMode="relative" rAng="0" ptsTypes="AA">
                                      <p:cBhvr>
                                        <p:cTn id="63" dur="2000" fill="hold"/>
                                        <p:tgtEl>
                                          <p:spTgt spid="17"/>
                                        </p:tgtEl>
                                        <p:attrNameLst>
                                          <p:attrName>ppt_x</p:attrName>
                                          <p:attrName>ppt_y</p:attrName>
                                        </p:attrNameLst>
                                      </p:cBhvr>
                                      <p:rCtr x="-21484" y="-139"/>
                                    </p:animMotion>
                                  </p:childTnLst>
                                </p:cTn>
                              </p:par>
                            </p:childTnLst>
                          </p:cTn>
                        </p:par>
                        <p:par>
                          <p:cTn id="64" fill="hold">
                            <p:stCondLst>
                              <p:cond delay="4000"/>
                            </p:stCondLst>
                            <p:childTnLst>
                              <p:par>
                                <p:cTn id="65" presetID="0" presetClass="path" presetSubtype="0" accel="50000" decel="50000" fill="hold" nodeType="afterEffect">
                                  <p:stCondLst>
                                    <p:cond delay="0"/>
                                  </p:stCondLst>
                                  <p:childTnLst>
                                    <p:animMotion origin="layout" path="M -0.66953 -0.13982 L -0.67409 -0.2831 L -0.87357 -0.27732 " pathEditMode="relative" rAng="0" ptsTypes="AAA">
                                      <p:cBhvr>
                                        <p:cTn id="66" dur="2000" fill="hold"/>
                                        <p:tgtEl>
                                          <p:spTgt spid="17"/>
                                        </p:tgtEl>
                                        <p:attrNameLst>
                                          <p:attrName>ppt_x</p:attrName>
                                          <p:attrName>ppt_y</p:attrName>
                                        </p:attrNameLst>
                                      </p:cBhvr>
                                      <p:rCtr x="-10208" y="-7176"/>
                                    </p:animMotion>
                                  </p:childTnLst>
                                </p:cTn>
                              </p:par>
                            </p:childTnLst>
                          </p:cTn>
                        </p:par>
                        <p:par>
                          <p:cTn id="67" fill="hold">
                            <p:stCondLst>
                              <p:cond delay="6000"/>
                            </p:stCondLst>
                            <p:childTnLst>
                              <p:par>
                                <p:cTn id="68" presetID="63" presetClass="path" presetSubtype="0" accel="50000" decel="50000" fill="hold" nodeType="afterEffect">
                                  <p:stCondLst>
                                    <p:cond delay="0"/>
                                  </p:stCondLst>
                                  <p:childTnLst>
                                    <p:animMotion origin="layout" path="M -0.40052 0.00115 L 2.08333E-7 -7.40741E-7 " pathEditMode="relative" rAng="0" ptsTypes="AA">
                                      <p:cBhvr>
                                        <p:cTn id="69" dur="2000" fill="hold"/>
                                        <p:tgtEl>
                                          <p:spTgt spid="7"/>
                                        </p:tgtEl>
                                        <p:attrNameLst>
                                          <p:attrName>ppt_x</p:attrName>
                                          <p:attrName>ppt_y</p:attrName>
                                        </p:attrNameLst>
                                      </p:cBhvr>
                                      <p:rCtr x="19987" y="-278"/>
                                    </p:animMotion>
                                  </p:childTnLst>
                                </p:cTn>
                              </p:par>
                            </p:childTnLst>
                          </p:cTn>
                        </p:par>
                      </p:childTnLst>
                    </p:cTn>
                  </p:par>
                </p:childTnLst>
              </p:cTn>
              <p:nextCondLst>
                <p:cond evt="onClick" delay="0">
                  <p:tgtEl>
                    <p:spTgt spid="17"/>
                  </p:tgtEl>
                </p:cond>
              </p:nextCondLst>
            </p:seq>
            <p:seq concurrent="1" nextAc="seek">
              <p:cTn id="70" restart="whenNotActive" fill="hold" evtFilter="cancelBubble" nodeType="interactiveSeq">
                <p:stCondLst>
                  <p:cond evt="onClick" delay="0">
                    <p:tgtEl>
                      <p:spTgt spid="21"/>
                    </p:tgtEl>
                  </p:cond>
                </p:stCondLst>
                <p:endSync evt="end" delay="0">
                  <p:rtn val="all"/>
                </p:endSync>
                <p:childTnLst>
                  <p:par>
                    <p:cTn id="71" fill="hold">
                      <p:stCondLst>
                        <p:cond delay="0"/>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1.66667E-6 0.01366 L -0.02409 -0.17755 L -0.09141 -0.29676 L -0.17318 -0.24931 L -0.19818 -0.21343 " pathEditMode="relative" rAng="0" ptsTypes="AAAAA">
                                      <p:cBhvr>
                                        <p:cTn id="74" dur="2000" fill="hold"/>
                                        <p:tgtEl>
                                          <p:spTgt spid="21"/>
                                        </p:tgtEl>
                                        <p:attrNameLst>
                                          <p:attrName>ppt_x</p:attrName>
                                          <p:attrName>ppt_y</p:attrName>
                                        </p:attrNameLst>
                                      </p:cBhvr>
                                      <p:rCtr x="-9909" y="-15532"/>
                                    </p:animMotion>
                                  </p:childTnLst>
                                </p:cTn>
                              </p:par>
                            </p:childTnLst>
                          </p:cTn>
                        </p:par>
                        <p:par>
                          <p:cTn id="75" fill="hold">
                            <p:stCondLst>
                              <p:cond delay="2000"/>
                            </p:stCondLst>
                            <p:childTnLst>
                              <p:par>
                                <p:cTn id="76" presetID="35" presetClass="path" presetSubtype="0" accel="50000" decel="50000" fill="hold" nodeType="afterEffect">
                                  <p:stCondLst>
                                    <p:cond delay="0"/>
                                  </p:stCondLst>
                                  <p:childTnLst>
                                    <p:animMotion origin="layout" path="M -8.33333E-7 2.59259E-6 L -0.40052 0.00116 " pathEditMode="relative" rAng="0" ptsTypes="AA">
                                      <p:cBhvr>
                                        <p:cTn id="77" dur="2000" fill="hold"/>
                                        <p:tgtEl>
                                          <p:spTgt spid="7"/>
                                        </p:tgtEl>
                                        <p:attrNameLst>
                                          <p:attrName>ppt_x</p:attrName>
                                          <p:attrName>ppt_y</p:attrName>
                                        </p:attrNameLst>
                                      </p:cBhvr>
                                      <p:rCtr x="-19805" y="162"/>
                                    </p:animMotion>
                                  </p:childTnLst>
                                </p:cTn>
                              </p:par>
                              <p:par>
                                <p:cTn id="78" presetID="35" presetClass="path" presetSubtype="0" accel="50000" decel="50000" fill="hold" nodeType="withEffect">
                                  <p:stCondLst>
                                    <p:cond delay="0"/>
                                  </p:stCondLst>
                                  <p:childTnLst>
                                    <p:animMotion origin="layout" path="M -0.19818 -0.21343 L -0.61107 -0.21366 " pathEditMode="relative" rAng="0" ptsTypes="AA">
                                      <p:cBhvr>
                                        <p:cTn id="79" dur="2000" fill="hold"/>
                                        <p:tgtEl>
                                          <p:spTgt spid="21"/>
                                        </p:tgtEl>
                                        <p:attrNameLst>
                                          <p:attrName>ppt_x</p:attrName>
                                          <p:attrName>ppt_y</p:attrName>
                                        </p:attrNameLst>
                                      </p:cBhvr>
                                      <p:rCtr x="-20651" y="-23"/>
                                    </p:animMotion>
                                  </p:childTnLst>
                                </p:cTn>
                              </p:par>
                            </p:childTnLst>
                          </p:cTn>
                        </p:par>
                        <p:par>
                          <p:cTn id="80" fill="hold">
                            <p:stCondLst>
                              <p:cond delay="4000"/>
                            </p:stCondLst>
                            <p:childTnLst>
                              <p:par>
                                <p:cTn id="81" presetID="0" presetClass="path" presetSubtype="0" accel="50000" decel="50000" fill="hold" nodeType="afterEffect">
                                  <p:stCondLst>
                                    <p:cond delay="0"/>
                                  </p:stCondLst>
                                  <p:childTnLst>
                                    <p:animMotion origin="layout" path="M -0.59609 -0.19838 L -0.59687 -0.33055 L -0.53164 -0.31713 " pathEditMode="relative" rAng="0" ptsTypes="AAA">
                                      <p:cBhvr>
                                        <p:cTn id="82" dur="2000" fill="hold"/>
                                        <p:tgtEl>
                                          <p:spTgt spid="21"/>
                                        </p:tgtEl>
                                        <p:attrNameLst>
                                          <p:attrName>ppt_x</p:attrName>
                                          <p:attrName>ppt_y</p:attrName>
                                        </p:attrNameLst>
                                      </p:cBhvr>
                                      <p:rCtr x="3177" y="-6620"/>
                                    </p:animMotion>
                                  </p:childTnLst>
                                </p:cTn>
                              </p:par>
                              <p:par>
                                <p:cTn id="83" presetID="6" presetClass="emph" presetSubtype="0" fill="hold" nodeType="withEffect">
                                  <p:stCondLst>
                                    <p:cond delay="0"/>
                                  </p:stCondLst>
                                  <p:childTnLst>
                                    <p:animScale>
                                      <p:cBhvr>
                                        <p:cTn id="84" dur="2000" fill="hold"/>
                                        <p:tgtEl>
                                          <p:spTgt spid="21"/>
                                        </p:tgtEl>
                                      </p:cBhvr>
                                      <p:by x="75000" y="75000"/>
                                    </p:animScale>
                                  </p:childTnLst>
                                </p:cTn>
                              </p:par>
                            </p:childTnLst>
                          </p:cTn>
                        </p:par>
                        <p:par>
                          <p:cTn id="85" fill="hold">
                            <p:stCondLst>
                              <p:cond delay="6000"/>
                            </p:stCondLst>
                            <p:childTnLst>
                              <p:par>
                                <p:cTn id="86" presetID="63" presetClass="path" presetSubtype="0" accel="50000" decel="50000" fill="hold" nodeType="afterEffect">
                                  <p:stCondLst>
                                    <p:cond delay="0"/>
                                  </p:stCondLst>
                                  <p:childTnLst>
                                    <p:animMotion origin="layout" path="M -0.40052 0.00115 L 2.08333E-6 4.07407E-6 " pathEditMode="relative" rAng="0" ptsTypes="AA">
                                      <p:cBhvr>
                                        <p:cTn id="87" dur="2000" fill="hold"/>
                                        <p:tgtEl>
                                          <p:spTgt spid="7"/>
                                        </p:tgtEl>
                                        <p:attrNameLst>
                                          <p:attrName>ppt_x</p:attrName>
                                          <p:attrName>ppt_y</p:attrName>
                                        </p:attrNameLst>
                                      </p:cBhvr>
                                      <p:rCtr x="19935" y="-69"/>
                                    </p:animMotion>
                                  </p:childTnLst>
                                </p:cTn>
                              </p:par>
                            </p:childTnLst>
                          </p:cTn>
                        </p:par>
                      </p:childTnLst>
                    </p:cTn>
                  </p:par>
                </p:childTnLst>
              </p:cTn>
              <p:nextCondLst>
                <p:cond evt="onClick" delay="0">
                  <p:tgtEl>
                    <p:spTgt spid="21"/>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10" presetClass="exit" presetSubtype="0" fill="hold" grpId="0" nodeType="clickEffect">
                                  <p:stCondLst>
                                    <p:cond delay="0"/>
                                  </p:stCondLst>
                                  <p:childTnLst>
                                    <p:animEffect transition="out" filter="fade">
                                      <p:cBhvr>
                                        <p:cTn id="92" dur="500"/>
                                        <p:tgtEl>
                                          <p:spTgt spid="22"/>
                                        </p:tgtEl>
                                      </p:cBhvr>
                                    </p:animEffect>
                                    <p:set>
                                      <p:cBhvr>
                                        <p:cTn id="9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4" restart="whenNotActive" fill="hold" evtFilter="cancelBubble" nodeType="interactiveSeq">
                <p:stCondLst>
                  <p:cond evt="onClick" delay="0">
                    <p:tgtEl>
                      <p:spTgt spid="23"/>
                    </p:tgtEl>
                  </p:cond>
                </p:stCondLst>
                <p:endSync evt="end" delay="0">
                  <p:rtn val="all"/>
                </p:endSync>
                <p:childTnLst>
                  <p:par>
                    <p:cTn id="95" fill="hold">
                      <p:stCondLst>
                        <p:cond delay="0"/>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23"/>
                                        </p:tgtEl>
                                      </p:cBhvr>
                                    </p:animEffect>
                                    <p:set>
                                      <p:cBhvr>
                                        <p:cTn id="9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24"/>
                                        </p:tgtEl>
                                      </p:cBhvr>
                                    </p:animEffect>
                                    <p:set>
                                      <p:cBhvr>
                                        <p:cTn id="10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06" restart="whenNotActive" fill="hold" evtFilter="cancelBubble" nodeType="interactiveSeq">
                <p:stCondLst>
                  <p:cond evt="onClick" delay="0">
                    <p:tgtEl>
                      <p:spTgt spid="26"/>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grpId="0" nodeType="clickEffect">
                                  <p:stCondLst>
                                    <p:cond delay="0"/>
                                  </p:stCondLst>
                                  <p:childTnLst>
                                    <p:animEffect transition="out" filter="fade">
                                      <p:cBhvr>
                                        <p:cTn id="110" dur="500"/>
                                        <p:tgtEl>
                                          <p:spTgt spid="26"/>
                                        </p:tgtEl>
                                      </p:cBhvr>
                                    </p:animEffect>
                                    <p:set>
                                      <p:cBhvr>
                                        <p:cTn id="11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12" restart="whenNotActive" fill="hold" evtFilter="cancelBubble" nodeType="interactiveSeq">
                <p:stCondLst>
                  <p:cond evt="onClick" delay="0">
                    <p:tgtEl>
                      <p:spTgt spid="25"/>
                    </p:tgtEl>
                  </p:cond>
                </p:stCondLst>
                <p:endSync evt="end" delay="0">
                  <p:rtn val="all"/>
                </p:endSync>
                <p:childTnLst>
                  <p:par>
                    <p:cTn id="113" fill="hold">
                      <p:stCondLst>
                        <p:cond delay="0"/>
                      </p:stCondLst>
                      <p:childTnLst>
                        <p:par>
                          <p:cTn id="114" fill="hold">
                            <p:stCondLst>
                              <p:cond delay="0"/>
                            </p:stCondLst>
                            <p:childTnLst>
                              <p:par>
                                <p:cTn id="115" presetID="10" presetClass="exit" presetSubtype="0" fill="hold" grpId="0" nodeType="clickEffect">
                                  <p:stCondLst>
                                    <p:cond delay="0"/>
                                  </p:stCondLst>
                                  <p:childTnLst>
                                    <p:animEffect transition="out" filter="fade">
                                      <p:cBhvr>
                                        <p:cTn id="116" dur="500"/>
                                        <p:tgtEl>
                                          <p:spTgt spid="25"/>
                                        </p:tgtEl>
                                      </p:cBhvr>
                                    </p:animEffect>
                                    <p:set>
                                      <p:cBhvr>
                                        <p:cTn id="11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2" grpId="0" animBg="1"/>
      <p:bldP spid="23" grpId="0" animBg="1"/>
      <p:bldP spid="24" grpId="0" animBg="1"/>
      <p:bldP spid="25" grpId="0" animBg="1"/>
      <p:bldP spid="2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sky, nature&#10;&#10;Description automatically generated">
            <a:extLst>
              <a:ext uri="{FF2B5EF4-FFF2-40B4-BE49-F238E27FC236}">
                <a16:creationId xmlns:a16="http://schemas.microsoft.com/office/drawing/2014/main" id="{E5D8B77D-302C-8B4D-9EBC-CA5FEEC78E59}"/>
              </a:ext>
            </a:extLst>
          </p:cNvPr>
          <p:cNvPicPr>
            <a:picLocks noChangeAspect="1"/>
          </p:cNvPicPr>
          <p:nvPr/>
        </p:nvPicPr>
        <p:blipFill>
          <a:blip r:embed="rId5"/>
          <a:stretch>
            <a:fillRect/>
          </a:stretch>
        </p:blipFill>
        <p:spPr>
          <a:xfrm>
            <a:off x="0" y="9939"/>
            <a:ext cx="12192000" cy="6838122"/>
          </a:xfrm>
          <a:prstGeom prst="rect">
            <a:avLst/>
          </a:prstGeom>
        </p:spPr>
      </p:pic>
      <p:pic>
        <p:nvPicPr>
          <p:cNvPr id="12" name="Picture 11">
            <a:extLst>
              <a:ext uri="{FF2B5EF4-FFF2-40B4-BE49-F238E27FC236}">
                <a16:creationId xmlns:a16="http://schemas.microsoft.com/office/drawing/2014/main" id="{1ECB8774-37A0-47C1-AF57-A73BBF19B6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0057" y="73259"/>
            <a:ext cx="7212563" cy="4610707"/>
          </a:xfrm>
          <a:prstGeom prst="rect">
            <a:avLst/>
          </a:prstGeom>
        </p:spPr>
      </p:pic>
      <p:sp>
        <p:nvSpPr>
          <p:cNvPr id="13" name="TextBox 12">
            <a:extLst>
              <a:ext uri="{FF2B5EF4-FFF2-40B4-BE49-F238E27FC236}">
                <a16:creationId xmlns:a16="http://schemas.microsoft.com/office/drawing/2014/main" id="{9CA2E875-5089-43D3-AFA9-1F61031426E7}"/>
              </a:ext>
            </a:extLst>
          </p:cNvPr>
          <p:cNvSpPr txBox="1"/>
          <p:nvPr/>
        </p:nvSpPr>
        <p:spPr>
          <a:xfrm>
            <a:off x="2912706" y="1453364"/>
            <a:ext cx="5805625" cy="1754326"/>
          </a:xfrm>
          <a:prstGeom prst="rect">
            <a:avLst/>
          </a:prstGeom>
          <a:noFill/>
        </p:spPr>
        <p:txBody>
          <a:bodyPr wrap="square" rtlCol="0">
            <a:spAutoFit/>
          </a:bodyPr>
          <a:lstStyle/>
          <a:p>
            <a:pPr algn="ctr"/>
            <a:r>
              <a:rPr lang="vi-VN" sz="3600" dirty="0">
                <a:solidFill>
                  <a:schemeClr val="bg1"/>
                </a:solidFill>
              </a:rPr>
              <a:t>Tục ngữ về con người xã hội được hiểu theo những nghĩa nào?</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21" name="Picture 20">
            <a:hlinkClick r:id="rId7" action="ppaction://hlinksldjump"/>
            <a:extLst>
              <a:ext uri="{FF2B5EF4-FFF2-40B4-BE49-F238E27FC236}">
                <a16:creationId xmlns:a16="http://schemas.microsoft.com/office/drawing/2014/main" id="{F0C2059F-078D-4900-8DE8-12DD9494C68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964" y="6009735"/>
            <a:ext cx="807738" cy="807738"/>
          </a:xfrm>
          <a:prstGeom prst="rect">
            <a:avLst/>
          </a:prstGeom>
        </p:spPr>
      </p:pic>
      <p:sp>
        <p:nvSpPr>
          <p:cNvPr id="22" name="Rectangle 21">
            <a:extLst>
              <a:ext uri="{FF2B5EF4-FFF2-40B4-BE49-F238E27FC236}">
                <a16:creationId xmlns:a16="http://schemas.microsoft.com/office/drawing/2014/main" id="{1642C940-277A-4BA2-8A83-C6CDDB351C90}"/>
              </a:ext>
            </a:extLst>
          </p:cNvPr>
          <p:cNvSpPr/>
          <p:nvPr/>
        </p:nvSpPr>
        <p:spPr>
          <a:xfrm>
            <a:off x="1090765" y="504704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lang="en-US" sz="3200" dirty="0">
                <a:solidFill>
                  <a:prstClr val="black"/>
                </a:solidFill>
                <a:latin typeface="Times New Roman" pitchFamily="18" charset="0"/>
                <a:cs typeface="Times New Roman" pitchFamily="18" charset="0"/>
              </a:rPr>
              <a:t>N</a:t>
            </a:r>
            <a:r>
              <a:rPr lang="vi-VN" sz="3200" dirty="0">
                <a:solidFill>
                  <a:schemeClr val="tx1"/>
                </a:solidFill>
                <a:latin typeface="+mj-lt"/>
              </a:rPr>
              <a:t>ghĩa đ</a:t>
            </a:r>
            <a:r>
              <a:rPr lang="en-US" sz="3200" dirty="0">
                <a:solidFill>
                  <a:schemeClr val="tx1"/>
                </a:solidFill>
                <a:latin typeface="Times New Roman" pitchFamily="18" charset="0"/>
                <a:cs typeface="Times New Roman" pitchFamily="18" charset="0"/>
              </a:rPr>
              <a:t>en</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74BE1D81-D167-4AC3-B153-66C33F1504E4}"/>
              </a:ext>
            </a:extLst>
          </p:cNvPr>
          <p:cNvSpPr/>
          <p:nvPr/>
        </p:nvSpPr>
        <p:spPr>
          <a:xfrm>
            <a:off x="6111160" y="505123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en-US" sz="3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N</a:t>
            </a:r>
            <a:r>
              <a:rPr lang="vi-VN" sz="3200" dirty="0">
                <a:solidFill>
                  <a:schemeClr val="tx1"/>
                </a:solidFill>
                <a:latin typeface="+mj-lt"/>
              </a:rPr>
              <a:t>ghĩa đen </a:t>
            </a:r>
            <a:r>
              <a:rPr lang="en-US" sz="3200" dirty="0">
                <a:solidFill>
                  <a:schemeClr val="tx1"/>
                </a:solidFill>
                <a:latin typeface="Times New Roman" pitchFamily="18" charset="0"/>
                <a:cs typeface="Times New Roman" pitchFamily="18" charset="0"/>
              </a:rPr>
              <a:t>+ N</a:t>
            </a:r>
            <a:r>
              <a:rPr lang="vi-VN" sz="3200" dirty="0">
                <a:solidFill>
                  <a:schemeClr val="tx1"/>
                </a:solidFill>
                <a:latin typeface="+mj-lt"/>
              </a:rPr>
              <a:t>ghĩa bóng</a:t>
            </a:r>
            <a:endParaRPr kumimoji="0" lang="vi-VN" sz="3200" b="0" i="0" u="none" strike="noStrike" kern="1200" cap="none" spc="0" normalizeH="0" baseline="0" noProof="0" dirty="0">
              <a:ln>
                <a:noFill/>
              </a:ln>
              <a:solidFill>
                <a:schemeClr val="tx1"/>
              </a:solidFill>
              <a:effectLst/>
              <a:uLnTx/>
              <a:uFillTx/>
              <a:latin typeface="+mj-lt"/>
              <a:ea typeface="+mn-ea"/>
              <a:cs typeface="+mn-cs"/>
            </a:endParaRPr>
          </a:p>
        </p:txBody>
      </p:sp>
      <p:sp>
        <p:nvSpPr>
          <p:cNvPr id="24" name="Rectangle 23">
            <a:extLst>
              <a:ext uri="{FF2B5EF4-FFF2-40B4-BE49-F238E27FC236}">
                <a16:creationId xmlns:a16="http://schemas.microsoft.com/office/drawing/2014/main" id="{E518E777-5367-4C12-A243-93B642B904EF}"/>
              </a:ext>
            </a:extLst>
          </p:cNvPr>
          <p:cNvSpPr/>
          <p:nvPr/>
        </p:nvSpPr>
        <p:spPr>
          <a:xfrm>
            <a:off x="1090765" y="599028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lang="en-US" sz="3200" dirty="0">
                <a:solidFill>
                  <a:prstClr val="black"/>
                </a:solidFill>
                <a:latin typeface="Arial" panose="020B0604020202020204" pitchFamily="34" charset="0"/>
              </a:rPr>
              <a:t> </a:t>
            </a:r>
            <a:r>
              <a:rPr lang="en-US" sz="3200" dirty="0">
                <a:solidFill>
                  <a:schemeClr val="tx1"/>
                </a:solidFill>
                <a:latin typeface="Times New Roman" pitchFamily="18" charset="0"/>
                <a:cs typeface="Times New Roman" pitchFamily="18" charset="0"/>
              </a:rPr>
              <a:t>N</a:t>
            </a:r>
            <a:r>
              <a:rPr lang="vi-VN" sz="3200" dirty="0">
                <a:solidFill>
                  <a:schemeClr val="tx1"/>
                </a:solidFill>
                <a:latin typeface="+mj-lt"/>
              </a:rPr>
              <a:t>ghĩa bóng</a:t>
            </a:r>
            <a:endParaRPr kumimoji="0" lang="vi-VN" sz="3200" b="0" i="0" u="none" strike="noStrike" kern="1200" cap="none" spc="0" normalizeH="0" baseline="0" noProof="0" dirty="0">
              <a:ln>
                <a:noFill/>
              </a:ln>
              <a:solidFill>
                <a:prstClr val="black"/>
              </a:solidFill>
              <a:effectLst/>
              <a:uLnTx/>
              <a:uFillTx/>
              <a:latin typeface="+mj-lt"/>
              <a:ea typeface="+mn-ea"/>
              <a:cs typeface="+mn-cs"/>
            </a:endParaRPr>
          </a:p>
        </p:txBody>
      </p:sp>
      <p:sp>
        <p:nvSpPr>
          <p:cNvPr id="25" name="Rectangle 24">
            <a:extLst>
              <a:ext uri="{FF2B5EF4-FFF2-40B4-BE49-F238E27FC236}">
                <a16:creationId xmlns:a16="http://schemas.microsoft.com/office/drawing/2014/main" id="{B9D0AA76-BEAA-460A-B91A-8D19EEEA784F}"/>
              </a:ext>
            </a:extLst>
          </p:cNvPr>
          <p:cNvSpPr/>
          <p:nvPr/>
        </p:nvSpPr>
        <p:spPr>
          <a:xfrm>
            <a:off x="6111160" y="599446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lang="en-US" sz="3200" dirty="0" err="1">
                <a:solidFill>
                  <a:prstClr val="black"/>
                </a:solidFill>
                <a:latin typeface="Times New Roman" pitchFamily="18" charset="0"/>
                <a:cs typeface="Times New Roman" pitchFamily="18" charset="0"/>
              </a:rPr>
              <a:t>Tất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đều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sai</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26" name="Picture 25">
            <a:extLst>
              <a:ext uri="{FF2B5EF4-FFF2-40B4-BE49-F238E27FC236}">
                <a16:creationId xmlns:a16="http://schemas.microsoft.com/office/drawing/2014/main" id="{BA1ADDBD-F0AC-4419-B547-58396CFF564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86437" y="5072518"/>
            <a:ext cx="805722" cy="708059"/>
          </a:xfrm>
          <a:prstGeom prst="rect">
            <a:avLst/>
          </a:prstGeom>
        </p:spPr>
      </p:pic>
      <p:pic>
        <p:nvPicPr>
          <p:cNvPr id="27" name="Picture 26">
            <a:extLst>
              <a:ext uri="{FF2B5EF4-FFF2-40B4-BE49-F238E27FC236}">
                <a16:creationId xmlns:a16="http://schemas.microsoft.com/office/drawing/2014/main" id="{2FD1A96A-88C8-47B8-97BE-CD6BC0E833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75823" y="6040441"/>
            <a:ext cx="804742" cy="707197"/>
          </a:xfrm>
          <a:prstGeom prst="rect">
            <a:avLst/>
          </a:prstGeom>
        </p:spPr>
      </p:pic>
      <p:pic>
        <p:nvPicPr>
          <p:cNvPr id="28" name="Picture 27">
            <a:extLst>
              <a:ext uri="{FF2B5EF4-FFF2-40B4-BE49-F238E27FC236}">
                <a16:creationId xmlns:a16="http://schemas.microsoft.com/office/drawing/2014/main" id="{FA10D64A-A3F3-4D12-A406-FB75D40C64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70416" y="5099426"/>
            <a:ext cx="804742" cy="643793"/>
          </a:xfrm>
          <a:prstGeom prst="rect">
            <a:avLst/>
          </a:prstGeom>
        </p:spPr>
      </p:pic>
      <p:pic>
        <p:nvPicPr>
          <p:cNvPr id="14" name="Picture 13">
            <a:extLst>
              <a:ext uri="{FF2B5EF4-FFF2-40B4-BE49-F238E27FC236}">
                <a16:creationId xmlns:a16="http://schemas.microsoft.com/office/drawing/2014/main" id="{2D7D02F3-BA5D-4BC5-9B12-FCAC4CA80F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8624" y="6040441"/>
            <a:ext cx="804742" cy="707197"/>
          </a:xfrm>
          <a:prstGeom prst="rect">
            <a:avLst/>
          </a:prstGeom>
        </p:spPr>
      </p:pic>
    </p:spTree>
    <p:extLst>
      <p:ext uri="{BB962C8B-B14F-4D97-AF65-F5344CB8AC3E}">
        <p14:creationId xmlns:p14="http://schemas.microsoft.com/office/powerpoint/2010/main" val="213110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anim calcmode="lin" valueType="num">
                                      <p:cBhvr>
                                        <p:cTn id="28" dur="500" fill="hold"/>
                                        <p:tgtEl>
                                          <p:spTgt spid="24"/>
                                        </p:tgtEl>
                                        <p:attrNameLst>
                                          <p:attrName>ppt_x</p:attrName>
                                        </p:attrNameLst>
                                      </p:cBhvr>
                                      <p:tavLst>
                                        <p:tav tm="0">
                                          <p:val>
                                            <p:strVal val="#ppt_x"/>
                                          </p:val>
                                        </p:tav>
                                        <p:tav tm="100000">
                                          <p:val>
                                            <p:strVal val="#ppt_x"/>
                                          </p:val>
                                        </p:tav>
                                      </p:tavLst>
                                    </p:anim>
                                    <p:anim calcmode="lin" valueType="num">
                                      <p:cBhvr>
                                        <p:cTn id="29" dur="5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anim calcmode="lin" valueType="num">
                                      <p:cBhvr>
                                        <p:cTn id="33" dur="500" fill="hold"/>
                                        <p:tgtEl>
                                          <p:spTgt spid="25"/>
                                        </p:tgtEl>
                                        <p:attrNameLst>
                                          <p:attrName>ppt_x</p:attrName>
                                        </p:attrNameLst>
                                      </p:cBhvr>
                                      <p:tavLst>
                                        <p:tav tm="0">
                                          <p:val>
                                            <p:strVal val="#ppt_x"/>
                                          </p:val>
                                        </p:tav>
                                        <p:tav tm="100000">
                                          <p:val>
                                            <p:strVal val="#ppt_x"/>
                                          </p:val>
                                        </p:tav>
                                      </p:tavLst>
                                    </p:anim>
                                    <p:anim calcmode="lin" valueType="num">
                                      <p:cBhvr>
                                        <p:cTn id="3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22"/>
                                        </p:tgtEl>
                                        <p:attrNameLst>
                                          <p:attrName>fillcolor</p:attrName>
                                        </p:attrNameLst>
                                      </p:cBhvr>
                                      <p:to>
                                        <a:srgbClr val="FFF2CC"/>
                                      </p:to>
                                    </p:animClr>
                                    <p:set>
                                      <p:cBhvr>
                                        <p:cTn id="40" dur="250" fill="hold"/>
                                        <p:tgtEl>
                                          <p:spTgt spid="22"/>
                                        </p:tgtEl>
                                        <p:attrNameLst>
                                          <p:attrName>fill.type</p:attrName>
                                        </p:attrNameLst>
                                      </p:cBhvr>
                                      <p:to>
                                        <p:strVal val="solid"/>
                                      </p:to>
                                    </p:set>
                                    <p:set>
                                      <p:cBhvr>
                                        <p:cTn id="41" dur="250" fill="hold"/>
                                        <p:tgtEl>
                                          <p:spTgt spid="2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26"/>
                                        </p:tgtEl>
                                        <p:attrNameLst>
                                          <p:attrName>style.visibility</p:attrName>
                                        </p:attrNameLst>
                                      </p:cBhvr>
                                      <p:to>
                                        <p:strVal val="visible"/>
                                      </p:to>
                                    </p:set>
                                    <p:anim calcmode="lin" valueType="num">
                                      <p:cBhvr>
                                        <p:cTn id="44" dur="250" fill="hold"/>
                                        <p:tgtEl>
                                          <p:spTgt spid="26"/>
                                        </p:tgtEl>
                                        <p:attrNameLst>
                                          <p:attrName>ppt_w</p:attrName>
                                        </p:attrNameLst>
                                      </p:cBhvr>
                                      <p:tavLst>
                                        <p:tav tm="0">
                                          <p:val>
                                            <p:strVal val="4*#ppt_w"/>
                                          </p:val>
                                        </p:tav>
                                        <p:tav tm="100000">
                                          <p:val>
                                            <p:strVal val="#ppt_w"/>
                                          </p:val>
                                        </p:tav>
                                      </p:tavLst>
                                    </p:anim>
                                    <p:anim calcmode="lin" valueType="num">
                                      <p:cBhvr>
                                        <p:cTn id="45"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Wrong Buzzer.wav"/>
                                        </p:tgtEl>
                                      </p:cMediaNode>
                                    </p:audio>
                                  </p:subTnLst>
                                </p:cTn>
                              </p:par>
                              <p:par>
                                <p:cTn id="46" presetID="1" presetClass="emph" presetSubtype="2" fill="hold" nodeType="withEffect">
                                  <p:stCondLst>
                                    <p:cond delay="1000"/>
                                  </p:stCondLst>
                                  <p:childTnLst>
                                    <p:animClr clrSpc="rgb" dir="cw">
                                      <p:cBhvr>
                                        <p:cTn id="47" dur="250" fill="hold"/>
                                        <p:tgtEl>
                                          <p:spTgt spid="22"/>
                                        </p:tgtEl>
                                        <p:attrNameLst>
                                          <p:attrName>fillcolor</p:attrName>
                                        </p:attrNameLst>
                                      </p:cBhvr>
                                      <p:to>
                                        <a:srgbClr val="FFFF00"/>
                                      </p:to>
                                    </p:animClr>
                                    <p:set>
                                      <p:cBhvr>
                                        <p:cTn id="48" dur="250" fill="hold"/>
                                        <p:tgtEl>
                                          <p:spTgt spid="22"/>
                                        </p:tgtEl>
                                        <p:attrNameLst>
                                          <p:attrName>fill.type</p:attrName>
                                        </p:attrNameLst>
                                      </p:cBhvr>
                                      <p:to>
                                        <p:strVal val="solid"/>
                                      </p:to>
                                    </p:set>
                                    <p:set>
                                      <p:cBhvr>
                                        <p:cTn id="49" dur="25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23"/>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23"/>
                                        </p:tgtEl>
                                        <p:attrNameLst>
                                          <p:attrName>fillcolor</p:attrName>
                                        </p:attrNameLst>
                                      </p:cBhvr>
                                      <p:to>
                                        <a:srgbClr val="FFF2CC"/>
                                      </p:to>
                                    </p:animClr>
                                    <p:set>
                                      <p:cBhvr>
                                        <p:cTn id="55" dur="250" fill="hold"/>
                                        <p:tgtEl>
                                          <p:spTgt spid="23"/>
                                        </p:tgtEl>
                                        <p:attrNameLst>
                                          <p:attrName>fill.type</p:attrName>
                                        </p:attrNameLst>
                                      </p:cBhvr>
                                      <p:to>
                                        <p:strVal val="solid"/>
                                      </p:to>
                                    </p:set>
                                    <p:set>
                                      <p:cBhvr>
                                        <p:cTn id="56" dur="250" fill="hold"/>
                                        <p:tgtEl>
                                          <p:spTgt spid="23"/>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28"/>
                                        </p:tgtEl>
                                        <p:attrNameLst>
                                          <p:attrName>style.visibility</p:attrName>
                                        </p:attrNameLst>
                                      </p:cBhvr>
                                      <p:to>
                                        <p:strVal val="visible"/>
                                      </p:to>
                                    </p:set>
                                    <p:anim calcmode="lin" valueType="num">
                                      <p:cBhvr>
                                        <p:cTn id="59" dur="250" fill="hold"/>
                                        <p:tgtEl>
                                          <p:spTgt spid="28"/>
                                        </p:tgtEl>
                                        <p:attrNameLst>
                                          <p:attrName>ppt_w</p:attrName>
                                        </p:attrNameLst>
                                      </p:cBhvr>
                                      <p:tavLst>
                                        <p:tav tm="0">
                                          <p:val>
                                            <p:strVal val="4*#ppt_w"/>
                                          </p:val>
                                        </p:tav>
                                        <p:tav tm="100000">
                                          <p:val>
                                            <p:strVal val="#ppt_w"/>
                                          </p:val>
                                        </p:tav>
                                      </p:tavLst>
                                    </p:anim>
                                    <p:anim calcmode="lin" valueType="num">
                                      <p:cBhvr>
                                        <p:cTn id="60"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4" name="Check mark.wav"/>
                                        </p:tgtEl>
                                      </p:cMediaNode>
                                    </p:audio>
                                  </p:subTnLst>
                                </p:cTn>
                              </p:par>
                              <p:par>
                                <p:cTn id="61" presetID="1" presetClass="emph" presetSubtype="2" fill="hold" nodeType="withEffect">
                                  <p:stCondLst>
                                    <p:cond delay="1000"/>
                                  </p:stCondLst>
                                  <p:childTnLst>
                                    <p:animClr clrSpc="rgb" dir="cw">
                                      <p:cBhvr>
                                        <p:cTn id="62" dur="250" fill="hold"/>
                                        <p:tgtEl>
                                          <p:spTgt spid="23"/>
                                        </p:tgtEl>
                                        <p:attrNameLst>
                                          <p:attrName>fillcolor</p:attrName>
                                        </p:attrNameLst>
                                      </p:cBhvr>
                                      <p:to>
                                        <a:srgbClr val="00B050"/>
                                      </p:to>
                                    </p:animClr>
                                    <p:set>
                                      <p:cBhvr>
                                        <p:cTn id="63" dur="250" fill="hold"/>
                                        <p:tgtEl>
                                          <p:spTgt spid="23"/>
                                        </p:tgtEl>
                                        <p:attrNameLst>
                                          <p:attrName>fill.type</p:attrName>
                                        </p:attrNameLst>
                                      </p:cBhvr>
                                      <p:to>
                                        <p:strVal val="solid"/>
                                      </p:to>
                                    </p:set>
                                    <p:set>
                                      <p:cBhvr>
                                        <p:cTn id="64" dur="25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24"/>
                                        </p:tgtEl>
                                        <p:attrNameLst>
                                          <p:attrName>fillcolor</p:attrName>
                                        </p:attrNameLst>
                                      </p:cBhvr>
                                      <p:to>
                                        <a:srgbClr val="FFF2CC"/>
                                      </p:to>
                                    </p:animClr>
                                    <p:set>
                                      <p:cBhvr>
                                        <p:cTn id="70" dur="250" fill="hold"/>
                                        <p:tgtEl>
                                          <p:spTgt spid="24"/>
                                        </p:tgtEl>
                                        <p:attrNameLst>
                                          <p:attrName>fill.type</p:attrName>
                                        </p:attrNameLst>
                                      </p:cBhvr>
                                      <p:to>
                                        <p:strVal val="solid"/>
                                      </p:to>
                                    </p:set>
                                    <p:set>
                                      <p:cBhvr>
                                        <p:cTn id="71" dur="250" fill="hold"/>
                                        <p:tgtEl>
                                          <p:spTgt spid="24"/>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250" fill="hold"/>
                                        <p:tgtEl>
                                          <p:spTgt spid="14"/>
                                        </p:tgtEl>
                                        <p:attrNameLst>
                                          <p:attrName>ppt_w</p:attrName>
                                        </p:attrNameLst>
                                      </p:cBhvr>
                                      <p:tavLst>
                                        <p:tav tm="0">
                                          <p:val>
                                            <p:strVal val="4*#ppt_w"/>
                                          </p:val>
                                        </p:tav>
                                        <p:tav tm="100000">
                                          <p:val>
                                            <p:strVal val="#ppt_w"/>
                                          </p:val>
                                        </p:tav>
                                      </p:tavLst>
                                    </p:anim>
                                    <p:anim calcmode="lin" valueType="num">
                                      <p:cBhvr>
                                        <p:cTn id="75"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3" name="Wrong Buzzer.wav"/>
                                        </p:tgtEl>
                                      </p:cMediaNode>
                                    </p:audio>
                                  </p:subTnLst>
                                </p:cTn>
                              </p:par>
                              <p:par>
                                <p:cTn id="76" presetID="1" presetClass="emph" presetSubtype="2" fill="hold" nodeType="withEffect">
                                  <p:stCondLst>
                                    <p:cond delay="0"/>
                                  </p:stCondLst>
                                  <p:childTnLst>
                                    <p:animClr clrSpc="rgb" dir="cw">
                                      <p:cBhvr>
                                        <p:cTn id="77" dur="250" fill="hold"/>
                                        <p:tgtEl>
                                          <p:spTgt spid="24"/>
                                        </p:tgtEl>
                                        <p:attrNameLst>
                                          <p:attrName>fillcolor</p:attrName>
                                        </p:attrNameLst>
                                      </p:cBhvr>
                                      <p:to>
                                        <a:srgbClr val="FFFF00"/>
                                      </p:to>
                                    </p:animClr>
                                    <p:set>
                                      <p:cBhvr>
                                        <p:cTn id="78" dur="250" fill="hold"/>
                                        <p:tgtEl>
                                          <p:spTgt spid="24"/>
                                        </p:tgtEl>
                                        <p:attrNameLst>
                                          <p:attrName>fill.type</p:attrName>
                                        </p:attrNameLst>
                                      </p:cBhvr>
                                      <p:to>
                                        <p:strVal val="solid"/>
                                      </p:to>
                                    </p:set>
                                    <p:set>
                                      <p:cBhvr>
                                        <p:cTn id="79" dur="25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25"/>
                                        </p:tgtEl>
                                        <p:attrNameLst>
                                          <p:attrName>fillcolor</p:attrName>
                                        </p:attrNameLst>
                                      </p:cBhvr>
                                      <p:to>
                                        <a:srgbClr val="FFF2CC"/>
                                      </p:to>
                                    </p:animClr>
                                    <p:set>
                                      <p:cBhvr>
                                        <p:cTn id="85" dur="250" fill="hold"/>
                                        <p:tgtEl>
                                          <p:spTgt spid="25"/>
                                        </p:tgtEl>
                                        <p:attrNameLst>
                                          <p:attrName>fill.type</p:attrName>
                                        </p:attrNameLst>
                                      </p:cBhvr>
                                      <p:to>
                                        <p:strVal val="solid"/>
                                      </p:to>
                                    </p:set>
                                    <p:set>
                                      <p:cBhvr>
                                        <p:cTn id="86" dur="250" fill="hold"/>
                                        <p:tgtEl>
                                          <p:spTgt spid="25"/>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27"/>
                                        </p:tgtEl>
                                        <p:attrNameLst>
                                          <p:attrName>style.visibility</p:attrName>
                                        </p:attrNameLst>
                                      </p:cBhvr>
                                      <p:to>
                                        <p:strVal val="visible"/>
                                      </p:to>
                                    </p:set>
                                    <p:anim calcmode="lin" valueType="num">
                                      <p:cBhvr>
                                        <p:cTn id="89" dur="250" fill="hold"/>
                                        <p:tgtEl>
                                          <p:spTgt spid="27"/>
                                        </p:tgtEl>
                                        <p:attrNameLst>
                                          <p:attrName>ppt_w</p:attrName>
                                        </p:attrNameLst>
                                      </p:cBhvr>
                                      <p:tavLst>
                                        <p:tav tm="0">
                                          <p:val>
                                            <p:strVal val="4*#ppt_w"/>
                                          </p:val>
                                        </p:tav>
                                        <p:tav tm="100000">
                                          <p:val>
                                            <p:strVal val="#ppt_w"/>
                                          </p:val>
                                        </p:tav>
                                      </p:tavLst>
                                    </p:anim>
                                    <p:anim calcmode="lin" valueType="num">
                                      <p:cBhvr>
                                        <p:cTn id="90" dur="250" fill="hold"/>
                                        <p:tgtEl>
                                          <p:spTgt spid="2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3" name="Wrong Buzzer.wav"/>
                                        </p:tgtEl>
                                      </p:cMediaNode>
                                    </p:audio>
                                  </p:subTnLst>
                                </p:cTn>
                              </p:par>
                              <p:par>
                                <p:cTn id="91" presetID="1" presetClass="emph" presetSubtype="2" fill="hold" nodeType="withEffect">
                                  <p:stCondLst>
                                    <p:cond delay="1000"/>
                                  </p:stCondLst>
                                  <p:childTnLst>
                                    <p:animClr clrSpc="rgb" dir="cw">
                                      <p:cBhvr>
                                        <p:cTn id="92" dur="250" fill="hold"/>
                                        <p:tgtEl>
                                          <p:spTgt spid="25"/>
                                        </p:tgtEl>
                                        <p:attrNameLst>
                                          <p:attrName>fillcolor</p:attrName>
                                        </p:attrNameLst>
                                      </p:cBhvr>
                                      <p:to>
                                        <a:srgbClr val="FFFF00"/>
                                      </p:to>
                                    </p:animClr>
                                    <p:set>
                                      <p:cBhvr>
                                        <p:cTn id="93" dur="250" fill="hold"/>
                                        <p:tgtEl>
                                          <p:spTgt spid="25"/>
                                        </p:tgtEl>
                                        <p:attrNameLst>
                                          <p:attrName>fill.type</p:attrName>
                                        </p:attrNameLst>
                                      </p:cBhvr>
                                      <p:to>
                                        <p:strVal val="solid"/>
                                      </p:to>
                                    </p:set>
                                    <p:set>
                                      <p:cBhvr>
                                        <p:cTn id="94" dur="25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childTnLst>
        </p:cTn>
      </p:par>
    </p:tnLst>
    <p:bldLst>
      <p:bldP spid="13" grpId="0"/>
      <p:bldP spid="22" grpId="0" animBg="1"/>
      <p:bldP spid="23" grpId="0" animBg="1"/>
      <p:bldP spid="24" grpId="0" animBg="1"/>
      <p:bldP spid="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sky, nature&#10;&#10;Description automatically generated">
            <a:extLst>
              <a:ext uri="{FF2B5EF4-FFF2-40B4-BE49-F238E27FC236}">
                <a16:creationId xmlns:a16="http://schemas.microsoft.com/office/drawing/2014/main" id="{954E7792-E54B-244F-B4EE-976E72F14EFB}"/>
              </a:ext>
            </a:extLst>
          </p:cNvPr>
          <p:cNvPicPr>
            <a:picLocks noChangeAspect="1"/>
          </p:cNvPicPr>
          <p:nvPr/>
        </p:nvPicPr>
        <p:blipFill>
          <a:blip r:embed="rId5"/>
          <a:stretch>
            <a:fillRect/>
          </a:stretch>
        </p:blipFill>
        <p:spPr>
          <a:xfrm>
            <a:off x="0" y="9939"/>
            <a:ext cx="12192000" cy="6838122"/>
          </a:xfrm>
          <a:prstGeom prst="rect">
            <a:avLst/>
          </a:prstGeom>
        </p:spPr>
      </p:pic>
      <p:pic>
        <p:nvPicPr>
          <p:cNvPr id="2" name="Picture 1">
            <a:extLst>
              <a:ext uri="{FF2B5EF4-FFF2-40B4-BE49-F238E27FC236}">
                <a16:creationId xmlns:a16="http://schemas.microsoft.com/office/drawing/2014/main" id="{7F7FD607-0D5C-482A-85E8-3B4BDBD317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1" y="0"/>
            <a:ext cx="7143772" cy="4599992"/>
          </a:xfrm>
          <a:prstGeom prst="rect">
            <a:avLst/>
          </a:prstGeom>
        </p:spPr>
      </p:pic>
      <p:sp>
        <p:nvSpPr>
          <p:cNvPr id="3" name="TextBox 2">
            <a:extLst>
              <a:ext uri="{FF2B5EF4-FFF2-40B4-BE49-F238E27FC236}">
                <a16:creationId xmlns:a16="http://schemas.microsoft.com/office/drawing/2014/main" id="{8BDBA74D-E7FC-4803-8DAB-1AB9304C46AC}"/>
              </a:ext>
            </a:extLst>
          </p:cNvPr>
          <p:cNvSpPr txBox="1"/>
          <p:nvPr/>
        </p:nvSpPr>
        <p:spPr>
          <a:xfrm>
            <a:off x="3203333" y="1187584"/>
            <a:ext cx="5688419" cy="1323439"/>
          </a:xfrm>
          <a:prstGeom prst="rect">
            <a:avLst/>
          </a:prstGeom>
          <a:noFill/>
        </p:spPr>
        <p:txBody>
          <a:bodyPr wrap="square" rtlCol="0">
            <a:spAutoFit/>
          </a:bodyPr>
          <a:lstStyle/>
          <a:p>
            <a:pPr algn="ctr"/>
            <a:r>
              <a:rPr lang="en-US" sz="4000" dirty="0" err="1">
                <a:solidFill>
                  <a:schemeClr val="bg1"/>
                </a:solidFill>
                <a:latin typeface="Times New Roman" pitchFamily="18" charset="0"/>
                <a:cs typeface="Times New Roman" pitchFamily="18" charset="0"/>
              </a:rPr>
              <a:t>Câu</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tục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ngữ</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nào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trong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bài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nói</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về</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lao</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động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sản</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xuất</a:t>
            </a:r>
            <a:r>
              <a:rPr lang="en-US" sz="4000" dirty="0">
                <a:solidFill>
                  <a:schemeClr val="bg1"/>
                </a:solidFill>
                <a:latin typeface="Times New Roman" pitchFamily="18" charset="0"/>
                <a:cs typeface="Times New Roman" pitchFamily="18" charset="0"/>
              </a:rPr>
              <a:t>?</a:t>
            </a:r>
          </a:p>
        </p:txBody>
      </p:sp>
      <p:sp>
        <p:nvSpPr>
          <p:cNvPr id="4" name="Rectangle 3">
            <a:extLst>
              <a:ext uri="{FF2B5EF4-FFF2-40B4-BE49-F238E27FC236}">
                <a16:creationId xmlns:a16="http://schemas.microsoft.com/office/drawing/2014/main" id="{107226F6-6D0B-4DCA-A89F-6754DE3849C0}"/>
              </a:ext>
            </a:extLst>
          </p:cNvPr>
          <p:cNvSpPr/>
          <p:nvPr/>
        </p:nvSpPr>
        <p:spPr>
          <a:xfrm>
            <a:off x="1169085" y="501056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 </a:t>
            </a:r>
            <a:r>
              <a:rPr lang="en-US" sz="3200" dirty="0" err="1">
                <a:solidFill>
                  <a:schemeClr val="tx1"/>
                </a:solidFill>
                <a:latin typeface="Times New Roman" pitchFamily="18" charset="0"/>
                <a:cs typeface="Times New Roman" pitchFamily="18" charset="0"/>
              </a:rPr>
              <a:t>Câu</a:t>
            </a:r>
            <a:r>
              <a:rPr lang="en-US" sz="3200" dirty="0">
                <a:solidFill>
                  <a:schemeClr val="tx1"/>
                </a:solidFill>
                <a:latin typeface="Times New Roman" pitchFamily="18" charset="0"/>
                <a:cs typeface="Times New Roman" pitchFamily="18" charset="0"/>
              </a:rPr>
              <a:t>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97801CA8-7E11-45F0-8D47-B943604A572B}"/>
              </a:ext>
            </a:extLst>
          </p:cNvPr>
          <p:cNvSpPr/>
          <p:nvPr/>
        </p:nvSpPr>
        <p:spPr>
          <a:xfrm>
            <a:off x="6189480" y="501475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B. </a:t>
            </a:r>
            <a:r>
              <a:rPr lang="en-US" sz="3200" dirty="0" err="1">
                <a:solidFill>
                  <a:schemeClr val="tx1"/>
                </a:solidFill>
                <a:latin typeface="Times New Roman" pitchFamily="18" charset="0"/>
                <a:cs typeface="Times New Roman" pitchFamily="18" charset="0"/>
              </a:rPr>
              <a:t>Câu</a:t>
            </a:r>
            <a:r>
              <a:rPr lang="en-US" sz="3200" dirty="0">
                <a:solidFill>
                  <a:schemeClr val="tx1"/>
                </a:solidFill>
                <a:latin typeface="Times New Roman" pitchFamily="18" charset="0"/>
                <a:cs typeface="Times New Roman" pitchFamily="18" charset="0"/>
              </a:rPr>
              <a:t> 2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4</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1CEFAED0-DD0F-482F-98CD-4FBEB151D9E5}"/>
              </a:ext>
            </a:extLst>
          </p:cNvPr>
          <p:cNvSpPr/>
          <p:nvPr/>
        </p:nvSpPr>
        <p:spPr>
          <a:xfrm>
            <a:off x="1169085" y="589973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C.</a:t>
            </a:r>
            <a:r>
              <a:rPr kumimoji="0" lang="vi-VN"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Câu</a:t>
            </a:r>
            <a:r>
              <a:rPr lang="en-US" sz="3200" dirty="0">
                <a:solidFill>
                  <a:schemeClr val="tx1"/>
                </a:solidFill>
                <a:latin typeface="Times New Roman" pitchFamily="18" charset="0"/>
                <a:cs typeface="Times New Roman" pitchFamily="18" charset="0"/>
              </a:rPr>
              <a:t> 1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3</a:t>
            </a:r>
            <a:endParaRPr kumimoji="0" lang="vi-VN"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4E0EECE0-54EB-444B-9ADA-69815952D9B9}"/>
              </a:ext>
            </a:extLst>
          </p:cNvPr>
          <p:cNvSpPr/>
          <p:nvPr/>
        </p:nvSpPr>
        <p:spPr>
          <a:xfrm>
            <a:off x="6189480" y="590392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D. </a:t>
            </a:r>
            <a:r>
              <a:rPr lang="en-US" sz="3200" dirty="0" err="1">
                <a:solidFill>
                  <a:schemeClr val="tx1"/>
                </a:solidFill>
                <a:latin typeface="Times New Roman" pitchFamily="18" charset="0"/>
                <a:cs typeface="Times New Roman" pitchFamily="18" charset="0"/>
              </a:rPr>
              <a:t>Câu</a:t>
            </a:r>
            <a:r>
              <a:rPr lang="en-US" sz="3200" dirty="0">
                <a:solidFill>
                  <a:schemeClr val="tx1"/>
                </a:solidFill>
                <a:latin typeface="Times New Roman" pitchFamily="18" charset="0"/>
                <a:cs typeface="Times New Roman" pitchFamily="18" charset="0"/>
              </a:rPr>
              <a:t> 4</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EE927B9F-4CE5-48F6-B274-F056B439DA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0161" y="5036041"/>
            <a:ext cx="805722" cy="708059"/>
          </a:xfrm>
          <a:prstGeom prst="rect">
            <a:avLst/>
          </a:prstGeom>
        </p:spPr>
      </p:pic>
      <p:pic>
        <p:nvPicPr>
          <p:cNvPr id="9" name="Picture 8">
            <a:extLst>
              <a:ext uri="{FF2B5EF4-FFF2-40B4-BE49-F238E27FC236}">
                <a16:creationId xmlns:a16="http://schemas.microsoft.com/office/drawing/2014/main" id="{24199213-A4D5-4EEA-8CF4-4F96006145F1}"/>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71347" y="5933102"/>
            <a:ext cx="804536" cy="704088"/>
          </a:xfrm>
          <a:prstGeom prst="rect">
            <a:avLst/>
          </a:prstGeom>
        </p:spPr>
      </p:pic>
      <p:pic>
        <p:nvPicPr>
          <p:cNvPr id="10" name="Picture 9">
            <a:extLst>
              <a:ext uri="{FF2B5EF4-FFF2-40B4-BE49-F238E27FC236}">
                <a16:creationId xmlns:a16="http://schemas.microsoft.com/office/drawing/2014/main" id="{B427F091-9907-48E4-ACD0-6B7A244952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1536" y="5944699"/>
            <a:ext cx="804742" cy="707197"/>
          </a:xfrm>
          <a:prstGeom prst="rect">
            <a:avLst/>
          </a:prstGeom>
        </p:spPr>
      </p:pic>
      <p:pic>
        <p:nvPicPr>
          <p:cNvPr id="11" name="Picture 10">
            <a:extLst>
              <a:ext uri="{FF2B5EF4-FFF2-40B4-BE49-F238E27FC236}">
                <a16:creationId xmlns:a16="http://schemas.microsoft.com/office/drawing/2014/main" id="{46FFF3DE-9864-4A31-A52F-3BC93E120D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91536" y="5087713"/>
            <a:ext cx="804742" cy="643793"/>
          </a:xfrm>
          <a:prstGeom prst="rect">
            <a:avLst/>
          </a:prstGeom>
        </p:spPr>
      </p:pic>
      <p:pic>
        <p:nvPicPr>
          <p:cNvPr id="12" name="Picture 11">
            <a:hlinkClick r:id="rId10" action="ppaction://hlinksldjump"/>
            <a:extLst>
              <a:ext uri="{FF2B5EF4-FFF2-40B4-BE49-F238E27FC236}">
                <a16:creationId xmlns:a16="http://schemas.microsoft.com/office/drawing/2014/main" id="{843514E1-BB05-47F8-9E5E-E49F473FE2D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62964" y="6009735"/>
            <a:ext cx="807738" cy="807738"/>
          </a:xfrm>
          <a:prstGeom prst="rect">
            <a:avLst/>
          </a:prstGeom>
        </p:spPr>
      </p:pic>
    </p:spTree>
    <p:extLst>
      <p:ext uri="{BB962C8B-B14F-4D97-AF65-F5344CB8AC3E}">
        <p14:creationId xmlns:p14="http://schemas.microsoft.com/office/powerpoint/2010/main" val="1050945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4"/>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4"/>
                                        </p:tgtEl>
                                        <p:attrNameLst>
                                          <p:attrName>fillcolor</p:attrName>
                                        </p:attrNameLst>
                                      </p:cBhvr>
                                      <p:to>
                                        <a:srgbClr val="FFF2CC"/>
                                      </p:to>
                                    </p:animClr>
                                    <p:set>
                                      <p:cBhvr>
                                        <p:cTn id="40" dur="250" fill="hold"/>
                                        <p:tgtEl>
                                          <p:spTgt spid="4"/>
                                        </p:tgtEl>
                                        <p:attrNameLst>
                                          <p:attrName>fill.type</p:attrName>
                                        </p:attrNameLst>
                                      </p:cBhvr>
                                      <p:to>
                                        <p:strVal val="solid"/>
                                      </p:to>
                                    </p:set>
                                    <p:set>
                                      <p:cBhvr>
                                        <p:cTn id="41" dur="250" fill="hold"/>
                                        <p:tgtEl>
                                          <p:spTgt spid="4"/>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8"/>
                                        </p:tgtEl>
                                        <p:attrNameLst>
                                          <p:attrName>style.visibility</p:attrName>
                                        </p:attrNameLst>
                                      </p:cBhvr>
                                      <p:to>
                                        <p:strVal val="visible"/>
                                      </p:to>
                                    </p:set>
                                    <p:anim calcmode="lin" valueType="num">
                                      <p:cBhvr>
                                        <p:cTn id="44" dur="250" fill="hold"/>
                                        <p:tgtEl>
                                          <p:spTgt spid="8"/>
                                        </p:tgtEl>
                                        <p:attrNameLst>
                                          <p:attrName>ppt_w</p:attrName>
                                        </p:attrNameLst>
                                      </p:cBhvr>
                                      <p:tavLst>
                                        <p:tav tm="0">
                                          <p:val>
                                            <p:strVal val="4*#ppt_w"/>
                                          </p:val>
                                        </p:tav>
                                        <p:tav tm="100000">
                                          <p:val>
                                            <p:strVal val="#ppt_w"/>
                                          </p:val>
                                        </p:tav>
                                      </p:tavLst>
                                    </p:anim>
                                    <p:anim calcmode="lin" valueType="num">
                                      <p:cBhvr>
                                        <p:cTn id="45"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Wrong Buzzer.wav"/>
                                        </p:tgtEl>
                                      </p:cMediaNode>
                                    </p:audio>
                                  </p:subTnLst>
                                </p:cTn>
                              </p:par>
                              <p:par>
                                <p:cTn id="46" presetID="1" presetClass="emph" presetSubtype="2" fill="hold" nodeType="withEffect">
                                  <p:stCondLst>
                                    <p:cond delay="1000"/>
                                  </p:stCondLst>
                                  <p:childTnLst>
                                    <p:animClr clrSpc="rgb" dir="cw">
                                      <p:cBhvr>
                                        <p:cTn id="47" dur="250" fill="hold"/>
                                        <p:tgtEl>
                                          <p:spTgt spid="4"/>
                                        </p:tgtEl>
                                        <p:attrNameLst>
                                          <p:attrName>fillcolor</p:attrName>
                                        </p:attrNameLst>
                                      </p:cBhvr>
                                      <p:to>
                                        <a:srgbClr val="FFFF00"/>
                                      </p:to>
                                    </p:animClr>
                                    <p:set>
                                      <p:cBhvr>
                                        <p:cTn id="48" dur="250" fill="hold"/>
                                        <p:tgtEl>
                                          <p:spTgt spid="4"/>
                                        </p:tgtEl>
                                        <p:attrNameLst>
                                          <p:attrName>fill.type</p:attrName>
                                        </p:attrNameLst>
                                      </p:cBhvr>
                                      <p:to>
                                        <p:strVal val="solid"/>
                                      </p:to>
                                    </p:set>
                                    <p:set>
                                      <p:cBhvr>
                                        <p:cTn id="49"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5"/>
                                        </p:tgtEl>
                                        <p:attrNameLst>
                                          <p:attrName>fillcolor</p:attrName>
                                        </p:attrNameLst>
                                      </p:cBhvr>
                                      <p:to>
                                        <a:srgbClr val="FFF2CC"/>
                                      </p:to>
                                    </p:animClr>
                                    <p:set>
                                      <p:cBhvr>
                                        <p:cTn id="55" dur="250" fill="hold"/>
                                        <p:tgtEl>
                                          <p:spTgt spid="5"/>
                                        </p:tgtEl>
                                        <p:attrNameLst>
                                          <p:attrName>fill.type</p:attrName>
                                        </p:attrNameLst>
                                      </p:cBhvr>
                                      <p:to>
                                        <p:strVal val="solid"/>
                                      </p:to>
                                    </p:set>
                                    <p:set>
                                      <p:cBhvr>
                                        <p:cTn id="56" dur="250" fill="hold"/>
                                        <p:tgtEl>
                                          <p:spTgt spid="5"/>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11"/>
                                        </p:tgtEl>
                                        <p:attrNameLst>
                                          <p:attrName>style.visibility</p:attrName>
                                        </p:attrNameLst>
                                      </p:cBhvr>
                                      <p:to>
                                        <p:strVal val="visible"/>
                                      </p:to>
                                    </p:set>
                                    <p:anim calcmode="lin" valueType="num">
                                      <p:cBhvr>
                                        <p:cTn id="59" dur="250" fill="hold"/>
                                        <p:tgtEl>
                                          <p:spTgt spid="11"/>
                                        </p:tgtEl>
                                        <p:attrNameLst>
                                          <p:attrName>ppt_w</p:attrName>
                                        </p:attrNameLst>
                                      </p:cBhvr>
                                      <p:tavLst>
                                        <p:tav tm="0">
                                          <p:val>
                                            <p:strVal val="4*#ppt_w"/>
                                          </p:val>
                                        </p:tav>
                                        <p:tav tm="100000">
                                          <p:val>
                                            <p:strVal val="#ppt_w"/>
                                          </p:val>
                                        </p:tav>
                                      </p:tavLst>
                                    </p:anim>
                                    <p:anim calcmode="lin" valueType="num">
                                      <p:cBhvr>
                                        <p:cTn id="6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4" name="Check mark.wav"/>
                                        </p:tgtEl>
                                      </p:cMediaNode>
                                    </p:audio>
                                  </p:subTnLst>
                                </p:cTn>
                              </p:par>
                              <p:par>
                                <p:cTn id="61" presetID="1" presetClass="emph" presetSubtype="2" fill="hold" nodeType="withEffect">
                                  <p:stCondLst>
                                    <p:cond delay="1000"/>
                                  </p:stCondLst>
                                  <p:childTnLst>
                                    <p:animClr clrSpc="rgb" dir="cw">
                                      <p:cBhvr>
                                        <p:cTn id="62" dur="250" fill="hold"/>
                                        <p:tgtEl>
                                          <p:spTgt spid="5"/>
                                        </p:tgtEl>
                                        <p:attrNameLst>
                                          <p:attrName>fillcolor</p:attrName>
                                        </p:attrNameLst>
                                      </p:cBhvr>
                                      <p:to>
                                        <a:srgbClr val="00B050"/>
                                      </p:to>
                                    </p:animClr>
                                    <p:set>
                                      <p:cBhvr>
                                        <p:cTn id="63" dur="250" fill="hold"/>
                                        <p:tgtEl>
                                          <p:spTgt spid="5"/>
                                        </p:tgtEl>
                                        <p:attrNameLst>
                                          <p:attrName>fill.type</p:attrName>
                                        </p:attrNameLst>
                                      </p:cBhvr>
                                      <p:to>
                                        <p:strVal val="solid"/>
                                      </p:to>
                                    </p:set>
                                    <p:set>
                                      <p:cBhvr>
                                        <p:cTn id="64"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5" restart="whenNotActive" fill="hold" evtFilter="cancelBubble" nodeType="interactiveSeq">
                <p:stCondLst>
                  <p:cond evt="onClick" delay="0">
                    <p:tgtEl>
                      <p:spTgt spid="6"/>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6"/>
                                        </p:tgtEl>
                                        <p:attrNameLst>
                                          <p:attrName>fillcolor</p:attrName>
                                        </p:attrNameLst>
                                      </p:cBhvr>
                                      <p:to>
                                        <a:srgbClr val="FFF2CC"/>
                                      </p:to>
                                    </p:animClr>
                                    <p:set>
                                      <p:cBhvr>
                                        <p:cTn id="70" dur="250" fill="hold"/>
                                        <p:tgtEl>
                                          <p:spTgt spid="6"/>
                                        </p:tgtEl>
                                        <p:attrNameLst>
                                          <p:attrName>fill.type</p:attrName>
                                        </p:attrNameLst>
                                      </p:cBhvr>
                                      <p:to>
                                        <p:strVal val="solid"/>
                                      </p:to>
                                    </p:set>
                                    <p:set>
                                      <p:cBhvr>
                                        <p:cTn id="71" dur="250" fill="hold"/>
                                        <p:tgtEl>
                                          <p:spTgt spid="6"/>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9"/>
                                        </p:tgtEl>
                                        <p:attrNameLst>
                                          <p:attrName>style.visibility</p:attrName>
                                        </p:attrNameLst>
                                      </p:cBhvr>
                                      <p:to>
                                        <p:strVal val="visible"/>
                                      </p:to>
                                    </p:set>
                                    <p:anim calcmode="lin" valueType="num">
                                      <p:cBhvr>
                                        <p:cTn id="74" dur="250" fill="hold"/>
                                        <p:tgtEl>
                                          <p:spTgt spid="9"/>
                                        </p:tgtEl>
                                        <p:attrNameLst>
                                          <p:attrName>ppt_w</p:attrName>
                                        </p:attrNameLst>
                                      </p:cBhvr>
                                      <p:tavLst>
                                        <p:tav tm="0">
                                          <p:val>
                                            <p:strVal val="4*#ppt_w"/>
                                          </p:val>
                                        </p:tav>
                                        <p:tav tm="100000">
                                          <p:val>
                                            <p:strVal val="#ppt_w"/>
                                          </p:val>
                                        </p:tav>
                                      </p:tavLst>
                                    </p:anim>
                                    <p:anim calcmode="lin" valueType="num">
                                      <p:cBhvr>
                                        <p:cTn id="75"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3" name="Wrong Buzzer.wav"/>
                                        </p:tgtEl>
                                      </p:cMediaNode>
                                    </p:audio>
                                  </p:subTnLst>
                                </p:cTn>
                              </p:par>
                              <p:par>
                                <p:cTn id="76" presetID="1" presetClass="emph" presetSubtype="2" fill="hold" nodeType="withEffect">
                                  <p:stCondLst>
                                    <p:cond delay="1000"/>
                                  </p:stCondLst>
                                  <p:childTnLst>
                                    <p:animClr clrSpc="rgb" dir="cw">
                                      <p:cBhvr>
                                        <p:cTn id="77" dur="250" fill="hold"/>
                                        <p:tgtEl>
                                          <p:spTgt spid="6"/>
                                        </p:tgtEl>
                                        <p:attrNameLst>
                                          <p:attrName>fillcolor</p:attrName>
                                        </p:attrNameLst>
                                      </p:cBhvr>
                                      <p:to>
                                        <a:srgbClr val="FFFF00"/>
                                      </p:to>
                                    </p:animClr>
                                    <p:set>
                                      <p:cBhvr>
                                        <p:cTn id="78" dur="250" fill="hold"/>
                                        <p:tgtEl>
                                          <p:spTgt spid="6"/>
                                        </p:tgtEl>
                                        <p:attrNameLst>
                                          <p:attrName>fill.type</p:attrName>
                                        </p:attrNameLst>
                                      </p:cBhvr>
                                      <p:to>
                                        <p:strVal val="solid"/>
                                      </p:to>
                                    </p:set>
                                    <p:set>
                                      <p:cBhvr>
                                        <p:cTn id="7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7"/>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7"/>
                                        </p:tgtEl>
                                        <p:attrNameLst>
                                          <p:attrName>fillcolor</p:attrName>
                                        </p:attrNameLst>
                                      </p:cBhvr>
                                      <p:to>
                                        <a:srgbClr val="FFF2CC"/>
                                      </p:to>
                                    </p:animClr>
                                    <p:set>
                                      <p:cBhvr>
                                        <p:cTn id="85" dur="250" fill="hold"/>
                                        <p:tgtEl>
                                          <p:spTgt spid="7"/>
                                        </p:tgtEl>
                                        <p:attrNameLst>
                                          <p:attrName>fill.type</p:attrName>
                                        </p:attrNameLst>
                                      </p:cBhvr>
                                      <p:to>
                                        <p:strVal val="solid"/>
                                      </p:to>
                                    </p:set>
                                    <p:set>
                                      <p:cBhvr>
                                        <p:cTn id="86" dur="250" fill="hold"/>
                                        <p:tgtEl>
                                          <p:spTgt spid="7"/>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10"/>
                                        </p:tgtEl>
                                        <p:attrNameLst>
                                          <p:attrName>style.visibility</p:attrName>
                                        </p:attrNameLst>
                                      </p:cBhvr>
                                      <p:to>
                                        <p:strVal val="visible"/>
                                      </p:to>
                                    </p:set>
                                    <p:anim calcmode="lin" valueType="num">
                                      <p:cBhvr>
                                        <p:cTn id="89" dur="250" fill="hold"/>
                                        <p:tgtEl>
                                          <p:spTgt spid="10"/>
                                        </p:tgtEl>
                                        <p:attrNameLst>
                                          <p:attrName>ppt_w</p:attrName>
                                        </p:attrNameLst>
                                      </p:cBhvr>
                                      <p:tavLst>
                                        <p:tav tm="0">
                                          <p:val>
                                            <p:strVal val="4*#ppt_w"/>
                                          </p:val>
                                        </p:tav>
                                        <p:tav tm="100000">
                                          <p:val>
                                            <p:strVal val="#ppt_w"/>
                                          </p:val>
                                        </p:tav>
                                      </p:tavLst>
                                    </p:anim>
                                    <p:anim calcmode="lin" valueType="num">
                                      <p:cBhvr>
                                        <p:cTn id="90"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3" name="Wrong Buzzer.wav"/>
                                        </p:tgtEl>
                                      </p:cMediaNode>
                                    </p:audio>
                                  </p:subTnLst>
                                </p:cTn>
                              </p:par>
                              <p:par>
                                <p:cTn id="91" presetID="1" presetClass="emph" presetSubtype="2" fill="hold" nodeType="withEffect">
                                  <p:stCondLst>
                                    <p:cond delay="1000"/>
                                  </p:stCondLst>
                                  <p:childTnLst>
                                    <p:animClr clrSpc="rgb" dir="cw">
                                      <p:cBhvr>
                                        <p:cTn id="92" dur="250" fill="hold"/>
                                        <p:tgtEl>
                                          <p:spTgt spid="7"/>
                                        </p:tgtEl>
                                        <p:attrNameLst>
                                          <p:attrName>fillcolor</p:attrName>
                                        </p:attrNameLst>
                                      </p:cBhvr>
                                      <p:to>
                                        <a:srgbClr val="FFFF00"/>
                                      </p:to>
                                    </p:animClr>
                                    <p:set>
                                      <p:cBhvr>
                                        <p:cTn id="93" dur="250" fill="hold"/>
                                        <p:tgtEl>
                                          <p:spTgt spid="7"/>
                                        </p:tgtEl>
                                        <p:attrNameLst>
                                          <p:attrName>fill.type</p:attrName>
                                        </p:attrNameLst>
                                      </p:cBhvr>
                                      <p:to>
                                        <p:strVal val="solid"/>
                                      </p:to>
                                    </p:set>
                                    <p:set>
                                      <p:cBhvr>
                                        <p:cTn id="9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p:bldP spid="4" grpId="0" animBg="1"/>
      <p:bldP spid="5" grpId="0" animBg="1"/>
      <p:bldP spid="6"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sky, nature&#10;&#10;Description automatically generated">
            <a:extLst>
              <a:ext uri="{FF2B5EF4-FFF2-40B4-BE49-F238E27FC236}">
                <a16:creationId xmlns:a16="http://schemas.microsoft.com/office/drawing/2014/main" id="{16ED848D-4BB3-E94F-9D61-B40780CF115F}"/>
              </a:ext>
            </a:extLst>
          </p:cNvPr>
          <p:cNvPicPr>
            <a:picLocks noChangeAspect="1"/>
          </p:cNvPicPr>
          <p:nvPr/>
        </p:nvPicPr>
        <p:blipFill>
          <a:blip r:embed="rId5"/>
          <a:stretch>
            <a:fillRect/>
          </a:stretch>
        </p:blipFill>
        <p:spPr>
          <a:xfrm>
            <a:off x="0" y="9939"/>
            <a:ext cx="12192000" cy="6838122"/>
          </a:xfrm>
          <a:prstGeom prst="rect">
            <a:avLst/>
          </a:prstGeom>
        </p:spPr>
      </p:pic>
      <p:pic>
        <p:nvPicPr>
          <p:cNvPr id="4" name="Picture 3">
            <a:extLst>
              <a:ext uri="{FF2B5EF4-FFF2-40B4-BE49-F238E27FC236}">
                <a16:creationId xmlns:a16="http://schemas.microsoft.com/office/drawing/2014/main" id="{A4D1BBA7-31D4-4707-A116-A284CA16B1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7215" y="130268"/>
            <a:ext cx="6802017" cy="4609683"/>
          </a:xfrm>
          <a:prstGeom prst="rect">
            <a:avLst/>
          </a:prstGeom>
        </p:spPr>
      </p:pic>
      <p:sp>
        <p:nvSpPr>
          <p:cNvPr id="5" name="TextBox 4">
            <a:extLst>
              <a:ext uri="{FF2B5EF4-FFF2-40B4-BE49-F238E27FC236}">
                <a16:creationId xmlns:a16="http://schemas.microsoft.com/office/drawing/2014/main" id="{86C6A432-BE32-4327-B193-6D0BEA3C692A}"/>
              </a:ext>
            </a:extLst>
          </p:cNvPr>
          <p:cNvSpPr txBox="1"/>
          <p:nvPr/>
        </p:nvSpPr>
        <p:spPr>
          <a:xfrm>
            <a:off x="3201126" y="1295615"/>
            <a:ext cx="5864047" cy="2308324"/>
          </a:xfrm>
          <a:prstGeom prst="rect">
            <a:avLst/>
          </a:prstGeom>
          <a:noFill/>
        </p:spPr>
        <p:txBody>
          <a:bodyPr wrap="square" rtlCol="0">
            <a:spAutoFit/>
          </a:bodyPr>
          <a:lstStyle/>
          <a:p>
            <a:pPr marL="342900" indent="-342900" algn="ctr"/>
            <a:r>
              <a:rPr lang="en-US" sz="3600" dirty="0" err="1">
                <a:solidFill>
                  <a:schemeClr val="bg1"/>
                </a:solidFill>
                <a:latin typeface="Times New Roman" pitchFamily="18" charset="0"/>
                <a:cs typeface="Times New Roman" pitchFamily="18" charset="0"/>
              </a:rPr>
              <a:t>Từ</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ngữ</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nào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trong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câu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Cái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răng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cái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tóc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là</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góc</a:t>
            </a:r>
            <a:r>
              <a:rPr lang="en-US" sz="3600" dirty="0">
                <a:solidFill>
                  <a:schemeClr val="bg1"/>
                </a:solidFill>
                <a:latin typeface="Times New Roman" pitchFamily="18" charset="0"/>
                <a:cs typeface="Times New Roman" pitchFamily="18" charset="0"/>
              </a:rPr>
              <a:t> con </a:t>
            </a:r>
            <a:r>
              <a:rPr lang="en-US" sz="3600" dirty="0" err="1">
                <a:solidFill>
                  <a:schemeClr val="bg1"/>
                </a:solidFill>
                <a:latin typeface="Times New Roman" pitchFamily="18" charset="0"/>
                <a:cs typeface="Times New Roman" pitchFamily="18" charset="0"/>
              </a:rPr>
              <a:t>người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sử</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dụng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hình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ảnh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hoán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dụ</a:t>
            </a:r>
            <a:r>
              <a:rPr lang="en-US" sz="3600" dirty="0">
                <a:solidFill>
                  <a:schemeClr val="bg1"/>
                </a:solidFill>
                <a:latin typeface="Times New Roman" pitchFamily="18" charset="0"/>
                <a:cs typeface="Times New Roman" pitchFamily="18" charset="0"/>
              </a:rPr>
              <a:t>?</a:t>
            </a:r>
          </a:p>
        </p:txBody>
      </p:sp>
      <p:pic>
        <p:nvPicPr>
          <p:cNvPr id="14" name="Picture 13">
            <a:hlinkClick r:id="rId7" action="ppaction://hlinksldjump"/>
            <a:extLst>
              <a:ext uri="{FF2B5EF4-FFF2-40B4-BE49-F238E27FC236}">
                <a16:creationId xmlns:a16="http://schemas.microsoft.com/office/drawing/2014/main" id="{AFFF0FAB-389B-4F15-8ED4-94F9D1D570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964" y="6009735"/>
            <a:ext cx="807738" cy="807738"/>
          </a:xfrm>
          <a:prstGeom prst="rect">
            <a:avLst/>
          </a:prstGeom>
        </p:spPr>
      </p:pic>
      <p:sp>
        <p:nvSpPr>
          <p:cNvPr id="15" name="Rectangle 14">
            <a:extLst>
              <a:ext uri="{FF2B5EF4-FFF2-40B4-BE49-F238E27FC236}">
                <a16:creationId xmlns:a16="http://schemas.microsoft.com/office/drawing/2014/main" id="{51A8AE4E-6C04-4E42-ADC7-C6C4408A4C8D}"/>
              </a:ext>
            </a:extLst>
          </p:cNvPr>
          <p:cNvSpPr/>
          <p:nvPr/>
        </p:nvSpPr>
        <p:spPr>
          <a:xfrm>
            <a:off x="1137906" y="508963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 </a:t>
            </a:r>
            <a:r>
              <a:rPr lang="en-US" sz="3200" dirty="0" err="1">
                <a:solidFill>
                  <a:schemeClr val="tx1"/>
                </a:solidFill>
                <a:latin typeface="Times New Roman" pitchFamily="18" charset="0"/>
                <a:cs typeface="Times New Roman" pitchFamily="18" charset="0"/>
              </a:rPr>
              <a:t>Cái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răng</a:t>
            </a:r>
            <a:r>
              <a:rPr lang="en-US" sz="3200" dirty="0">
                <a:solidFill>
                  <a:schemeClr val="tx1"/>
                </a:solidFill>
                <a:latin typeface="Times New Roman" pitchFamily="18" charset="0"/>
                <a:cs typeface="Times New Roman" pitchFamily="18" charset="0"/>
              </a:rPr>
              <a:t>	</a:t>
            </a:r>
            <a:endParaRPr kumimoji="0" lang="vi-VN"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id="{02CB49C3-A97C-4CC0-8620-182B317C2EBA}"/>
              </a:ext>
            </a:extLst>
          </p:cNvPr>
          <p:cNvSpPr/>
          <p:nvPr/>
        </p:nvSpPr>
        <p:spPr>
          <a:xfrm>
            <a:off x="6158301" y="509382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B. </a:t>
            </a:r>
            <a:r>
              <a:rPr lang="en-US" sz="3200" dirty="0" err="1">
                <a:solidFill>
                  <a:schemeClr val="tx1"/>
                </a:solidFill>
                <a:latin typeface="Times New Roman" pitchFamily="18" charset="0"/>
                <a:cs typeface="Times New Roman" pitchFamily="18" charset="0"/>
              </a:rPr>
              <a:t>Cái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tóc</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7" name="Rectangle 16">
            <a:extLst>
              <a:ext uri="{FF2B5EF4-FFF2-40B4-BE49-F238E27FC236}">
                <a16:creationId xmlns:a16="http://schemas.microsoft.com/office/drawing/2014/main" id="{3BF1D47D-2688-4031-98B9-C0777A3D103B}"/>
              </a:ext>
            </a:extLst>
          </p:cNvPr>
          <p:cNvSpPr/>
          <p:nvPr/>
        </p:nvSpPr>
        <p:spPr>
          <a:xfrm>
            <a:off x="1137906" y="597880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C. </a:t>
            </a:r>
            <a:r>
              <a:rPr lang="en-US" sz="3200" dirty="0" err="1">
                <a:solidFill>
                  <a:schemeClr val="tx1"/>
                </a:solidFill>
                <a:latin typeface="Times New Roman" pitchFamily="18" charset="0"/>
                <a:cs typeface="Times New Roman" pitchFamily="18" charset="0"/>
              </a:rPr>
              <a:t>Cái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răng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tóc</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8" name="Rectangle 17">
            <a:extLst>
              <a:ext uri="{FF2B5EF4-FFF2-40B4-BE49-F238E27FC236}">
                <a16:creationId xmlns:a16="http://schemas.microsoft.com/office/drawing/2014/main" id="{9731EADC-2A9C-4901-BFEF-EDD7604A6291}"/>
              </a:ext>
            </a:extLst>
          </p:cNvPr>
          <p:cNvSpPr/>
          <p:nvPr/>
        </p:nvSpPr>
        <p:spPr>
          <a:xfrm>
            <a:off x="6158301" y="598299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D. </a:t>
            </a:r>
            <a:r>
              <a:rPr lang="en-US" sz="3200" dirty="0" err="1">
                <a:solidFill>
                  <a:schemeClr val="tx1"/>
                </a:solidFill>
                <a:latin typeface="Times New Roman" pitchFamily="18" charset="0"/>
                <a:cs typeface="Times New Roman" pitchFamily="18" charset="0"/>
              </a:rPr>
              <a:t>Góc</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19" name="Picture 18">
            <a:extLst>
              <a:ext uri="{FF2B5EF4-FFF2-40B4-BE49-F238E27FC236}">
                <a16:creationId xmlns:a16="http://schemas.microsoft.com/office/drawing/2014/main" id="{6216F103-3158-430E-84CA-D637564730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8982" y="5115109"/>
            <a:ext cx="805722" cy="708059"/>
          </a:xfrm>
          <a:prstGeom prst="rect">
            <a:avLst/>
          </a:prstGeom>
        </p:spPr>
      </p:pic>
      <p:pic>
        <p:nvPicPr>
          <p:cNvPr id="20" name="Picture 19">
            <a:extLst>
              <a:ext uri="{FF2B5EF4-FFF2-40B4-BE49-F238E27FC236}">
                <a16:creationId xmlns:a16="http://schemas.microsoft.com/office/drawing/2014/main" id="{9927EA0B-37DD-45DC-B54A-2829D7F1FC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40168" y="6042400"/>
            <a:ext cx="804536" cy="643628"/>
          </a:xfrm>
          <a:prstGeom prst="rect">
            <a:avLst/>
          </a:prstGeom>
        </p:spPr>
      </p:pic>
      <p:pic>
        <p:nvPicPr>
          <p:cNvPr id="21" name="Picture 20">
            <a:extLst>
              <a:ext uri="{FF2B5EF4-FFF2-40B4-BE49-F238E27FC236}">
                <a16:creationId xmlns:a16="http://schemas.microsoft.com/office/drawing/2014/main" id="{0E8F5382-1EC7-4983-B995-E3F06252B2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60357" y="6023767"/>
            <a:ext cx="804742" cy="707197"/>
          </a:xfrm>
          <a:prstGeom prst="rect">
            <a:avLst/>
          </a:prstGeom>
        </p:spPr>
      </p:pic>
      <p:pic>
        <p:nvPicPr>
          <p:cNvPr id="22" name="Picture 21">
            <a:extLst>
              <a:ext uri="{FF2B5EF4-FFF2-40B4-BE49-F238E27FC236}">
                <a16:creationId xmlns:a16="http://schemas.microsoft.com/office/drawing/2014/main" id="{CCE12680-32CC-4C6A-AA1D-64F06C472F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32507" y="5166781"/>
            <a:ext cx="732592" cy="643793"/>
          </a:xfrm>
          <a:prstGeom prst="rect">
            <a:avLst/>
          </a:prstGeom>
        </p:spPr>
      </p:pic>
    </p:spTree>
    <p:extLst>
      <p:ext uri="{BB962C8B-B14F-4D97-AF65-F5344CB8AC3E}">
        <p14:creationId xmlns:p14="http://schemas.microsoft.com/office/powerpoint/2010/main" val="3443421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5"/>
                                        </p:tgtEl>
                                        <p:attrNameLst>
                                          <p:attrName>fillcolor</p:attrName>
                                        </p:attrNameLst>
                                      </p:cBhvr>
                                      <p:to>
                                        <a:srgbClr val="FFF2CC"/>
                                      </p:to>
                                    </p:animClr>
                                    <p:set>
                                      <p:cBhvr>
                                        <p:cTn id="40" dur="250" fill="hold"/>
                                        <p:tgtEl>
                                          <p:spTgt spid="15"/>
                                        </p:tgtEl>
                                        <p:attrNameLst>
                                          <p:attrName>fill.type</p:attrName>
                                        </p:attrNameLst>
                                      </p:cBhvr>
                                      <p:to>
                                        <p:strVal val="solid"/>
                                      </p:to>
                                    </p:set>
                                    <p:set>
                                      <p:cBhvr>
                                        <p:cTn id="41" dur="250" fill="hold"/>
                                        <p:tgtEl>
                                          <p:spTgt spid="1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9"/>
                                        </p:tgtEl>
                                        <p:attrNameLst>
                                          <p:attrName>style.visibility</p:attrName>
                                        </p:attrNameLst>
                                      </p:cBhvr>
                                      <p:to>
                                        <p:strVal val="visible"/>
                                      </p:to>
                                    </p:set>
                                    <p:anim calcmode="lin" valueType="num">
                                      <p:cBhvr>
                                        <p:cTn id="44" dur="250" fill="hold"/>
                                        <p:tgtEl>
                                          <p:spTgt spid="19"/>
                                        </p:tgtEl>
                                        <p:attrNameLst>
                                          <p:attrName>ppt_w</p:attrName>
                                        </p:attrNameLst>
                                      </p:cBhvr>
                                      <p:tavLst>
                                        <p:tav tm="0">
                                          <p:val>
                                            <p:strVal val="4*#ppt_w"/>
                                          </p:val>
                                        </p:tav>
                                        <p:tav tm="100000">
                                          <p:val>
                                            <p:strVal val="#ppt_w"/>
                                          </p:val>
                                        </p:tav>
                                      </p:tavLst>
                                    </p:anim>
                                    <p:anim calcmode="lin" valueType="num">
                                      <p:cBhvr>
                                        <p:cTn id="4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Wrong Buzzer.wav"/>
                                        </p:tgtEl>
                                      </p:cMediaNode>
                                    </p:audio>
                                  </p:subTnLst>
                                </p:cTn>
                              </p:par>
                              <p:par>
                                <p:cTn id="46" presetID="1" presetClass="emph" presetSubtype="2" fill="hold" nodeType="withEffect">
                                  <p:stCondLst>
                                    <p:cond delay="1000"/>
                                  </p:stCondLst>
                                  <p:childTnLst>
                                    <p:animClr clrSpc="rgb" dir="cw">
                                      <p:cBhvr>
                                        <p:cTn id="47" dur="250" fill="hold"/>
                                        <p:tgtEl>
                                          <p:spTgt spid="15"/>
                                        </p:tgtEl>
                                        <p:attrNameLst>
                                          <p:attrName>fillcolor</p:attrName>
                                        </p:attrNameLst>
                                      </p:cBhvr>
                                      <p:to>
                                        <a:srgbClr val="FFFF00"/>
                                      </p:to>
                                    </p:animClr>
                                    <p:set>
                                      <p:cBhvr>
                                        <p:cTn id="48" dur="250" fill="hold"/>
                                        <p:tgtEl>
                                          <p:spTgt spid="15"/>
                                        </p:tgtEl>
                                        <p:attrNameLst>
                                          <p:attrName>fill.type</p:attrName>
                                        </p:attrNameLst>
                                      </p:cBhvr>
                                      <p:to>
                                        <p:strVal val="solid"/>
                                      </p:to>
                                    </p:set>
                                    <p:set>
                                      <p:cBhvr>
                                        <p:cTn id="49"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16"/>
                                        </p:tgtEl>
                                        <p:attrNameLst>
                                          <p:attrName>fillcolor</p:attrName>
                                        </p:attrNameLst>
                                      </p:cBhvr>
                                      <p:to>
                                        <a:srgbClr val="FFF2CC"/>
                                      </p:to>
                                    </p:animClr>
                                    <p:set>
                                      <p:cBhvr>
                                        <p:cTn id="55" dur="250" fill="hold"/>
                                        <p:tgtEl>
                                          <p:spTgt spid="16"/>
                                        </p:tgtEl>
                                        <p:attrNameLst>
                                          <p:attrName>fill.type</p:attrName>
                                        </p:attrNameLst>
                                      </p:cBhvr>
                                      <p:to>
                                        <p:strVal val="solid"/>
                                      </p:to>
                                    </p:set>
                                    <p:set>
                                      <p:cBhvr>
                                        <p:cTn id="56" dur="250" fill="hold"/>
                                        <p:tgtEl>
                                          <p:spTgt spid="16"/>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22"/>
                                        </p:tgtEl>
                                        <p:attrNameLst>
                                          <p:attrName>style.visibility</p:attrName>
                                        </p:attrNameLst>
                                      </p:cBhvr>
                                      <p:to>
                                        <p:strVal val="visible"/>
                                      </p:to>
                                    </p:set>
                                    <p:anim calcmode="lin" valueType="num">
                                      <p:cBhvr>
                                        <p:cTn id="59" dur="250" fill="hold"/>
                                        <p:tgtEl>
                                          <p:spTgt spid="22"/>
                                        </p:tgtEl>
                                        <p:attrNameLst>
                                          <p:attrName>ppt_w</p:attrName>
                                        </p:attrNameLst>
                                      </p:cBhvr>
                                      <p:tavLst>
                                        <p:tav tm="0">
                                          <p:val>
                                            <p:strVal val="4*#ppt_w"/>
                                          </p:val>
                                        </p:tav>
                                        <p:tav tm="100000">
                                          <p:val>
                                            <p:strVal val="#ppt_w"/>
                                          </p:val>
                                        </p:tav>
                                      </p:tavLst>
                                    </p:anim>
                                    <p:anim calcmode="lin" valueType="num">
                                      <p:cBhvr>
                                        <p:cTn id="60"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1000"/>
                                  </p:stCondLst>
                                  <p:childTnLst>
                                    <p:animClr clrSpc="rgb" dir="cw">
                                      <p:cBhvr>
                                        <p:cTn id="62" dur="250" fill="hold"/>
                                        <p:tgtEl>
                                          <p:spTgt spid="16"/>
                                        </p:tgtEl>
                                        <p:attrNameLst>
                                          <p:attrName>fillcolor</p:attrName>
                                        </p:attrNameLst>
                                      </p:cBhvr>
                                      <p:to>
                                        <a:srgbClr val="FFFF00"/>
                                      </p:to>
                                    </p:animClr>
                                    <p:set>
                                      <p:cBhvr>
                                        <p:cTn id="63" dur="250" fill="hold"/>
                                        <p:tgtEl>
                                          <p:spTgt spid="16"/>
                                        </p:tgtEl>
                                        <p:attrNameLst>
                                          <p:attrName>fill.type</p:attrName>
                                        </p:attrNameLst>
                                      </p:cBhvr>
                                      <p:to>
                                        <p:strVal val="solid"/>
                                      </p:to>
                                    </p:set>
                                    <p:set>
                                      <p:cBhvr>
                                        <p:cTn id="64"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5" restart="whenNotActive" fill="hold" evtFilter="cancelBubble" nodeType="interactiveSeq">
                <p:stCondLst>
                  <p:cond evt="onClick" delay="0">
                    <p:tgtEl>
                      <p:spTgt spid="17"/>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17"/>
                                        </p:tgtEl>
                                        <p:attrNameLst>
                                          <p:attrName>fillcolor</p:attrName>
                                        </p:attrNameLst>
                                      </p:cBhvr>
                                      <p:to>
                                        <a:srgbClr val="FFF2CC"/>
                                      </p:to>
                                    </p:animClr>
                                    <p:set>
                                      <p:cBhvr>
                                        <p:cTn id="70" dur="250" fill="hold"/>
                                        <p:tgtEl>
                                          <p:spTgt spid="17"/>
                                        </p:tgtEl>
                                        <p:attrNameLst>
                                          <p:attrName>fill.type</p:attrName>
                                        </p:attrNameLst>
                                      </p:cBhvr>
                                      <p:to>
                                        <p:strVal val="solid"/>
                                      </p:to>
                                    </p:set>
                                    <p:set>
                                      <p:cBhvr>
                                        <p:cTn id="71" dur="250" fill="hold"/>
                                        <p:tgtEl>
                                          <p:spTgt spid="17"/>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20"/>
                                        </p:tgtEl>
                                        <p:attrNameLst>
                                          <p:attrName>style.visibility</p:attrName>
                                        </p:attrNameLst>
                                      </p:cBhvr>
                                      <p:to>
                                        <p:strVal val="visible"/>
                                      </p:to>
                                    </p:set>
                                    <p:anim calcmode="lin" valueType="num">
                                      <p:cBhvr>
                                        <p:cTn id="74" dur="250" fill="hold"/>
                                        <p:tgtEl>
                                          <p:spTgt spid="20"/>
                                        </p:tgtEl>
                                        <p:attrNameLst>
                                          <p:attrName>ppt_w</p:attrName>
                                        </p:attrNameLst>
                                      </p:cBhvr>
                                      <p:tavLst>
                                        <p:tav tm="0">
                                          <p:val>
                                            <p:strVal val="4*#ppt_w"/>
                                          </p:val>
                                        </p:tav>
                                        <p:tav tm="100000">
                                          <p:val>
                                            <p:strVal val="#ppt_w"/>
                                          </p:val>
                                        </p:tav>
                                      </p:tavLst>
                                    </p:anim>
                                    <p:anim calcmode="lin" valueType="num">
                                      <p:cBhvr>
                                        <p:cTn id="75"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4" name="Check mark.wav"/>
                                        </p:tgtEl>
                                      </p:cMediaNode>
                                    </p:audio>
                                  </p:subTnLst>
                                </p:cTn>
                              </p:par>
                              <p:par>
                                <p:cTn id="76" presetID="1" presetClass="emph" presetSubtype="2" fill="hold" nodeType="withEffect">
                                  <p:stCondLst>
                                    <p:cond delay="1000"/>
                                  </p:stCondLst>
                                  <p:childTnLst>
                                    <p:animClr clrSpc="rgb" dir="cw">
                                      <p:cBhvr>
                                        <p:cTn id="77" dur="250" fill="hold"/>
                                        <p:tgtEl>
                                          <p:spTgt spid="17"/>
                                        </p:tgtEl>
                                        <p:attrNameLst>
                                          <p:attrName>fillcolor</p:attrName>
                                        </p:attrNameLst>
                                      </p:cBhvr>
                                      <p:to>
                                        <a:srgbClr val="00B050"/>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80" restart="whenNotActive" fill="hold" evtFilter="cancelBubble" nodeType="interactiveSeq">
                <p:stCondLst>
                  <p:cond evt="onClick" delay="0">
                    <p:tgtEl>
                      <p:spTgt spid="18"/>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18"/>
                                        </p:tgtEl>
                                        <p:attrNameLst>
                                          <p:attrName>fillcolor</p:attrName>
                                        </p:attrNameLst>
                                      </p:cBhvr>
                                      <p:to>
                                        <a:srgbClr val="FFF2CC"/>
                                      </p:to>
                                    </p:animClr>
                                    <p:set>
                                      <p:cBhvr>
                                        <p:cTn id="85" dur="250" fill="hold"/>
                                        <p:tgtEl>
                                          <p:spTgt spid="18"/>
                                        </p:tgtEl>
                                        <p:attrNameLst>
                                          <p:attrName>fill.type</p:attrName>
                                        </p:attrNameLst>
                                      </p:cBhvr>
                                      <p:to>
                                        <p:strVal val="solid"/>
                                      </p:to>
                                    </p:set>
                                    <p:set>
                                      <p:cBhvr>
                                        <p:cTn id="86" dur="250" fill="hold"/>
                                        <p:tgtEl>
                                          <p:spTgt spid="18"/>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21"/>
                                        </p:tgtEl>
                                        <p:attrNameLst>
                                          <p:attrName>style.visibility</p:attrName>
                                        </p:attrNameLst>
                                      </p:cBhvr>
                                      <p:to>
                                        <p:strVal val="visible"/>
                                      </p:to>
                                    </p:set>
                                    <p:anim calcmode="lin" valueType="num">
                                      <p:cBhvr>
                                        <p:cTn id="89" dur="250" fill="hold"/>
                                        <p:tgtEl>
                                          <p:spTgt spid="21"/>
                                        </p:tgtEl>
                                        <p:attrNameLst>
                                          <p:attrName>ppt_w</p:attrName>
                                        </p:attrNameLst>
                                      </p:cBhvr>
                                      <p:tavLst>
                                        <p:tav tm="0">
                                          <p:val>
                                            <p:strVal val="4*#ppt_w"/>
                                          </p:val>
                                        </p:tav>
                                        <p:tav tm="100000">
                                          <p:val>
                                            <p:strVal val="#ppt_w"/>
                                          </p:val>
                                        </p:tav>
                                      </p:tavLst>
                                    </p:anim>
                                    <p:anim calcmode="lin" valueType="num">
                                      <p:cBhvr>
                                        <p:cTn id="90"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3" name="Wrong Buzzer.wav"/>
                                        </p:tgtEl>
                                      </p:cMediaNode>
                                    </p:audio>
                                  </p:subTnLst>
                                </p:cTn>
                              </p:par>
                              <p:par>
                                <p:cTn id="91" presetID="1" presetClass="emph" presetSubtype="2" fill="hold" nodeType="withEffect">
                                  <p:stCondLst>
                                    <p:cond delay="1000"/>
                                  </p:stCondLst>
                                  <p:childTnLst>
                                    <p:animClr clrSpc="rgb" dir="cw">
                                      <p:cBhvr>
                                        <p:cTn id="92" dur="250" fill="hold"/>
                                        <p:tgtEl>
                                          <p:spTgt spid="18"/>
                                        </p:tgtEl>
                                        <p:attrNameLst>
                                          <p:attrName>fillcolor</p:attrName>
                                        </p:attrNameLst>
                                      </p:cBhvr>
                                      <p:to>
                                        <a:srgbClr val="FFFF00"/>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5" grpId="0"/>
      <p:bldP spid="15" grpId="0" animBg="1"/>
      <p:bldP spid="16" grpId="0" animBg="1"/>
      <p:bldP spid="17" grpId="0" animBg="1"/>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sky, nature&#10;&#10;Description automatically generated">
            <a:extLst>
              <a:ext uri="{FF2B5EF4-FFF2-40B4-BE49-F238E27FC236}">
                <a16:creationId xmlns:a16="http://schemas.microsoft.com/office/drawing/2014/main" id="{19A77462-65DF-B14F-9CA0-DD2E3A0A4015}"/>
              </a:ext>
            </a:extLst>
          </p:cNvPr>
          <p:cNvPicPr>
            <a:picLocks noChangeAspect="1"/>
          </p:cNvPicPr>
          <p:nvPr/>
        </p:nvPicPr>
        <p:blipFill>
          <a:blip r:embed="rId5"/>
          <a:stretch>
            <a:fillRect/>
          </a:stretch>
        </p:blipFill>
        <p:spPr>
          <a:xfrm>
            <a:off x="0" y="9939"/>
            <a:ext cx="12192000" cy="6838122"/>
          </a:xfrm>
          <a:prstGeom prst="rect">
            <a:avLst/>
          </a:prstGeom>
        </p:spPr>
      </p:pic>
      <p:pic>
        <p:nvPicPr>
          <p:cNvPr id="2" name="Picture 1">
            <a:extLst>
              <a:ext uri="{FF2B5EF4-FFF2-40B4-BE49-F238E27FC236}">
                <a16:creationId xmlns:a16="http://schemas.microsoft.com/office/drawing/2014/main" id="{F34309CD-D611-4E9A-8B64-40DDE0F79C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4580" y="104189"/>
            <a:ext cx="6979298" cy="4514463"/>
          </a:xfrm>
          <a:prstGeom prst="rect">
            <a:avLst/>
          </a:prstGeom>
        </p:spPr>
      </p:pic>
      <p:sp>
        <p:nvSpPr>
          <p:cNvPr id="3" name="TextBox 2">
            <a:extLst>
              <a:ext uri="{FF2B5EF4-FFF2-40B4-BE49-F238E27FC236}">
                <a16:creationId xmlns:a16="http://schemas.microsoft.com/office/drawing/2014/main" id="{B0ECFAF9-F81C-4F55-A84B-E97E9138BC00}"/>
              </a:ext>
            </a:extLst>
          </p:cNvPr>
          <p:cNvSpPr txBox="1"/>
          <p:nvPr/>
        </p:nvSpPr>
        <p:spPr>
          <a:xfrm>
            <a:off x="3363447" y="1339887"/>
            <a:ext cx="5591367" cy="1754326"/>
          </a:xfrm>
          <a:prstGeom prst="rect">
            <a:avLst/>
          </a:prstGeom>
          <a:noFill/>
        </p:spPr>
        <p:txBody>
          <a:bodyPr wrap="square" rtlCol="0">
            <a:spAutoFit/>
          </a:bodyPr>
          <a:lstStyle/>
          <a:p>
            <a:pPr algn="ctr"/>
            <a:r>
              <a:rPr lang="en-US" sz="3600" dirty="0" err="1">
                <a:solidFill>
                  <a:schemeClr val="bg1"/>
                </a:solidFill>
                <a:latin typeface="Times New Roman" pitchFamily="18" charset="0"/>
                <a:cs typeface="Times New Roman" pitchFamily="18" charset="0"/>
              </a:rPr>
              <a:t>Câu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tục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ngữ</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nào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dưới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đây</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đồng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nghĩa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với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câu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Đói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sạch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rách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thơm</a:t>
            </a:r>
            <a:r>
              <a:rPr lang="en-US" sz="3600" dirty="0">
                <a:solidFill>
                  <a:schemeClr val="bg1"/>
                </a:solidFill>
                <a:latin typeface="Times New Roman" pitchFamily="18" charset="0"/>
                <a:cs typeface="Times New Roman" pitchFamily="18" charset="0"/>
              </a:rPr>
              <a:t>”?</a:t>
            </a:r>
          </a:p>
        </p:txBody>
      </p:sp>
      <p:pic>
        <p:nvPicPr>
          <p:cNvPr id="8" name="Picture 7">
            <a:hlinkClick r:id="rId7" action="ppaction://hlinksldjump"/>
            <a:extLst>
              <a:ext uri="{FF2B5EF4-FFF2-40B4-BE49-F238E27FC236}">
                <a16:creationId xmlns:a16="http://schemas.microsoft.com/office/drawing/2014/main" id="{F58ACF0F-C864-40E8-B7D8-A7833D8B6E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964" y="6009735"/>
            <a:ext cx="807738" cy="807738"/>
          </a:xfrm>
          <a:prstGeom prst="rect">
            <a:avLst/>
          </a:prstGeom>
        </p:spPr>
      </p:pic>
      <p:sp>
        <p:nvSpPr>
          <p:cNvPr id="9" name="Rectangle 8">
            <a:extLst>
              <a:ext uri="{FF2B5EF4-FFF2-40B4-BE49-F238E27FC236}">
                <a16:creationId xmlns:a16="http://schemas.microsoft.com/office/drawing/2014/main" id="{7684044A-CC74-4AD8-8DB0-3E5FFA9D091E}"/>
              </a:ext>
            </a:extLst>
          </p:cNvPr>
          <p:cNvSpPr/>
          <p:nvPr/>
        </p:nvSpPr>
        <p:spPr>
          <a:xfrm>
            <a:off x="1137906" y="508963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AutoNum type="alphaUcPeriod"/>
              <a:defRPr/>
            </a:pPr>
            <a:r>
              <a:rPr lang="en-US" sz="2800" dirty="0" err="1">
                <a:solidFill>
                  <a:schemeClr val="tx1"/>
                </a:solidFill>
                <a:latin typeface="Times New Roman" pitchFamily="18" charset="0"/>
                <a:cs typeface="Times New Roman" pitchFamily="18" charset="0"/>
              </a:rPr>
              <a:t>Nhà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sạch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thì</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mát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bát</a:t>
            </a:r>
            <a:endParaRPr lang="en-US" sz="2800" dirty="0">
              <a:solidFill>
                <a:schemeClr val="tx1"/>
              </a:solidFill>
              <a:latin typeface="Times New Roman" pitchFamily="18" charset="0"/>
              <a:cs typeface="Times New Roman" pitchFamily="18" charset="0"/>
            </a:endParaRPr>
          </a:p>
          <a:p>
            <a:pPr marL="514350" lvl="0" indent="-514350">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sạch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ngon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cơm</a:t>
            </a:r>
            <a:endParaRPr kumimoji="0" lang="vi-VN"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E1A768E9-83D2-490C-8E46-F68A754332D6}"/>
              </a:ext>
            </a:extLst>
          </p:cNvPr>
          <p:cNvSpPr/>
          <p:nvPr/>
        </p:nvSpPr>
        <p:spPr>
          <a:xfrm>
            <a:off x="6158301" y="509382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B. </a:t>
            </a:r>
            <a:r>
              <a:rPr lang="en-US" sz="2800" dirty="0" err="1">
                <a:solidFill>
                  <a:schemeClr val="tx1"/>
                </a:solidFill>
                <a:latin typeface="Times New Roman" pitchFamily="18" charset="0"/>
                <a:cs typeface="Times New Roman" pitchFamily="18" charset="0"/>
              </a:rPr>
              <a:t>Mỗi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hoa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cảnh</a:t>
            </a:r>
            <a:endParaRPr kumimoji="0" lang="vi-VN"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A85AE4F4-ACBC-4E0C-8922-138102404A33}"/>
              </a:ext>
            </a:extLst>
          </p:cNvPr>
          <p:cNvSpPr/>
          <p:nvPr/>
        </p:nvSpPr>
        <p:spPr>
          <a:xfrm>
            <a:off x="1137906" y="597880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endParaRPr lang="en-US" sz="2800" dirty="0">
              <a:solidFill>
                <a:prstClr val="black"/>
              </a:solidFill>
              <a:latin typeface="Times New Roman" pitchFamily="18" charset="0"/>
              <a:cs typeface="Times New Roman" pitchFamily="18" charset="0"/>
            </a:endParaRPr>
          </a:p>
          <a:p>
            <a:pPr marL="342900" indent="-342900"/>
            <a:r>
              <a:rPr lang="en-US" sz="2800" dirty="0">
                <a:solidFill>
                  <a:prstClr val="black"/>
                </a:solidFill>
                <a:latin typeface="Times New Roman" pitchFamily="18" charset="0"/>
                <a:cs typeface="Times New Roman" pitchFamily="18" charset="0"/>
              </a:rPr>
              <a:t>C. </a:t>
            </a:r>
            <a:r>
              <a:rPr lang="en-US" sz="2800" dirty="0" err="1">
                <a:solidFill>
                  <a:schemeClr val="tx1"/>
                </a:solidFill>
                <a:latin typeface="Times New Roman" pitchFamily="18" charset="0"/>
                <a:cs typeface="Times New Roman" pitchFamily="18" charset="0"/>
              </a:rPr>
              <a:t>Giấy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rách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phải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giữ</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lấy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lề</a:t>
            </a:r>
            <a:r>
              <a:rPr lang="en-US" sz="2800" dirty="0">
                <a:solidFill>
                  <a:schemeClr val="tx1"/>
                </a:solidFill>
                <a:latin typeface="Times New Roman" pitchFamily="18" charset="0"/>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2" name="Rectangle 11">
            <a:extLst>
              <a:ext uri="{FF2B5EF4-FFF2-40B4-BE49-F238E27FC236}">
                <a16:creationId xmlns:a16="http://schemas.microsoft.com/office/drawing/2014/main" id="{F14A6C0E-C673-4821-BD2F-A33365FE2CEE}"/>
              </a:ext>
            </a:extLst>
          </p:cNvPr>
          <p:cNvSpPr/>
          <p:nvPr/>
        </p:nvSpPr>
        <p:spPr>
          <a:xfrm>
            <a:off x="6158301" y="598299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D. </a:t>
            </a:r>
            <a:r>
              <a:rPr lang="en-US" sz="2800" dirty="0" err="1">
                <a:solidFill>
                  <a:schemeClr val="tx1"/>
                </a:solidFill>
                <a:latin typeface="Times New Roman" pitchFamily="18" charset="0"/>
                <a:cs typeface="Times New Roman" pitchFamily="18" charset="0"/>
              </a:rPr>
              <a:t>Áo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rách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khéo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vá</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vụng</a:t>
            </a:r>
            <a:r>
              <a:rPr lang="en-US" sz="2800" dirty="0">
                <a:solidFill>
                  <a:schemeClr val="tx1"/>
                </a:solidFill>
                <a:latin typeface="Times New Roman" pitchFamily="18" charset="0"/>
                <a:cs typeface="Times New Roman" pitchFamily="18" charset="0"/>
              </a:rPr>
              <a:t> may</a:t>
            </a:r>
            <a:endParaRPr kumimoji="0" lang="vi-VN"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id="{7223BD69-DD9D-4563-8EB2-59C5436B57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8982" y="5115109"/>
            <a:ext cx="805722" cy="708059"/>
          </a:xfrm>
          <a:prstGeom prst="rect">
            <a:avLst/>
          </a:prstGeom>
        </p:spPr>
      </p:pic>
      <p:pic>
        <p:nvPicPr>
          <p:cNvPr id="14" name="Picture 13">
            <a:extLst>
              <a:ext uri="{FF2B5EF4-FFF2-40B4-BE49-F238E27FC236}">
                <a16:creationId xmlns:a16="http://schemas.microsoft.com/office/drawing/2014/main" id="{BC85F074-608D-4C10-8F6C-5323DFC6FD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40168" y="6042400"/>
            <a:ext cx="804536" cy="643628"/>
          </a:xfrm>
          <a:prstGeom prst="rect">
            <a:avLst/>
          </a:prstGeom>
        </p:spPr>
      </p:pic>
      <p:pic>
        <p:nvPicPr>
          <p:cNvPr id="15" name="Picture 14">
            <a:extLst>
              <a:ext uri="{FF2B5EF4-FFF2-40B4-BE49-F238E27FC236}">
                <a16:creationId xmlns:a16="http://schemas.microsoft.com/office/drawing/2014/main" id="{81761186-932D-4F36-8A8D-68F940F582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60357" y="6023767"/>
            <a:ext cx="804742" cy="707197"/>
          </a:xfrm>
          <a:prstGeom prst="rect">
            <a:avLst/>
          </a:prstGeom>
        </p:spPr>
      </p:pic>
      <p:pic>
        <p:nvPicPr>
          <p:cNvPr id="16" name="Picture 15">
            <a:extLst>
              <a:ext uri="{FF2B5EF4-FFF2-40B4-BE49-F238E27FC236}">
                <a16:creationId xmlns:a16="http://schemas.microsoft.com/office/drawing/2014/main" id="{99971A1B-BA27-45B1-AF8A-29D9BAA1DE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32507" y="5166781"/>
            <a:ext cx="732592" cy="643793"/>
          </a:xfrm>
          <a:prstGeom prst="rect">
            <a:avLst/>
          </a:prstGeom>
        </p:spPr>
      </p:pic>
    </p:spTree>
    <p:extLst>
      <p:ext uri="{BB962C8B-B14F-4D97-AF65-F5344CB8AC3E}">
        <p14:creationId xmlns:p14="http://schemas.microsoft.com/office/powerpoint/2010/main" val="2327715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9"/>
                                        </p:tgtEl>
                                        <p:attrNameLst>
                                          <p:attrName>fillcolor</p:attrName>
                                        </p:attrNameLst>
                                      </p:cBhvr>
                                      <p:to>
                                        <a:srgbClr val="FFF2CC"/>
                                      </p:to>
                                    </p:animClr>
                                    <p:set>
                                      <p:cBhvr>
                                        <p:cTn id="40" dur="250" fill="hold"/>
                                        <p:tgtEl>
                                          <p:spTgt spid="9"/>
                                        </p:tgtEl>
                                        <p:attrNameLst>
                                          <p:attrName>fill.type</p:attrName>
                                        </p:attrNameLst>
                                      </p:cBhvr>
                                      <p:to>
                                        <p:strVal val="solid"/>
                                      </p:to>
                                    </p:set>
                                    <p:set>
                                      <p:cBhvr>
                                        <p:cTn id="41" dur="250" fill="hold"/>
                                        <p:tgtEl>
                                          <p:spTgt spid="9"/>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3"/>
                                        </p:tgtEl>
                                        <p:attrNameLst>
                                          <p:attrName>style.visibility</p:attrName>
                                        </p:attrNameLst>
                                      </p:cBhvr>
                                      <p:to>
                                        <p:strVal val="visible"/>
                                      </p:to>
                                    </p:set>
                                    <p:anim calcmode="lin" valueType="num">
                                      <p:cBhvr>
                                        <p:cTn id="44" dur="250" fill="hold"/>
                                        <p:tgtEl>
                                          <p:spTgt spid="13"/>
                                        </p:tgtEl>
                                        <p:attrNameLst>
                                          <p:attrName>ppt_w</p:attrName>
                                        </p:attrNameLst>
                                      </p:cBhvr>
                                      <p:tavLst>
                                        <p:tav tm="0">
                                          <p:val>
                                            <p:strVal val="4*#ppt_w"/>
                                          </p:val>
                                        </p:tav>
                                        <p:tav tm="100000">
                                          <p:val>
                                            <p:strVal val="#ppt_w"/>
                                          </p:val>
                                        </p:tav>
                                      </p:tavLst>
                                    </p:anim>
                                    <p:anim calcmode="lin" valueType="num">
                                      <p:cBhvr>
                                        <p:cTn id="45"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Wrong Buzzer.wav"/>
                                        </p:tgtEl>
                                      </p:cMediaNode>
                                    </p:audio>
                                  </p:subTnLst>
                                </p:cTn>
                              </p:par>
                              <p:par>
                                <p:cTn id="46" presetID="1" presetClass="emph" presetSubtype="2" fill="hold" nodeType="withEffect">
                                  <p:stCondLst>
                                    <p:cond delay="1000"/>
                                  </p:stCondLst>
                                  <p:childTnLst>
                                    <p:animClr clrSpc="rgb" dir="cw">
                                      <p:cBhvr>
                                        <p:cTn id="47" dur="250" fill="hold"/>
                                        <p:tgtEl>
                                          <p:spTgt spid="9"/>
                                        </p:tgtEl>
                                        <p:attrNameLst>
                                          <p:attrName>fillcolor</p:attrName>
                                        </p:attrNameLst>
                                      </p:cBhvr>
                                      <p:to>
                                        <a:srgbClr val="FFFF00"/>
                                      </p:to>
                                    </p:animClr>
                                    <p:set>
                                      <p:cBhvr>
                                        <p:cTn id="48" dur="250" fill="hold"/>
                                        <p:tgtEl>
                                          <p:spTgt spid="9"/>
                                        </p:tgtEl>
                                        <p:attrNameLst>
                                          <p:attrName>fill.type</p:attrName>
                                        </p:attrNameLst>
                                      </p:cBhvr>
                                      <p:to>
                                        <p:strVal val="solid"/>
                                      </p:to>
                                    </p:set>
                                    <p:set>
                                      <p:cBhvr>
                                        <p:cTn id="49"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10"/>
                                        </p:tgtEl>
                                        <p:attrNameLst>
                                          <p:attrName>fillcolor</p:attrName>
                                        </p:attrNameLst>
                                      </p:cBhvr>
                                      <p:to>
                                        <a:srgbClr val="FFF2CC"/>
                                      </p:to>
                                    </p:animClr>
                                    <p:set>
                                      <p:cBhvr>
                                        <p:cTn id="55" dur="250" fill="hold"/>
                                        <p:tgtEl>
                                          <p:spTgt spid="10"/>
                                        </p:tgtEl>
                                        <p:attrNameLst>
                                          <p:attrName>fill.type</p:attrName>
                                        </p:attrNameLst>
                                      </p:cBhvr>
                                      <p:to>
                                        <p:strVal val="solid"/>
                                      </p:to>
                                    </p:set>
                                    <p:set>
                                      <p:cBhvr>
                                        <p:cTn id="56" dur="250" fill="hold"/>
                                        <p:tgtEl>
                                          <p:spTgt spid="10"/>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16"/>
                                        </p:tgtEl>
                                        <p:attrNameLst>
                                          <p:attrName>style.visibility</p:attrName>
                                        </p:attrNameLst>
                                      </p:cBhvr>
                                      <p:to>
                                        <p:strVal val="visible"/>
                                      </p:to>
                                    </p:set>
                                    <p:anim calcmode="lin" valueType="num">
                                      <p:cBhvr>
                                        <p:cTn id="59" dur="250" fill="hold"/>
                                        <p:tgtEl>
                                          <p:spTgt spid="16"/>
                                        </p:tgtEl>
                                        <p:attrNameLst>
                                          <p:attrName>ppt_w</p:attrName>
                                        </p:attrNameLst>
                                      </p:cBhvr>
                                      <p:tavLst>
                                        <p:tav tm="0">
                                          <p:val>
                                            <p:strVal val="4*#ppt_w"/>
                                          </p:val>
                                        </p:tav>
                                        <p:tav tm="100000">
                                          <p:val>
                                            <p:strVal val="#ppt_w"/>
                                          </p:val>
                                        </p:tav>
                                      </p:tavLst>
                                    </p:anim>
                                    <p:anim calcmode="lin" valueType="num">
                                      <p:cBhvr>
                                        <p:cTn id="60"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1000"/>
                                  </p:stCondLst>
                                  <p:childTnLst>
                                    <p:animClr clrSpc="rgb" dir="cw">
                                      <p:cBhvr>
                                        <p:cTn id="62" dur="250" fill="hold"/>
                                        <p:tgtEl>
                                          <p:spTgt spid="10"/>
                                        </p:tgtEl>
                                        <p:attrNameLst>
                                          <p:attrName>fillcolor</p:attrName>
                                        </p:attrNameLst>
                                      </p:cBhvr>
                                      <p:to>
                                        <a:srgbClr val="FFFF00"/>
                                      </p:to>
                                    </p:animClr>
                                    <p:set>
                                      <p:cBhvr>
                                        <p:cTn id="63" dur="250" fill="hold"/>
                                        <p:tgtEl>
                                          <p:spTgt spid="10"/>
                                        </p:tgtEl>
                                        <p:attrNameLst>
                                          <p:attrName>fill.type</p:attrName>
                                        </p:attrNameLst>
                                      </p:cBhvr>
                                      <p:to>
                                        <p:strVal val="solid"/>
                                      </p:to>
                                    </p:set>
                                    <p:set>
                                      <p:cBhvr>
                                        <p:cTn id="64"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11"/>
                                        </p:tgtEl>
                                        <p:attrNameLst>
                                          <p:attrName>fillcolor</p:attrName>
                                        </p:attrNameLst>
                                      </p:cBhvr>
                                      <p:to>
                                        <a:srgbClr val="FFF2CC"/>
                                      </p:to>
                                    </p:animClr>
                                    <p:set>
                                      <p:cBhvr>
                                        <p:cTn id="70" dur="250" fill="hold"/>
                                        <p:tgtEl>
                                          <p:spTgt spid="11"/>
                                        </p:tgtEl>
                                        <p:attrNameLst>
                                          <p:attrName>fill.type</p:attrName>
                                        </p:attrNameLst>
                                      </p:cBhvr>
                                      <p:to>
                                        <p:strVal val="solid"/>
                                      </p:to>
                                    </p:set>
                                    <p:set>
                                      <p:cBhvr>
                                        <p:cTn id="71" dur="250" fill="hold"/>
                                        <p:tgtEl>
                                          <p:spTgt spid="11"/>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14"/>
                                        </p:tgtEl>
                                        <p:attrNameLst>
                                          <p:attrName>style.visibility</p:attrName>
                                        </p:attrNameLst>
                                      </p:cBhvr>
                                      <p:to>
                                        <p:strVal val="visible"/>
                                      </p:to>
                                    </p:set>
                                    <p:anim calcmode="lin" valueType="num">
                                      <p:cBhvr>
                                        <p:cTn id="74" dur="250" fill="hold"/>
                                        <p:tgtEl>
                                          <p:spTgt spid="14"/>
                                        </p:tgtEl>
                                        <p:attrNameLst>
                                          <p:attrName>ppt_w</p:attrName>
                                        </p:attrNameLst>
                                      </p:cBhvr>
                                      <p:tavLst>
                                        <p:tav tm="0">
                                          <p:val>
                                            <p:strVal val="4*#ppt_w"/>
                                          </p:val>
                                        </p:tav>
                                        <p:tav tm="100000">
                                          <p:val>
                                            <p:strVal val="#ppt_w"/>
                                          </p:val>
                                        </p:tav>
                                      </p:tavLst>
                                    </p:anim>
                                    <p:anim calcmode="lin" valueType="num">
                                      <p:cBhvr>
                                        <p:cTn id="75"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4" name="Check mark.wav"/>
                                        </p:tgtEl>
                                      </p:cMediaNode>
                                    </p:audio>
                                  </p:subTnLst>
                                </p:cTn>
                              </p:par>
                              <p:par>
                                <p:cTn id="76" presetID="1" presetClass="emph" presetSubtype="2" fill="hold" nodeType="withEffect">
                                  <p:stCondLst>
                                    <p:cond delay="1000"/>
                                  </p:stCondLst>
                                  <p:childTnLst>
                                    <p:animClr clrSpc="rgb" dir="cw">
                                      <p:cBhvr>
                                        <p:cTn id="77" dur="250" fill="hold"/>
                                        <p:tgtEl>
                                          <p:spTgt spid="11"/>
                                        </p:tgtEl>
                                        <p:attrNameLst>
                                          <p:attrName>fillcolor</p:attrName>
                                        </p:attrNameLst>
                                      </p:cBhvr>
                                      <p:to>
                                        <a:srgbClr val="00B050"/>
                                      </p:to>
                                    </p:animClr>
                                    <p:set>
                                      <p:cBhvr>
                                        <p:cTn id="78" dur="250" fill="hold"/>
                                        <p:tgtEl>
                                          <p:spTgt spid="11"/>
                                        </p:tgtEl>
                                        <p:attrNameLst>
                                          <p:attrName>fill.type</p:attrName>
                                        </p:attrNameLst>
                                      </p:cBhvr>
                                      <p:to>
                                        <p:strVal val="solid"/>
                                      </p:to>
                                    </p:set>
                                    <p:set>
                                      <p:cBhvr>
                                        <p:cTn id="79"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80" restart="whenNotActive" fill="hold" evtFilter="cancelBubble" nodeType="interactiveSeq">
                <p:stCondLst>
                  <p:cond evt="onClick" delay="0">
                    <p:tgtEl>
                      <p:spTgt spid="12"/>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12"/>
                                        </p:tgtEl>
                                        <p:attrNameLst>
                                          <p:attrName>fillcolor</p:attrName>
                                        </p:attrNameLst>
                                      </p:cBhvr>
                                      <p:to>
                                        <a:srgbClr val="FFF2CC"/>
                                      </p:to>
                                    </p:animClr>
                                    <p:set>
                                      <p:cBhvr>
                                        <p:cTn id="85" dur="250" fill="hold"/>
                                        <p:tgtEl>
                                          <p:spTgt spid="12"/>
                                        </p:tgtEl>
                                        <p:attrNameLst>
                                          <p:attrName>fill.type</p:attrName>
                                        </p:attrNameLst>
                                      </p:cBhvr>
                                      <p:to>
                                        <p:strVal val="solid"/>
                                      </p:to>
                                    </p:set>
                                    <p:set>
                                      <p:cBhvr>
                                        <p:cTn id="86" dur="250" fill="hold"/>
                                        <p:tgtEl>
                                          <p:spTgt spid="12"/>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15"/>
                                        </p:tgtEl>
                                        <p:attrNameLst>
                                          <p:attrName>style.visibility</p:attrName>
                                        </p:attrNameLst>
                                      </p:cBhvr>
                                      <p:to>
                                        <p:strVal val="visible"/>
                                      </p:to>
                                    </p:set>
                                    <p:anim calcmode="lin" valueType="num">
                                      <p:cBhvr>
                                        <p:cTn id="89" dur="250" fill="hold"/>
                                        <p:tgtEl>
                                          <p:spTgt spid="15"/>
                                        </p:tgtEl>
                                        <p:attrNameLst>
                                          <p:attrName>ppt_w</p:attrName>
                                        </p:attrNameLst>
                                      </p:cBhvr>
                                      <p:tavLst>
                                        <p:tav tm="0">
                                          <p:val>
                                            <p:strVal val="4*#ppt_w"/>
                                          </p:val>
                                        </p:tav>
                                        <p:tav tm="100000">
                                          <p:val>
                                            <p:strVal val="#ppt_w"/>
                                          </p:val>
                                        </p:tav>
                                      </p:tavLst>
                                    </p:anim>
                                    <p:anim calcmode="lin" valueType="num">
                                      <p:cBhvr>
                                        <p:cTn id="90"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3" name="Wrong Buzzer.wav"/>
                                        </p:tgtEl>
                                      </p:cMediaNode>
                                    </p:audio>
                                  </p:subTnLst>
                                </p:cTn>
                              </p:par>
                              <p:par>
                                <p:cTn id="91" presetID="1" presetClass="emph" presetSubtype="2" fill="hold" nodeType="withEffect">
                                  <p:stCondLst>
                                    <p:cond delay="1000"/>
                                  </p:stCondLst>
                                  <p:childTnLst>
                                    <p:animClr clrSpc="rgb" dir="cw">
                                      <p:cBhvr>
                                        <p:cTn id="92" dur="250" fill="hold"/>
                                        <p:tgtEl>
                                          <p:spTgt spid="12"/>
                                        </p:tgtEl>
                                        <p:attrNameLst>
                                          <p:attrName>fillcolor</p:attrName>
                                        </p:attrNameLst>
                                      </p:cBhvr>
                                      <p:to>
                                        <a:srgbClr val="FFFF00"/>
                                      </p:to>
                                    </p:animClr>
                                    <p:set>
                                      <p:cBhvr>
                                        <p:cTn id="93" dur="250" fill="hold"/>
                                        <p:tgtEl>
                                          <p:spTgt spid="12"/>
                                        </p:tgtEl>
                                        <p:attrNameLst>
                                          <p:attrName>fill.type</p:attrName>
                                        </p:attrNameLst>
                                      </p:cBhvr>
                                      <p:to>
                                        <p:strVal val="solid"/>
                                      </p:to>
                                    </p:set>
                                    <p:set>
                                      <p:cBhvr>
                                        <p:cTn id="9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3" grpId="0"/>
      <p:bldP spid="9" grpId="0" animBg="1"/>
      <p:bldP spid="10" grpId="0" animBg="1"/>
      <p:bldP spid="11"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sky, nature&#10;&#10;Description automatically generated">
            <a:extLst>
              <a:ext uri="{FF2B5EF4-FFF2-40B4-BE49-F238E27FC236}">
                <a16:creationId xmlns:a16="http://schemas.microsoft.com/office/drawing/2014/main" id="{860E397D-5305-3041-BE35-D3CCBB540291}"/>
              </a:ext>
            </a:extLst>
          </p:cNvPr>
          <p:cNvPicPr>
            <a:picLocks noChangeAspect="1"/>
          </p:cNvPicPr>
          <p:nvPr/>
        </p:nvPicPr>
        <p:blipFill>
          <a:blip r:embed="rId5"/>
          <a:stretch>
            <a:fillRect/>
          </a:stretch>
        </p:blipFill>
        <p:spPr>
          <a:xfrm>
            <a:off x="0" y="9939"/>
            <a:ext cx="12192000" cy="6838122"/>
          </a:xfrm>
          <a:prstGeom prst="rect">
            <a:avLst/>
          </a:prstGeom>
        </p:spPr>
      </p:pic>
      <p:pic>
        <p:nvPicPr>
          <p:cNvPr id="2" name="Picture 1">
            <a:extLst>
              <a:ext uri="{FF2B5EF4-FFF2-40B4-BE49-F238E27FC236}">
                <a16:creationId xmlns:a16="http://schemas.microsoft.com/office/drawing/2014/main" id="{4115C07B-94B6-4A0D-A74F-3CA8ECF2C1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5331" y="0"/>
            <a:ext cx="7417836" cy="5108027"/>
          </a:xfrm>
          <a:prstGeom prst="rect">
            <a:avLst/>
          </a:prstGeom>
        </p:spPr>
      </p:pic>
      <p:sp>
        <p:nvSpPr>
          <p:cNvPr id="3" name="TextBox 2">
            <a:extLst>
              <a:ext uri="{FF2B5EF4-FFF2-40B4-BE49-F238E27FC236}">
                <a16:creationId xmlns:a16="http://schemas.microsoft.com/office/drawing/2014/main" id="{8B4D75D6-1E68-4044-9EA8-FA64911359CB}"/>
              </a:ext>
            </a:extLst>
          </p:cNvPr>
          <p:cNvSpPr txBox="1"/>
          <p:nvPr/>
        </p:nvSpPr>
        <p:spPr>
          <a:xfrm>
            <a:off x="3115357" y="1170970"/>
            <a:ext cx="6114473" cy="2308324"/>
          </a:xfrm>
          <a:prstGeom prst="rect">
            <a:avLst/>
          </a:prstGeom>
          <a:noFill/>
        </p:spPr>
        <p:txBody>
          <a:bodyPr wrap="square" rtlCol="0">
            <a:spAutoFit/>
          </a:bodyPr>
          <a:lstStyle/>
          <a:p>
            <a:pPr algn="ctr"/>
            <a:r>
              <a:rPr lang="en-US" sz="3600" dirty="0" err="1">
                <a:solidFill>
                  <a:schemeClr val="bg1"/>
                </a:solidFill>
                <a:latin typeface="Times New Roman" pitchFamily="18" charset="0"/>
                <a:cs typeface="Times New Roman" pitchFamily="18" charset="0"/>
              </a:rPr>
              <a:t>Câu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tục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ngữ</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Lời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nói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chẳng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mất</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tiền</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mua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Lựa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lời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mà</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nói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vừa</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lòng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nhau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phù</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hợp</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với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nội</a:t>
            </a:r>
            <a:r>
              <a:rPr lang="en-US" sz="3600" dirty="0">
                <a:solidFill>
                  <a:schemeClr val="bg1"/>
                </a:solidFill>
                <a:latin typeface="Times New Roman" pitchFamily="18" charset="0"/>
                <a:cs typeface="Times New Roman" pitchFamily="18" charset="0"/>
              </a:rPr>
              <a:t> dung </a:t>
            </a:r>
            <a:r>
              <a:rPr lang="en-US" sz="3600" dirty="0" err="1">
                <a:solidFill>
                  <a:schemeClr val="bg1"/>
                </a:solidFill>
                <a:latin typeface="Times New Roman" pitchFamily="18" charset="0"/>
                <a:cs typeface="Times New Roman" pitchFamily="18" charset="0"/>
              </a:rPr>
              <a:t>học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tập</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nào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sau</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đây</a:t>
            </a:r>
            <a:r>
              <a:rPr lang="en-US" sz="3600" dirty="0">
                <a:solidFill>
                  <a:schemeClr val="bg1"/>
                </a:solidFill>
                <a:latin typeface="Times New Roman" pitchFamily="18" charset="0"/>
                <a:cs typeface="Times New Roman" pitchFamily="18" charset="0"/>
              </a:rPr>
              <a:t>?</a:t>
            </a:r>
          </a:p>
        </p:txBody>
      </p:sp>
      <p:pic>
        <p:nvPicPr>
          <p:cNvPr id="10" name="Picture 9">
            <a:hlinkClick r:id="rId7" action="ppaction://hlinksldjump"/>
            <a:extLst>
              <a:ext uri="{FF2B5EF4-FFF2-40B4-BE49-F238E27FC236}">
                <a16:creationId xmlns:a16="http://schemas.microsoft.com/office/drawing/2014/main" id="{E52A65E2-3120-43A8-85BC-A162D531EA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964" y="6009735"/>
            <a:ext cx="807738" cy="807738"/>
          </a:xfrm>
          <a:prstGeom prst="rect">
            <a:avLst/>
          </a:prstGeom>
        </p:spPr>
      </p:pic>
      <p:sp>
        <p:nvSpPr>
          <p:cNvPr id="19" name="Rectangle 18">
            <a:extLst>
              <a:ext uri="{FF2B5EF4-FFF2-40B4-BE49-F238E27FC236}">
                <a16:creationId xmlns:a16="http://schemas.microsoft.com/office/drawing/2014/main" id="{37A883A5-5259-4B7C-91C4-F99F43759B05}"/>
              </a:ext>
            </a:extLst>
          </p:cNvPr>
          <p:cNvSpPr/>
          <p:nvPr/>
        </p:nvSpPr>
        <p:spPr>
          <a:xfrm>
            <a:off x="1378604" y="5078659"/>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Học</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nói</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20" name="Rectangle 19">
            <a:extLst>
              <a:ext uri="{FF2B5EF4-FFF2-40B4-BE49-F238E27FC236}">
                <a16:creationId xmlns:a16="http://schemas.microsoft.com/office/drawing/2014/main" id="{6BEA3E7B-CB5A-4817-97FC-9610037C1B94}"/>
              </a:ext>
            </a:extLst>
          </p:cNvPr>
          <p:cNvSpPr/>
          <p:nvPr/>
        </p:nvSpPr>
        <p:spPr>
          <a:xfrm>
            <a:off x="6398999" y="508284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Học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ăn</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21" name="Rectangle 20">
            <a:extLst>
              <a:ext uri="{FF2B5EF4-FFF2-40B4-BE49-F238E27FC236}">
                <a16:creationId xmlns:a16="http://schemas.microsoft.com/office/drawing/2014/main" id="{146AA709-FD8B-4768-BE43-7E844DA58B92}"/>
              </a:ext>
            </a:extLst>
          </p:cNvPr>
          <p:cNvSpPr/>
          <p:nvPr/>
        </p:nvSpPr>
        <p:spPr>
          <a:xfrm>
            <a:off x="1378604" y="596783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Học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mở</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id="{84864117-D5BB-4C5A-830B-DB099521039A}"/>
              </a:ext>
            </a:extLst>
          </p:cNvPr>
          <p:cNvSpPr/>
          <p:nvPr/>
        </p:nvSpPr>
        <p:spPr>
          <a:xfrm>
            <a:off x="6398999" y="597202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D.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Học</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gói</a:t>
            </a:r>
            <a:endParaRPr kumimoji="0" lang="vi-VN"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23" name="Picture 22">
            <a:extLst>
              <a:ext uri="{FF2B5EF4-FFF2-40B4-BE49-F238E27FC236}">
                <a16:creationId xmlns:a16="http://schemas.microsoft.com/office/drawing/2014/main" id="{75378354-F263-4870-9CBC-0A975F6227B3}"/>
              </a:ext>
            </a:extLst>
          </p:cNvPr>
          <p:cNvPicPr>
            <a:picLocks noChangeAspect="1"/>
          </p:cNvPicPr>
          <p:nvPr/>
        </p:nvPicPr>
        <p:blipFill rotWithShape="1">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400265" y="5104134"/>
            <a:ext cx="885137" cy="708059"/>
          </a:xfrm>
          <a:prstGeom prst="rect">
            <a:avLst/>
          </a:prstGeom>
        </p:spPr>
      </p:pic>
      <p:pic>
        <p:nvPicPr>
          <p:cNvPr id="24" name="Picture 23">
            <a:extLst>
              <a:ext uri="{FF2B5EF4-FFF2-40B4-BE49-F238E27FC236}">
                <a16:creationId xmlns:a16="http://schemas.microsoft.com/office/drawing/2014/main" id="{0D08D287-ED88-4DFC-8E10-C71F71D25C18}"/>
              </a:ext>
            </a:extLst>
          </p:cNvPr>
          <p:cNvPicPr>
            <a:picLocks noChangeAspect="1"/>
          </p:cNvPicPr>
          <p:nvPr/>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480866" y="6001195"/>
            <a:ext cx="804536" cy="704088"/>
          </a:xfrm>
          <a:prstGeom prst="rect">
            <a:avLst/>
          </a:prstGeom>
        </p:spPr>
      </p:pic>
      <p:pic>
        <p:nvPicPr>
          <p:cNvPr id="25" name="Picture 24">
            <a:extLst>
              <a:ext uri="{FF2B5EF4-FFF2-40B4-BE49-F238E27FC236}">
                <a16:creationId xmlns:a16="http://schemas.microsoft.com/office/drawing/2014/main" id="{B691D873-68C0-4B2A-87B6-9FD4C99BCA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01055" y="6012792"/>
            <a:ext cx="804742" cy="707197"/>
          </a:xfrm>
          <a:prstGeom prst="rect">
            <a:avLst/>
          </a:prstGeom>
        </p:spPr>
      </p:pic>
      <p:pic>
        <p:nvPicPr>
          <p:cNvPr id="26" name="Picture 25">
            <a:extLst>
              <a:ext uri="{FF2B5EF4-FFF2-40B4-BE49-F238E27FC236}">
                <a16:creationId xmlns:a16="http://schemas.microsoft.com/office/drawing/2014/main" id="{FE275E1B-6D28-41E1-B87E-5AD9CA363A8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01055" y="5124104"/>
            <a:ext cx="804742" cy="707197"/>
          </a:xfrm>
          <a:prstGeom prst="rect">
            <a:avLst/>
          </a:prstGeom>
        </p:spPr>
      </p:pic>
    </p:spTree>
    <p:extLst>
      <p:ext uri="{BB962C8B-B14F-4D97-AF65-F5344CB8AC3E}">
        <p14:creationId xmlns:p14="http://schemas.microsoft.com/office/powerpoint/2010/main" val="2883627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anim calcmode="lin" valueType="num">
                                      <p:cBhvr>
                                        <p:cTn id="33" dur="500" fill="hold"/>
                                        <p:tgtEl>
                                          <p:spTgt spid="22"/>
                                        </p:tgtEl>
                                        <p:attrNameLst>
                                          <p:attrName>ppt_x</p:attrName>
                                        </p:attrNameLst>
                                      </p:cBhvr>
                                      <p:tavLst>
                                        <p:tav tm="0">
                                          <p:val>
                                            <p:strVal val="#ppt_x"/>
                                          </p:val>
                                        </p:tav>
                                        <p:tav tm="100000">
                                          <p:val>
                                            <p:strVal val="#ppt_x"/>
                                          </p:val>
                                        </p:tav>
                                      </p:tavLst>
                                    </p:anim>
                                    <p:anim calcmode="lin" valueType="num">
                                      <p:cBhvr>
                                        <p:cTn id="3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9"/>
                                        </p:tgtEl>
                                        <p:attrNameLst>
                                          <p:attrName>fillcolor</p:attrName>
                                        </p:attrNameLst>
                                      </p:cBhvr>
                                      <p:to>
                                        <a:srgbClr val="FFF2CC"/>
                                      </p:to>
                                    </p:animClr>
                                    <p:set>
                                      <p:cBhvr>
                                        <p:cTn id="40" dur="250" fill="hold"/>
                                        <p:tgtEl>
                                          <p:spTgt spid="19"/>
                                        </p:tgtEl>
                                        <p:attrNameLst>
                                          <p:attrName>fill.type</p:attrName>
                                        </p:attrNameLst>
                                      </p:cBhvr>
                                      <p:to>
                                        <p:strVal val="solid"/>
                                      </p:to>
                                    </p:set>
                                    <p:set>
                                      <p:cBhvr>
                                        <p:cTn id="41" dur="250" fill="hold"/>
                                        <p:tgtEl>
                                          <p:spTgt spid="19"/>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23"/>
                                        </p:tgtEl>
                                        <p:attrNameLst>
                                          <p:attrName>style.visibility</p:attrName>
                                        </p:attrNameLst>
                                      </p:cBhvr>
                                      <p:to>
                                        <p:strVal val="visible"/>
                                      </p:to>
                                    </p:set>
                                    <p:anim calcmode="lin" valueType="num">
                                      <p:cBhvr>
                                        <p:cTn id="44" dur="250" fill="hold"/>
                                        <p:tgtEl>
                                          <p:spTgt spid="23"/>
                                        </p:tgtEl>
                                        <p:attrNameLst>
                                          <p:attrName>ppt_w</p:attrName>
                                        </p:attrNameLst>
                                      </p:cBhvr>
                                      <p:tavLst>
                                        <p:tav tm="0">
                                          <p:val>
                                            <p:strVal val="4*#ppt_w"/>
                                          </p:val>
                                        </p:tav>
                                        <p:tav tm="100000">
                                          <p:val>
                                            <p:strVal val="#ppt_w"/>
                                          </p:val>
                                        </p:tav>
                                      </p:tavLst>
                                    </p:anim>
                                    <p:anim calcmode="lin" valueType="num">
                                      <p:cBhvr>
                                        <p:cTn id="45"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Check mark.wav"/>
                                        </p:tgtEl>
                                      </p:cMediaNode>
                                    </p:audio>
                                  </p:subTnLst>
                                </p:cTn>
                              </p:par>
                              <p:par>
                                <p:cTn id="46" presetID="1" presetClass="emph" presetSubtype="2" fill="hold" nodeType="withEffect">
                                  <p:stCondLst>
                                    <p:cond delay="1000"/>
                                  </p:stCondLst>
                                  <p:childTnLst>
                                    <p:animClr clrSpc="rgb" dir="cw">
                                      <p:cBhvr>
                                        <p:cTn id="47" dur="250" fill="hold"/>
                                        <p:tgtEl>
                                          <p:spTgt spid="19"/>
                                        </p:tgtEl>
                                        <p:attrNameLst>
                                          <p:attrName>fillcolor</p:attrName>
                                        </p:attrNameLst>
                                      </p:cBhvr>
                                      <p:to>
                                        <a:srgbClr val="00B050"/>
                                      </p:to>
                                    </p:animClr>
                                    <p:set>
                                      <p:cBhvr>
                                        <p:cTn id="48" dur="250" fill="hold"/>
                                        <p:tgtEl>
                                          <p:spTgt spid="19"/>
                                        </p:tgtEl>
                                        <p:attrNameLst>
                                          <p:attrName>fill.type</p:attrName>
                                        </p:attrNameLst>
                                      </p:cBhvr>
                                      <p:to>
                                        <p:strVal val="solid"/>
                                      </p:to>
                                    </p:set>
                                    <p:set>
                                      <p:cBhvr>
                                        <p:cTn id="49"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20"/>
                                        </p:tgtEl>
                                        <p:attrNameLst>
                                          <p:attrName>fillcolor</p:attrName>
                                        </p:attrNameLst>
                                      </p:cBhvr>
                                      <p:to>
                                        <a:srgbClr val="FFF2CC"/>
                                      </p:to>
                                    </p:animClr>
                                    <p:set>
                                      <p:cBhvr>
                                        <p:cTn id="55" dur="250" fill="hold"/>
                                        <p:tgtEl>
                                          <p:spTgt spid="20"/>
                                        </p:tgtEl>
                                        <p:attrNameLst>
                                          <p:attrName>fill.type</p:attrName>
                                        </p:attrNameLst>
                                      </p:cBhvr>
                                      <p:to>
                                        <p:strVal val="solid"/>
                                      </p:to>
                                    </p:set>
                                    <p:set>
                                      <p:cBhvr>
                                        <p:cTn id="56" dur="250" fill="hold"/>
                                        <p:tgtEl>
                                          <p:spTgt spid="20"/>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26"/>
                                        </p:tgtEl>
                                        <p:attrNameLst>
                                          <p:attrName>style.visibility</p:attrName>
                                        </p:attrNameLst>
                                      </p:cBhvr>
                                      <p:to>
                                        <p:strVal val="visible"/>
                                      </p:to>
                                    </p:set>
                                    <p:anim calcmode="lin" valueType="num">
                                      <p:cBhvr>
                                        <p:cTn id="59" dur="250" fill="hold"/>
                                        <p:tgtEl>
                                          <p:spTgt spid="26"/>
                                        </p:tgtEl>
                                        <p:attrNameLst>
                                          <p:attrName>ppt_w</p:attrName>
                                        </p:attrNameLst>
                                      </p:cBhvr>
                                      <p:tavLst>
                                        <p:tav tm="0">
                                          <p:val>
                                            <p:strVal val="4*#ppt_w"/>
                                          </p:val>
                                        </p:tav>
                                        <p:tav tm="100000">
                                          <p:val>
                                            <p:strVal val="#ppt_w"/>
                                          </p:val>
                                        </p:tav>
                                      </p:tavLst>
                                    </p:anim>
                                    <p:anim calcmode="lin" valueType="num">
                                      <p:cBhvr>
                                        <p:cTn id="60"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4" name="Wrong Buzzer.wav"/>
                                        </p:tgtEl>
                                      </p:cMediaNode>
                                    </p:audio>
                                  </p:subTnLst>
                                </p:cTn>
                              </p:par>
                              <p:par>
                                <p:cTn id="61" presetID="1" presetClass="emph" presetSubtype="2" fill="hold" nodeType="withEffect">
                                  <p:stCondLst>
                                    <p:cond delay="1000"/>
                                  </p:stCondLst>
                                  <p:childTnLst>
                                    <p:animClr clrSpc="rgb" dir="cw">
                                      <p:cBhvr>
                                        <p:cTn id="62" dur="250" fill="hold"/>
                                        <p:tgtEl>
                                          <p:spTgt spid="20"/>
                                        </p:tgtEl>
                                        <p:attrNameLst>
                                          <p:attrName>fillcolor</p:attrName>
                                        </p:attrNameLst>
                                      </p:cBhvr>
                                      <p:to>
                                        <a:srgbClr val="FFFF00"/>
                                      </p:to>
                                    </p:animClr>
                                    <p:set>
                                      <p:cBhvr>
                                        <p:cTn id="63" dur="250" fill="hold"/>
                                        <p:tgtEl>
                                          <p:spTgt spid="20"/>
                                        </p:tgtEl>
                                        <p:attrNameLst>
                                          <p:attrName>fill.type</p:attrName>
                                        </p:attrNameLst>
                                      </p:cBhvr>
                                      <p:to>
                                        <p:strVal val="solid"/>
                                      </p:to>
                                    </p:set>
                                    <p:set>
                                      <p:cBhvr>
                                        <p:cTn id="64" dur="2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65" restart="whenNotActive" fill="hold" evtFilter="cancelBubble" nodeType="interactiveSeq">
                <p:stCondLst>
                  <p:cond evt="onClick" delay="0">
                    <p:tgtEl>
                      <p:spTgt spid="2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21"/>
                                        </p:tgtEl>
                                        <p:attrNameLst>
                                          <p:attrName>fillcolor</p:attrName>
                                        </p:attrNameLst>
                                      </p:cBhvr>
                                      <p:to>
                                        <a:srgbClr val="FFF2CC"/>
                                      </p:to>
                                    </p:animClr>
                                    <p:set>
                                      <p:cBhvr>
                                        <p:cTn id="70" dur="250" fill="hold"/>
                                        <p:tgtEl>
                                          <p:spTgt spid="21"/>
                                        </p:tgtEl>
                                        <p:attrNameLst>
                                          <p:attrName>fill.type</p:attrName>
                                        </p:attrNameLst>
                                      </p:cBhvr>
                                      <p:to>
                                        <p:strVal val="solid"/>
                                      </p:to>
                                    </p:set>
                                    <p:set>
                                      <p:cBhvr>
                                        <p:cTn id="71" dur="250" fill="hold"/>
                                        <p:tgtEl>
                                          <p:spTgt spid="21"/>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24"/>
                                        </p:tgtEl>
                                        <p:attrNameLst>
                                          <p:attrName>style.visibility</p:attrName>
                                        </p:attrNameLst>
                                      </p:cBhvr>
                                      <p:to>
                                        <p:strVal val="visible"/>
                                      </p:to>
                                    </p:set>
                                    <p:anim calcmode="lin" valueType="num">
                                      <p:cBhvr>
                                        <p:cTn id="74" dur="250" fill="hold"/>
                                        <p:tgtEl>
                                          <p:spTgt spid="24"/>
                                        </p:tgtEl>
                                        <p:attrNameLst>
                                          <p:attrName>ppt_w</p:attrName>
                                        </p:attrNameLst>
                                      </p:cBhvr>
                                      <p:tavLst>
                                        <p:tav tm="0">
                                          <p:val>
                                            <p:strVal val="4*#ppt_w"/>
                                          </p:val>
                                        </p:tav>
                                        <p:tav tm="100000">
                                          <p:val>
                                            <p:strVal val="#ppt_w"/>
                                          </p:val>
                                        </p:tav>
                                      </p:tavLst>
                                    </p:anim>
                                    <p:anim calcmode="lin" valueType="num">
                                      <p:cBhvr>
                                        <p:cTn id="75"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4" name="Wrong Buzzer.wav"/>
                                        </p:tgtEl>
                                      </p:cMediaNode>
                                    </p:audio>
                                  </p:subTnLst>
                                </p:cTn>
                              </p:par>
                              <p:par>
                                <p:cTn id="76" presetID="1" presetClass="emph" presetSubtype="2" fill="hold" nodeType="withEffect">
                                  <p:stCondLst>
                                    <p:cond delay="1000"/>
                                  </p:stCondLst>
                                  <p:childTnLst>
                                    <p:animClr clrSpc="rgb" dir="cw">
                                      <p:cBhvr>
                                        <p:cTn id="77" dur="250" fill="hold"/>
                                        <p:tgtEl>
                                          <p:spTgt spid="21"/>
                                        </p:tgtEl>
                                        <p:attrNameLst>
                                          <p:attrName>fillcolor</p:attrName>
                                        </p:attrNameLst>
                                      </p:cBhvr>
                                      <p:to>
                                        <a:srgbClr val="FFFF00"/>
                                      </p:to>
                                    </p:animClr>
                                    <p:set>
                                      <p:cBhvr>
                                        <p:cTn id="78" dur="250" fill="hold"/>
                                        <p:tgtEl>
                                          <p:spTgt spid="21"/>
                                        </p:tgtEl>
                                        <p:attrNameLst>
                                          <p:attrName>fill.type</p:attrName>
                                        </p:attrNameLst>
                                      </p:cBhvr>
                                      <p:to>
                                        <p:strVal val="solid"/>
                                      </p:to>
                                    </p:set>
                                    <p:set>
                                      <p:cBhvr>
                                        <p:cTn id="79" dur="25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22"/>
                                        </p:tgtEl>
                                        <p:attrNameLst>
                                          <p:attrName>fillcolor</p:attrName>
                                        </p:attrNameLst>
                                      </p:cBhvr>
                                      <p:to>
                                        <a:srgbClr val="FFF2CC"/>
                                      </p:to>
                                    </p:animClr>
                                    <p:set>
                                      <p:cBhvr>
                                        <p:cTn id="85" dur="250" fill="hold"/>
                                        <p:tgtEl>
                                          <p:spTgt spid="22"/>
                                        </p:tgtEl>
                                        <p:attrNameLst>
                                          <p:attrName>fill.type</p:attrName>
                                        </p:attrNameLst>
                                      </p:cBhvr>
                                      <p:to>
                                        <p:strVal val="solid"/>
                                      </p:to>
                                    </p:set>
                                    <p:set>
                                      <p:cBhvr>
                                        <p:cTn id="86" dur="250" fill="hold"/>
                                        <p:tgtEl>
                                          <p:spTgt spid="22"/>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25"/>
                                        </p:tgtEl>
                                        <p:attrNameLst>
                                          <p:attrName>style.visibility</p:attrName>
                                        </p:attrNameLst>
                                      </p:cBhvr>
                                      <p:to>
                                        <p:strVal val="visible"/>
                                      </p:to>
                                    </p:set>
                                    <p:anim calcmode="lin" valueType="num">
                                      <p:cBhvr>
                                        <p:cTn id="89" dur="250" fill="hold"/>
                                        <p:tgtEl>
                                          <p:spTgt spid="25"/>
                                        </p:tgtEl>
                                        <p:attrNameLst>
                                          <p:attrName>ppt_w</p:attrName>
                                        </p:attrNameLst>
                                      </p:cBhvr>
                                      <p:tavLst>
                                        <p:tav tm="0">
                                          <p:val>
                                            <p:strVal val="4*#ppt_w"/>
                                          </p:val>
                                        </p:tav>
                                        <p:tav tm="100000">
                                          <p:val>
                                            <p:strVal val="#ppt_w"/>
                                          </p:val>
                                        </p:tav>
                                      </p:tavLst>
                                    </p:anim>
                                    <p:anim calcmode="lin" valueType="num">
                                      <p:cBhvr>
                                        <p:cTn id="90"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4" name="Wrong Buzzer.wav"/>
                                        </p:tgtEl>
                                      </p:cMediaNode>
                                    </p:audio>
                                  </p:subTnLst>
                                </p:cTn>
                              </p:par>
                              <p:par>
                                <p:cTn id="91" presetID="1" presetClass="emph" presetSubtype="2" fill="hold" nodeType="withEffect">
                                  <p:stCondLst>
                                    <p:cond delay="1000"/>
                                  </p:stCondLst>
                                  <p:childTnLst>
                                    <p:animClr clrSpc="rgb" dir="cw">
                                      <p:cBhvr>
                                        <p:cTn id="92" dur="250" fill="hold"/>
                                        <p:tgtEl>
                                          <p:spTgt spid="22"/>
                                        </p:tgtEl>
                                        <p:attrNameLst>
                                          <p:attrName>fillcolor</p:attrName>
                                        </p:attrNameLst>
                                      </p:cBhvr>
                                      <p:to>
                                        <a:srgbClr val="FFFF00"/>
                                      </p:to>
                                    </p:animClr>
                                    <p:set>
                                      <p:cBhvr>
                                        <p:cTn id="93" dur="250" fill="hold"/>
                                        <p:tgtEl>
                                          <p:spTgt spid="22"/>
                                        </p:tgtEl>
                                        <p:attrNameLst>
                                          <p:attrName>fill.type</p:attrName>
                                        </p:attrNameLst>
                                      </p:cBhvr>
                                      <p:to>
                                        <p:strVal val="solid"/>
                                      </p:to>
                                    </p:set>
                                    <p:set>
                                      <p:cBhvr>
                                        <p:cTn id="94" dur="25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childTnLst>
        </p:cTn>
      </p:par>
    </p:tnLst>
    <p:bldLst>
      <p:bldP spid="3" grpId="0"/>
      <p:bldP spid="19" grpId="0" animBg="1"/>
      <p:bldP spid="20" grpId="0" animBg="1"/>
      <p:bldP spid="21"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8" name="TextBox 7">
            <a:extLst>
              <a:ext uri="{FF2B5EF4-FFF2-40B4-BE49-F238E27FC236}">
                <a16:creationId xmlns:a16="http://schemas.microsoft.com/office/drawing/2014/main" id="{1663906A-CB09-F246-85F8-3AFACF2E83E0}"/>
              </a:ext>
            </a:extLst>
          </p:cNvPr>
          <p:cNvSpPr txBox="1"/>
          <p:nvPr/>
        </p:nvSpPr>
        <p:spPr>
          <a:xfrm>
            <a:off x="502666" y="428178"/>
            <a:ext cx="6301942" cy="61247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b="1" dirty="0" err="1">
                <a:solidFill>
                  <a:srgbClr val="FF0000"/>
                </a:solidFill>
                <a:latin typeface="Times New Roman" pitchFamily="18" charset="0"/>
                <a:cs typeface="Times New Roman" pitchFamily="18" charset="0"/>
              </a:rPr>
              <a:t>Nêu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tục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phù</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hợp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liệu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đây</a:t>
            </a:r>
            <a:endParaRPr lang="en-US" sz="2800" dirty="0">
              <a:latin typeface="Times New Roman" pitchFamily="18" charset="0"/>
              <a:cs typeface="Times New Roman" pitchFamily="18" charset="0"/>
            </a:endParaRPr>
          </a:p>
          <a:p>
            <a:pPr algn="ct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đêm</a:t>
            </a:r>
            <a:endParaRPr lang="en-US" sz="2800" dirty="0">
              <a:latin typeface="Times New Roman" pitchFamily="18" charset="0"/>
              <a:cs typeface="Times New Roman" pitchFamily="18" charset="0"/>
            </a:endParaRPr>
          </a:p>
          <a:p>
            <a:pPr algn="ct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lúa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mùa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vàng</a:t>
            </a:r>
            <a:endParaRPr lang="en-US" sz="2800" dirty="0">
              <a:latin typeface="Times New Roman" pitchFamily="18" charset="0"/>
              <a:cs typeface="Times New Roman" pitchFamily="18" charset="0"/>
            </a:endParaRPr>
          </a:p>
          <a:p>
            <a:pPr algn="ct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endParaRPr lang="en-US" sz="2800" dirty="0">
              <a:latin typeface="Times New Roman" pitchFamily="18" charset="0"/>
              <a:cs typeface="Times New Roman" pitchFamily="18" charset="0"/>
            </a:endParaRPr>
          </a:p>
          <a:p>
            <a:pPr algn="ct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thôi</a:t>
            </a:r>
            <a:r>
              <a:rPr lang="en-US" sz="2800" dirty="0">
                <a:latin typeface="Times New Roman" pitchFamily="18" charset="0"/>
                <a:cs typeface="Times New Roman" pitchFamily="18" charset="0"/>
              </a:rPr>
              <a:t>.</a:t>
            </a:r>
          </a:p>
          <a:p>
            <a:pPr algn="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kẹo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vỉa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hè</a:t>
            </a:r>
            <a:r>
              <a:rPr lang="en-US" sz="2800" dirty="0">
                <a:latin typeface="Times New Roman" pitchFamily="18" charset="0"/>
                <a:cs typeface="Times New Roman" pitchFamily="18" charset="0"/>
              </a:rPr>
              <a:t>. Khi </a:t>
            </a:r>
            <a:r>
              <a:rPr lang="en-US" sz="2800" dirty="0" err="1">
                <a:latin typeface="Times New Roman" pitchFamily="18" charset="0"/>
                <a:cs typeface="Times New Roman" pitchFamily="18" charset="0"/>
              </a:rPr>
              <a:t>khách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ngỏ</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muốn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tiền</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Muốn</a:t>
            </a:r>
            <a:r>
              <a:rPr lang="en-US" sz="2800" dirty="0">
                <a:latin typeface="Times New Roman" pitchFamily="18" charset="0"/>
                <a:cs typeface="Times New Roman" pitchFamily="18" charset="0"/>
              </a:rPr>
              <a:t> sang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kiều</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Muốn</a:t>
            </a:r>
            <a:r>
              <a:rPr lang="en-US" sz="2800" dirty="0">
                <a:latin typeface="Times New Roman" pitchFamily="18" charset="0"/>
                <a:cs typeface="Times New Roman" pitchFamily="18" charset="0"/>
              </a:rPr>
              <a:t> con hay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thầy</a:t>
            </a:r>
            <a:r>
              <a:rPr lang="en-US" sz="2800" dirty="0">
                <a:latin typeface="Times New Roman" pitchFamily="18" charset="0"/>
                <a:cs typeface="Times New Roman" pitchFamily="18" charset="0"/>
              </a:rPr>
              <a:t>.</a:t>
            </a:r>
          </a:p>
        </p:txBody>
      </p:sp>
      <p:sp>
        <p:nvSpPr>
          <p:cNvPr id="9" name="TextBox 8">
            <a:extLst>
              <a:ext uri="{FF2B5EF4-FFF2-40B4-BE49-F238E27FC236}">
                <a16:creationId xmlns:a16="http://schemas.microsoft.com/office/drawing/2014/main" id="{386404FD-9881-A84D-B6E4-520A0FC4212D}"/>
              </a:ext>
            </a:extLst>
          </p:cNvPr>
          <p:cNvSpPr txBox="1"/>
          <p:nvPr/>
        </p:nvSpPr>
        <p:spPr>
          <a:xfrm>
            <a:off x="6546059" y="1304574"/>
            <a:ext cx="5434876" cy="492443"/>
          </a:xfrm>
          <a:prstGeom prst="rect">
            <a:avLst/>
          </a:prstGeom>
          <a:noFill/>
        </p:spPr>
        <p:txBody>
          <a:bodyPr wrap="square" rtlCol="0">
            <a:spAutoFit/>
          </a:bodyPr>
          <a:lstStyle/>
          <a:p>
            <a:r>
              <a:rPr lang="en-US" sz="2600" dirty="0">
                <a:solidFill>
                  <a:srgbClr val="0070C0"/>
                </a:solidFill>
                <a:latin typeface="Times New Roman" pitchFamily="18" charset="0"/>
                <a:cs typeface="Times New Roman" pitchFamily="18" charset="0"/>
              </a:rPr>
              <a:t>=&gt; </a:t>
            </a:r>
            <a:r>
              <a:rPr lang="en-US" sz="2600" dirty="0" err="1">
                <a:solidFill>
                  <a:srgbClr val="0070C0"/>
                </a:solidFill>
                <a:latin typeface="Times New Roman" pitchFamily="18" charset="0"/>
                <a:cs typeface="Times New Roman" pitchFamily="18" charset="0"/>
              </a:rPr>
              <a:t>Một</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mặt</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người</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bằng</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mười</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mặt</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của</a:t>
            </a:r>
            <a:r>
              <a:rPr lang="en-US" sz="2600" dirty="0">
                <a:solidFill>
                  <a:srgbClr val="0070C0"/>
                </a:solidFill>
                <a:latin typeface="Times New Roman" pitchFamily="18" charset="0"/>
                <a:cs typeface="Times New Roman" pitchFamily="18" charset="0"/>
              </a:rPr>
              <a:t>.</a:t>
            </a:r>
          </a:p>
        </p:txBody>
      </p:sp>
      <p:sp>
        <p:nvSpPr>
          <p:cNvPr id="10" name="TextBox 9">
            <a:extLst>
              <a:ext uri="{FF2B5EF4-FFF2-40B4-BE49-F238E27FC236}">
                <a16:creationId xmlns:a16="http://schemas.microsoft.com/office/drawing/2014/main" id="{D1901340-2FA1-374F-8BFF-B74908E25082}"/>
              </a:ext>
            </a:extLst>
          </p:cNvPr>
          <p:cNvSpPr txBox="1"/>
          <p:nvPr/>
        </p:nvSpPr>
        <p:spPr>
          <a:xfrm>
            <a:off x="6658418" y="3490555"/>
            <a:ext cx="4793209" cy="492443"/>
          </a:xfrm>
          <a:prstGeom prst="rect">
            <a:avLst/>
          </a:prstGeom>
          <a:noFill/>
        </p:spPr>
        <p:txBody>
          <a:bodyPr wrap="square" rtlCol="0">
            <a:spAutoFit/>
          </a:bodyPr>
          <a:lstStyle/>
          <a:p>
            <a:pPr marL="457200" indent="-457200">
              <a:buFont typeface="Symbol" pitchFamily="2" charset="2"/>
              <a:buChar char="Þ"/>
            </a:pPr>
            <a:r>
              <a:rPr lang="en-US" sz="2600" dirty="0" err="1">
                <a:solidFill>
                  <a:srgbClr val="0070C0"/>
                </a:solidFill>
                <a:latin typeface="Times New Roman" pitchFamily="18" charset="0"/>
                <a:cs typeface="Times New Roman" pitchFamily="18" charset="0"/>
              </a:rPr>
              <a:t>Đói</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cho</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sạch</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rách</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cho</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thơm</a:t>
            </a:r>
            <a:r>
              <a:rPr lang="en-US" sz="2600" dirty="0">
                <a:solidFill>
                  <a:srgbClr val="0070C0"/>
                </a:solidFill>
                <a:latin typeface="Times New Roman" pitchFamily="18" charset="0"/>
                <a:cs typeface="Times New Roman" pitchFamily="18" charset="0"/>
              </a:rPr>
              <a:t>.</a:t>
            </a:r>
          </a:p>
        </p:txBody>
      </p:sp>
      <p:sp>
        <p:nvSpPr>
          <p:cNvPr id="11" name="TextBox 10">
            <a:extLst>
              <a:ext uri="{FF2B5EF4-FFF2-40B4-BE49-F238E27FC236}">
                <a16:creationId xmlns:a16="http://schemas.microsoft.com/office/drawing/2014/main" id="{7E60F393-D0C8-3E45-9E90-23B581EF62A8}"/>
              </a:ext>
            </a:extLst>
          </p:cNvPr>
          <p:cNvSpPr txBox="1"/>
          <p:nvPr/>
        </p:nvSpPr>
        <p:spPr>
          <a:xfrm>
            <a:off x="6658418" y="5553426"/>
            <a:ext cx="4793209" cy="492443"/>
          </a:xfrm>
          <a:prstGeom prst="rect">
            <a:avLst/>
          </a:prstGeom>
          <a:noFill/>
        </p:spPr>
        <p:txBody>
          <a:bodyPr wrap="square" rtlCol="0">
            <a:spAutoFit/>
          </a:bodyPr>
          <a:lstStyle/>
          <a:p>
            <a:pPr marL="457200" indent="-457200">
              <a:buFont typeface="Symbol" pitchFamily="2" charset="2"/>
              <a:buChar char="Þ"/>
            </a:pPr>
            <a:r>
              <a:rPr lang="en-US" sz="2600" dirty="0" err="1">
                <a:solidFill>
                  <a:srgbClr val="0070C0"/>
                </a:solidFill>
                <a:latin typeface="Times New Roman" pitchFamily="18" charset="0"/>
                <a:cs typeface="Times New Roman" pitchFamily="18" charset="0"/>
              </a:rPr>
              <a:t>Không</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thầy</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đố</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mày</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làm</a:t>
            </a:r>
            <a:r>
              <a:rPr lang="en-US" sz="2600" dirty="0">
                <a:solidFill>
                  <a:srgbClr val="0070C0"/>
                </a:solidFill>
                <a:latin typeface="Times New Roman" pitchFamily="18" charset="0"/>
                <a:cs typeface="Times New Roman" pitchFamily="18" charset="0"/>
              </a:rPr>
              <a:t> </a:t>
            </a:r>
            <a:r>
              <a:rPr lang="en-US" sz="2600" dirty="0" err="1">
                <a:solidFill>
                  <a:srgbClr val="0070C0"/>
                </a:solidFill>
                <a:latin typeface="Times New Roman" pitchFamily="18" charset="0"/>
                <a:cs typeface="Times New Roman" pitchFamily="18" charset="0"/>
              </a:rPr>
              <a:t>nên</a:t>
            </a:r>
            <a:endParaRPr lang="en-US" sz="26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14137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54302D-F77A-1443-99C1-2C27002BA485}"/>
              </a:ext>
            </a:extLst>
          </p:cNvPr>
          <p:cNvGrpSpPr/>
          <p:nvPr/>
        </p:nvGrpSpPr>
        <p:grpSpPr>
          <a:xfrm>
            <a:off x="0" y="-1"/>
            <a:ext cx="12192002" cy="6877539"/>
            <a:chOff x="0" y="-1"/>
            <a:chExt cx="12192002" cy="6877539"/>
          </a:xfrm>
        </p:grpSpPr>
        <p:pic>
          <p:nvPicPr>
            <p:cNvPr id="4" name="Picture 3">
              <a:extLst>
                <a:ext uri="{FF2B5EF4-FFF2-40B4-BE49-F238E27FC236}">
                  <a16:creationId xmlns:a16="http://schemas.microsoft.com/office/drawing/2014/main" id="{403D0FE6-B972-6443-995D-45F5A907DA9E}"/>
                </a:ext>
              </a:extLst>
            </p:cNvPr>
            <p:cNvPicPr>
              <a:picLocks noChangeAspect="1"/>
            </p:cNvPicPr>
            <p:nvPr/>
          </p:nvPicPr>
          <p:blipFill>
            <a:blip r:embed="rId3"/>
            <a:stretch>
              <a:fillRect/>
            </a:stretch>
          </p:blipFill>
          <p:spPr>
            <a:xfrm rot="16200000">
              <a:off x="2657231" y="-2657232"/>
              <a:ext cx="6877539" cy="12192002"/>
            </a:xfrm>
            <a:prstGeom prst="rect">
              <a:avLst/>
            </a:prstGeom>
          </p:spPr>
        </p:pic>
        <p:sp>
          <p:nvSpPr>
            <p:cNvPr id="5" name="Rectangle 4">
              <a:extLst>
                <a:ext uri="{FF2B5EF4-FFF2-40B4-BE49-F238E27FC236}">
                  <a16:creationId xmlns:a16="http://schemas.microsoft.com/office/drawing/2014/main" id="{92428C53-AEE2-8A40-A9C0-5ABA567F7A17}"/>
                </a:ext>
              </a:extLst>
            </p:cNvPr>
            <p:cNvSpPr/>
            <p:nvPr/>
          </p:nvSpPr>
          <p:spPr>
            <a:xfrm>
              <a:off x="374650" y="314569"/>
              <a:ext cx="114427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7" name="PA-矩形 12">
            <a:extLst>
              <a:ext uri="{FF2B5EF4-FFF2-40B4-BE49-F238E27FC236}">
                <a16:creationId xmlns:a16="http://schemas.microsoft.com/office/drawing/2014/main" id="{9034A9C5-9E64-5740-9EC0-5032673C9EDA}"/>
              </a:ext>
            </a:extLst>
          </p:cNvPr>
          <p:cNvSpPr/>
          <p:nvPr>
            <p:custDataLst>
              <p:tags r:id="rId1"/>
            </p:custDataLst>
          </p:nvPr>
        </p:nvSpPr>
        <p:spPr>
          <a:xfrm>
            <a:off x="3581751" y="540265"/>
            <a:ext cx="5055041" cy="646331"/>
          </a:xfrm>
          <a:prstGeom prst="rect">
            <a:avLst/>
          </a:prstGeom>
          <a:ln>
            <a:noFill/>
          </a:ln>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chemeClr val="tx1">
                    <a:lumMod val="85000"/>
                    <a:lumOff val="15000"/>
                  </a:schemeClr>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rPr>
              <a:t>HƯỚNG</a:t>
            </a:r>
            <a:r>
              <a:rPr kumimoji="0" lang="en-US" altLang="zh-CN" sz="3600" b="1" i="0" u="none" strike="noStrike" kern="1200" cap="none" spc="0" normalizeH="0" noProof="0" dirty="0">
                <a:ln>
                  <a:noFill/>
                </a:ln>
                <a:solidFill>
                  <a:schemeClr val="tx1">
                    <a:lumMod val="85000"/>
                    <a:lumOff val="15000"/>
                  </a:schemeClr>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rPr>
              <a:t> DẪN TỰ HỌC</a:t>
            </a:r>
            <a:endParaRPr kumimoji="0" lang="zh-CN" altLang="en-US" sz="3600" b="1" i="0" u="none" strike="noStrike" kern="1200" cap="none" spc="0" normalizeH="0" baseline="0" noProof="0" dirty="0">
              <a:ln>
                <a:noFill/>
              </a:ln>
              <a:solidFill>
                <a:schemeClr val="tx1">
                  <a:lumMod val="85000"/>
                  <a:lumOff val="15000"/>
                </a:schemeClr>
              </a:solidFill>
              <a:effectLst/>
              <a:uLnTx/>
              <a:uFillTx/>
              <a:latin typeface="Times New Roman" pitchFamily="18" charset="0"/>
              <a:ea typeface="义启紫水晶体" panose="02010601030101010101" pitchFamily="2" charset="-122"/>
              <a:cs typeface="Times New Roman" pitchFamily="18" charset="0"/>
              <a:sym typeface="FZHei-B01S" panose="02010601030101010101" pitchFamily="2" charset="-122"/>
            </a:endParaRPr>
          </a:p>
        </p:txBody>
      </p:sp>
      <p:sp>
        <p:nvSpPr>
          <p:cNvPr id="11" name="TextBox 10">
            <a:extLst>
              <a:ext uri="{FF2B5EF4-FFF2-40B4-BE49-F238E27FC236}">
                <a16:creationId xmlns:a16="http://schemas.microsoft.com/office/drawing/2014/main" id="{5FEA0CDF-8E39-ED44-BCD5-C537A936C050}"/>
              </a:ext>
            </a:extLst>
          </p:cNvPr>
          <p:cNvSpPr txBox="1"/>
          <p:nvPr/>
        </p:nvSpPr>
        <p:spPr>
          <a:xfrm>
            <a:off x="603848" y="2944913"/>
            <a:ext cx="10972800" cy="3046988"/>
          </a:xfrm>
          <a:prstGeom prst="rect">
            <a:avLst/>
          </a:prstGeom>
          <a:noFill/>
        </p:spPr>
        <p:txBody>
          <a:bodyPr wrap="square" rtlCol="0">
            <a:spAutoFit/>
          </a:bodyPr>
          <a:lstStyle/>
          <a:p>
            <a:r>
              <a:rPr lang="en-US" sz="3200" dirty="0" err="1">
                <a:solidFill>
                  <a:srgbClr val="0070C0"/>
                </a:solidFill>
                <a:latin typeface="Times New Roman" pitchFamily="18" charset="0"/>
                <a:cs typeface="Times New Roman" pitchFamily="18" charset="0"/>
              </a:rPr>
              <a:t>Chọn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một</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câu</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tục</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ngữ</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trong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văn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bản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mà</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em</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thích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nhất</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và</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thực</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hiện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yêu</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cầu</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dưới</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đây</a:t>
            </a:r>
            <a:r>
              <a:rPr lang="en-US" sz="3200" dirty="0">
                <a:solidFill>
                  <a:srgbClr val="0070C0"/>
                </a:solidFill>
                <a:latin typeface="Times New Roman" pitchFamily="18" charset="0"/>
                <a:cs typeface="Times New Roman" pitchFamily="18" charset="0"/>
              </a:rPr>
              <a:t>:</a:t>
            </a:r>
          </a:p>
          <a:p>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ý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c/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dẫn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chứng</a:t>
            </a:r>
            <a:r>
              <a:rPr lang="en-US" sz="3200" dirty="0">
                <a:latin typeface="Times New Roman" pitchFamily="18" charset="0"/>
                <a:cs typeface="Times New Roman" pitchFamily="18" charset="0"/>
              </a:rPr>
              <a:t> minh</a:t>
            </a:r>
          </a:p>
        </p:txBody>
      </p:sp>
      <p:pic>
        <p:nvPicPr>
          <p:cNvPr id="12" name="图片 15">
            <a:extLst>
              <a:ext uri="{FF2B5EF4-FFF2-40B4-BE49-F238E27FC236}">
                <a16:creationId xmlns:a16="http://schemas.microsoft.com/office/drawing/2014/main" id="{77D84B2C-B275-0A48-A112-597789A2B92B}"/>
              </a:ext>
            </a:extLst>
          </p:cNvPr>
          <p:cNvPicPr>
            <a:picLocks noChangeAspect="1"/>
          </p:cNvPicPr>
          <p:nvPr/>
        </p:nvPicPr>
        <p:blipFill>
          <a:blip r:embed="rId4"/>
          <a:stretch>
            <a:fillRect/>
          </a:stretch>
        </p:blipFill>
        <p:spPr>
          <a:xfrm>
            <a:off x="4692840" y="1186596"/>
            <a:ext cx="2806319" cy="1456968"/>
          </a:xfrm>
          <a:prstGeom prst="rect">
            <a:avLst/>
          </a:prstGeom>
        </p:spPr>
      </p:pic>
      <p:sp>
        <p:nvSpPr>
          <p:cNvPr id="13" name="品 10">
            <a:extLst>
              <a:ext uri="{FF2B5EF4-FFF2-40B4-BE49-F238E27FC236}">
                <a16:creationId xmlns:a16="http://schemas.microsoft.com/office/drawing/2014/main" id="{D2BABD7B-C864-6443-97AB-40D1760AF892}"/>
              </a:ext>
            </a:extLst>
          </p:cNvPr>
          <p:cNvSpPr txBox="1"/>
          <p:nvPr/>
        </p:nvSpPr>
        <p:spPr>
          <a:xfrm rot="21315445">
            <a:off x="5171227" y="1790612"/>
            <a:ext cx="1750890" cy="584775"/>
          </a:xfrm>
          <a:prstGeom prst="rect">
            <a:avLst/>
          </a:prstGeom>
          <a:noFill/>
        </p:spPr>
        <p:txBody>
          <a:bodyPr wrap="square" rtlCol="0">
            <a:spAutoFit/>
          </a:bodyPr>
          <a:lstStyle/>
          <a:p>
            <a:pPr algn="ctr"/>
            <a:r>
              <a:rPr lang="en-US" altLang="zh-CN" sz="3200" b="1" dirty="0">
                <a:solidFill>
                  <a:srgbClr val="FF0000"/>
                </a:solidFill>
                <a:latin typeface="Times New Roman" pitchFamily="18" charset="0"/>
                <a:ea typeface="汉仪白棋体简" panose="02010604000101010101" pitchFamily="2" charset="-122"/>
                <a:cs typeface="Times New Roman" pitchFamily="18" charset="0"/>
              </a:rPr>
              <a:t>BÀI CŨ</a:t>
            </a:r>
            <a:endParaRPr lang="zh-CN" altLang="en-US" sz="3200" b="1" dirty="0">
              <a:solidFill>
                <a:srgbClr val="FF0000"/>
              </a:solidFill>
              <a:latin typeface="Times New Roman" pitchFamily="18" charset="0"/>
              <a:ea typeface="汉仪白棋体简" panose="02010604000101010101" pitchFamily="2" charset="-122"/>
              <a:cs typeface="Times New Roman" pitchFamily="18" charset="0"/>
            </a:endParaRPr>
          </a:p>
        </p:txBody>
      </p:sp>
    </p:spTree>
    <p:extLst>
      <p:ext uri="{BB962C8B-B14F-4D97-AF65-F5344CB8AC3E}">
        <p14:creationId xmlns:p14="http://schemas.microsoft.com/office/powerpoint/2010/main" val="251893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98CE5D-3FDC-2741-A777-EBF9A0C4DF85}"/>
              </a:ext>
            </a:extLst>
          </p:cNvPr>
          <p:cNvPicPr>
            <a:picLocks noChangeAspect="1"/>
          </p:cNvPicPr>
          <p:nvPr/>
        </p:nvPicPr>
        <p:blipFill>
          <a:blip r:embed="rId2"/>
          <a:stretch>
            <a:fillRect/>
          </a:stretch>
        </p:blipFill>
        <p:spPr>
          <a:xfrm rot="16200000">
            <a:off x="2657231" y="-2657232"/>
            <a:ext cx="6877539" cy="12192002"/>
          </a:xfrm>
          <a:prstGeom prst="rect">
            <a:avLst/>
          </a:prstGeom>
        </p:spPr>
      </p:pic>
      <p:sp>
        <p:nvSpPr>
          <p:cNvPr id="8" name="TextBox 7">
            <a:extLst>
              <a:ext uri="{FF2B5EF4-FFF2-40B4-BE49-F238E27FC236}">
                <a16:creationId xmlns:a16="http://schemas.microsoft.com/office/drawing/2014/main" id="{9D65B08E-C8BA-EF47-A218-760585145E6A}"/>
              </a:ext>
            </a:extLst>
          </p:cNvPr>
          <p:cNvSpPr txBox="1"/>
          <p:nvPr/>
        </p:nvSpPr>
        <p:spPr>
          <a:xfrm>
            <a:off x="1855595" y="1688123"/>
            <a:ext cx="8480809" cy="2492990"/>
          </a:xfrm>
          <a:prstGeom prst="rect">
            <a:avLst/>
          </a:prstGeom>
          <a:noFill/>
        </p:spPr>
        <p:txBody>
          <a:bodyPr wrap="square" rtlCol="0">
            <a:spAutoFit/>
          </a:bodyPr>
          <a:lstStyle/>
          <a:p>
            <a:pPr algn="ctr"/>
            <a:r>
              <a:rPr lang="x-none" sz="7800" b="1" i="1" dirty="0">
                <a:solidFill>
                  <a:srgbClr val="928C1C"/>
                </a:solidFill>
                <a:latin typeface="Times New Roman" panose="02020603050405020304" pitchFamily="18" charset="0"/>
                <a:cs typeface="Times New Roman" panose="02020603050405020304" pitchFamily="18" charset="0"/>
              </a:rPr>
              <a:t>Chúc các </a:t>
            </a:r>
            <a:r>
              <a:rPr lang="en-US" sz="7800" b="1" i="1" dirty="0">
                <a:solidFill>
                  <a:srgbClr val="928C1C"/>
                </a:solidFill>
                <a:latin typeface="Times New Roman" panose="02020603050405020304" pitchFamily="18" charset="0"/>
                <a:cs typeface="Times New Roman" panose="02020603050405020304" pitchFamily="18" charset="0"/>
              </a:rPr>
              <a:t>con</a:t>
            </a:r>
            <a:r>
              <a:rPr lang="x-none" sz="7800" b="1" i="1" dirty="0">
                <a:solidFill>
                  <a:srgbClr val="928C1C"/>
                </a:solidFill>
                <a:latin typeface="Times New Roman" panose="02020603050405020304" pitchFamily="18" charset="0"/>
                <a:cs typeface="Times New Roman" panose="02020603050405020304" pitchFamily="18" charset="0"/>
              </a:rPr>
              <a:t> </a:t>
            </a:r>
          </a:p>
          <a:p>
            <a:pPr algn="ctr"/>
            <a:r>
              <a:rPr lang="x-none" sz="7800" b="1" i="1" dirty="0">
                <a:solidFill>
                  <a:srgbClr val="928C1C"/>
                </a:solidFill>
                <a:latin typeface="Times New Roman" panose="02020603050405020304" pitchFamily="18" charset="0"/>
                <a:cs typeface="Times New Roman" panose="02020603050405020304" pitchFamily="18" charset="0"/>
              </a:rPr>
              <a:t>học tốt !</a:t>
            </a:r>
          </a:p>
        </p:txBody>
      </p:sp>
    </p:spTree>
    <p:extLst>
      <p:ext uri="{BB962C8B-B14F-4D97-AF65-F5344CB8AC3E}">
        <p14:creationId xmlns:p14="http://schemas.microsoft.com/office/powerpoint/2010/main" val="83933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35D9221-078F-864D-A8D7-9A6691AD9CFE}"/>
              </a:ext>
            </a:extLst>
          </p:cNvPr>
          <p:cNvGrpSpPr/>
          <p:nvPr/>
        </p:nvGrpSpPr>
        <p:grpSpPr>
          <a:xfrm>
            <a:off x="0" y="0"/>
            <a:ext cx="12192002" cy="6860331"/>
            <a:chOff x="0" y="0"/>
            <a:chExt cx="12192002" cy="6860331"/>
          </a:xfrm>
        </p:grpSpPr>
        <p:pic>
          <p:nvPicPr>
            <p:cNvPr id="38" name="Picture 37">
              <a:extLst>
                <a:ext uri="{FF2B5EF4-FFF2-40B4-BE49-F238E27FC236}">
                  <a16:creationId xmlns:a16="http://schemas.microsoft.com/office/drawing/2014/main" id="{268A6395-CCFB-0C42-BDE0-E62668405B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39" name="Rectangle 38">
              <a:extLst>
                <a:ext uri="{FF2B5EF4-FFF2-40B4-BE49-F238E27FC236}">
                  <a16:creationId xmlns:a16="http://schemas.microsoft.com/office/drawing/2014/main" id="{80ABFA5B-FAFA-FE4A-BB05-A15451BA8BA0}"/>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8" name="Rectangle 17">
            <a:extLst>
              <a:ext uri="{FF2B5EF4-FFF2-40B4-BE49-F238E27FC236}">
                <a16:creationId xmlns:a16="http://schemas.microsoft.com/office/drawing/2014/main" id="{17ECDF99-5098-7A4F-B66B-46BF9B783E2D}"/>
              </a:ext>
            </a:extLst>
          </p:cNvPr>
          <p:cNvSpPr/>
          <p:nvPr/>
        </p:nvSpPr>
        <p:spPr>
          <a:xfrm>
            <a:off x="810031" y="451449"/>
            <a:ext cx="3873176" cy="646331"/>
          </a:xfrm>
          <a:prstGeom prst="rect">
            <a:avLst/>
          </a:prstGeom>
        </p:spPr>
        <p:txBody>
          <a:bodyPr wrap="none">
            <a:spAutoFit/>
          </a:bodyPr>
          <a:lstStyle/>
          <a:p>
            <a:r>
              <a:rPr lang="es-BO" sz="3600" b="1" i="1" u="sng" dirty="0">
                <a:solidFill>
                  <a:srgbClr val="FF0000"/>
                </a:solidFill>
                <a:latin typeface="Times New Roman" panose="02020603050405020304" pitchFamily="18" charset="0"/>
                <a:ea typeface="Times New Roman" panose="02020603050405020304" pitchFamily="18" charset="0"/>
              </a:rPr>
              <a:t> </a:t>
            </a:r>
            <a:r>
              <a:rPr lang="es-BO" sz="3600" b="1" i="1" u="sng" dirty="0" err="1">
                <a:solidFill>
                  <a:srgbClr val="FF0000"/>
                </a:solidFill>
                <a:latin typeface="Times New Roman" panose="02020603050405020304" pitchFamily="18" charset="0"/>
                <a:ea typeface="Times New Roman" panose="02020603050405020304" pitchFamily="18" charset="0"/>
              </a:rPr>
              <a:t>Khái</a:t>
            </a:r>
            <a:r>
              <a:rPr lang="es-BO" sz="3600" b="1" i="1" u="sng" dirty="0">
                <a:solidFill>
                  <a:srgbClr val="FF0000"/>
                </a:solidFill>
                <a:latin typeface="Times New Roman" panose="02020603050405020304" pitchFamily="18" charset="0"/>
                <a:ea typeface="Times New Roman" panose="02020603050405020304" pitchFamily="18" charset="0"/>
              </a:rPr>
              <a:t> </a:t>
            </a:r>
            <a:r>
              <a:rPr lang="es-BO" sz="3600" b="1" i="1" u="sng" dirty="0" err="1">
                <a:solidFill>
                  <a:srgbClr val="FF0000"/>
                </a:solidFill>
                <a:latin typeface="Times New Roman" panose="02020603050405020304" pitchFamily="18" charset="0"/>
                <a:ea typeface="Times New Roman" panose="02020603050405020304" pitchFamily="18" charset="0"/>
              </a:rPr>
              <a:t>niệm</a:t>
            </a:r>
            <a:r>
              <a:rPr lang="es-BO" sz="3600" b="1" i="1" u="sng" dirty="0">
                <a:solidFill>
                  <a:srgbClr val="FF0000"/>
                </a:solidFill>
                <a:latin typeface="Times New Roman" panose="02020603050405020304" pitchFamily="18" charset="0"/>
                <a:ea typeface="Times New Roman" panose="02020603050405020304" pitchFamily="18" charset="0"/>
              </a:rPr>
              <a:t> </a:t>
            </a:r>
            <a:r>
              <a:rPr lang="es-BO" sz="3600" b="1" i="1" u="sng" dirty="0" err="1">
                <a:solidFill>
                  <a:srgbClr val="FF0000"/>
                </a:solidFill>
                <a:latin typeface="Times New Roman" panose="02020603050405020304" pitchFamily="18" charset="0"/>
                <a:ea typeface="Times New Roman" panose="02020603050405020304" pitchFamily="18" charset="0"/>
              </a:rPr>
              <a:t>tục</a:t>
            </a:r>
            <a:r>
              <a:rPr lang="es-BO" sz="3600" b="1" i="1" u="sng" dirty="0">
                <a:solidFill>
                  <a:srgbClr val="FF0000"/>
                </a:solidFill>
                <a:latin typeface="Times New Roman" panose="02020603050405020304" pitchFamily="18" charset="0"/>
                <a:ea typeface="Times New Roman" panose="02020603050405020304" pitchFamily="18" charset="0"/>
              </a:rPr>
              <a:t> </a:t>
            </a:r>
            <a:r>
              <a:rPr lang="es-BO" sz="3600" b="1" i="1" u="sng" dirty="0" err="1">
                <a:solidFill>
                  <a:srgbClr val="FF0000"/>
                </a:solidFill>
                <a:latin typeface="Times New Roman" panose="02020603050405020304" pitchFamily="18" charset="0"/>
                <a:ea typeface="Times New Roman" panose="02020603050405020304" pitchFamily="18" charset="0"/>
              </a:rPr>
              <a:t>ngữ</a:t>
            </a:r>
            <a:endParaRPr lang="en-US" sz="3600" i="1" u="sng" dirty="0">
              <a:solidFill>
                <a:srgbClr val="FF0000"/>
              </a:solidFill>
            </a:endParaRPr>
          </a:p>
        </p:txBody>
      </p:sp>
      <p:graphicFrame>
        <p:nvGraphicFramePr>
          <p:cNvPr id="22" name="Table 21">
            <a:extLst>
              <a:ext uri="{FF2B5EF4-FFF2-40B4-BE49-F238E27FC236}">
                <a16:creationId xmlns:a16="http://schemas.microsoft.com/office/drawing/2014/main" id="{921458D8-45FE-CA47-AF13-BE9005573467}"/>
              </a:ext>
            </a:extLst>
          </p:cNvPr>
          <p:cNvGraphicFramePr>
            <a:graphicFrameLocks noGrp="1"/>
          </p:cNvGraphicFramePr>
          <p:nvPr/>
        </p:nvGraphicFramePr>
        <p:xfrm>
          <a:off x="843151" y="1327852"/>
          <a:ext cx="10521536" cy="4840817"/>
        </p:xfrm>
        <a:graphic>
          <a:graphicData uri="http://schemas.openxmlformats.org/drawingml/2006/table">
            <a:tbl>
              <a:tblPr firstRow="1" bandRow="1">
                <a:tableStyleId>{5940675A-B579-460E-94D1-54222C63F5DA}</a:tableStyleId>
              </a:tblPr>
              <a:tblGrid>
                <a:gridCol w="1531914">
                  <a:extLst>
                    <a:ext uri="{9D8B030D-6E8A-4147-A177-3AD203B41FA5}">
                      <a16:colId xmlns:a16="http://schemas.microsoft.com/office/drawing/2014/main" val="20000"/>
                    </a:ext>
                  </a:extLst>
                </a:gridCol>
                <a:gridCol w="8989622">
                  <a:extLst>
                    <a:ext uri="{9D8B030D-6E8A-4147-A177-3AD203B41FA5}">
                      <a16:colId xmlns:a16="http://schemas.microsoft.com/office/drawing/2014/main" val="20001"/>
                    </a:ext>
                  </a:extLst>
                </a:gridCol>
              </a:tblGrid>
              <a:tr h="688772">
                <a:tc rowSpan="5">
                  <a:txBody>
                    <a:bodyPr/>
                    <a:lstStyle/>
                    <a:p>
                      <a:pPr algn="ctr"/>
                      <a:endParaRPr lang="en-US" sz="900" b="1" dirty="0">
                        <a:solidFill>
                          <a:srgbClr val="FF0000"/>
                        </a:solidFill>
                        <a:latin typeface="Times New Roman" pitchFamily="18" charset="0"/>
                        <a:cs typeface="Times New Roman" pitchFamily="18" charset="0"/>
                      </a:endParaRPr>
                    </a:p>
                    <a:p>
                      <a:pPr algn="ctr"/>
                      <a:r>
                        <a:rPr lang="en-US" sz="2800" b="1" dirty="0">
                          <a:solidFill>
                            <a:srgbClr val="FF0000"/>
                          </a:solidFill>
                          <a:latin typeface="Times New Roman" pitchFamily="18" charset="0"/>
                          <a:cs typeface="Times New Roman" pitchFamily="18" charset="0"/>
                        </a:rPr>
                        <a:t>TỤC</a:t>
                      </a:r>
                      <a:r>
                        <a:rPr lang="en-US" sz="2800" b="1" baseline="0" dirty="0">
                          <a:solidFill>
                            <a:srgbClr val="FF0000"/>
                          </a:solidFill>
                          <a:latin typeface="Times New Roman" pitchFamily="18" charset="0"/>
                          <a:cs typeface="Times New Roman" pitchFamily="18" charset="0"/>
                        </a:rPr>
                        <a:t> NGỮ LÀ MỘT THỂ LOẠI VĂN HỌC DÂN GIAN</a:t>
                      </a:r>
                      <a:endParaRPr lang="en-US" sz="2800" b="1" dirty="0">
                        <a:solidFill>
                          <a:srgbClr val="FF0000"/>
                        </a:solidFill>
                        <a:latin typeface="Times New Roman" pitchFamily="18" charset="0"/>
                        <a:cs typeface="Times New Roman" pitchFamily="18" charset="0"/>
                      </a:endParaRPr>
                    </a:p>
                  </a:txBody>
                  <a:tcPr/>
                </a:tc>
                <a:tc>
                  <a:txBody>
                    <a:bodyPr/>
                    <a:lstStyle/>
                    <a:p>
                      <a:endParaRPr lang="en-US" sz="5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Tác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giả</a:t>
                      </a: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53143">
                <a:tc vMerge="1">
                  <a:txBody>
                    <a:bodyPr/>
                    <a:lstStyle/>
                    <a:p>
                      <a:endParaRPr lang="en-US"/>
                    </a:p>
                  </a:txBody>
                  <a:tcPr/>
                </a:tc>
                <a:tc>
                  <a:txBody>
                    <a:bodyPr/>
                    <a:lstStyle/>
                    <a:p>
                      <a:endParaRPr lang="en-US" sz="5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Hình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thức</a:t>
                      </a: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033153">
                <a:tc vMerge="1">
                  <a:txBody>
                    <a:bodyPr/>
                    <a:lstStyle/>
                    <a:p>
                      <a:endParaRPr lang="en-US"/>
                    </a:p>
                  </a:txBody>
                  <a:tcPr/>
                </a:tc>
                <a:tc>
                  <a:txBody>
                    <a:bodyPr/>
                    <a:lstStyle/>
                    <a:p>
                      <a:endParaRPr lang="en-US" sz="9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Nội</a:t>
                      </a:r>
                      <a:r>
                        <a:rPr lang="en-US" sz="2800" baseline="0" dirty="0">
                          <a:latin typeface="Times New Roman" pitchFamily="18" charset="0"/>
                          <a:cs typeface="Times New Roman" pitchFamily="18" charset="0"/>
                        </a:rPr>
                        <a:t> dung:</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567543">
                <a:tc vMerge="1">
                  <a:txBody>
                    <a:bodyPr/>
                    <a:lstStyle/>
                    <a:p>
                      <a:endParaRPr lang="en-US" dirty="0"/>
                    </a:p>
                  </a:txBody>
                  <a:tcPr/>
                </a:tc>
                <a:tc>
                  <a:txBody>
                    <a:bodyPr/>
                    <a:lstStyle/>
                    <a:p>
                      <a:endParaRPr lang="en-US" sz="9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Nghệ</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thuật</a:t>
                      </a: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898206">
                <a:tc vMerge="1">
                  <a:txBody>
                    <a:bodyPr/>
                    <a:lstStyle/>
                    <a:p>
                      <a:endParaRPr lang="en-US"/>
                    </a:p>
                  </a:txBody>
                  <a:tcPr/>
                </a:tc>
                <a:tc>
                  <a:txBody>
                    <a:bodyPr/>
                    <a:lstStyle/>
                    <a:p>
                      <a:endParaRPr lang="en-US" sz="1400" dirty="0">
                        <a:latin typeface="Times New Roman" pitchFamily="18" charset="0"/>
                        <a:cs typeface="Times New Roman" pitchFamily="18" charset="0"/>
                      </a:endParaRPr>
                    </a:p>
                    <a:p>
                      <a:r>
                        <a:rPr lang="en-US" sz="2800" dirty="0">
                          <a:latin typeface="Times New Roman" pitchFamily="18" charset="0"/>
                          <a:cs typeface="Times New Roman" pitchFamily="18" charset="0"/>
                        </a:rPr>
                        <a:t>P.</a:t>
                      </a:r>
                      <a:r>
                        <a:rPr lang="en-US" sz="2800" baseline="0" dirty="0">
                          <a:latin typeface="Times New Roman" pitchFamily="18" charset="0"/>
                          <a:cs typeface="Times New Roman" pitchFamily="18" charset="0"/>
                        </a:rPr>
                        <a:t>vi </a:t>
                      </a:r>
                      <a:r>
                        <a:rPr lang="en-US" sz="2800" baseline="0" dirty="0" err="1">
                          <a:latin typeface="Times New Roman" pitchFamily="18" charset="0"/>
                          <a:cs typeface="Times New Roman" pitchFamily="18" charset="0"/>
                        </a:rPr>
                        <a:t>vận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dụng</a:t>
                      </a: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29" name="Rectangle 28">
            <a:extLst>
              <a:ext uri="{FF2B5EF4-FFF2-40B4-BE49-F238E27FC236}">
                <a16:creationId xmlns:a16="http://schemas.microsoft.com/office/drawing/2014/main" id="{B8831325-4A61-C541-9481-39098A3EA213}"/>
              </a:ext>
            </a:extLst>
          </p:cNvPr>
          <p:cNvSpPr/>
          <p:nvPr/>
        </p:nvSpPr>
        <p:spPr>
          <a:xfrm>
            <a:off x="4123900" y="2078379"/>
            <a:ext cx="1308692" cy="523220"/>
          </a:xfrm>
          <a:prstGeom prst="rect">
            <a:avLst/>
          </a:prstGeom>
        </p:spPr>
        <p:txBody>
          <a:bodyPr wrap="none">
            <a:spAutoFit/>
          </a:bodyPr>
          <a:lstStyle/>
          <a:p>
            <a:r>
              <a:rPr lang="es-BO" sz="2800" dirty="0" err="1">
                <a:solidFill>
                  <a:srgbClr val="193ACC"/>
                </a:solidFill>
                <a:latin typeface="Times New Roman" panose="02020603050405020304" pitchFamily="18" charset="0"/>
                <a:ea typeface="Times New Roman" panose="02020603050405020304" pitchFamily="18" charset="0"/>
              </a:rPr>
              <a:t>Câu</a:t>
            </a:r>
            <a:r>
              <a:rPr lang="es-BO" sz="2800" spc="-1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nói</a:t>
            </a:r>
            <a:endParaRPr lang="en-US" sz="2800" dirty="0">
              <a:solidFill>
                <a:srgbClr val="193ACC"/>
              </a:solidFill>
            </a:endParaRPr>
          </a:p>
        </p:txBody>
      </p:sp>
      <p:sp>
        <p:nvSpPr>
          <p:cNvPr id="30" name="Rectangle 29">
            <a:extLst>
              <a:ext uri="{FF2B5EF4-FFF2-40B4-BE49-F238E27FC236}">
                <a16:creationId xmlns:a16="http://schemas.microsoft.com/office/drawing/2014/main" id="{309160B8-6365-8144-A652-84857E59201C}"/>
              </a:ext>
            </a:extLst>
          </p:cNvPr>
          <p:cNvSpPr/>
          <p:nvPr/>
        </p:nvSpPr>
        <p:spPr>
          <a:xfrm>
            <a:off x="3801289" y="1423249"/>
            <a:ext cx="1489510" cy="523220"/>
          </a:xfrm>
          <a:prstGeom prst="rect">
            <a:avLst/>
          </a:prstGeom>
        </p:spPr>
        <p:txBody>
          <a:bodyPr wrap="none">
            <a:spAutoFit/>
          </a:bodyPr>
          <a:lstStyle/>
          <a:p>
            <a:r>
              <a:rPr lang="es-BO" sz="2800" dirty="0" err="1">
                <a:solidFill>
                  <a:srgbClr val="193ACC"/>
                </a:solidFill>
                <a:latin typeface="Times New Roman" panose="02020603050405020304" pitchFamily="18" charset="0"/>
                <a:ea typeface="Times New Roman" panose="02020603050405020304" pitchFamily="18" charset="0"/>
              </a:rPr>
              <a:t>Dân</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gian</a:t>
            </a:r>
            <a:endParaRPr lang="en-US" sz="2800" dirty="0">
              <a:solidFill>
                <a:srgbClr val="193ACC"/>
              </a:solidFill>
            </a:endParaRPr>
          </a:p>
        </p:txBody>
      </p:sp>
      <p:sp>
        <p:nvSpPr>
          <p:cNvPr id="31" name="Rectangle 30">
            <a:extLst>
              <a:ext uri="{FF2B5EF4-FFF2-40B4-BE49-F238E27FC236}">
                <a16:creationId xmlns:a16="http://schemas.microsoft.com/office/drawing/2014/main" id="{C940D061-E95B-FB48-BC83-1A1833BD89C8}"/>
              </a:ext>
            </a:extLst>
          </p:cNvPr>
          <p:cNvSpPr/>
          <p:nvPr/>
        </p:nvSpPr>
        <p:spPr>
          <a:xfrm>
            <a:off x="4108862" y="2670453"/>
            <a:ext cx="6911439" cy="954107"/>
          </a:xfrm>
          <a:prstGeom prst="rect">
            <a:avLst/>
          </a:prstGeom>
        </p:spPr>
        <p:txBody>
          <a:bodyPr wrap="square">
            <a:spAutoFit/>
          </a:bodyPr>
          <a:lstStyle/>
          <a:p>
            <a:pPr>
              <a:spcBef>
                <a:spcPts val="1245"/>
              </a:spcBef>
            </a:pPr>
            <a:r>
              <a:rPr lang="es-BO" sz="2800" dirty="0" err="1">
                <a:solidFill>
                  <a:srgbClr val="193ACC"/>
                </a:solidFill>
                <a:latin typeface="Times New Roman" panose="02020603050405020304" pitchFamily="18" charset="0"/>
                <a:ea typeface="Times New Roman" panose="02020603050405020304" pitchFamily="18" charset="0"/>
              </a:rPr>
              <a:t>Kinh</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nghiệm</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của</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nhân</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dân</a:t>
            </a:r>
            <a:r>
              <a:rPr lang="en-US"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về</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thiên</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nhiên</a:t>
            </a:r>
            <a:r>
              <a:rPr lang="es-BO" sz="2800" dirty="0">
                <a:solidFill>
                  <a:srgbClr val="193ACC"/>
                </a:solidFill>
                <a:latin typeface="Times New Roman" panose="02020603050405020304" pitchFamily="18" charset="0"/>
                <a:ea typeface="Times New Roman" panose="02020603050405020304" pitchFamily="18" charset="0"/>
              </a:rPr>
              <a:t>, lao </a:t>
            </a:r>
            <a:r>
              <a:rPr lang="es-BO" sz="2800" dirty="0" err="1">
                <a:solidFill>
                  <a:srgbClr val="193ACC"/>
                </a:solidFill>
                <a:latin typeface="Times New Roman" panose="02020603050405020304" pitchFamily="18" charset="0"/>
                <a:ea typeface="Times New Roman" panose="02020603050405020304" pitchFamily="18" charset="0"/>
              </a:rPr>
              <a:t>động</a:t>
            </a:r>
            <a:r>
              <a:rPr lang="es-BO" sz="2800" dirty="0">
                <a:solidFill>
                  <a:srgbClr val="193ACC"/>
                </a:solidFill>
                <a:latin typeface="Times New Roman" panose="02020603050405020304" pitchFamily="18" charset="0"/>
                <a:ea typeface="Times New Roman" panose="02020603050405020304" pitchFamily="18" charset="0"/>
              </a:rPr>
              <a:t>, con </a:t>
            </a:r>
            <a:r>
              <a:rPr lang="es-BO" sz="2800" dirty="0" err="1">
                <a:solidFill>
                  <a:srgbClr val="193ACC"/>
                </a:solidFill>
                <a:latin typeface="Times New Roman" panose="02020603050405020304" pitchFamily="18" charset="0"/>
                <a:ea typeface="Times New Roman" panose="02020603050405020304" pitchFamily="18" charset="0"/>
              </a:rPr>
              <a:t>người</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xã</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hội</a:t>
            </a:r>
            <a:endParaRPr lang="en-US" sz="2800" dirty="0">
              <a:solidFill>
                <a:srgbClr val="193ACC"/>
              </a:solidFill>
              <a:latin typeface="Times New Roman" panose="02020603050405020304" pitchFamily="18" charset="0"/>
              <a:ea typeface="Times New Roman" panose="02020603050405020304" pitchFamily="18" charset="0"/>
            </a:endParaRPr>
          </a:p>
        </p:txBody>
      </p:sp>
      <p:sp>
        <p:nvSpPr>
          <p:cNvPr id="32" name="Rectangle 31">
            <a:extLst>
              <a:ext uri="{FF2B5EF4-FFF2-40B4-BE49-F238E27FC236}">
                <a16:creationId xmlns:a16="http://schemas.microsoft.com/office/drawing/2014/main" id="{7178BDB4-6780-8F42-BB51-2D67EBA45F7E}"/>
              </a:ext>
            </a:extLst>
          </p:cNvPr>
          <p:cNvSpPr/>
          <p:nvPr/>
        </p:nvSpPr>
        <p:spPr>
          <a:xfrm>
            <a:off x="4413678" y="3719254"/>
            <a:ext cx="6096000" cy="523220"/>
          </a:xfrm>
          <a:prstGeom prst="rect">
            <a:avLst/>
          </a:prstGeom>
        </p:spPr>
        <p:txBody>
          <a:bodyPr>
            <a:spAutoFit/>
          </a:bodyPr>
          <a:lstStyle/>
          <a:p>
            <a:pPr>
              <a:spcBef>
                <a:spcPts val="1235"/>
              </a:spcBef>
            </a:pP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những</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câu</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nói</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hoàn</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chỉnh</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ngắn</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gọn</a:t>
            </a:r>
            <a:endParaRPr lang="en-US" sz="2800" dirty="0">
              <a:solidFill>
                <a:srgbClr val="193ACC"/>
              </a:solidFill>
              <a:latin typeface="Times New Roman" panose="02020603050405020304" pitchFamily="18" charset="0"/>
              <a:ea typeface="Times New Roman" panose="02020603050405020304" pitchFamily="18" charset="0"/>
            </a:endParaRPr>
          </a:p>
        </p:txBody>
      </p:sp>
      <p:sp>
        <p:nvSpPr>
          <p:cNvPr id="33" name="Rectangle 32">
            <a:extLst>
              <a:ext uri="{FF2B5EF4-FFF2-40B4-BE49-F238E27FC236}">
                <a16:creationId xmlns:a16="http://schemas.microsoft.com/office/drawing/2014/main" id="{5FBEF323-E9E5-FB49-A166-E1FEF6A8CF50}"/>
              </a:ext>
            </a:extLst>
          </p:cNvPr>
          <p:cNvSpPr/>
          <p:nvPr/>
        </p:nvSpPr>
        <p:spPr>
          <a:xfrm>
            <a:off x="4411700" y="4235825"/>
            <a:ext cx="6096000" cy="523220"/>
          </a:xfrm>
          <a:prstGeom prst="rect">
            <a:avLst/>
          </a:prstGeom>
        </p:spPr>
        <p:txBody>
          <a:bodyPr>
            <a:spAutoFit/>
          </a:bodyPr>
          <a:lstStyle/>
          <a:p>
            <a:pPr>
              <a:spcBef>
                <a:spcPts val="1245"/>
              </a:spcBef>
            </a:pP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giàu</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hình</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ảnh</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sử</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dụng</a:t>
            </a:r>
            <a:r>
              <a:rPr lang="es-BO" sz="2800" dirty="0">
                <a:solidFill>
                  <a:srgbClr val="193ACC"/>
                </a:solidFill>
                <a:latin typeface="Times New Roman" panose="02020603050405020304" pitchFamily="18" charset="0"/>
                <a:ea typeface="Times New Roman" panose="02020603050405020304" pitchFamily="18" charset="0"/>
              </a:rPr>
              <a:t> so </a:t>
            </a:r>
            <a:r>
              <a:rPr lang="es-BO" sz="2800" dirty="0" err="1">
                <a:solidFill>
                  <a:srgbClr val="193ACC"/>
                </a:solidFill>
                <a:latin typeface="Times New Roman" panose="02020603050405020304" pitchFamily="18" charset="0"/>
                <a:ea typeface="Times New Roman" panose="02020603050405020304" pitchFamily="18" charset="0"/>
              </a:rPr>
              <a:t>sánh</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ẩn</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dụ</a:t>
            </a:r>
            <a:endParaRPr lang="en-US" sz="2800" dirty="0">
              <a:solidFill>
                <a:srgbClr val="193ACC"/>
              </a:solidFill>
              <a:latin typeface="Times New Roman" panose="02020603050405020304" pitchFamily="18" charset="0"/>
              <a:ea typeface="Times New Roman" panose="02020603050405020304" pitchFamily="18" charset="0"/>
            </a:endParaRPr>
          </a:p>
        </p:txBody>
      </p:sp>
      <p:sp>
        <p:nvSpPr>
          <p:cNvPr id="34" name="Rectangle 33">
            <a:extLst>
              <a:ext uri="{FF2B5EF4-FFF2-40B4-BE49-F238E27FC236}">
                <a16:creationId xmlns:a16="http://schemas.microsoft.com/office/drawing/2014/main" id="{52498AC1-6463-B643-B05F-F3E6507D1D8C}"/>
              </a:ext>
            </a:extLst>
          </p:cNvPr>
          <p:cNvSpPr/>
          <p:nvPr/>
        </p:nvSpPr>
        <p:spPr>
          <a:xfrm>
            <a:off x="4421595" y="4725596"/>
            <a:ext cx="6096000" cy="523220"/>
          </a:xfrm>
          <a:prstGeom prst="rect">
            <a:avLst/>
          </a:prstGeom>
        </p:spPr>
        <p:txBody>
          <a:bodyPr>
            <a:spAutoFit/>
          </a:bodyPr>
          <a:lstStyle/>
          <a:p>
            <a:pPr>
              <a:spcBef>
                <a:spcPts val="1250"/>
              </a:spcBef>
            </a:pP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gieo</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vần</a:t>
            </a:r>
            <a:endParaRPr lang="en-US" sz="2800" dirty="0">
              <a:solidFill>
                <a:srgbClr val="193ACC"/>
              </a:solidFill>
              <a:latin typeface="Times New Roman" panose="02020603050405020304" pitchFamily="18" charset="0"/>
              <a:ea typeface="Times New Roman" panose="02020603050405020304" pitchFamily="18" charset="0"/>
            </a:endParaRPr>
          </a:p>
        </p:txBody>
      </p:sp>
      <p:sp>
        <p:nvSpPr>
          <p:cNvPr id="35" name="Rectangle 34">
            <a:extLst>
              <a:ext uri="{FF2B5EF4-FFF2-40B4-BE49-F238E27FC236}">
                <a16:creationId xmlns:a16="http://schemas.microsoft.com/office/drawing/2014/main" id="{2B78590B-8DB8-B547-8B4B-15EF21C0716D}"/>
              </a:ext>
            </a:extLst>
          </p:cNvPr>
          <p:cNvSpPr/>
          <p:nvPr/>
        </p:nvSpPr>
        <p:spPr>
          <a:xfrm>
            <a:off x="5423511" y="1425226"/>
            <a:ext cx="4398961" cy="523220"/>
          </a:xfrm>
          <a:prstGeom prst="rect">
            <a:avLst/>
          </a:prstGeom>
        </p:spPr>
        <p:txBody>
          <a:bodyPr wrap="none">
            <a:spAutoFit/>
          </a:bodyPr>
          <a:lstStyle/>
          <a:p>
            <a:r>
              <a:rPr lang="es-BO" sz="2800" b="1" i="1" dirty="0">
                <a:solidFill>
                  <a:srgbClr val="193ACC"/>
                </a:solidFill>
                <a:latin typeface="Times New Roman" panose="02020603050405020304" pitchFamily="18" charset="0"/>
                <a:ea typeface="Times New Roman" panose="02020603050405020304" pitchFamily="18" charset="0"/>
                <a:sym typeface="Wingdings" pitchFamily="2" charset="2"/>
              </a:rPr>
              <a:t> </a:t>
            </a:r>
            <a:r>
              <a:rPr lang="es-BO" sz="2800" b="1" i="1" dirty="0" err="1">
                <a:solidFill>
                  <a:srgbClr val="193ACC"/>
                </a:solidFill>
                <a:latin typeface="Times New Roman" panose="02020603050405020304" pitchFamily="18" charset="0"/>
                <a:ea typeface="Times New Roman" panose="02020603050405020304" pitchFamily="18" charset="0"/>
                <a:sym typeface="Wingdings" pitchFamily="2" charset="2"/>
              </a:rPr>
              <a:t>Mang</a:t>
            </a:r>
            <a:r>
              <a:rPr lang="es-BO" sz="2800" b="1" i="1" dirty="0">
                <a:solidFill>
                  <a:srgbClr val="193ACC"/>
                </a:solidFill>
                <a:latin typeface="Times New Roman" panose="02020603050405020304" pitchFamily="18" charset="0"/>
                <a:ea typeface="Times New Roman" panose="02020603050405020304" pitchFamily="18" charset="0"/>
                <a:sym typeface="Wingdings" pitchFamily="2" charset="2"/>
              </a:rPr>
              <a:t> </a:t>
            </a:r>
            <a:r>
              <a:rPr lang="es-BO" sz="2800" b="1" i="1" dirty="0" err="1">
                <a:solidFill>
                  <a:srgbClr val="193ACC"/>
                </a:solidFill>
                <a:latin typeface="Times New Roman" panose="02020603050405020304" pitchFamily="18" charset="0"/>
                <a:ea typeface="Times New Roman" panose="02020603050405020304" pitchFamily="18" charset="0"/>
                <a:sym typeface="Wingdings" pitchFamily="2" charset="2"/>
              </a:rPr>
              <a:t>tính</a:t>
            </a:r>
            <a:r>
              <a:rPr lang="es-BO" sz="2800" b="1" i="1" dirty="0">
                <a:solidFill>
                  <a:srgbClr val="193ACC"/>
                </a:solidFill>
                <a:latin typeface="Times New Roman" panose="02020603050405020304" pitchFamily="18" charset="0"/>
                <a:ea typeface="Times New Roman" panose="02020603050405020304" pitchFamily="18" charset="0"/>
                <a:sym typeface="Wingdings" pitchFamily="2" charset="2"/>
              </a:rPr>
              <a:t> </a:t>
            </a:r>
            <a:r>
              <a:rPr lang="es-BO" sz="2800" b="1" i="1" dirty="0" err="1">
                <a:solidFill>
                  <a:srgbClr val="193ACC"/>
                </a:solidFill>
                <a:latin typeface="Times New Roman" panose="02020603050405020304" pitchFamily="18" charset="0"/>
                <a:ea typeface="Times New Roman" panose="02020603050405020304" pitchFamily="18" charset="0"/>
                <a:sym typeface="Wingdings" pitchFamily="2" charset="2"/>
              </a:rPr>
              <a:t>tập</a:t>
            </a:r>
            <a:r>
              <a:rPr lang="es-BO" sz="2800" b="1" i="1" dirty="0">
                <a:solidFill>
                  <a:srgbClr val="193ACC"/>
                </a:solidFill>
                <a:latin typeface="Times New Roman" panose="02020603050405020304" pitchFamily="18" charset="0"/>
                <a:ea typeface="Times New Roman" panose="02020603050405020304" pitchFamily="18" charset="0"/>
                <a:sym typeface="Wingdings" pitchFamily="2" charset="2"/>
              </a:rPr>
              <a:t> </a:t>
            </a:r>
            <a:r>
              <a:rPr lang="es-BO" sz="2800" b="1" i="1" dirty="0" err="1">
                <a:solidFill>
                  <a:srgbClr val="193ACC"/>
                </a:solidFill>
                <a:latin typeface="Times New Roman" panose="02020603050405020304" pitchFamily="18" charset="0"/>
                <a:ea typeface="Times New Roman" panose="02020603050405020304" pitchFamily="18" charset="0"/>
                <a:sym typeface="Wingdings" pitchFamily="2" charset="2"/>
              </a:rPr>
              <a:t>thể</a:t>
            </a:r>
            <a:r>
              <a:rPr lang="es-BO" sz="2800" b="1" i="1" dirty="0">
                <a:solidFill>
                  <a:srgbClr val="193ACC"/>
                </a:solidFill>
                <a:latin typeface="Times New Roman" panose="02020603050405020304" pitchFamily="18" charset="0"/>
                <a:ea typeface="Times New Roman" panose="02020603050405020304" pitchFamily="18" charset="0"/>
              </a:rPr>
              <a:t>, </a:t>
            </a:r>
            <a:r>
              <a:rPr lang="es-BO" sz="2800" b="1" i="1" dirty="0" err="1">
                <a:solidFill>
                  <a:srgbClr val="193ACC"/>
                </a:solidFill>
                <a:latin typeface="Times New Roman" panose="02020603050405020304" pitchFamily="18" charset="0"/>
                <a:ea typeface="Times New Roman" panose="02020603050405020304" pitchFamily="18" charset="0"/>
              </a:rPr>
              <a:t>dị</a:t>
            </a:r>
            <a:r>
              <a:rPr lang="es-BO" sz="2800" b="1" i="1" dirty="0">
                <a:solidFill>
                  <a:srgbClr val="193ACC"/>
                </a:solidFill>
                <a:latin typeface="Times New Roman" panose="02020603050405020304" pitchFamily="18" charset="0"/>
                <a:ea typeface="Times New Roman" panose="02020603050405020304" pitchFamily="18" charset="0"/>
              </a:rPr>
              <a:t> </a:t>
            </a:r>
            <a:r>
              <a:rPr lang="es-BO" sz="2800" b="1" i="1" dirty="0" err="1">
                <a:solidFill>
                  <a:srgbClr val="193ACC"/>
                </a:solidFill>
                <a:latin typeface="Times New Roman" panose="02020603050405020304" pitchFamily="18" charset="0"/>
                <a:ea typeface="Times New Roman" panose="02020603050405020304" pitchFamily="18" charset="0"/>
              </a:rPr>
              <a:t>bản</a:t>
            </a:r>
            <a:endParaRPr lang="en-US" sz="2800" b="1" i="1" dirty="0">
              <a:solidFill>
                <a:srgbClr val="193ACC"/>
              </a:solidFill>
            </a:endParaRPr>
          </a:p>
        </p:txBody>
      </p:sp>
      <p:sp>
        <p:nvSpPr>
          <p:cNvPr id="36" name="Rectangle 35">
            <a:extLst>
              <a:ext uri="{FF2B5EF4-FFF2-40B4-BE49-F238E27FC236}">
                <a16:creationId xmlns:a16="http://schemas.microsoft.com/office/drawing/2014/main" id="{029D1062-B831-6743-91F7-4B0CEC3E6A09}"/>
              </a:ext>
            </a:extLst>
          </p:cNvPr>
          <p:cNvSpPr/>
          <p:nvPr/>
        </p:nvSpPr>
        <p:spPr>
          <a:xfrm>
            <a:off x="4508941" y="5477093"/>
            <a:ext cx="6807443" cy="523220"/>
          </a:xfrm>
          <a:prstGeom prst="rect">
            <a:avLst/>
          </a:prstGeom>
        </p:spPr>
        <p:txBody>
          <a:bodyPr wrap="square">
            <a:spAutoFit/>
          </a:bodyPr>
          <a:lstStyle/>
          <a:p>
            <a:pPr>
              <a:spcBef>
                <a:spcPts val="1250"/>
              </a:spcBef>
            </a:pPr>
            <a:r>
              <a:rPr lang="es-BO" sz="2800" dirty="0" err="1">
                <a:solidFill>
                  <a:srgbClr val="193ACC"/>
                </a:solidFill>
                <a:latin typeface="Times New Roman" panose="02020603050405020304" pitchFamily="18" charset="0"/>
                <a:ea typeface="Times New Roman" panose="02020603050405020304" pitchFamily="18" charset="0"/>
              </a:rPr>
              <a:t>Đời</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sống</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suy</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nghĩ</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lời</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ăn</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tiếng</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nói</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hàng</a:t>
            </a:r>
            <a:r>
              <a:rPr lang="es-BO" sz="2800" dirty="0">
                <a:solidFill>
                  <a:srgbClr val="193ACC"/>
                </a:solidFill>
                <a:latin typeface="Times New Roman" panose="02020603050405020304" pitchFamily="18" charset="0"/>
                <a:ea typeface="Times New Roman" panose="02020603050405020304" pitchFamily="18" charset="0"/>
              </a:rPr>
              <a:t> </a:t>
            </a:r>
            <a:r>
              <a:rPr lang="es-BO" sz="2800" dirty="0" err="1">
                <a:solidFill>
                  <a:srgbClr val="193ACC"/>
                </a:solidFill>
                <a:latin typeface="Times New Roman" panose="02020603050405020304" pitchFamily="18" charset="0"/>
                <a:ea typeface="Times New Roman" panose="02020603050405020304" pitchFamily="18" charset="0"/>
              </a:rPr>
              <a:t>ngày</a:t>
            </a:r>
            <a:endParaRPr lang="en-US" sz="2800" dirty="0">
              <a:solidFill>
                <a:srgbClr val="193A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5525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ppt_w</p:attrName>
                                        </p:attrNameLst>
                                      </p:cBhvr>
                                      <p:tavLst>
                                        <p:tav tm="0">
                                          <p:val>
                                            <p:strVal val="#ppt_w*0.70"/>
                                          </p:val>
                                        </p:tav>
                                        <p:tav tm="100000">
                                          <p:val>
                                            <p:strVal val="#ppt_w"/>
                                          </p:val>
                                        </p:tav>
                                      </p:tavLst>
                                    </p:anim>
                                    <p:anim calcmode="lin" valueType="num">
                                      <p:cBhvr>
                                        <p:cTn id="15" dur="1000" fill="hold"/>
                                        <p:tgtEl>
                                          <p:spTgt spid="22"/>
                                        </p:tgtEl>
                                        <p:attrNameLst>
                                          <p:attrName>ppt_h</p:attrName>
                                        </p:attrNameLst>
                                      </p:cBhvr>
                                      <p:tavLst>
                                        <p:tav tm="0">
                                          <p:val>
                                            <p:strVal val="#ppt_h"/>
                                          </p:val>
                                        </p:tav>
                                        <p:tav tm="100000">
                                          <p:val>
                                            <p:strVal val="#ppt_h"/>
                                          </p:val>
                                        </p:tav>
                                      </p:tavLst>
                                    </p:anim>
                                    <p:animEffect transition="in" filter="fade">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strips(downLeft)">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strips(downLeft)">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strips(downLeft)">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strips(downLeft)">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strips(downLeft)">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strips(downLeft)">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strips(downLeft)">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strips(downLeft)">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30" grpId="0"/>
      <p:bldP spid="31"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E919A2B-D318-0947-94E5-AB67E5D36DDE}"/>
              </a:ext>
            </a:extLst>
          </p:cNvPr>
          <p:cNvGrpSpPr/>
          <p:nvPr/>
        </p:nvGrpSpPr>
        <p:grpSpPr>
          <a:xfrm>
            <a:off x="0" y="0"/>
            <a:ext cx="12192002" cy="6860331"/>
            <a:chOff x="0" y="0"/>
            <a:chExt cx="12192002" cy="6860331"/>
          </a:xfrm>
        </p:grpSpPr>
        <p:pic>
          <p:nvPicPr>
            <p:cNvPr id="23" name="Picture 22">
              <a:extLst>
                <a:ext uri="{FF2B5EF4-FFF2-40B4-BE49-F238E27FC236}">
                  <a16:creationId xmlns:a16="http://schemas.microsoft.com/office/drawing/2014/main" id="{770016F7-75E7-384C-A41B-4793CD520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24" name="Rectangle 23">
              <a:extLst>
                <a:ext uri="{FF2B5EF4-FFF2-40B4-BE49-F238E27FC236}">
                  <a16:creationId xmlns:a16="http://schemas.microsoft.com/office/drawing/2014/main" id="{A339E5F7-CB56-A140-A8AF-904B52A2D346}"/>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pic>
        <p:nvPicPr>
          <p:cNvPr id="4" name="图片 3">
            <a:extLst>
              <a:ext uri="{FF2B5EF4-FFF2-40B4-BE49-F238E27FC236}">
                <a16:creationId xmlns:a16="http://schemas.microsoft.com/office/drawing/2014/main" id="{F732B26B-D3EE-4E9E-BE60-28120D971E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44025" y="810466"/>
            <a:ext cx="5370225" cy="5370225"/>
          </a:xfrm>
          <a:prstGeom prst="rect">
            <a:avLst/>
          </a:prstGeom>
        </p:spPr>
      </p:pic>
      <p:sp>
        <p:nvSpPr>
          <p:cNvPr id="17" name="Rectangle 16">
            <a:extLst>
              <a:ext uri="{FF2B5EF4-FFF2-40B4-BE49-F238E27FC236}">
                <a16:creationId xmlns:a16="http://schemas.microsoft.com/office/drawing/2014/main" id="{738822E4-06CC-7C45-82ED-10DE66025848}"/>
              </a:ext>
            </a:extLst>
          </p:cNvPr>
          <p:cNvSpPr/>
          <p:nvPr/>
        </p:nvSpPr>
        <p:spPr>
          <a:xfrm>
            <a:off x="4254516" y="728032"/>
            <a:ext cx="6755496" cy="1015663"/>
          </a:xfrm>
          <a:prstGeom prst="rect">
            <a:avLst/>
          </a:prstGeom>
        </p:spPr>
        <p:txBody>
          <a:bodyPr wrap="square">
            <a:spAutoFit/>
          </a:bodyPr>
          <a:lstStyle/>
          <a:p>
            <a:pPr algn="ctr"/>
            <a:r>
              <a:rPr lang="en-US" sz="3000" b="1" i="1" dirty="0" err="1">
                <a:latin typeface="Times New Roman" pitchFamily="18" charset="0"/>
                <a:cs typeface="Times New Roman" pitchFamily="18" charset="0"/>
              </a:rPr>
              <a:t>Vận</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dụng</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thông</a:t>
            </a:r>
            <a:r>
              <a:rPr lang="en-US" sz="3000" b="1" i="1" dirty="0">
                <a:latin typeface="Times New Roman" pitchFamily="18" charset="0"/>
                <a:cs typeface="Times New Roman" pitchFamily="18" charset="0"/>
              </a:rPr>
              <a:t> tin </a:t>
            </a:r>
            <a:r>
              <a:rPr lang="en-US" sz="3000" b="1" i="1" dirty="0" err="1">
                <a:latin typeface="Times New Roman" pitchFamily="18" charset="0"/>
                <a:cs typeface="Times New Roman" pitchFamily="18" charset="0"/>
              </a:rPr>
              <a:t>vừa</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học</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cho</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biết</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câu</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nào</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trong</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các</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câu</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dưới</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đây</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là</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tục</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ngữ</a:t>
            </a:r>
            <a:r>
              <a:rPr lang="en-US" sz="3000" b="1" i="1" dirty="0">
                <a:latin typeface="Times New Roman" pitchFamily="18" charset="0"/>
                <a:cs typeface="Times New Roman" pitchFamily="18" charset="0"/>
              </a:rPr>
              <a:t>:</a:t>
            </a:r>
          </a:p>
        </p:txBody>
      </p:sp>
      <p:sp>
        <p:nvSpPr>
          <p:cNvPr id="19" name="Rectangle 18">
            <a:extLst>
              <a:ext uri="{FF2B5EF4-FFF2-40B4-BE49-F238E27FC236}">
                <a16:creationId xmlns:a16="http://schemas.microsoft.com/office/drawing/2014/main" id="{D7CE2C96-4412-D54C-8437-DBF2B7D83B9B}"/>
              </a:ext>
            </a:extLst>
          </p:cNvPr>
          <p:cNvSpPr/>
          <p:nvPr/>
        </p:nvSpPr>
        <p:spPr>
          <a:xfrm>
            <a:off x="5023773" y="2131293"/>
            <a:ext cx="6728618" cy="954107"/>
          </a:xfrm>
          <a:prstGeom prst="rect">
            <a:avLst/>
          </a:prstGeom>
        </p:spPr>
        <p:txBody>
          <a:bodyPr wrap="square">
            <a:spAutoFit/>
          </a:bodyPr>
          <a:lstStyle/>
          <a:p>
            <a:pPr algn="ctr"/>
            <a:r>
              <a:rPr lang="vi-VN" sz="2800" b="1" dirty="0">
                <a:solidFill>
                  <a:srgbClr val="0000CC"/>
                </a:solidFill>
                <a:latin typeface="Times New Roman" panose="02020603050405020304" pitchFamily="18" charset="0"/>
                <a:cs typeface="Times New Roman" panose="02020603050405020304" pitchFamily="18" charset="0"/>
              </a:rPr>
              <a:t>1. Thân em như hạt mưa sa.</a:t>
            </a:r>
            <a:endParaRPr lang="vi-VN" sz="2800" b="1" dirty="0">
              <a:solidFill>
                <a:srgbClr val="193ACC"/>
              </a:solidFill>
              <a:latin typeface="Times New Roman" panose="02020603050405020304" pitchFamily="18" charset="0"/>
              <a:cs typeface="Times New Roman" panose="02020603050405020304" pitchFamily="18" charset="0"/>
            </a:endParaRPr>
          </a:p>
          <a:p>
            <a:pPr algn="ctr"/>
            <a:r>
              <a:rPr lang="en-US" sz="2800" b="1" dirty="0" err="1">
                <a:solidFill>
                  <a:srgbClr val="193ACC"/>
                </a:solidFill>
                <a:latin typeface="Times New Roman" panose="02020603050405020304" pitchFamily="18" charset="0"/>
                <a:cs typeface="Times New Roman" panose="02020603050405020304" pitchFamily="18" charset="0"/>
              </a:rPr>
              <a:t>Hạt</a:t>
            </a:r>
            <a:r>
              <a:rPr lang="en-US" sz="2800" b="1" dirty="0">
                <a:solidFill>
                  <a:srgbClr val="193ACC"/>
                </a:solidFill>
                <a:latin typeface="Times New Roman" panose="02020603050405020304" pitchFamily="18" charset="0"/>
                <a:cs typeface="Times New Roman" panose="02020603050405020304" pitchFamily="18" charset="0"/>
              </a:rPr>
              <a:t> </a:t>
            </a:r>
            <a:r>
              <a:rPr lang="en-US" sz="2800" b="1" dirty="0" err="1">
                <a:solidFill>
                  <a:srgbClr val="193ACC"/>
                </a:solidFill>
                <a:latin typeface="Times New Roman" panose="02020603050405020304" pitchFamily="18" charset="0"/>
                <a:cs typeface="Times New Roman" panose="02020603050405020304" pitchFamily="18" charset="0"/>
              </a:rPr>
              <a:t>vào</a:t>
            </a:r>
            <a:r>
              <a:rPr lang="en-US" sz="2800" b="1" dirty="0">
                <a:solidFill>
                  <a:srgbClr val="193ACC"/>
                </a:solidFill>
                <a:latin typeface="Times New Roman" panose="02020603050405020304" pitchFamily="18" charset="0"/>
                <a:cs typeface="Times New Roman" panose="02020603050405020304" pitchFamily="18" charset="0"/>
              </a:rPr>
              <a:t> </a:t>
            </a:r>
            <a:r>
              <a:rPr lang="en-US" sz="2800" b="1" dirty="0" err="1">
                <a:solidFill>
                  <a:srgbClr val="193ACC"/>
                </a:solidFill>
                <a:latin typeface="Times New Roman" panose="02020603050405020304" pitchFamily="18" charset="0"/>
                <a:cs typeface="Times New Roman" panose="02020603050405020304" pitchFamily="18" charset="0"/>
              </a:rPr>
              <a:t>đài</a:t>
            </a:r>
            <a:r>
              <a:rPr lang="en-US" sz="2800" b="1" dirty="0">
                <a:solidFill>
                  <a:srgbClr val="193ACC"/>
                </a:solidFill>
                <a:latin typeface="Times New Roman" panose="02020603050405020304" pitchFamily="18" charset="0"/>
                <a:cs typeface="Times New Roman" panose="02020603050405020304" pitchFamily="18" charset="0"/>
              </a:rPr>
              <a:t> </a:t>
            </a:r>
            <a:r>
              <a:rPr lang="en-US" sz="2800" b="1" dirty="0" err="1">
                <a:solidFill>
                  <a:srgbClr val="193ACC"/>
                </a:solidFill>
                <a:latin typeface="Times New Roman" panose="02020603050405020304" pitchFamily="18" charset="0"/>
                <a:cs typeface="Times New Roman" panose="02020603050405020304" pitchFamily="18" charset="0"/>
              </a:rPr>
              <a:t>các</a:t>
            </a:r>
            <a:r>
              <a:rPr lang="en-US" sz="2800" b="1" dirty="0">
                <a:solidFill>
                  <a:srgbClr val="193ACC"/>
                </a:solidFill>
                <a:latin typeface="Times New Roman" panose="02020603050405020304" pitchFamily="18" charset="0"/>
                <a:cs typeface="Times New Roman" panose="02020603050405020304" pitchFamily="18" charset="0"/>
              </a:rPr>
              <a:t> </a:t>
            </a:r>
            <a:r>
              <a:rPr lang="en-US" sz="2800" b="1" dirty="0" err="1">
                <a:solidFill>
                  <a:srgbClr val="193ACC"/>
                </a:solidFill>
                <a:latin typeface="Times New Roman" panose="02020603050405020304" pitchFamily="18" charset="0"/>
                <a:cs typeface="Times New Roman" panose="02020603050405020304" pitchFamily="18" charset="0"/>
              </a:rPr>
              <a:t>hạt</a:t>
            </a:r>
            <a:r>
              <a:rPr lang="en-US" sz="2800" b="1" dirty="0">
                <a:solidFill>
                  <a:srgbClr val="193ACC"/>
                </a:solidFill>
                <a:latin typeface="Times New Roman" panose="02020603050405020304" pitchFamily="18" charset="0"/>
                <a:cs typeface="Times New Roman" panose="02020603050405020304" pitchFamily="18" charset="0"/>
              </a:rPr>
              <a:t> ra </a:t>
            </a:r>
            <a:r>
              <a:rPr lang="en-US" sz="2800" b="1" dirty="0" err="1">
                <a:solidFill>
                  <a:srgbClr val="193ACC"/>
                </a:solidFill>
                <a:latin typeface="Times New Roman" panose="02020603050405020304" pitchFamily="18" charset="0"/>
                <a:cs typeface="Times New Roman" panose="02020603050405020304" pitchFamily="18" charset="0"/>
              </a:rPr>
              <a:t>ruộng</a:t>
            </a:r>
            <a:r>
              <a:rPr lang="en-US" sz="2800" b="1" dirty="0">
                <a:solidFill>
                  <a:srgbClr val="193ACC"/>
                </a:solidFill>
                <a:latin typeface="Times New Roman" panose="02020603050405020304" pitchFamily="18" charset="0"/>
                <a:cs typeface="Times New Roman" panose="02020603050405020304" pitchFamily="18" charset="0"/>
              </a:rPr>
              <a:t> </a:t>
            </a:r>
            <a:r>
              <a:rPr lang="en-US" sz="2800" b="1" dirty="0" err="1">
                <a:solidFill>
                  <a:srgbClr val="193ACC"/>
                </a:solidFill>
                <a:latin typeface="Times New Roman" panose="02020603050405020304" pitchFamily="18" charset="0"/>
                <a:cs typeface="Times New Roman" panose="02020603050405020304" pitchFamily="18" charset="0"/>
              </a:rPr>
              <a:t>cày</a:t>
            </a:r>
            <a:r>
              <a:rPr lang="en-US" sz="2800" b="1" dirty="0">
                <a:solidFill>
                  <a:srgbClr val="193ACC"/>
                </a:solidFill>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F857BC36-D2C2-A34C-9A72-151D5AB4AB02}"/>
              </a:ext>
            </a:extLst>
          </p:cNvPr>
          <p:cNvSpPr/>
          <p:nvPr/>
        </p:nvSpPr>
        <p:spPr>
          <a:xfrm>
            <a:off x="5023773" y="3697420"/>
            <a:ext cx="6728618" cy="523220"/>
          </a:xfrm>
          <a:prstGeom prst="rect">
            <a:avLst/>
          </a:prstGeom>
        </p:spPr>
        <p:txBody>
          <a:bodyPr wrap="square">
            <a:spAutoFit/>
          </a:bodyPr>
          <a:lstStyle/>
          <a:p>
            <a:pPr algn="ctr"/>
            <a:r>
              <a:rPr lang="vi-VN" sz="2800" b="1" dirty="0">
                <a:solidFill>
                  <a:srgbClr val="0000CC"/>
                </a:solidFill>
                <a:latin typeface="Times New Roman" panose="02020603050405020304" pitchFamily="18" charset="0"/>
                <a:cs typeface="Times New Roman" panose="02020603050405020304" pitchFamily="18" charset="0"/>
              </a:rPr>
              <a:t>2. Mưa to gió lớn.</a:t>
            </a:r>
            <a:endParaRPr lang="en-US" sz="2800" b="1" dirty="0">
              <a:solidFill>
                <a:srgbClr val="193ACC"/>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0BB60431-7207-1F43-9640-F24E15CF5F70}"/>
              </a:ext>
            </a:extLst>
          </p:cNvPr>
          <p:cNvSpPr/>
          <p:nvPr/>
        </p:nvSpPr>
        <p:spPr>
          <a:xfrm>
            <a:off x="5023773" y="4906105"/>
            <a:ext cx="6728618" cy="523220"/>
          </a:xfrm>
          <a:prstGeom prst="rect">
            <a:avLst/>
          </a:prstGeom>
        </p:spPr>
        <p:txBody>
          <a:bodyPr wrap="square">
            <a:spAutoFit/>
          </a:bodyPr>
          <a:lstStyle/>
          <a:p>
            <a:pPr algn="ctr"/>
            <a:r>
              <a:rPr lang="vi-VN" sz="2800" b="1" dirty="0">
                <a:solidFill>
                  <a:srgbClr val="0000CC"/>
                </a:solidFill>
                <a:latin typeface="Times New Roman" panose="02020603050405020304" pitchFamily="18" charset="0"/>
                <a:cs typeface="Times New Roman" panose="02020603050405020304" pitchFamily="18" charset="0"/>
              </a:rPr>
              <a:t>3. Nắng chóng trưa, mưa chóng tối.</a:t>
            </a:r>
            <a:endParaRPr lang="en-US" sz="2800" b="1" dirty="0">
              <a:solidFill>
                <a:srgbClr val="193A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7109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AF0BA4E9-7ED6-6A4B-9875-D92BCFD74541}"/>
              </a:ext>
            </a:extLst>
          </p:cNvPr>
          <p:cNvGrpSpPr/>
          <p:nvPr/>
        </p:nvGrpSpPr>
        <p:grpSpPr>
          <a:xfrm>
            <a:off x="0" y="0"/>
            <a:ext cx="12192002" cy="6860331"/>
            <a:chOff x="0" y="0"/>
            <a:chExt cx="12192002" cy="6860331"/>
          </a:xfrm>
        </p:grpSpPr>
        <p:pic>
          <p:nvPicPr>
            <p:cNvPr id="30" name="Picture 29">
              <a:extLst>
                <a:ext uri="{FF2B5EF4-FFF2-40B4-BE49-F238E27FC236}">
                  <a16:creationId xmlns:a16="http://schemas.microsoft.com/office/drawing/2014/main" id="{AB5D90A6-6E17-FD4A-858D-6981FCA01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31" name="Rectangle 30">
              <a:extLst>
                <a:ext uri="{FF2B5EF4-FFF2-40B4-BE49-F238E27FC236}">
                  <a16:creationId xmlns:a16="http://schemas.microsoft.com/office/drawing/2014/main" id="{47FF0A52-2F33-3C47-BD13-7DCDE8150632}"/>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pic>
        <p:nvPicPr>
          <p:cNvPr id="24" name="图片 3">
            <a:extLst>
              <a:ext uri="{FF2B5EF4-FFF2-40B4-BE49-F238E27FC236}">
                <a16:creationId xmlns:a16="http://schemas.microsoft.com/office/drawing/2014/main" id="{737EDCDE-6A75-C14B-B3AC-CAE036179629}"/>
              </a:ext>
            </a:extLst>
          </p:cNvPr>
          <p:cNvPicPr>
            <a:picLocks noChangeAspect="1"/>
          </p:cNvPicPr>
          <p:nvPr/>
        </p:nvPicPr>
        <p:blipFill rotWithShape="1">
          <a:blip r:embed="rId4">
            <a:extLst>
              <a:ext uri="{28A0092B-C50C-407E-A947-70E740481C1C}">
                <a14:useLocalDpi xmlns:a14="http://schemas.microsoft.com/office/drawing/2010/main" val="0"/>
              </a:ext>
            </a:extLst>
          </a:blip>
          <a:srcRect l="13590" t="11650" b="30392"/>
          <a:stretch/>
        </p:blipFill>
        <p:spPr>
          <a:xfrm>
            <a:off x="-1" y="786806"/>
            <a:ext cx="4710224" cy="6071190"/>
          </a:xfrm>
          <a:prstGeom prst="rect">
            <a:avLst/>
          </a:prstGeom>
        </p:spPr>
      </p:pic>
      <p:sp>
        <p:nvSpPr>
          <p:cNvPr id="25" name="Rectangle 24">
            <a:extLst>
              <a:ext uri="{FF2B5EF4-FFF2-40B4-BE49-F238E27FC236}">
                <a16:creationId xmlns:a16="http://schemas.microsoft.com/office/drawing/2014/main" id="{34A4CF98-539C-A342-8060-CD314835CD22}"/>
              </a:ext>
            </a:extLst>
          </p:cNvPr>
          <p:cNvSpPr/>
          <p:nvPr/>
        </p:nvSpPr>
        <p:spPr>
          <a:xfrm>
            <a:off x="4117470" y="1142090"/>
            <a:ext cx="6728618" cy="954107"/>
          </a:xfrm>
          <a:prstGeom prst="rect">
            <a:avLst/>
          </a:prstGeom>
        </p:spPr>
        <p:txBody>
          <a:bodyPr wrap="square">
            <a:spAutoFit/>
          </a:bodyPr>
          <a:lstStyle/>
          <a:p>
            <a:pPr algn="ctr"/>
            <a:r>
              <a:rPr lang="vi-VN" sz="2800" b="1" dirty="0">
                <a:solidFill>
                  <a:srgbClr val="0000CC"/>
                </a:solidFill>
                <a:latin typeface="Times New Roman" panose="02020603050405020304" pitchFamily="18" charset="0"/>
                <a:cs typeface="Times New Roman" panose="02020603050405020304" pitchFamily="18" charset="0"/>
              </a:rPr>
              <a:t>SO SÁNH TỤC NGỮ VỚI THÀNH NGỮ VÀ CA DAO – DÂN CA</a:t>
            </a:r>
            <a:endParaRPr lang="en-US" sz="2800" b="1" i="1" u="sng" dirty="0">
              <a:solidFill>
                <a:srgbClr val="FF0000"/>
              </a:solidFill>
            </a:endParaRPr>
          </a:p>
        </p:txBody>
      </p:sp>
      <p:graphicFrame>
        <p:nvGraphicFramePr>
          <p:cNvPr id="26" name="Table 25">
            <a:extLst>
              <a:ext uri="{FF2B5EF4-FFF2-40B4-BE49-F238E27FC236}">
                <a16:creationId xmlns:a16="http://schemas.microsoft.com/office/drawing/2014/main" id="{EC50A129-DD5C-D647-9D16-540B275F4291}"/>
              </a:ext>
            </a:extLst>
          </p:cNvPr>
          <p:cNvGraphicFramePr>
            <a:graphicFrameLocks noGrp="1"/>
          </p:cNvGraphicFramePr>
          <p:nvPr/>
        </p:nvGraphicFramePr>
        <p:xfrm>
          <a:off x="3777142" y="2773774"/>
          <a:ext cx="7828797" cy="3297420"/>
        </p:xfrm>
        <a:graphic>
          <a:graphicData uri="http://schemas.openxmlformats.org/drawingml/2006/table">
            <a:tbl>
              <a:tblPr firstRow="1" bandRow="1">
                <a:tableStyleId>{5940675A-B579-460E-94D1-54222C63F5DA}</a:tableStyleId>
              </a:tblPr>
              <a:tblGrid>
                <a:gridCol w="2817282">
                  <a:extLst>
                    <a:ext uri="{9D8B030D-6E8A-4147-A177-3AD203B41FA5}">
                      <a16:colId xmlns:a16="http://schemas.microsoft.com/office/drawing/2014/main" val="20000"/>
                    </a:ext>
                  </a:extLst>
                </a:gridCol>
                <a:gridCol w="2401916">
                  <a:extLst>
                    <a:ext uri="{9D8B030D-6E8A-4147-A177-3AD203B41FA5}">
                      <a16:colId xmlns:a16="http://schemas.microsoft.com/office/drawing/2014/main" val="20001"/>
                    </a:ext>
                  </a:extLst>
                </a:gridCol>
                <a:gridCol w="2609599">
                  <a:extLst>
                    <a:ext uri="{9D8B030D-6E8A-4147-A177-3AD203B41FA5}">
                      <a16:colId xmlns:a16="http://schemas.microsoft.com/office/drawing/2014/main" val="20002"/>
                    </a:ext>
                  </a:extLst>
                </a:gridCol>
              </a:tblGrid>
              <a:tr h="1182770">
                <a:tc>
                  <a:txBody>
                    <a:bodyPr/>
                    <a:lstStyle/>
                    <a:p>
                      <a:pPr algn="ctr"/>
                      <a:r>
                        <a:rPr lang="en-US" sz="3000" b="1" dirty="0">
                          <a:latin typeface="Times New Roman" pitchFamily="18" charset="0"/>
                          <a:cs typeface="Times New Roman" pitchFamily="18" charset="0"/>
                        </a:rPr>
                        <a:t>Ca </a:t>
                      </a:r>
                      <a:r>
                        <a:rPr lang="en-US" sz="3000" b="1" dirty="0" err="1">
                          <a:latin typeface="Times New Roman" pitchFamily="18" charset="0"/>
                          <a:cs typeface="Times New Roman" pitchFamily="18" charset="0"/>
                        </a:rPr>
                        <a:t>dao</a:t>
                      </a:r>
                      <a:r>
                        <a:rPr lang="en-US" sz="3000" b="1" baseline="0" dirty="0">
                          <a:latin typeface="Times New Roman" pitchFamily="18" charset="0"/>
                          <a:cs typeface="Times New Roman" pitchFamily="18" charset="0"/>
                        </a:rPr>
                        <a:t> </a:t>
                      </a:r>
                      <a:r>
                        <a:rPr lang="en-US" sz="3000" b="1" baseline="0" dirty="0" err="1">
                          <a:latin typeface="Times New Roman" pitchFamily="18" charset="0"/>
                          <a:cs typeface="Times New Roman" pitchFamily="18" charset="0"/>
                        </a:rPr>
                        <a:t>dân</a:t>
                      </a:r>
                      <a:r>
                        <a:rPr lang="en-US" sz="3000" b="1" baseline="0" dirty="0">
                          <a:latin typeface="Times New Roman" pitchFamily="18" charset="0"/>
                          <a:cs typeface="Times New Roman" pitchFamily="18" charset="0"/>
                        </a:rPr>
                        <a:t> ca</a:t>
                      </a:r>
                      <a:endParaRPr lang="en-US" sz="3000" b="1" dirty="0">
                        <a:latin typeface="Times New Roman" pitchFamily="18" charset="0"/>
                        <a:cs typeface="Times New Roman" pitchFamily="18" charset="0"/>
                      </a:endParaRPr>
                    </a:p>
                  </a:txBody>
                  <a:tcPr/>
                </a:tc>
                <a:tc>
                  <a:txBody>
                    <a:bodyPr/>
                    <a:lstStyle/>
                    <a:p>
                      <a:pPr algn="ctr"/>
                      <a:r>
                        <a:rPr lang="en-US" sz="3000" b="1" dirty="0" err="1">
                          <a:latin typeface="Times New Roman" pitchFamily="18" charset="0"/>
                          <a:cs typeface="Times New Roman" pitchFamily="18" charset="0"/>
                        </a:rPr>
                        <a:t>Thành</a:t>
                      </a:r>
                      <a:r>
                        <a:rPr lang="en-US" sz="3000" b="1" baseline="0" dirty="0">
                          <a:latin typeface="Times New Roman" pitchFamily="18" charset="0"/>
                          <a:cs typeface="Times New Roman" pitchFamily="18" charset="0"/>
                        </a:rPr>
                        <a:t> </a:t>
                      </a:r>
                      <a:r>
                        <a:rPr lang="en-US" sz="3000" b="1" baseline="0" dirty="0" err="1">
                          <a:latin typeface="Times New Roman" pitchFamily="18" charset="0"/>
                          <a:cs typeface="Times New Roman" pitchFamily="18" charset="0"/>
                        </a:rPr>
                        <a:t>ngữ</a:t>
                      </a:r>
                      <a:endParaRPr lang="en-US" sz="3000" b="1" dirty="0">
                        <a:latin typeface="Times New Roman" pitchFamily="18" charset="0"/>
                        <a:cs typeface="Times New Roman" pitchFamily="18" charset="0"/>
                      </a:endParaRPr>
                    </a:p>
                  </a:txBody>
                  <a:tcPr/>
                </a:tc>
                <a:tc>
                  <a:txBody>
                    <a:bodyPr/>
                    <a:lstStyle/>
                    <a:p>
                      <a:pPr algn="ctr"/>
                      <a:r>
                        <a:rPr lang="en-US" sz="3000" b="1" dirty="0" err="1">
                          <a:latin typeface="Times New Roman" pitchFamily="18" charset="0"/>
                          <a:cs typeface="Times New Roman" pitchFamily="18" charset="0"/>
                        </a:rPr>
                        <a:t>Tục</a:t>
                      </a:r>
                      <a:r>
                        <a:rPr lang="en-US" sz="3000" b="1" baseline="0" dirty="0">
                          <a:latin typeface="Times New Roman" pitchFamily="18" charset="0"/>
                          <a:cs typeface="Times New Roman" pitchFamily="18" charset="0"/>
                        </a:rPr>
                        <a:t> </a:t>
                      </a:r>
                      <a:r>
                        <a:rPr lang="en-US" sz="3000" b="1" baseline="0" dirty="0" err="1">
                          <a:latin typeface="Times New Roman" pitchFamily="18" charset="0"/>
                          <a:cs typeface="Times New Roman" pitchFamily="18" charset="0"/>
                        </a:rPr>
                        <a:t>ngữ</a:t>
                      </a:r>
                      <a:endParaRPr lang="en-US" sz="3000" b="1"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2114650">
                <a:tc>
                  <a:txBody>
                    <a:bodyPr/>
                    <a:lstStyle/>
                    <a:p>
                      <a:endParaRPr lang="en-US" sz="2800">
                        <a:latin typeface="Times New Roman" pitchFamily="18" charset="0"/>
                        <a:cs typeface="Times New Roman" pitchFamily="18" charset="0"/>
                      </a:endParaRPr>
                    </a:p>
                  </a:txBody>
                  <a:tcPr/>
                </a:tc>
                <a:tc>
                  <a:txBody>
                    <a:bodyPr/>
                    <a:lstStyle/>
                    <a:p>
                      <a:endParaRPr lang="en-US" sz="2800" dirty="0"/>
                    </a:p>
                    <a:p>
                      <a:endParaRPr lang="en-US" sz="2800" dirty="0"/>
                    </a:p>
                    <a:p>
                      <a:endParaRPr lang="en-US" sz="2800" dirty="0"/>
                    </a:p>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0764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9958A6B-9A3E-8540-9776-CDE1D23E3FF2}"/>
              </a:ext>
            </a:extLst>
          </p:cNvPr>
          <p:cNvGrpSpPr/>
          <p:nvPr/>
        </p:nvGrpSpPr>
        <p:grpSpPr>
          <a:xfrm>
            <a:off x="0" y="0"/>
            <a:ext cx="12192002" cy="6860331"/>
            <a:chOff x="0" y="0"/>
            <a:chExt cx="12192002" cy="6860331"/>
          </a:xfrm>
        </p:grpSpPr>
        <p:pic>
          <p:nvPicPr>
            <p:cNvPr id="18" name="Picture 17">
              <a:extLst>
                <a:ext uri="{FF2B5EF4-FFF2-40B4-BE49-F238E27FC236}">
                  <a16:creationId xmlns:a16="http://schemas.microsoft.com/office/drawing/2014/main" id="{D6ABB7A1-4DE6-144C-9B38-85CBA6B43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835" y="-2665835"/>
              <a:ext cx="6860331" cy="12192002"/>
            </a:xfrm>
            <a:prstGeom prst="rect">
              <a:avLst/>
            </a:prstGeom>
          </p:spPr>
        </p:pic>
        <p:sp>
          <p:nvSpPr>
            <p:cNvPr id="19" name="Rectangle 18">
              <a:extLst>
                <a:ext uri="{FF2B5EF4-FFF2-40B4-BE49-F238E27FC236}">
                  <a16:creationId xmlns:a16="http://schemas.microsoft.com/office/drawing/2014/main" id="{6C886D84-E3A8-EE42-BDEC-1A52929191B1}"/>
                </a:ext>
              </a:extLst>
            </p:cNvPr>
            <p:cNvSpPr/>
            <p:nvPr/>
          </p:nvSpPr>
          <p:spPr>
            <a:xfrm>
              <a:off x="405063" y="360947"/>
              <a:ext cx="11381873" cy="61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9" name="Rectangle 8">
            <a:extLst>
              <a:ext uri="{FF2B5EF4-FFF2-40B4-BE49-F238E27FC236}">
                <a16:creationId xmlns:a16="http://schemas.microsoft.com/office/drawing/2014/main" id="{FA15C17D-8C28-754A-B57A-6AA7927E248C}"/>
              </a:ext>
            </a:extLst>
          </p:cNvPr>
          <p:cNvSpPr/>
          <p:nvPr/>
        </p:nvSpPr>
        <p:spPr>
          <a:xfrm>
            <a:off x="1083164" y="679267"/>
            <a:ext cx="10122451" cy="523220"/>
          </a:xfrm>
          <a:prstGeom prst="rect">
            <a:avLst/>
          </a:prstGeom>
        </p:spPr>
        <p:txBody>
          <a:bodyPr wrap="none">
            <a:spAutoFit/>
          </a:bodyPr>
          <a:lstStyle/>
          <a:p>
            <a:pPr algn="ctr"/>
            <a:r>
              <a:rPr lang="vi-VN" sz="2800" dirty="0">
                <a:solidFill>
                  <a:srgbClr val="0000CC"/>
                </a:solidFill>
                <a:latin typeface="Times New Roman" panose="02020603050405020304" pitchFamily="18" charset="0"/>
                <a:cs typeface="Times New Roman" panose="02020603050405020304" pitchFamily="18" charset="0"/>
              </a:rPr>
              <a:t>SO SÁNH TỤC NGỮ VỚI THÀNH NGỮ VÀ CA DAO – DÂN CA</a:t>
            </a:r>
            <a:endParaRPr lang="en-US" sz="2800" i="1" u="sng" dirty="0">
              <a:solidFill>
                <a:srgbClr val="FF0000"/>
              </a:solidFill>
            </a:endParaRPr>
          </a:p>
        </p:txBody>
      </p:sp>
      <p:graphicFrame>
        <p:nvGraphicFramePr>
          <p:cNvPr id="10" name="Table 9">
            <a:extLst>
              <a:ext uri="{FF2B5EF4-FFF2-40B4-BE49-F238E27FC236}">
                <a16:creationId xmlns:a16="http://schemas.microsoft.com/office/drawing/2014/main" id="{8E41D848-D5CA-A244-9526-7A12EC5B91E8}"/>
              </a:ext>
            </a:extLst>
          </p:cNvPr>
          <p:cNvGraphicFramePr>
            <a:graphicFrameLocks noGrp="1"/>
          </p:cNvGraphicFramePr>
          <p:nvPr/>
        </p:nvGraphicFramePr>
        <p:xfrm>
          <a:off x="997526" y="1764684"/>
          <a:ext cx="10212780" cy="4258085"/>
        </p:xfrm>
        <a:graphic>
          <a:graphicData uri="http://schemas.openxmlformats.org/drawingml/2006/table">
            <a:tbl>
              <a:tblPr firstRow="1" bandRow="1">
                <a:tableStyleId>{5940675A-B579-460E-94D1-54222C63F5DA}</a:tableStyleId>
              </a:tblPr>
              <a:tblGrid>
                <a:gridCol w="2945082">
                  <a:extLst>
                    <a:ext uri="{9D8B030D-6E8A-4147-A177-3AD203B41FA5}">
                      <a16:colId xmlns:a16="http://schemas.microsoft.com/office/drawing/2014/main" val="20000"/>
                    </a:ext>
                  </a:extLst>
                </a:gridCol>
                <a:gridCol w="3182587">
                  <a:extLst>
                    <a:ext uri="{9D8B030D-6E8A-4147-A177-3AD203B41FA5}">
                      <a16:colId xmlns:a16="http://schemas.microsoft.com/office/drawing/2014/main" val="20001"/>
                    </a:ext>
                  </a:extLst>
                </a:gridCol>
                <a:gridCol w="4085111">
                  <a:extLst>
                    <a:ext uri="{9D8B030D-6E8A-4147-A177-3AD203B41FA5}">
                      <a16:colId xmlns:a16="http://schemas.microsoft.com/office/drawing/2014/main" val="20002"/>
                    </a:ext>
                  </a:extLst>
                </a:gridCol>
              </a:tblGrid>
              <a:tr h="752885">
                <a:tc>
                  <a:txBody>
                    <a:bodyPr/>
                    <a:lstStyle/>
                    <a:p>
                      <a:pPr algn="ctr"/>
                      <a:r>
                        <a:rPr lang="en-US" sz="3000" b="1" dirty="0">
                          <a:latin typeface="Times New Roman" pitchFamily="18" charset="0"/>
                          <a:cs typeface="Times New Roman" pitchFamily="18" charset="0"/>
                        </a:rPr>
                        <a:t>Ca </a:t>
                      </a:r>
                      <a:r>
                        <a:rPr lang="en-US" sz="3000" b="1" dirty="0" err="1">
                          <a:latin typeface="Times New Roman" pitchFamily="18" charset="0"/>
                          <a:cs typeface="Times New Roman" pitchFamily="18" charset="0"/>
                        </a:rPr>
                        <a:t>dao</a:t>
                      </a:r>
                      <a:r>
                        <a:rPr lang="en-US" sz="3000" b="1" baseline="0" dirty="0">
                          <a:latin typeface="Times New Roman" pitchFamily="18" charset="0"/>
                          <a:cs typeface="Times New Roman" pitchFamily="18" charset="0"/>
                        </a:rPr>
                        <a:t> </a:t>
                      </a:r>
                      <a:r>
                        <a:rPr lang="en-US" sz="3000" b="1" baseline="0" dirty="0" err="1">
                          <a:latin typeface="Times New Roman" pitchFamily="18" charset="0"/>
                          <a:cs typeface="Times New Roman" pitchFamily="18" charset="0"/>
                        </a:rPr>
                        <a:t>dân</a:t>
                      </a:r>
                      <a:r>
                        <a:rPr lang="en-US" sz="3000" b="1" baseline="0" dirty="0">
                          <a:latin typeface="Times New Roman" pitchFamily="18" charset="0"/>
                          <a:cs typeface="Times New Roman" pitchFamily="18" charset="0"/>
                        </a:rPr>
                        <a:t> ca</a:t>
                      </a:r>
                      <a:endParaRPr lang="en-US" sz="3000" b="1" dirty="0">
                        <a:latin typeface="Times New Roman" pitchFamily="18" charset="0"/>
                        <a:cs typeface="Times New Roman" pitchFamily="18" charset="0"/>
                      </a:endParaRPr>
                    </a:p>
                  </a:txBody>
                  <a:tcPr/>
                </a:tc>
                <a:tc>
                  <a:txBody>
                    <a:bodyPr/>
                    <a:lstStyle/>
                    <a:p>
                      <a:pPr algn="ctr"/>
                      <a:r>
                        <a:rPr lang="en-US" sz="3000" b="1" dirty="0" err="1">
                          <a:latin typeface="Times New Roman" pitchFamily="18" charset="0"/>
                          <a:cs typeface="Times New Roman" pitchFamily="18" charset="0"/>
                        </a:rPr>
                        <a:t>Thành</a:t>
                      </a:r>
                      <a:r>
                        <a:rPr lang="en-US" sz="3000" b="1" baseline="0" dirty="0">
                          <a:latin typeface="Times New Roman" pitchFamily="18" charset="0"/>
                          <a:cs typeface="Times New Roman" pitchFamily="18" charset="0"/>
                        </a:rPr>
                        <a:t> </a:t>
                      </a:r>
                      <a:r>
                        <a:rPr lang="en-US" sz="3000" b="1" baseline="0" dirty="0" err="1">
                          <a:latin typeface="Times New Roman" pitchFamily="18" charset="0"/>
                          <a:cs typeface="Times New Roman" pitchFamily="18" charset="0"/>
                        </a:rPr>
                        <a:t>ngữ</a:t>
                      </a:r>
                      <a:endParaRPr lang="en-US" sz="3000" b="1" dirty="0">
                        <a:latin typeface="Times New Roman" pitchFamily="18" charset="0"/>
                        <a:cs typeface="Times New Roman" pitchFamily="18" charset="0"/>
                      </a:endParaRPr>
                    </a:p>
                  </a:txBody>
                  <a:tcPr/>
                </a:tc>
                <a:tc>
                  <a:txBody>
                    <a:bodyPr/>
                    <a:lstStyle/>
                    <a:p>
                      <a:pPr algn="ctr"/>
                      <a:r>
                        <a:rPr lang="en-US" sz="3000" b="1" dirty="0" err="1">
                          <a:latin typeface="Times New Roman" pitchFamily="18" charset="0"/>
                          <a:cs typeface="Times New Roman" pitchFamily="18" charset="0"/>
                        </a:rPr>
                        <a:t>Tục</a:t>
                      </a:r>
                      <a:r>
                        <a:rPr lang="en-US" sz="3000" b="1" baseline="0" dirty="0">
                          <a:latin typeface="Times New Roman" pitchFamily="18" charset="0"/>
                          <a:cs typeface="Times New Roman" pitchFamily="18" charset="0"/>
                        </a:rPr>
                        <a:t> </a:t>
                      </a:r>
                      <a:r>
                        <a:rPr lang="en-US" sz="3000" b="1" baseline="0" dirty="0" err="1">
                          <a:latin typeface="Times New Roman" pitchFamily="18" charset="0"/>
                          <a:cs typeface="Times New Roman" pitchFamily="18" charset="0"/>
                        </a:rPr>
                        <a:t>ngữ</a:t>
                      </a:r>
                      <a:endParaRPr lang="en-US" sz="3000" b="1"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2676149">
                <a:tc>
                  <a:txBody>
                    <a:bodyPr/>
                    <a:lstStyle/>
                    <a:p>
                      <a:endParaRPr lang="en-US" sz="2800">
                        <a:latin typeface="Times New Roman" pitchFamily="18" charset="0"/>
                        <a:cs typeface="Times New Roman" pitchFamily="18" charset="0"/>
                      </a:endParaRPr>
                    </a:p>
                  </a:txBody>
                  <a:tcPr/>
                </a:tc>
                <a:tc>
                  <a:txBody>
                    <a:bodyPr/>
                    <a:lstStyle/>
                    <a:p>
                      <a:endParaRPr lang="en-US" sz="2800" dirty="0"/>
                    </a:p>
                    <a:p>
                      <a:endParaRPr lang="en-US" sz="2800" dirty="0"/>
                    </a:p>
                    <a:p>
                      <a:endParaRPr lang="en-US" sz="2800" dirty="0"/>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
        <p:nvSpPr>
          <p:cNvPr id="11" name="Rectangle 10">
            <a:extLst>
              <a:ext uri="{FF2B5EF4-FFF2-40B4-BE49-F238E27FC236}">
                <a16:creationId xmlns:a16="http://schemas.microsoft.com/office/drawing/2014/main" id="{0046F74D-15A2-1646-B65A-8E720B7DAFAB}"/>
              </a:ext>
            </a:extLst>
          </p:cNvPr>
          <p:cNvSpPr/>
          <p:nvPr/>
        </p:nvSpPr>
        <p:spPr>
          <a:xfrm>
            <a:off x="1052950" y="2682327"/>
            <a:ext cx="2794655" cy="3293209"/>
          </a:xfrm>
          <a:prstGeom prst="rect">
            <a:avLst/>
          </a:prstGeom>
        </p:spPr>
        <p:txBody>
          <a:bodyPr wrap="square">
            <a:spAutoFit/>
          </a:bodyPr>
          <a:lstStyle/>
          <a:p>
            <a:pPr algn="ctr"/>
            <a:r>
              <a:rPr lang="vi-VN" sz="2600" dirty="0">
                <a:latin typeface="Times New Roman" panose="02020603050405020304" pitchFamily="18" charset="0"/>
                <a:cs typeface="Times New Roman" panose="02020603050405020304" pitchFamily="18" charset="0"/>
              </a:rPr>
              <a:t>Lời thơ, bài hát hoàn chỉnh diễn đạt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cs typeface="Times New Roman" panose="02020603050405020304" pitchFamily="18" charset="0"/>
              </a:rPr>
              <a:t>trọn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vẹn</a:t>
            </a:r>
            <a:r>
              <a:rPr lang="vi-VN"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nội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tâm</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hay nhận xét, đánh giá, kinh nghiệm sống của con người.</a:t>
            </a:r>
            <a:endParaRPr lang="en-US" sz="2600" dirty="0"/>
          </a:p>
        </p:txBody>
      </p:sp>
      <p:sp>
        <p:nvSpPr>
          <p:cNvPr id="12" name="Rectangle 11">
            <a:extLst>
              <a:ext uri="{FF2B5EF4-FFF2-40B4-BE49-F238E27FC236}">
                <a16:creationId xmlns:a16="http://schemas.microsoft.com/office/drawing/2014/main" id="{A141A5A1-3DC4-2D41-BD5C-C7CD705CDC53}"/>
              </a:ext>
            </a:extLst>
          </p:cNvPr>
          <p:cNvSpPr/>
          <p:nvPr/>
        </p:nvSpPr>
        <p:spPr>
          <a:xfrm>
            <a:off x="4057403" y="2694203"/>
            <a:ext cx="2873965" cy="1692771"/>
          </a:xfrm>
          <a:prstGeom prst="rect">
            <a:avLst/>
          </a:prstGeom>
        </p:spPr>
        <p:txBody>
          <a:bodyPr wrap="square">
            <a:spAutoFit/>
          </a:bodyPr>
          <a:lstStyle/>
          <a:p>
            <a:pPr algn="just">
              <a:buFont typeface="Arial" pitchFamily="34" charset="0"/>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vi-VN"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cụm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danh</a:t>
            </a:r>
            <a:r>
              <a:rPr lang="en-US" sz="2600" dirty="0">
                <a:latin typeface="Times New Roman" panose="020206030504050203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C4D05B8A-CA45-F74F-87C9-0145ED7F6DEB}"/>
              </a:ext>
            </a:extLst>
          </p:cNvPr>
          <p:cNvSpPr/>
          <p:nvPr/>
        </p:nvSpPr>
        <p:spPr>
          <a:xfrm>
            <a:off x="4114801" y="4556651"/>
            <a:ext cx="2873965" cy="1292662"/>
          </a:xfrm>
          <a:prstGeom prst="rect">
            <a:avLst/>
          </a:prstGeom>
        </p:spPr>
        <p:txBody>
          <a:bodyPr wrap="square">
            <a:spAutoFit/>
          </a:bodyPr>
          <a:lstStyle/>
          <a:p>
            <a:pPr algn="just">
              <a:buFont typeface="Arial" pitchFamily="34" charset="0"/>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chỉnh</a:t>
            </a:r>
            <a:endParaRPr lang="en-US" sz="26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1A086624-81BE-E248-8A91-429CAB3DA59E}"/>
              </a:ext>
            </a:extLst>
          </p:cNvPr>
          <p:cNvSpPr/>
          <p:nvPr/>
        </p:nvSpPr>
        <p:spPr>
          <a:xfrm>
            <a:off x="7196447" y="2559707"/>
            <a:ext cx="3828499" cy="892552"/>
          </a:xfrm>
          <a:prstGeom prst="rect">
            <a:avLst/>
          </a:prstGeom>
        </p:spPr>
        <p:txBody>
          <a:bodyPr wrap="square">
            <a:spAutoFit/>
          </a:bodyPr>
          <a:lstStyle/>
          <a:p>
            <a:pPr algn="just">
              <a:buNone/>
            </a:pPr>
            <a:r>
              <a:rPr lang="vi-VN" sz="2600" dirty="0">
                <a:latin typeface="Times New Roman" panose="02020603050405020304" pitchFamily="18" charset="0"/>
                <a:cs typeface="Times New Roman" panose="02020603050405020304" pitchFamily="18" charset="0"/>
              </a:rPr>
              <a:t>- Câu nói </a:t>
            </a:r>
            <a:r>
              <a:rPr lang="en-US" sz="2600" dirty="0" err="1">
                <a:latin typeface="Times New Roman" panose="02020603050405020304" pitchFamily="18" charset="0"/>
                <a:cs typeface="Times New Roman" panose="02020603050405020304" pitchFamily="18" charset="0"/>
              </a:rPr>
              <a:t>hoàn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chỉnh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diễn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cs typeface="Times New Roman" panose="02020603050405020304" pitchFamily="18" charset="0"/>
              </a:rPr>
              <a:t>trọn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vẹn</a:t>
            </a:r>
            <a:r>
              <a:rPr lang="en-US" sz="2600" dirty="0">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D4D3B8F7-5235-3E4A-B0D1-22465D246500}"/>
              </a:ext>
            </a:extLst>
          </p:cNvPr>
          <p:cNvSpPr/>
          <p:nvPr/>
        </p:nvSpPr>
        <p:spPr>
          <a:xfrm>
            <a:off x="7218218" y="3469790"/>
            <a:ext cx="3828499" cy="1292662"/>
          </a:xfrm>
          <a:prstGeom prst="rect">
            <a:avLst/>
          </a:prstGeom>
        </p:spPr>
        <p:txBody>
          <a:bodyPr wrap="square">
            <a:spAutoFit/>
          </a:bodyPr>
          <a:lstStyle/>
          <a:p>
            <a:pPr algn="just">
              <a:buNone/>
            </a:pPr>
            <a:r>
              <a:rPr lang="vi-VN"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xét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nghiệm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khuyên</a:t>
            </a:r>
            <a:r>
              <a:rPr lang="en-US" sz="2600" dirty="0">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940B073B-2B88-9B4D-B9B3-0CF6BA3FD248}"/>
              </a:ext>
            </a:extLst>
          </p:cNvPr>
          <p:cNvSpPr/>
          <p:nvPr/>
        </p:nvSpPr>
        <p:spPr>
          <a:xfrm>
            <a:off x="7247221" y="4762222"/>
            <a:ext cx="3828499" cy="1292662"/>
          </a:xfrm>
          <a:prstGeom prst="rect">
            <a:avLst/>
          </a:prstGeom>
        </p:spPr>
        <p:txBody>
          <a:bodyPr wrap="square">
            <a:spAutoFit/>
          </a:bodyPr>
          <a:lstStyle/>
          <a:p>
            <a:pPr algn="just">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đặc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biệt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a:t>
            </a:r>
            <a:r>
              <a:rPr lang="en-US" sz="2600" dirty="0">
                <a:latin typeface="Times New Roman" panose="02020603050405020304" pitchFamily="18" charset="0"/>
                <a:cs typeface="Times New Roman" panose="02020603050405020304" pitchFamily="18" charset="0"/>
              </a:rPr>
              <a:t> ca </a:t>
            </a:r>
            <a:r>
              <a:rPr lang="en-US" sz="2600" dirty="0" err="1">
                <a:latin typeface="Times New Roman" panose="02020603050405020304" pitchFamily="18" charset="0"/>
                <a:cs typeface="Times New Roman" panose="02020603050405020304" pitchFamily="18" charset="0"/>
              </a:rPr>
              <a:t>nhỏ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nhất</a:t>
            </a:r>
            <a:r>
              <a:rPr 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2139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5.1.2"/>
</p:tagLst>
</file>

<file path=ppt/tags/tag13.xml><?xml version="1.0" encoding="utf-8"?>
<p:tagLst xmlns:a="http://schemas.openxmlformats.org/drawingml/2006/main" xmlns:r="http://schemas.openxmlformats.org/officeDocument/2006/relationships" xmlns:p="http://schemas.openxmlformats.org/presentationml/2006/main">
  <p:tag name="PA" val="v5.1.2"/>
</p:tagLst>
</file>

<file path=ppt/tags/tag14.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5.1.2"/>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54">
      <a:dk1>
        <a:srgbClr val="000000"/>
      </a:dk1>
      <a:lt1>
        <a:srgbClr val="FFFFFF"/>
      </a:lt1>
      <a:dk2>
        <a:srgbClr val="44546A"/>
      </a:dk2>
      <a:lt2>
        <a:srgbClr val="E7E6E6"/>
      </a:lt2>
      <a:accent1>
        <a:srgbClr val="993300"/>
      </a:accent1>
      <a:accent2>
        <a:srgbClr val="FF3300"/>
      </a:accent2>
      <a:accent3>
        <a:srgbClr val="FF9900"/>
      </a:accent3>
      <a:accent4>
        <a:srgbClr val="FFC000"/>
      </a:accent4>
      <a:accent5>
        <a:srgbClr val="92D050"/>
      </a:accent5>
      <a:accent6>
        <a:srgbClr val="0099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3141</Words>
  <Application>Microsoft Macintosh PowerPoint</Application>
  <PresentationFormat>Widescreen</PresentationFormat>
  <Paragraphs>384</Paragraphs>
  <Slides>59</Slides>
  <Notes>11</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59</vt:i4>
      </vt:variant>
    </vt:vector>
  </HeadingPairs>
  <TitlesOfParts>
    <vt:vector size="76" baseType="lpstr">
      <vt:lpstr>Arial</vt:lpstr>
      <vt:lpstr>Calibri</vt:lpstr>
      <vt:lpstr>Calibri Light</vt:lpstr>
      <vt:lpstr>Symbol</vt:lpstr>
      <vt:lpstr>Times New Roman</vt:lpstr>
      <vt:lpstr>Wingdings</vt:lpstr>
      <vt:lpstr>Office Theme</vt:lpstr>
      <vt:lpstr>Office 主题</vt:lpstr>
      <vt:lpstr>Office 主题​​</vt:lpstr>
      <vt:lpstr>1_Office 主题​​</vt:lpstr>
      <vt:lpstr>2_Office 主题​​</vt:lpstr>
      <vt:lpstr>3_Office 主题​​</vt:lpstr>
      <vt:lpstr>4_Office 主题​​</vt:lpstr>
      <vt:lpstr>5_Office 主题​​</vt:lpstr>
      <vt:lpstr>6_Office 主题​​</vt:lpstr>
      <vt:lpstr>7_Office 主题​​</vt:lpstr>
      <vt:lpstr>8_Office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Duong Thuy</cp:lastModifiedBy>
  <cp:revision>48</cp:revision>
  <dcterms:created xsi:type="dcterms:W3CDTF">2021-10-18T10:19:15Z</dcterms:created>
  <dcterms:modified xsi:type="dcterms:W3CDTF">2023-02-14T15:11:34Z</dcterms:modified>
</cp:coreProperties>
</file>