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1" r:id="rId1"/>
  </p:sldMasterIdLst>
  <p:notesMasterIdLst>
    <p:notesMasterId r:id="rId22"/>
  </p:notesMasterIdLst>
  <p:sldIdLst>
    <p:sldId id="257" r:id="rId2"/>
    <p:sldId id="300" r:id="rId3"/>
    <p:sldId id="313" r:id="rId4"/>
    <p:sldId id="310" r:id="rId5"/>
    <p:sldId id="296" r:id="rId6"/>
    <p:sldId id="303" r:id="rId7"/>
    <p:sldId id="304" r:id="rId8"/>
    <p:sldId id="311" r:id="rId9"/>
    <p:sldId id="302" r:id="rId10"/>
    <p:sldId id="306" r:id="rId11"/>
    <p:sldId id="307" r:id="rId12"/>
    <p:sldId id="309" r:id="rId13"/>
    <p:sldId id="314" r:id="rId14"/>
    <p:sldId id="318" r:id="rId15"/>
    <p:sldId id="312" r:id="rId16"/>
    <p:sldId id="315" r:id="rId17"/>
    <p:sldId id="258" r:id="rId18"/>
    <p:sldId id="316" r:id="rId19"/>
    <p:sldId id="319" r:id="rId20"/>
    <p:sldId id="260" r:id="rId21"/>
  </p:sldIdLst>
  <p:sldSz cx="9144000" cy="5143500" type="screen16x9"/>
  <p:notesSz cx="6858000" cy="9144000"/>
  <p:embeddedFontLst>
    <p:embeddedFont>
      <p:font typeface=".VnAristote" panose="020B7200000000000000" pitchFamily="34" charset="0"/>
      <p:regular r:id="rId23"/>
    </p:embeddedFont>
    <p:embeddedFont>
      <p:font typeface="Bebas Neue" panose="020B0606020202050201" pitchFamily="34" charset="77"/>
      <p:regular r:id="rId24"/>
    </p:embeddedFont>
    <p:embeddedFont>
      <p:font typeface="Lato" panose="020F0502020204030203" pitchFamily="34" charset="0"/>
      <p:regular r:id="rId25"/>
      <p:bold r:id="rId26"/>
      <p:italic r:id="rId27"/>
      <p:boldItalic r:id="rId28"/>
    </p:embeddedFont>
    <p:embeddedFont>
      <p:font typeface="Playfair Display" pitchFamily="2" charset="77"/>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orient="horz" pos="624">
          <p15:clr>
            <a:srgbClr val="9AA0A6"/>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422A"/>
    <a:srgbClr val="A57C61"/>
    <a:srgbClr val="B997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F90042-98A9-4D39-9F0A-07D29E90F313}">
  <a:tblStyle styleId="{61F90042-98A9-4D39-9F0A-07D29E90F3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60"/>
  </p:normalViewPr>
  <p:slideViewPr>
    <p:cSldViewPr snapToGrid="0">
      <p:cViewPr varScale="1">
        <p:scale>
          <a:sx n="152" d="100"/>
          <a:sy n="152" d="100"/>
        </p:scale>
        <p:origin x="480" y="176"/>
      </p:cViewPr>
      <p:guideLst>
        <p:guide orient="horz"/>
        <p:guide orient="horz" pos="6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45876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642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10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28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32762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99f2f57a71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99f2f57a71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519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639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d6c00e73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bd6c00e73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34770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657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7512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9f2f57a71_0_1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99f2f57a71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d6c00e730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d6c00e730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839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5054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27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364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3106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5369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323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99f2f57a71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99f2f57a71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019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464050" y="2440150"/>
            <a:ext cx="4215900" cy="964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title" idx="2" hasCustomPrompt="1"/>
          </p:nvPr>
        </p:nvSpPr>
        <p:spPr>
          <a:xfrm>
            <a:off x="3663150" y="809350"/>
            <a:ext cx="1817700" cy="1630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24" name="Google Shape;24;p3"/>
          <p:cNvSpPr txBox="1">
            <a:spLocks noGrp="1"/>
          </p:cNvSpPr>
          <p:nvPr>
            <p:ph type="subTitle" idx="1"/>
          </p:nvPr>
        </p:nvSpPr>
        <p:spPr>
          <a:xfrm>
            <a:off x="1829550" y="3404350"/>
            <a:ext cx="5484900" cy="601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5" name="Google Shape;25;p3"/>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Google Shape;26;p3"/>
          <p:cNvPicPr preferRelativeResize="0"/>
          <p:nvPr/>
        </p:nvPicPr>
        <p:blipFill>
          <a:blip r:embed="rId2">
            <a:alphaModFix/>
          </a:blip>
          <a:stretch>
            <a:fillRect/>
          </a:stretch>
        </p:blipFill>
        <p:spPr>
          <a:xfrm>
            <a:off x="-517901" y="-441450"/>
            <a:ext cx="1659675" cy="1976156"/>
          </a:xfrm>
          <a:prstGeom prst="rect">
            <a:avLst/>
          </a:prstGeom>
          <a:noFill/>
          <a:ln>
            <a:noFill/>
          </a:ln>
        </p:spPr>
      </p:pic>
      <p:pic>
        <p:nvPicPr>
          <p:cNvPr id="27" name="Google Shape;27;p3"/>
          <p:cNvPicPr preferRelativeResize="0"/>
          <p:nvPr/>
        </p:nvPicPr>
        <p:blipFill>
          <a:blip r:embed="rId3">
            <a:alphaModFix/>
          </a:blip>
          <a:stretch>
            <a:fillRect/>
          </a:stretch>
        </p:blipFill>
        <p:spPr>
          <a:xfrm>
            <a:off x="-75256" y="212556"/>
            <a:ext cx="1303553" cy="1337367"/>
          </a:xfrm>
          <a:prstGeom prst="rect">
            <a:avLst/>
          </a:prstGeom>
          <a:noFill/>
          <a:ln>
            <a:noFill/>
          </a:ln>
        </p:spPr>
      </p:pic>
      <p:pic>
        <p:nvPicPr>
          <p:cNvPr id="28" name="Google Shape;28;p3"/>
          <p:cNvPicPr preferRelativeResize="0"/>
          <p:nvPr/>
        </p:nvPicPr>
        <p:blipFill>
          <a:blip r:embed="rId4">
            <a:alphaModFix/>
          </a:blip>
          <a:stretch>
            <a:fillRect/>
          </a:stretch>
        </p:blipFill>
        <p:spPr>
          <a:xfrm rot="-1698878">
            <a:off x="7172133" y="-606013"/>
            <a:ext cx="2433755" cy="2654903"/>
          </a:xfrm>
          <a:prstGeom prst="rect">
            <a:avLst/>
          </a:prstGeom>
          <a:noFill/>
          <a:ln>
            <a:noFill/>
          </a:ln>
        </p:spPr>
      </p:pic>
      <p:pic>
        <p:nvPicPr>
          <p:cNvPr id="29" name="Google Shape;29;p3"/>
          <p:cNvPicPr preferRelativeResize="0"/>
          <p:nvPr/>
        </p:nvPicPr>
        <p:blipFill>
          <a:blip r:embed="rId5">
            <a:alphaModFix/>
          </a:blip>
          <a:stretch>
            <a:fillRect/>
          </a:stretch>
        </p:blipFill>
        <p:spPr>
          <a:xfrm>
            <a:off x="-333528" y="3093951"/>
            <a:ext cx="1934698" cy="2193824"/>
          </a:xfrm>
          <a:prstGeom prst="rect">
            <a:avLst/>
          </a:prstGeom>
          <a:noFill/>
          <a:ln>
            <a:noFill/>
          </a:ln>
        </p:spPr>
      </p:pic>
      <p:pic>
        <p:nvPicPr>
          <p:cNvPr id="30" name="Google Shape;30;p3"/>
          <p:cNvPicPr preferRelativeResize="0"/>
          <p:nvPr/>
        </p:nvPicPr>
        <p:blipFill>
          <a:blip r:embed="rId6">
            <a:alphaModFix/>
          </a:blip>
          <a:stretch>
            <a:fillRect/>
          </a:stretch>
        </p:blipFill>
        <p:spPr>
          <a:xfrm>
            <a:off x="7775049" y="3314425"/>
            <a:ext cx="1375037" cy="20495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79"/>
        <p:cNvGrpSpPr/>
        <p:nvPr/>
      </p:nvGrpSpPr>
      <p:grpSpPr>
        <a:xfrm>
          <a:off x="0" y="0"/>
          <a:ext cx="0" cy="0"/>
          <a:chOff x="0" y="0"/>
          <a:chExt cx="0" cy="0"/>
        </a:xfrm>
      </p:grpSpPr>
      <p:sp>
        <p:nvSpPr>
          <p:cNvPr id="380" name="Google Shape;380;p41"/>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1" name="Google Shape;381;p41"/>
          <p:cNvPicPr preferRelativeResize="0"/>
          <p:nvPr/>
        </p:nvPicPr>
        <p:blipFill>
          <a:blip r:embed="rId2">
            <a:alphaModFix/>
          </a:blip>
          <a:stretch>
            <a:fillRect/>
          </a:stretch>
        </p:blipFill>
        <p:spPr>
          <a:xfrm>
            <a:off x="6920476" y="1799342"/>
            <a:ext cx="745925" cy="3620009"/>
          </a:xfrm>
          <a:prstGeom prst="rect">
            <a:avLst/>
          </a:prstGeom>
          <a:noFill/>
          <a:ln>
            <a:noFill/>
          </a:ln>
        </p:spPr>
      </p:pic>
      <p:pic>
        <p:nvPicPr>
          <p:cNvPr id="382" name="Google Shape;382;p41"/>
          <p:cNvPicPr preferRelativeResize="0"/>
          <p:nvPr/>
        </p:nvPicPr>
        <p:blipFill>
          <a:blip r:embed="rId3">
            <a:alphaModFix/>
          </a:blip>
          <a:stretch>
            <a:fillRect/>
          </a:stretch>
        </p:blipFill>
        <p:spPr>
          <a:xfrm>
            <a:off x="7362024" y="3345025"/>
            <a:ext cx="1375037" cy="2049551"/>
          </a:xfrm>
          <a:prstGeom prst="rect">
            <a:avLst/>
          </a:prstGeom>
          <a:noFill/>
          <a:ln>
            <a:noFill/>
          </a:ln>
        </p:spPr>
      </p:pic>
      <p:pic>
        <p:nvPicPr>
          <p:cNvPr id="383" name="Google Shape;383;p41"/>
          <p:cNvPicPr preferRelativeResize="0"/>
          <p:nvPr/>
        </p:nvPicPr>
        <p:blipFill>
          <a:blip r:embed="rId4">
            <a:alphaModFix/>
          </a:blip>
          <a:stretch>
            <a:fillRect/>
          </a:stretch>
        </p:blipFill>
        <p:spPr>
          <a:xfrm rot="-1698878">
            <a:off x="7172133" y="-910813"/>
            <a:ext cx="2433755" cy="265490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384"/>
        <p:cNvGrpSpPr/>
        <p:nvPr/>
      </p:nvGrpSpPr>
      <p:grpSpPr>
        <a:xfrm>
          <a:off x="0" y="0"/>
          <a:ext cx="0" cy="0"/>
          <a:chOff x="0" y="0"/>
          <a:chExt cx="0" cy="0"/>
        </a:xfrm>
      </p:grpSpPr>
      <p:sp>
        <p:nvSpPr>
          <p:cNvPr id="385" name="Google Shape;385;p42"/>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6" name="Google Shape;386;p42"/>
          <p:cNvPicPr preferRelativeResize="0"/>
          <p:nvPr/>
        </p:nvPicPr>
        <p:blipFill>
          <a:blip r:embed="rId2">
            <a:alphaModFix/>
          </a:blip>
          <a:stretch>
            <a:fillRect/>
          </a:stretch>
        </p:blipFill>
        <p:spPr>
          <a:xfrm rot="-4289467">
            <a:off x="8249651" y="142161"/>
            <a:ext cx="1203386" cy="1234635"/>
          </a:xfrm>
          <a:prstGeom prst="rect">
            <a:avLst/>
          </a:prstGeom>
          <a:noFill/>
          <a:ln>
            <a:noFill/>
          </a:ln>
        </p:spPr>
      </p:pic>
      <p:pic>
        <p:nvPicPr>
          <p:cNvPr id="387" name="Google Shape;387;p42"/>
          <p:cNvPicPr preferRelativeResize="0"/>
          <p:nvPr/>
        </p:nvPicPr>
        <p:blipFill rotWithShape="1">
          <a:blip r:embed="rId3">
            <a:alphaModFix/>
          </a:blip>
          <a:srcRect l="3566" r="3557"/>
          <a:stretch/>
        </p:blipFill>
        <p:spPr>
          <a:xfrm>
            <a:off x="76592" y="97187"/>
            <a:ext cx="1128276" cy="1082777"/>
          </a:xfrm>
          <a:prstGeom prst="rect">
            <a:avLst/>
          </a:prstGeom>
          <a:noFill/>
          <a:ln>
            <a:noFill/>
          </a:ln>
        </p:spPr>
      </p:pic>
      <p:pic>
        <p:nvPicPr>
          <p:cNvPr id="388" name="Google Shape;388;p42"/>
          <p:cNvPicPr preferRelativeResize="0"/>
          <p:nvPr/>
        </p:nvPicPr>
        <p:blipFill>
          <a:blip r:embed="rId4">
            <a:alphaModFix/>
          </a:blip>
          <a:stretch>
            <a:fillRect/>
          </a:stretch>
        </p:blipFill>
        <p:spPr>
          <a:xfrm>
            <a:off x="574492" y="262699"/>
            <a:ext cx="1264026" cy="11282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AD08-B35D-C69B-02C4-E8E1B5F31A95}"/>
              </a:ext>
            </a:extLst>
          </p:cNvPr>
          <p:cNvSpPr>
            <a:spLocks noGrp="1"/>
          </p:cNvSpPr>
          <p:nvPr>
            <p:ph type="title"/>
          </p:nvPr>
        </p:nvSpPr>
        <p:spPr/>
        <p:txBody>
          <a:bodyPr/>
          <a:lstStyle/>
          <a:p>
            <a:r>
              <a:rPr lang="en-US"/>
              <a:t>Click to edit Master title style</a:t>
            </a:r>
            <a:endParaRPr/>
          </a:p>
        </p:txBody>
      </p:sp>
      <p:sp>
        <p:nvSpPr>
          <p:cNvPr id="3" name="Content Placeholder 2">
            <a:extLst>
              <a:ext uri="{FF2B5EF4-FFF2-40B4-BE49-F238E27FC236}">
                <a16:creationId xmlns:a16="http://schemas.microsoft.com/office/drawing/2014/main" id="{C1E36932-64FF-8CEA-F31B-B0B6E5EEE2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a:extLst>
              <a:ext uri="{FF2B5EF4-FFF2-40B4-BE49-F238E27FC236}">
                <a16:creationId xmlns:a16="http://schemas.microsoft.com/office/drawing/2014/main" id="{1DF97B24-33DA-56FD-DD56-7CC0A071DE7C}"/>
              </a:ext>
            </a:extLst>
          </p:cNvPr>
          <p:cNvSpPr>
            <a:spLocks noGrp="1"/>
          </p:cNvSpPr>
          <p:nvPr>
            <p:ph type="dt" sz="half" idx="10"/>
          </p:nvPr>
        </p:nvSpPr>
        <p:spPr/>
        <p:txBody>
          <a:bodyPr/>
          <a:lstStyle/>
          <a:p>
            <a:fld id="{CE9CF902-30B0-9F4A-84AC-2F2F72204966}" type="datetimeFigureOut">
              <a:rPr lang="en-VN" smtClean="0"/>
              <a:t>14/02/2023</a:t>
            </a:fld>
            <a:endParaRPr lang="en-VN"/>
          </a:p>
        </p:txBody>
      </p:sp>
      <p:sp>
        <p:nvSpPr>
          <p:cNvPr id="5" name="Footer Placeholder 4">
            <a:extLst>
              <a:ext uri="{FF2B5EF4-FFF2-40B4-BE49-F238E27FC236}">
                <a16:creationId xmlns:a16="http://schemas.microsoft.com/office/drawing/2014/main" id="{0743C51F-0624-6203-9AAE-5E529F68B3DF}"/>
              </a:ext>
            </a:extLst>
          </p:cNvPr>
          <p:cNvSpPr>
            <a:spLocks noGrp="1"/>
          </p:cNvSpPr>
          <p:nvPr>
            <p:ph type="ftr" sz="quarter" idx="11"/>
          </p:nvPr>
        </p:nvSpPr>
        <p:spPr/>
        <p:txBody>
          <a:bodyPr/>
          <a:lstStyle/>
          <a:p>
            <a:endParaRPr lang="en-VN"/>
          </a:p>
        </p:txBody>
      </p:sp>
      <p:sp>
        <p:nvSpPr>
          <p:cNvPr id="6" name="Slide Number Placeholder 5">
            <a:extLst>
              <a:ext uri="{FF2B5EF4-FFF2-40B4-BE49-F238E27FC236}">
                <a16:creationId xmlns:a16="http://schemas.microsoft.com/office/drawing/2014/main" id="{4384A353-8094-D796-B589-0683ED115E8D}"/>
              </a:ext>
            </a:extLst>
          </p:cNvPr>
          <p:cNvSpPr>
            <a:spLocks noGrp="1"/>
          </p:cNvSpPr>
          <p:nvPr>
            <p:ph type="sldNum" sz="quarter" idx="12"/>
          </p:nvPr>
        </p:nvSpPr>
        <p:spPr/>
        <p:txBody>
          <a:bodyPr/>
          <a:lstStyle/>
          <a:p>
            <a:fld id="{4297EA5F-3B09-1D4C-9A53-FFC87BFC73C2}" type="slidenum">
              <a:rPr lang="en-VN" smtClean="0"/>
              <a:t>‹#›</a:t>
            </a:fld>
            <a:endParaRPr lang="en-VN"/>
          </a:p>
        </p:txBody>
      </p:sp>
    </p:spTree>
    <p:extLst>
      <p:ext uri="{BB962C8B-B14F-4D97-AF65-F5344CB8AC3E}">
        <p14:creationId xmlns:p14="http://schemas.microsoft.com/office/powerpoint/2010/main" val="204185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sp>
        <p:nvSpPr>
          <p:cNvPr id="40" name="Google Shape;40;p5"/>
          <p:cNvSpPr txBox="1">
            <a:spLocks noGrp="1"/>
          </p:cNvSpPr>
          <p:nvPr>
            <p:ph type="title"/>
          </p:nvPr>
        </p:nvSpPr>
        <p:spPr>
          <a:xfrm>
            <a:off x="720000" y="539400"/>
            <a:ext cx="7704000" cy="56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1" name="Google Shape;41;p5"/>
          <p:cNvSpPr txBox="1">
            <a:spLocks noGrp="1"/>
          </p:cNvSpPr>
          <p:nvPr>
            <p:ph type="title" idx="2"/>
          </p:nvPr>
        </p:nvSpPr>
        <p:spPr>
          <a:xfrm>
            <a:off x="1162578" y="2682025"/>
            <a:ext cx="2988900" cy="5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 name="Google Shape;42;p5"/>
          <p:cNvSpPr txBox="1">
            <a:spLocks noGrp="1"/>
          </p:cNvSpPr>
          <p:nvPr>
            <p:ph type="title" idx="3"/>
          </p:nvPr>
        </p:nvSpPr>
        <p:spPr>
          <a:xfrm>
            <a:off x="4989063" y="2682025"/>
            <a:ext cx="2988900" cy="51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500"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 name="Google Shape;43;p5"/>
          <p:cNvSpPr txBox="1">
            <a:spLocks noGrp="1"/>
          </p:cNvSpPr>
          <p:nvPr>
            <p:ph type="subTitle" idx="1"/>
          </p:nvPr>
        </p:nvSpPr>
        <p:spPr>
          <a:xfrm>
            <a:off x="5275577" y="3192625"/>
            <a:ext cx="24159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4" name="Google Shape;44;p5"/>
          <p:cNvSpPr txBox="1">
            <a:spLocks noGrp="1"/>
          </p:cNvSpPr>
          <p:nvPr>
            <p:ph type="subTitle" idx="4"/>
          </p:nvPr>
        </p:nvSpPr>
        <p:spPr>
          <a:xfrm>
            <a:off x="1449075" y="3192625"/>
            <a:ext cx="2415900" cy="101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solidFill>
                  <a:schemeClr val="lt2"/>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5" name="Google Shape;45;p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 name="Google Shape;46;p5"/>
          <p:cNvPicPr preferRelativeResize="0"/>
          <p:nvPr/>
        </p:nvPicPr>
        <p:blipFill>
          <a:blip r:embed="rId2">
            <a:alphaModFix/>
          </a:blip>
          <a:stretch>
            <a:fillRect/>
          </a:stretch>
        </p:blipFill>
        <p:spPr>
          <a:xfrm>
            <a:off x="-333528" y="3093951"/>
            <a:ext cx="1934698" cy="2193824"/>
          </a:xfrm>
          <a:prstGeom prst="rect">
            <a:avLst/>
          </a:prstGeom>
          <a:noFill/>
          <a:ln>
            <a:noFill/>
          </a:ln>
        </p:spPr>
      </p:pic>
      <p:pic>
        <p:nvPicPr>
          <p:cNvPr id="47" name="Google Shape;47;p5"/>
          <p:cNvPicPr preferRelativeResize="0"/>
          <p:nvPr/>
        </p:nvPicPr>
        <p:blipFill>
          <a:blip r:embed="rId3">
            <a:alphaModFix/>
          </a:blip>
          <a:stretch>
            <a:fillRect/>
          </a:stretch>
        </p:blipFill>
        <p:spPr>
          <a:xfrm>
            <a:off x="7895424" y="3345025"/>
            <a:ext cx="1375037" cy="2049551"/>
          </a:xfrm>
          <a:prstGeom prst="rect">
            <a:avLst/>
          </a:prstGeom>
          <a:noFill/>
          <a:ln>
            <a:noFill/>
          </a:ln>
        </p:spPr>
      </p:pic>
      <p:pic>
        <p:nvPicPr>
          <p:cNvPr id="48" name="Google Shape;48;p5"/>
          <p:cNvPicPr preferRelativeResize="0"/>
          <p:nvPr/>
        </p:nvPicPr>
        <p:blipFill>
          <a:blip r:embed="rId4">
            <a:alphaModFix/>
          </a:blip>
          <a:stretch>
            <a:fillRect/>
          </a:stretch>
        </p:blipFill>
        <p:spPr>
          <a:xfrm rot="-5399987" flipH="1">
            <a:off x="8014700" y="-82646"/>
            <a:ext cx="1178750" cy="1263045"/>
          </a:xfrm>
          <a:prstGeom prst="rect">
            <a:avLst/>
          </a:prstGeom>
          <a:noFill/>
          <a:ln>
            <a:noFill/>
          </a:ln>
        </p:spPr>
      </p:pic>
      <p:pic>
        <p:nvPicPr>
          <p:cNvPr id="49" name="Google Shape;49;p5"/>
          <p:cNvPicPr preferRelativeResize="0"/>
          <p:nvPr/>
        </p:nvPicPr>
        <p:blipFill rotWithShape="1">
          <a:blip r:embed="rId5">
            <a:alphaModFix/>
          </a:blip>
          <a:srcRect t="1774" b="1765"/>
          <a:stretch/>
        </p:blipFill>
        <p:spPr>
          <a:xfrm rot="-902899" flipH="1">
            <a:off x="8355446" y="833723"/>
            <a:ext cx="639161" cy="8135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2" name="Google Shape;102;p13"/>
          <p:cNvSpPr txBox="1">
            <a:spLocks noGrp="1"/>
          </p:cNvSpPr>
          <p:nvPr>
            <p:ph type="title" idx="2"/>
          </p:nvPr>
        </p:nvSpPr>
        <p:spPr>
          <a:xfrm>
            <a:off x="1628400" y="17524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 name="Google Shape;103;p13"/>
          <p:cNvSpPr txBox="1">
            <a:spLocks noGrp="1"/>
          </p:cNvSpPr>
          <p:nvPr>
            <p:ph type="subTitle" idx="1"/>
          </p:nvPr>
        </p:nvSpPr>
        <p:spPr>
          <a:xfrm>
            <a:off x="1628400" y="22801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4" name="Google Shape;104;p13"/>
          <p:cNvSpPr txBox="1">
            <a:spLocks noGrp="1"/>
          </p:cNvSpPr>
          <p:nvPr>
            <p:ph type="title" idx="3"/>
          </p:nvPr>
        </p:nvSpPr>
        <p:spPr>
          <a:xfrm>
            <a:off x="5437301" y="17524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05" name="Google Shape;105;p13"/>
          <p:cNvSpPr txBox="1">
            <a:spLocks noGrp="1"/>
          </p:cNvSpPr>
          <p:nvPr>
            <p:ph type="subTitle" idx="4"/>
          </p:nvPr>
        </p:nvSpPr>
        <p:spPr>
          <a:xfrm>
            <a:off x="5437301" y="22801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06" name="Google Shape;106;p13"/>
          <p:cNvSpPr txBox="1">
            <a:spLocks noGrp="1"/>
          </p:cNvSpPr>
          <p:nvPr>
            <p:ph type="title" idx="5"/>
          </p:nvPr>
        </p:nvSpPr>
        <p:spPr>
          <a:xfrm>
            <a:off x="1628400" y="31858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7" name="Google Shape;107;p13"/>
          <p:cNvSpPr txBox="1">
            <a:spLocks noGrp="1"/>
          </p:cNvSpPr>
          <p:nvPr>
            <p:ph type="subTitle" idx="6"/>
          </p:nvPr>
        </p:nvSpPr>
        <p:spPr>
          <a:xfrm>
            <a:off x="1628400" y="37135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8" name="Google Shape;108;p13"/>
          <p:cNvSpPr txBox="1">
            <a:spLocks noGrp="1"/>
          </p:cNvSpPr>
          <p:nvPr>
            <p:ph type="title" idx="7"/>
          </p:nvPr>
        </p:nvSpPr>
        <p:spPr>
          <a:xfrm>
            <a:off x="5437301" y="3185875"/>
            <a:ext cx="25260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a:p>
        </p:txBody>
      </p:sp>
      <p:sp>
        <p:nvSpPr>
          <p:cNvPr id="109" name="Google Shape;109;p13"/>
          <p:cNvSpPr txBox="1">
            <a:spLocks noGrp="1"/>
          </p:cNvSpPr>
          <p:nvPr>
            <p:ph type="subTitle" idx="8"/>
          </p:nvPr>
        </p:nvSpPr>
        <p:spPr>
          <a:xfrm>
            <a:off x="5437301" y="3713575"/>
            <a:ext cx="25260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0" name="Google Shape;110;p13"/>
          <p:cNvSpPr txBox="1">
            <a:spLocks noGrp="1"/>
          </p:cNvSpPr>
          <p:nvPr>
            <p:ph type="title" idx="9" hasCustomPrompt="1"/>
          </p:nvPr>
        </p:nvSpPr>
        <p:spPr>
          <a:xfrm>
            <a:off x="713100" y="17524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1" name="Google Shape;111;p13"/>
          <p:cNvSpPr txBox="1">
            <a:spLocks noGrp="1"/>
          </p:cNvSpPr>
          <p:nvPr>
            <p:ph type="title" idx="13" hasCustomPrompt="1"/>
          </p:nvPr>
        </p:nvSpPr>
        <p:spPr>
          <a:xfrm>
            <a:off x="713100" y="31858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2" name="Google Shape;112;p13"/>
          <p:cNvSpPr txBox="1">
            <a:spLocks noGrp="1"/>
          </p:cNvSpPr>
          <p:nvPr>
            <p:ph type="title" idx="14" hasCustomPrompt="1"/>
          </p:nvPr>
        </p:nvSpPr>
        <p:spPr>
          <a:xfrm>
            <a:off x="4522000" y="17524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3" name="Google Shape;113;p13"/>
          <p:cNvSpPr txBox="1">
            <a:spLocks noGrp="1"/>
          </p:cNvSpPr>
          <p:nvPr>
            <p:ph type="title" idx="15" hasCustomPrompt="1"/>
          </p:nvPr>
        </p:nvSpPr>
        <p:spPr>
          <a:xfrm>
            <a:off x="4522000" y="3185875"/>
            <a:ext cx="915300" cy="527700"/>
          </a:xfrm>
          <a:prstGeom prst="rect">
            <a:avLst/>
          </a:prstGeom>
          <a:noFill/>
          <a:ln>
            <a:noFill/>
          </a:ln>
        </p:spPr>
        <p:txBody>
          <a:bodyPr spcFirstLastPara="1" wrap="square" lIns="91425" tIns="91425" rIns="91425" bIns="91425" anchor="ctr" anchorCtr="0">
            <a:noAutofit/>
          </a:bodyPr>
          <a:lstStyle>
            <a:lvl1pPr lvl="0" algn="r" rtl="0">
              <a:spcBef>
                <a:spcPts val="0"/>
              </a:spcBef>
              <a:spcAft>
                <a:spcPts val="0"/>
              </a:spcAft>
              <a:buSzPts val="3600"/>
              <a:buNone/>
              <a:defRPr sz="3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14" name="Google Shape;114;p13"/>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3"/>
          <p:cNvPicPr preferRelativeResize="0"/>
          <p:nvPr/>
        </p:nvPicPr>
        <p:blipFill rotWithShape="1">
          <a:blip r:embed="rId2">
            <a:alphaModFix/>
          </a:blip>
          <a:srcRect b="11308"/>
          <a:stretch/>
        </p:blipFill>
        <p:spPr>
          <a:xfrm rot="28">
            <a:off x="7658500" y="2809783"/>
            <a:ext cx="1972850" cy="2466508"/>
          </a:xfrm>
          <a:prstGeom prst="rect">
            <a:avLst/>
          </a:prstGeom>
          <a:noFill/>
          <a:ln>
            <a:noFill/>
          </a:ln>
        </p:spPr>
      </p:pic>
      <p:pic>
        <p:nvPicPr>
          <p:cNvPr id="116" name="Google Shape;116;p13"/>
          <p:cNvPicPr preferRelativeResize="0"/>
          <p:nvPr/>
        </p:nvPicPr>
        <p:blipFill>
          <a:blip r:embed="rId3">
            <a:alphaModFix/>
          </a:blip>
          <a:stretch>
            <a:fillRect/>
          </a:stretch>
        </p:blipFill>
        <p:spPr>
          <a:xfrm>
            <a:off x="-175617" y="3997237"/>
            <a:ext cx="1126475" cy="1207027"/>
          </a:xfrm>
          <a:prstGeom prst="rect">
            <a:avLst/>
          </a:prstGeom>
          <a:noFill/>
          <a:ln>
            <a:noFill/>
          </a:ln>
        </p:spPr>
      </p:pic>
      <p:pic>
        <p:nvPicPr>
          <p:cNvPr id="117" name="Google Shape;117;p13"/>
          <p:cNvPicPr preferRelativeResize="0"/>
          <p:nvPr/>
        </p:nvPicPr>
        <p:blipFill>
          <a:blip r:embed="rId4">
            <a:alphaModFix/>
          </a:blip>
          <a:stretch>
            <a:fillRect/>
          </a:stretch>
        </p:blipFill>
        <p:spPr>
          <a:xfrm rot="-4289467">
            <a:off x="8325851" y="-162639"/>
            <a:ext cx="1203386" cy="1234635"/>
          </a:xfrm>
          <a:prstGeom prst="rect">
            <a:avLst/>
          </a:prstGeom>
          <a:noFill/>
          <a:ln>
            <a:noFill/>
          </a:ln>
        </p:spPr>
      </p:pic>
      <p:pic>
        <p:nvPicPr>
          <p:cNvPr id="118" name="Google Shape;118;p13"/>
          <p:cNvPicPr preferRelativeResize="0"/>
          <p:nvPr/>
        </p:nvPicPr>
        <p:blipFill rotWithShape="1">
          <a:blip r:embed="rId5">
            <a:alphaModFix/>
          </a:blip>
          <a:srcRect l="1774" r="1765"/>
          <a:stretch/>
        </p:blipFill>
        <p:spPr>
          <a:xfrm rot="-1708332">
            <a:off x="8361649" y="613731"/>
            <a:ext cx="468703" cy="61849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119"/>
        <p:cNvGrpSpPr/>
        <p:nvPr/>
      </p:nvGrpSpPr>
      <p:grpSpPr>
        <a:xfrm>
          <a:off x="0" y="0"/>
          <a:ext cx="0" cy="0"/>
          <a:chOff x="0" y="0"/>
          <a:chExt cx="0" cy="0"/>
        </a:xfrm>
      </p:grpSpPr>
      <p:sp>
        <p:nvSpPr>
          <p:cNvPr id="120" name="Google Shape;120;p14"/>
          <p:cNvSpPr txBox="1">
            <a:spLocks noGrp="1"/>
          </p:cNvSpPr>
          <p:nvPr>
            <p:ph type="title"/>
          </p:nvPr>
        </p:nvSpPr>
        <p:spPr>
          <a:xfrm>
            <a:off x="2448900" y="539400"/>
            <a:ext cx="4246200" cy="195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21" name="Google Shape;121;p14"/>
          <p:cNvSpPr txBox="1">
            <a:spLocks noGrp="1"/>
          </p:cNvSpPr>
          <p:nvPr>
            <p:ph type="subTitle" idx="1"/>
          </p:nvPr>
        </p:nvSpPr>
        <p:spPr>
          <a:xfrm>
            <a:off x="2712750" y="2571300"/>
            <a:ext cx="3718500" cy="112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2" name="Google Shape;122;p14"/>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3" name="Google Shape;123;p14"/>
          <p:cNvPicPr preferRelativeResize="0"/>
          <p:nvPr/>
        </p:nvPicPr>
        <p:blipFill>
          <a:blip r:embed="rId2">
            <a:alphaModFix/>
          </a:blip>
          <a:stretch>
            <a:fillRect/>
          </a:stretch>
        </p:blipFill>
        <p:spPr>
          <a:xfrm>
            <a:off x="-76203" y="1336734"/>
            <a:ext cx="1962376" cy="3882967"/>
          </a:xfrm>
          <a:prstGeom prst="rect">
            <a:avLst/>
          </a:prstGeom>
          <a:noFill/>
          <a:ln>
            <a:noFill/>
          </a:ln>
        </p:spPr>
      </p:pic>
      <p:pic>
        <p:nvPicPr>
          <p:cNvPr id="124" name="Google Shape;124;p14"/>
          <p:cNvPicPr preferRelativeResize="0"/>
          <p:nvPr/>
        </p:nvPicPr>
        <p:blipFill>
          <a:blip r:embed="rId3">
            <a:alphaModFix/>
          </a:blip>
          <a:stretch>
            <a:fillRect/>
          </a:stretch>
        </p:blipFill>
        <p:spPr>
          <a:xfrm flipH="1">
            <a:off x="7273698" y="2778622"/>
            <a:ext cx="2219966" cy="2517290"/>
          </a:xfrm>
          <a:prstGeom prst="rect">
            <a:avLst/>
          </a:prstGeom>
          <a:noFill/>
          <a:ln>
            <a:noFill/>
          </a:ln>
        </p:spPr>
      </p:pic>
      <p:pic>
        <p:nvPicPr>
          <p:cNvPr id="125" name="Google Shape;125;p14"/>
          <p:cNvPicPr preferRelativeResize="0"/>
          <p:nvPr/>
        </p:nvPicPr>
        <p:blipFill rotWithShape="1">
          <a:blip r:embed="rId4">
            <a:alphaModFix/>
          </a:blip>
          <a:srcRect t="1047" b="1047"/>
          <a:stretch/>
        </p:blipFill>
        <p:spPr>
          <a:xfrm>
            <a:off x="3617250" y="3749956"/>
            <a:ext cx="1909494" cy="1701594"/>
          </a:xfrm>
          <a:prstGeom prst="rect">
            <a:avLst/>
          </a:prstGeom>
          <a:noFill/>
          <a:ln>
            <a:noFill/>
          </a:ln>
        </p:spPr>
      </p:pic>
      <p:pic>
        <p:nvPicPr>
          <p:cNvPr id="126" name="Google Shape;126;p14"/>
          <p:cNvPicPr preferRelativeResize="0"/>
          <p:nvPr/>
        </p:nvPicPr>
        <p:blipFill>
          <a:blip r:embed="rId5">
            <a:alphaModFix/>
          </a:blip>
          <a:stretch>
            <a:fillRect/>
          </a:stretch>
        </p:blipFill>
        <p:spPr>
          <a:xfrm rot="-3409875" flipH="1">
            <a:off x="8246134" y="129686"/>
            <a:ext cx="1126474" cy="1207028"/>
          </a:xfrm>
          <a:prstGeom prst="rect">
            <a:avLst/>
          </a:prstGeom>
          <a:noFill/>
          <a:ln>
            <a:noFill/>
          </a:ln>
        </p:spPr>
      </p:pic>
      <p:pic>
        <p:nvPicPr>
          <p:cNvPr id="127" name="Google Shape;127;p14"/>
          <p:cNvPicPr preferRelativeResize="0"/>
          <p:nvPr/>
        </p:nvPicPr>
        <p:blipFill rotWithShape="1">
          <a:blip r:embed="rId6">
            <a:alphaModFix/>
          </a:blip>
          <a:srcRect l="69" r="79"/>
          <a:stretch/>
        </p:blipFill>
        <p:spPr>
          <a:xfrm>
            <a:off x="7644074" y="3053350"/>
            <a:ext cx="1262731" cy="11271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8"/>
        <p:cNvGrpSpPr/>
        <p:nvPr/>
      </p:nvGrpSpPr>
      <p:grpSpPr>
        <a:xfrm>
          <a:off x="0" y="0"/>
          <a:ext cx="0" cy="0"/>
          <a:chOff x="0" y="0"/>
          <a:chExt cx="0" cy="0"/>
        </a:xfrm>
      </p:grpSpPr>
      <p:sp>
        <p:nvSpPr>
          <p:cNvPr id="129" name="Google Shape;129;p15"/>
          <p:cNvSpPr txBox="1">
            <a:spLocks noGrp="1"/>
          </p:cNvSpPr>
          <p:nvPr>
            <p:ph type="title"/>
          </p:nvPr>
        </p:nvSpPr>
        <p:spPr>
          <a:xfrm>
            <a:off x="1830275" y="3498325"/>
            <a:ext cx="4870800" cy="5319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30" name="Google Shape;130;p15"/>
          <p:cNvSpPr txBox="1">
            <a:spLocks noGrp="1"/>
          </p:cNvSpPr>
          <p:nvPr>
            <p:ph type="subTitle" idx="1"/>
          </p:nvPr>
        </p:nvSpPr>
        <p:spPr>
          <a:xfrm>
            <a:off x="1830275" y="1113275"/>
            <a:ext cx="6122400" cy="2245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3000"/>
              <a:buNone/>
              <a:defRPr sz="3000">
                <a:solidFill>
                  <a:schemeClr val="lt2"/>
                </a:solidFill>
              </a:defRPr>
            </a:lvl1pPr>
            <a:lvl2pPr lvl="1" algn="ctr" rtl="0">
              <a:lnSpc>
                <a:spcPct val="100000"/>
              </a:lnSpc>
              <a:spcBef>
                <a:spcPts val="0"/>
              </a:spcBef>
              <a:spcAft>
                <a:spcPts val="0"/>
              </a:spcAft>
              <a:buSzPts val="3000"/>
              <a:buNone/>
              <a:defRPr sz="3000"/>
            </a:lvl2pPr>
            <a:lvl3pPr lvl="2" algn="ctr" rtl="0">
              <a:lnSpc>
                <a:spcPct val="100000"/>
              </a:lnSpc>
              <a:spcBef>
                <a:spcPts val="1600"/>
              </a:spcBef>
              <a:spcAft>
                <a:spcPts val="0"/>
              </a:spcAft>
              <a:buSzPts val="3000"/>
              <a:buNone/>
              <a:defRPr sz="3000"/>
            </a:lvl3pPr>
            <a:lvl4pPr lvl="3" algn="ctr" rtl="0">
              <a:lnSpc>
                <a:spcPct val="100000"/>
              </a:lnSpc>
              <a:spcBef>
                <a:spcPts val="1600"/>
              </a:spcBef>
              <a:spcAft>
                <a:spcPts val="0"/>
              </a:spcAft>
              <a:buSzPts val="3000"/>
              <a:buNone/>
              <a:defRPr sz="3000"/>
            </a:lvl4pPr>
            <a:lvl5pPr lvl="4" algn="ctr" rtl="0">
              <a:lnSpc>
                <a:spcPct val="100000"/>
              </a:lnSpc>
              <a:spcBef>
                <a:spcPts val="1600"/>
              </a:spcBef>
              <a:spcAft>
                <a:spcPts val="0"/>
              </a:spcAft>
              <a:buSzPts val="3000"/>
              <a:buNone/>
              <a:defRPr sz="3000"/>
            </a:lvl5pPr>
            <a:lvl6pPr lvl="5" algn="ctr" rtl="0">
              <a:lnSpc>
                <a:spcPct val="100000"/>
              </a:lnSpc>
              <a:spcBef>
                <a:spcPts val="1600"/>
              </a:spcBef>
              <a:spcAft>
                <a:spcPts val="0"/>
              </a:spcAft>
              <a:buSzPts val="3000"/>
              <a:buNone/>
              <a:defRPr sz="3000"/>
            </a:lvl6pPr>
            <a:lvl7pPr lvl="6" algn="ctr" rtl="0">
              <a:lnSpc>
                <a:spcPct val="100000"/>
              </a:lnSpc>
              <a:spcBef>
                <a:spcPts val="1600"/>
              </a:spcBef>
              <a:spcAft>
                <a:spcPts val="0"/>
              </a:spcAft>
              <a:buSzPts val="3000"/>
              <a:buNone/>
              <a:defRPr sz="3000"/>
            </a:lvl7pPr>
            <a:lvl8pPr lvl="7" algn="ctr" rtl="0">
              <a:lnSpc>
                <a:spcPct val="100000"/>
              </a:lnSpc>
              <a:spcBef>
                <a:spcPts val="1600"/>
              </a:spcBef>
              <a:spcAft>
                <a:spcPts val="0"/>
              </a:spcAft>
              <a:buSzPts val="3000"/>
              <a:buNone/>
              <a:defRPr sz="3000"/>
            </a:lvl8pPr>
            <a:lvl9pPr lvl="8" algn="ctr" rtl="0">
              <a:lnSpc>
                <a:spcPct val="100000"/>
              </a:lnSpc>
              <a:spcBef>
                <a:spcPts val="1600"/>
              </a:spcBef>
              <a:spcAft>
                <a:spcPts val="1600"/>
              </a:spcAft>
              <a:buSzPts val="3000"/>
              <a:buNone/>
              <a:defRPr sz="3000"/>
            </a:lvl9pPr>
          </a:lstStyle>
          <a:p>
            <a:endParaRPr/>
          </a:p>
        </p:txBody>
      </p:sp>
      <p:sp>
        <p:nvSpPr>
          <p:cNvPr id="131" name="Google Shape;131;p1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15"/>
          <p:cNvPicPr preferRelativeResize="0"/>
          <p:nvPr/>
        </p:nvPicPr>
        <p:blipFill>
          <a:blip r:embed="rId2">
            <a:alphaModFix/>
          </a:blip>
          <a:stretch>
            <a:fillRect/>
          </a:stretch>
        </p:blipFill>
        <p:spPr>
          <a:xfrm>
            <a:off x="-76200" y="1640100"/>
            <a:ext cx="1809056" cy="3579602"/>
          </a:xfrm>
          <a:prstGeom prst="rect">
            <a:avLst/>
          </a:prstGeom>
          <a:noFill/>
          <a:ln>
            <a:noFill/>
          </a:ln>
        </p:spPr>
      </p:pic>
      <p:pic>
        <p:nvPicPr>
          <p:cNvPr id="133" name="Google Shape;133;p15"/>
          <p:cNvPicPr preferRelativeResize="0"/>
          <p:nvPr/>
        </p:nvPicPr>
        <p:blipFill>
          <a:blip r:embed="rId3">
            <a:alphaModFix/>
          </a:blip>
          <a:stretch>
            <a:fillRect/>
          </a:stretch>
        </p:blipFill>
        <p:spPr>
          <a:xfrm rot="-5399987" flipH="1">
            <a:off x="8014700" y="-82646"/>
            <a:ext cx="1178750" cy="1263045"/>
          </a:xfrm>
          <a:prstGeom prst="rect">
            <a:avLst/>
          </a:prstGeom>
          <a:noFill/>
          <a:ln>
            <a:noFill/>
          </a:ln>
        </p:spPr>
      </p:pic>
      <p:pic>
        <p:nvPicPr>
          <p:cNvPr id="134" name="Google Shape;134;p15"/>
          <p:cNvPicPr preferRelativeResize="0"/>
          <p:nvPr/>
        </p:nvPicPr>
        <p:blipFill rotWithShape="1">
          <a:blip r:embed="rId4">
            <a:alphaModFix/>
          </a:blip>
          <a:srcRect t="1774" b="1765"/>
          <a:stretch/>
        </p:blipFill>
        <p:spPr>
          <a:xfrm rot="-902899" flipH="1">
            <a:off x="8355446" y="833723"/>
            <a:ext cx="639161" cy="813555"/>
          </a:xfrm>
          <a:prstGeom prst="rect">
            <a:avLst/>
          </a:prstGeom>
          <a:noFill/>
          <a:ln>
            <a:noFill/>
          </a:ln>
        </p:spPr>
      </p:pic>
      <p:pic>
        <p:nvPicPr>
          <p:cNvPr id="135" name="Google Shape;135;p15"/>
          <p:cNvPicPr preferRelativeResize="0"/>
          <p:nvPr/>
        </p:nvPicPr>
        <p:blipFill>
          <a:blip r:embed="rId5">
            <a:alphaModFix/>
          </a:blip>
          <a:stretch>
            <a:fillRect/>
          </a:stretch>
        </p:blipFill>
        <p:spPr>
          <a:xfrm>
            <a:off x="8529776" y="2162320"/>
            <a:ext cx="666238" cy="3233280"/>
          </a:xfrm>
          <a:prstGeom prst="rect">
            <a:avLst/>
          </a:prstGeom>
          <a:noFill/>
          <a:ln>
            <a:noFill/>
          </a:ln>
        </p:spPr>
      </p:pic>
      <p:pic>
        <p:nvPicPr>
          <p:cNvPr id="136" name="Google Shape;136;p15"/>
          <p:cNvPicPr preferRelativeResize="0"/>
          <p:nvPr/>
        </p:nvPicPr>
        <p:blipFill rotWithShape="1">
          <a:blip r:embed="rId6">
            <a:alphaModFix/>
          </a:blip>
          <a:srcRect t="1047" b="1047"/>
          <a:stretch/>
        </p:blipFill>
        <p:spPr>
          <a:xfrm>
            <a:off x="7355100" y="3987200"/>
            <a:ext cx="1494067" cy="1331399"/>
          </a:xfrm>
          <a:prstGeom prst="rect">
            <a:avLst/>
          </a:prstGeom>
          <a:noFill/>
          <a:ln>
            <a:noFill/>
          </a:ln>
        </p:spPr>
      </p:pic>
      <p:pic>
        <p:nvPicPr>
          <p:cNvPr id="137" name="Google Shape;137;p15"/>
          <p:cNvPicPr preferRelativeResize="0"/>
          <p:nvPr/>
        </p:nvPicPr>
        <p:blipFill>
          <a:blip r:embed="rId7">
            <a:alphaModFix/>
          </a:blip>
          <a:stretch>
            <a:fillRect/>
          </a:stretch>
        </p:blipFill>
        <p:spPr>
          <a:xfrm>
            <a:off x="-3446" y="-1988"/>
            <a:ext cx="1128276" cy="10827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1">
  <p:cSld name="CUSTOM">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5504700" y="823100"/>
            <a:ext cx="2926200" cy="2420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r" rtl="0">
              <a:spcBef>
                <a:spcPts val="0"/>
              </a:spcBef>
              <a:spcAft>
                <a:spcPts val="0"/>
              </a:spcAft>
              <a:buSzPts val="3500"/>
              <a:buNone/>
              <a:defRPr/>
            </a:lvl2pPr>
            <a:lvl3pPr lvl="2" algn="r" rtl="0">
              <a:spcBef>
                <a:spcPts val="0"/>
              </a:spcBef>
              <a:spcAft>
                <a:spcPts val="0"/>
              </a:spcAft>
              <a:buSzPts val="3500"/>
              <a:buNone/>
              <a:defRPr/>
            </a:lvl3pPr>
            <a:lvl4pPr lvl="3" algn="r" rtl="0">
              <a:spcBef>
                <a:spcPts val="0"/>
              </a:spcBef>
              <a:spcAft>
                <a:spcPts val="0"/>
              </a:spcAft>
              <a:buSzPts val="3500"/>
              <a:buNone/>
              <a:defRPr/>
            </a:lvl4pPr>
            <a:lvl5pPr lvl="4" algn="r" rtl="0">
              <a:spcBef>
                <a:spcPts val="0"/>
              </a:spcBef>
              <a:spcAft>
                <a:spcPts val="0"/>
              </a:spcAft>
              <a:buSzPts val="3500"/>
              <a:buNone/>
              <a:defRPr/>
            </a:lvl5pPr>
            <a:lvl6pPr lvl="5" algn="r" rtl="0">
              <a:spcBef>
                <a:spcPts val="0"/>
              </a:spcBef>
              <a:spcAft>
                <a:spcPts val="0"/>
              </a:spcAft>
              <a:buSzPts val="3500"/>
              <a:buNone/>
              <a:defRPr/>
            </a:lvl6pPr>
            <a:lvl7pPr lvl="6" algn="r" rtl="0">
              <a:spcBef>
                <a:spcPts val="0"/>
              </a:spcBef>
              <a:spcAft>
                <a:spcPts val="0"/>
              </a:spcAft>
              <a:buSzPts val="3500"/>
              <a:buNone/>
              <a:defRPr/>
            </a:lvl7pPr>
            <a:lvl8pPr lvl="7" algn="r" rtl="0">
              <a:spcBef>
                <a:spcPts val="0"/>
              </a:spcBef>
              <a:spcAft>
                <a:spcPts val="0"/>
              </a:spcAft>
              <a:buSzPts val="3500"/>
              <a:buNone/>
              <a:defRPr/>
            </a:lvl8pPr>
            <a:lvl9pPr lvl="8" algn="r" rtl="0">
              <a:spcBef>
                <a:spcPts val="0"/>
              </a:spcBef>
              <a:spcAft>
                <a:spcPts val="0"/>
              </a:spcAft>
              <a:buSzPts val="3500"/>
              <a:buNone/>
              <a:defRPr/>
            </a:lvl9pPr>
          </a:lstStyle>
          <a:p>
            <a:endParaRPr/>
          </a:p>
        </p:txBody>
      </p:sp>
      <p:sp>
        <p:nvSpPr>
          <p:cNvPr id="172" name="Google Shape;172;p19"/>
          <p:cNvSpPr txBox="1">
            <a:spLocks noGrp="1"/>
          </p:cNvSpPr>
          <p:nvPr>
            <p:ph type="subTitle" idx="1"/>
          </p:nvPr>
        </p:nvSpPr>
        <p:spPr>
          <a:xfrm>
            <a:off x="5504700" y="3243500"/>
            <a:ext cx="2926200" cy="10770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solidFill>
                  <a:schemeClr val="lt2"/>
                </a:solidFill>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73" name="Google Shape;173;p19"/>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19"/>
          <p:cNvPicPr preferRelativeResize="0"/>
          <p:nvPr/>
        </p:nvPicPr>
        <p:blipFill rotWithShape="1">
          <a:blip r:embed="rId2">
            <a:alphaModFix/>
          </a:blip>
          <a:srcRect t="1047" b="1047"/>
          <a:stretch/>
        </p:blipFill>
        <p:spPr>
          <a:xfrm>
            <a:off x="-86100" y="3888566"/>
            <a:ext cx="1598403" cy="1424371"/>
          </a:xfrm>
          <a:prstGeom prst="rect">
            <a:avLst/>
          </a:prstGeom>
          <a:noFill/>
          <a:ln>
            <a:noFill/>
          </a:ln>
        </p:spPr>
      </p:pic>
      <p:pic>
        <p:nvPicPr>
          <p:cNvPr id="175" name="Google Shape;175;p19"/>
          <p:cNvPicPr preferRelativeResize="0"/>
          <p:nvPr/>
        </p:nvPicPr>
        <p:blipFill rotWithShape="1">
          <a:blip r:embed="rId3">
            <a:alphaModFix/>
          </a:blip>
          <a:srcRect l="69" r="79"/>
          <a:stretch/>
        </p:blipFill>
        <p:spPr>
          <a:xfrm>
            <a:off x="12" y="-24150"/>
            <a:ext cx="1262731" cy="1127101"/>
          </a:xfrm>
          <a:prstGeom prst="rect">
            <a:avLst/>
          </a:prstGeom>
          <a:noFill/>
          <a:ln>
            <a:noFill/>
          </a:ln>
        </p:spPr>
      </p:pic>
      <p:pic>
        <p:nvPicPr>
          <p:cNvPr id="176" name="Google Shape;176;p19"/>
          <p:cNvPicPr preferRelativeResize="0"/>
          <p:nvPr/>
        </p:nvPicPr>
        <p:blipFill>
          <a:blip r:embed="rId4">
            <a:alphaModFix/>
          </a:blip>
          <a:stretch>
            <a:fillRect/>
          </a:stretch>
        </p:blipFill>
        <p:spPr>
          <a:xfrm rot="-4289467">
            <a:off x="8249651" y="142161"/>
            <a:ext cx="1203386" cy="123463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217"/>
        <p:cNvGrpSpPr/>
        <p:nvPr/>
      </p:nvGrpSpPr>
      <p:grpSpPr>
        <a:xfrm>
          <a:off x="0" y="0"/>
          <a:ext cx="0" cy="0"/>
          <a:chOff x="0" y="0"/>
          <a:chExt cx="0" cy="0"/>
        </a:xfrm>
      </p:grpSpPr>
      <p:sp>
        <p:nvSpPr>
          <p:cNvPr id="218" name="Google Shape;218;p25"/>
          <p:cNvSpPr txBox="1">
            <a:spLocks noGrp="1"/>
          </p:cNvSpPr>
          <p:nvPr>
            <p:ph type="title"/>
          </p:nvPr>
        </p:nvSpPr>
        <p:spPr>
          <a:xfrm>
            <a:off x="720075" y="539400"/>
            <a:ext cx="7710900" cy="56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9" name="Google Shape;219;p25"/>
          <p:cNvSpPr txBox="1">
            <a:spLocks noGrp="1"/>
          </p:cNvSpPr>
          <p:nvPr>
            <p:ph type="title" idx="2"/>
          </p:nvPr>
        </p:nvSpPr>
        <p:spPr>
          <a:xfrm>
            <a:off x="865725" y="282980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0" name="Google Shape;220;p25"/>
          <p:cNvSpPr txBox="1">
            <a:spLocks noGrp="1"/>
          </p:cNvSpPr>
          <p:nvPr>
            <p:ph type="subTitle" idx="1"/>
          </p:nvPr>
        </p:nvSpPr>
        <p:spPr>
          <a:xfrm>
            <a:off x="86572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25"/>
          <p:cNvSpPr txBox="1">
            <a:spLocks noGrp="1"/>
          </p:cNvSpPr>
          <p:nvPr>
            <p:ph type="title" idx="3"/>
          </p:nvPr>
        </p:nvSpPr>
        <p:spPr>
          <a:xfrm>
            <a:off x="3417375" y="282985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2" name="Google Shape;222;p25"/>
          <p:cNvSpPr txBox="1">
            <a:spLocks noGrp="1"/>
          </p:cNvSpPr>
          <p:nvPr>
            <p:ph type="subTitle" idx="4"/>
          </p:nvPr>
        </p:nvSpPr>
        <p:spPr>
          <a:xfrm>
            <a:off x="341737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3" name="Google Shape;223;p25"/>
          <p:cNvSpPr txBox="1">
            <a:spLocks noGrp="1"/>
          </p:cNvSpPr>
          <p:nvPr>
            <p:ph type="title" idx="5"/>
          </p:nvPr>
        </p:nvSpPr>
        <p:spPr>
          <a:xfrm>
            <a:off x="5969025" y="2829850"/>
            <a:ext cx="2309700" cy="492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24" name="Google Shape;224;p25"/>
          <p:cNvSpPr txBox="1">
            <a:spLocks noGrp="1"/>
          </p:cNvSpPr>
          <p:nvPr>
            <p:ph type="subTitle" idx="6"/>
          </p:nvPr>
        </p:nvSpPr>
        <p:spPr>
          <a:xfrm>
            <a:off x="5969025" y="3322150"/>
            <a:ext cx="2309700" cy="89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2"/>
                </a:solidFill>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5" name="Google Shape;225;p25"/>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6" name="Google Shape;226;p25"/>
          <p:cNvPicPr preferRelativeResize="0"/>
          <p:nvPr/>
        </p:nvPicPr>
        <p:blipFill>
          <a:blip r:embed="rId2">
            <a:alphaModFix/>
          </a:blip>
          <a:stretch>
            <a:fillRect/>
          </a:stretch>
        </p:blipFill>
        <p:spPr>
          <a:xfrm>
            <a:off x="-517901" y="-212850"/>
            <a:ext cx="1659675" cy="1976156"/>
          </a:xfrm>
          <a:prstGeom prst="rect">
            <a:avLst/>
          </a:prstGeom>
          <a:noFill/>
          <a:ln>
            <a:noFill/>
          </a:ln>
        </p:spPr>
      </p:pic>
      <p:pic>
        <p:nvPicPr>
          <p:cNvPr id="227" name="Google Shape;227;p25"/>
          <p:cNvPicPr preferRelativeResize="0"/>
          <p:nvPr/>
        </p:nvPicPr>
        <p:blipFill>
          <a:blip r:embed="rId3">
            <a:alphaModFix/>
          </a:blip>
          <a:stretch>
            <a:fillRect/>
          </a:stretch>
        </p:blipFill>
        <p:spPr>
          <a:xfrm>
            <a:off x="-303856" y="1888956"/>
            <a:ext cx="1303553" cy="1337367"/>
          </a:xfrm>
          <a:prstGeom prst="rect">
            <a:avLst/>
          </a:prstGeom>
          <a:noFill/>
          <a:ln>
            <a:noFill/>
          </a:ln>
        </p:spPr>
      </p:pic>
      <p:pic>
        <p:nvPicPr>
          <p:cNvPr id="228" name="Google Shape;228;p25"/>
          <p:cNvPicPr preferRelativeResize="0"/>
          <p:nvPr/>
        </p:nvPicPr>
        <p:blipFill>
          <a:blip r:embed="rId4">
            <a:alphaModFix/>
          </a:blip>
          <a:stretch>
            <a:fillRect/>
          </a:stretch>
        </p:blipFill>
        <p:spPr>
          <a:xfrm rot="-5400000" flipH="1">
            <a:off x="8038262" y="-29039"/>
            <a:ext cx="1126471" cy="1207027"/>
          </a:xfrm>
          <a:prstGeom prst="rect">
            <a:avLst/>
          </a:prstGeom>
          <a:noFill/>
          <a:ln>
            <a:noFill/>
          </a:ln>
        </p:spPr>
      </p:pic>
      <p:pic>
        <p:nvPicPr>
          <p:cNvPr id="229" name="Google Shape;229;p25"/>
          <p:cNvPicPr preferRelativeResize="0"/>
          <p:nvPr/>
        </p:nvPicPr>
        <p:blipFill>
          <a:blip r:embed="rId5">
            <a:alphaModFix/>
          </a:blip>
          <a:stretch>
            <a:fillRect/>
          </a:stretch>
        </p:blipFill>
        <p:spPr>
          <a:xfrm>
            <a:off x="8292076" y="1723142"/>
            <a:ext cx="745925" cy="362000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373"/>
        <p:cNvGrpSpPr/>
        <p:nvPr/>
      </p:nvGrpSpPr>
      <p:grpSpPr>
        <a:xfrm>
          <a:off x="0" y="0"/>
          <a:ext cx="0" cy="0"/>
          <a:chOff x="0" y="0"/>
          <a:chExt cx="0" cy="0"/>
        </a:xfrm>
      </p:grpSpPr>
      <p:sp>
        <p:nvSpPr>
          <p:cNvPr id="374" name="Google Shape;374;p40"/>
          <p:cNvSpPr/>
          <p:nvPr/>
        </p:nvSpPr>
        <p:spPr>
          <a:xfrm>
            <a:off x="295275" y="262700"/>
            <a:ext cx="8553900" cy="46182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5" name="Google Shape;375;p40"/>
          <p:cNvPicPr preferRelativeResize="0"/>
          <p:nvPr/>
        </p:nvPicPr>
        <p:blipFill>
          <a:blip r:embed="rId2">
            <a:alphaModFix/>
          </a:blip>
          <a:stretch>
            <a:fillRect/>
          </a:stretch>
        </p:blipFill>
        <p:spPr>
          <a:xfrm>
            <a:off x="-517901" y="-212850"/>
            <a:ext cx="1659675" cy="1976156"/>
          </a:xfrm>
          <a:prstGeom prst="rect">
            <a:avLst/>
          </a:prstGeom>
          <a:noFill/>
          <a:ln>
            <a:noFill/>
          </a:ln>
        </p:spPr>
      </p:pic>
      <p:pic>
        <p:nvPicPr>
          <p:cNvPr id="376" name="Google Shape;376;p40"/>
          <p:cNvPicPr preferRelativeResize="0"/>
          <p:nvPr/>
        </p:nvPicPr>
        <p:blipFill>
          <a:blip r:embed="rId3">
            <a:alphaModFix/>
          </a:blip>
          <a:stretch>
            <a:fillRect/>
          </a:stretch>
        </p:blipFill>
        <p:spPr>
          <a:xfrm>
            <a:off x="-75256" y="441156"/>
            <a:ext cx="1303553" cy="1337367"/>
          </a:xfrm>
          <a:prstGeom prst="rect">
            <a:avLst/>
          </a:prstGeom>
          <a:noFill/>
          <a:ln>
            <a:noFill/>
          </a:ln>
        </p:spPr>
      </p:pic>
      <p:pic>
        <p:nvPicPr>
          <p:cNvPr id="377" name="Google Shape;377;p40"/>
          <p:cNvPicPr preferRelativeResize="0"/>
          <p:nvPr/>
        </p:nvPicPr>
        <p:blipFill>
          <a:blip r:embed="rId4">
            <a:alphaModFix/>
          </a:blip>
          <a:stretch>
            <a:fillRect/>
          </a:stretch>
        </p:blipFill>
        <p:spPr>
          <a:xfrm>
            <a:off x="7999249" y="1931150"/>
            <a:ext cx="1172375" cy="3449723"/>
          </a:xfrm>
          <a:prstGeom prst="rect">
            <a:avLst/>
          </a:prstGeom>
          <a:noFill/>
          <a:ln>
            <a:noFill/>
          </a:ln>
        </p:spPr>
      </p:pic>
      <p:pic>
        <p:nvPicPr>
          <p:cNvPr id="378" name="Google Shape;378;p40"/>
          <p:cNvPicPr preferRelativeResize="0"/>
          <p:nvPr/>
        </p:nvPicPr>
        <p:blipFill>
          <a:blip r:embed="rId5">
            <a:alphaModFix/>
          </a:blip>
          <a:stretch>
            <a:fillRect/>
          </a:stretch>
        </p:blipFill>
        <p:spPr>
          <a:xfrm>
            <a:off x="6851700" y="3816631"/>
            <a:ext cx="1909494" cy="170159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539400"/>
            <a:ext cx="7717800" cy="564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600"/>
              <a:buFont typeface="Playfair Display"/>
              <a:buNone/>
              <a:defRPr sz="36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100" y="1236148"/>
            <a:ext cx="7717800" cy="33645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1pPr>
            <a:lvl2pPr marL="914400" lvl="1"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8" r:id="rId3"/>
    <p:sldLayoutId id="2147483659" r:id="rId4"/>
    <p:sldLayoutId id="2147483660" r:id="rId5"/>
    <p:sldLayoutId id="2147483661" r:id="rId6"/>
    <p:sldLayoutId id="2147483665" r:id="rId7"/>
    <p:sldLayoutId id="2147483671" r:id="rId8"/>
    <p:sldLayoutId id="2147483686" r:id="rId9"/>
    <p:sldLayoutId id="2147483687" r:id="rId10"/>
    <p:sldLayoutId id="2147483688" r:id="rId11"/>
    <p:sldLayoutId id="214748369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pos="5311">
          <p15:clr>
            <a:srgbClr val="EA4335"/>
          </p15:clr>
        </p15:guide>
        <p15:guide id="4" orient="horz" pos="2898">
          <p15:clr>
            <a:srgbClr val="EA4335"/>
          </p15:clr>
        </p15:guide>
        <p15:guide id="5" orient="horz" pos="695">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99947"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2416336" y="1185379"/>
            <a:ext cx="4406976" cy="900246"/>
          </a:xfrm>
          <a:prstGeom prst="rect">
            <a:avLst/>
          </a:prstGeom>
          <a:noFill/>
        </p:spPr>
        <p:txBody>
          <a:bodyPr wrap="none" rtlCol="0">
            <a:spAutoFit/>
          </a:bodyPr>
          <a:lstStyle/>
          <a:p>
            <a:pPr algn="ctr"/>
            <a:r>
              <a:rPr lang="en-US" sz="18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VĂN 7</a:t>
            </a:r>
          </a:p>
          <a:p>
            <a:pPr algn="ctr"/>
            <a:endParaRPr lang="en-US" sz="105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2400" b="1" dirty="0" err="1">
                <a:ln w="38100">
                  <a:noFill/>
                </a:ln>
                <a:solidFill>
                  <a:srgbClr val="FFFF00"/>
                </a:solidFill>
                <a:latin typeface="Times New Roman" panose="02020603050405020304" pitchFamily="18" charset="0"/>
                <a:cs typeface="Times New Roman" panose="02020603050405020304" pitchFamily="18" charset="0"/>
              </a:rPr>
              <a:t>Tiết</a:t>
            </a:r>
            <a:r>
              <a:rPr lang="en-US" sz="2400" b="1" dirty="0">
                <a:ln w="38100">
                  <a:noFill/>
                </a:ln>
                <a:solidFill>
                  <a:srgbClr val="FFFF00"/>
                </a:solidFill>
                <a:latin typeface="Times New Roman" panose="02020603050405020304" pitchFamily="18" charset="0"/>
                <a:cs typeface="Times New Roman" panose="02020603050405020304" pitchFamily="18" charset="0"/>
              </a:rPr>
              <a:t> 74 </a:t>
            </a:r>
            <a:r>
              <a:rPr lang="en-US" sz="2400" b="1" dirty="0" err="1">
                <a:ln w="38100">
                  <a:noFill/>
                </a:ln>
                <a:solidFill>
                  <a:srgbClr val="FFFF00"/>
                </a:solidFill>
                <a:latin typeface="Times New Roman" panose="02020603050405020304" pitchFamily="18" charset="0"/>
                <a:cs typeface="Times New Roman" panose="02020603050405020304" pitchFamily="18" charset="0"/>
              </a:rPr>
              <a:t>Đẽo</a:t>
            </a:r>
            <a:r>
              <a:rPr lang="en-US" sz="2400" b="1" dirty="0">
                <a:ln w="38100">
                  <a:noFill/>
                </a:ln>
                <a:solidFill>
                  <a:srgbClr val="FFFF00"/>
                </a:solidFill>
                <a:latin typeface="Times New Roman" panose="02020603050405020304" pitchFamily="18" charset="0"/>
                <a:cs typeface="Times New Roman" panose="02020603050405020304" pitchFamily="18" charset="0"/>
              </a:rPr>
              <a:t> </a:t>
            </a:r>
            <a:r>
              <a:rPr lang="en-US" sz="2400" b="1" dirty="0" err="1">
                <a:ln w="38100">
                  <a:noFill/>
                </a:ln>
                <a:solidFill>
                  <a:srgbClr val="FFFF00"/>
                </a:solidFill>
                <a:latin typeface="Times New Roman" panose="02020603050405020304" pitchFamily="18" charset="0"/>
                <a:cs typeface="Times New Roman" panose="02020603050405020304" pitchFamily="18" charset="0"/>
              </a:rPr>
              <a:t>cày</a:t>
            </a:r>
            <a:r>
              <a:rPr lang="en-US" sz="2400" b="1" dirty="0">
                <a:ln w="38100">
                  <a:noFill/>
                </a:ln>
                <a:solidFill>
                  <a:srgbClr val="FFFF00"/>
                </a:solidFill>
                <a:latin typeface="Times New Roman" panose="02020603050405020304" pitchFamily="18" charset="0"/>
                <a:cs typeface="Times New Roman" panose="02020603050405020304" pitchFamily="18" charset="0"/>
              </a:rPr>
              <a:t> </a:t>
            </a:r>
            <a:r>
              <a:rPr lang="en-US" sz="2400" b="1" dirty="0" err="1">
                <a:ln w="38100">
                  <a:noFill/>
                </a:ln>
                <a:solidFill>
                  <a:srgbClr val="FFFF00"/>
                </a:solidFill>
                <a:latin typeface="Times New Roman" panose="02020603050405020304" pitchFamily="18" charset="0"/>
                <a:cs typeface="Times New Roman" panose="02020603050405020304" pitchFamily="18" charset="0"/>
              </a:rPr>
              <a:t>giữa</a:t>
            </a:r>
            <a:r>
              <a:rPr lang="en-US" sz="2400" b="1" dirty="0">
                <a:ln w="38100">
                  <a:noFill/>
                </a:ln>
                <a:solidFill>
                  <a:srgbClr val="FFFF00"/>
                </a:solidFill>
                <a:latin typeface="Times New Roman" panose="02020603050405020304" pitchFamily="18" charset="0"/>
                <a:cs typeface="Times New Roman" panose="02020603050405020304" pitchFamily="18" charset="0"/>
              </a:rPr>
              <a:t> </a:t>
            </a:r>
            <a:r>
              <a:rPr lang="en-US" sz="2400" b="1" dirty="0" err="1">
                <a:ln w="38100">
                  <a:noFill/>
                </a:ln>
                <a:solidFill>
                  <a:srgbClr val="FFFF00"/>
                </a:solidFill>
                <a:latin typeface="Times New Roman" panose="02020603050405020304" pitchFamily="18" charset="0"/>
                <a:cs typeface="Times New Roman" panose="02020603050405020304" pitchFamily="18" charset="0"/>
              </a:rPr>
              <a:t>đường</a:t>
            </a:r>
            <a:r>
              <a:rPr lang="en-US" sz="2400" b="1" dirty="0">
                <a:ln w="38100">
                  <a:noFill/>
                </a:ln>
                <a:solidFill>
                  <a:srgbClr val="FFFF00"/>
                </a:solidFill>
                <a:latin typeface="Times New Roman" panose="02020603050405020304" pitchFamily="18" charset="0"/>
                <a:cs typeface="Times New Roman" panose="02020603050405020304" pitchFamily="18" charset="0"/>
              </a:rPr>
              <a:t> </a:t>
            </a:r>
            <a:endParaRPr lang="en-VN" sz="24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4991" y="179651"/>
            <a:ext cx="770866" cy="776474"/>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314018" y="2677002"/>
            <a:ext cx="2611612" cy="738664"/>
          </a:xfrm>
          <a:prstGeom prst="rect">
            <a:avLst/>
          </a:prstGeom>
          <a:noFill/>
        </p:spPr>
        <p:txBody>
          <a:bodyPr wrap="none" rtlCol="0">
            <a:spAutoFit/>
          </a:bodyPr>
          <a:lstStyle/>
          <a:p>
            <a:pPr algn="ct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Dương</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Mỹ</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Linh</a:t>
            </a:r>
          </a:p>
          <a:p>
            <a:pPr algn="ct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xã</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hội</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371" y="462352"/>
            <a:ext cx="4028667"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II. </a:t>
            </a:r>
            <a:r>
              <a:rPr lang="en-US" dirty="0" err="1"/>
              <a:t>Suy</a:t>
            </a:r>
            <a:r>
              <a:rPr lang="en-US" dirty="0"/>
              <a:t> </a:t>
            </a:r>
            <a:r>
              <a:rPr lang="en-US" dirty="0" err="1"/>
              <a:t>ngẫm</a:t>
            </a:r>
            <a:r>
              <a:rPr lang="en-US" dirty="0"/>
              <a:t> </a:t>
            </a:r>
            <a:r>
              <a:rPr lang="en-US" dirty="0" err="1"/>
              <a:t>và</a:t>
            </a:r>
            <a:r>
              <a:rPr lang="en-US" dirty="0"/>
              <a:t> </a:t>
            </a:r>
            <a:r>
              <a:rPr lang="en-US" dirty="0" err="1"/>
              <a:t>phản</a:t>
            </a:r>
            <a:r>
              <a:rPr lang="en-US" dirty="0"/>
              <a:t> </a:t>
            </a:r>
            <a:r>
              <a:rPr lang="en-US" dirty="0" err="1"/>
              <a:t>hồi</a:t>
            </a:r>
            <a:endParaRPr dirty="0"/>
          </a:p>
        </p:txBody>
      </p:sp>
      <p:sp>
        <p:nvSpPr>
          <p:cNvPr id="2" name="Oval Callout 1"/>
          <p:cNvSpPr/>
          <p:nvPr/>
        </p:nvSpPr>
        <p:spPr>
          <a:xfrm>
            <a:off x="5785307" y="1854278"/>
            <a:ext cx="2908477" cy="2175581"/>
          </a:xfrm>
          <a:prstGeom prst="wedgeEllipseCallout">
            <a:avLst>
              <a:gd name="adj1" fmla="val -53983"/>
              <a:gd name="adj2" fmla="val 58232"/>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36506" y="2118597"/>
            <a:ext cx="2101781" cy="2185214"/>
          </a:xfrm>
          <a:prstGeom prst="rect">
            <a:avLst/>
          </a:prstGeom>
          <a:noFill/>
        </p:spPr>
        <p:txBody>
          <a:bodyPr wrap="square" rtlCol="0">
            <a:spAutoFit/>
          </a:bodyPr>
          <a:lstStyle/>
          <a:p>
            <a:r>
              <a:rPr lang="en-US" sz="1600" dirty="0">
                <a:solidFill>
                  <a:srgbClr val="FF0000"/>
                </a:solidFill>
              </a:rPr>
              <a:t>Ở </a:t>
            </a:r>
            <a:r>
              <a:rPr lang="en-US" sz="1600" dirty="0" err="1">
                <a:solidFill>
                  <a:srgbClr val="FF0000"/>
                </a:solidFill>
              </a:rPr>
              <a:t>đoạn</a:t>
            </a:r>
            <a:r>
              <a:rPr lang="en-US" sz="1600" dirty="0">
                <a:solidFill>
                  <a:srgbClr val="FF0000"/>
                </a:solidFill>
              </a:rPr>
              <a:t> 2, </a:t>
            </a:r>
            <a:r>
              <a:rPr lang="en-US" sz="1600" dirty="0" err="1">
                <a:solidFill>
                  <a:srgbClr val="FF0000"/>
                </a:solidFill>
              </a:rPr>
              <a:t>người</a:t>
            </a:r>
            <a:r>
              <a:rPr lang="en-US" sz="1600" dirty="0">
                <a:solidFill>
                  <a:srgbClr val="FF0000"/>
                </a:solidFill>
              </a:rPr>
              <a:t> </a:t>
            </a:r>
            <a:r>
              <a:rPr lang="en-US" sz="1600" dirty="0" err="1">
                <a:solidFill>
                  <a:srgbClr val="FF0000"/>
                </a:solidFill>
              </a:rPr>
              <a:t>thợ</a:t>
            </a:r>
            <a:r>
              <a:rPr lang="en-US" sz="1600" dirty="0">
                <a:solidFill>
                  <a:srgbClr val="FF0000"/>
                </a:solidFill>
              </a:rPr>
              <a:t> </a:t>
            </a:r>
            <a:r>
              <a:rPr lang="en-US" sz="1600" dirty="0" err="1">
                <a:solidFill>
                  <a:srgbClr val="FF0000"/>
                </a:solidFill>
              </a:rPr>
              <a:t>mộc</a:t>
            </a:r>
            <a:r>
              <a:rPr lang="en-US" sz="1600" dirty="0">
                <a:solidFill>
                  <a:srgbClr val="FF0000"/>
                </a:solidFill>
              </a:rPr>
              <a:t> </a:t>
            </a:r>
            <a:r>
              <a:rPr lang="en-US" sz="1600" dirty="0" err="1">
                <a:solidFill>
                  <a:srgbClr val="FF0000"/>
                </a:solidFill>
              </a:rPr>
              <a:t>hành</a:t>
            </a:r>
            <a:r>
              <a:rPr lang="en-US" sz="1600" dirty="0">
                <a:solidFill>
                  <a:srgbClr val="FF0000"/>
                </a:solidFill>
              </a:rPr>
              <a:t> </a:t>
            </a:r>
            <a:r>
              <a:rPr lang="en-US" sz="1600" dirty="0" err="1">
                <a:solidFill>
                  <a:srgbClr val="FF0000"/>
                </a:solidFill>
              </a:rPr>
              <a:t>động</a:t>
            </a:r>
            <a:r>
              <a:rPr lang="en-US" sz="1600" dirty="0">
                <a:solidFill>
                  <a:srgbClr val="FF0000"/>
                </a:solidFill>
              </a:rPr>
              <a:t> </a:t>
            </a:r>
            <a:r>
              <a:rPr lang="en-US" sz="1600" dirty="0" err="1">
                <a:solidFill>
                  <a:srgbClr val="FF0000"/>
                </a:solidFill>
              </a:rPr>
              <a:t>như</a:t>
            </a:r>
            <a:r>
              <a:rPr lang="en-US" sz="1600" dirty="0">
                <a:solidFill>
                  <a:srgbClr val="FF0000"/>
                </a:solidFill>
              </a:rPr>
              <a:t> </a:t>
            </a:r>
            <a:r>
              <a:rPr lang="en-US" sz="1600" dirty="0" err="1">
                <a:solidFill>
                  <a:srgbClr val="FF0000"/>
                </a:solidFill>
              </a:rPr>
              <a:t>thế</a:t>
            </a:r>
            <a:r>
              <a:rPr lang="en-US" sz="1600" dirty="0">
                <a:solidFill>
                  <a:srgbClr val="FF0000"/>
                </a:solidFill>
              </a:rPr>
              <a:t> </a:t>
            </a:r>
            <a:r>
              <a:rPr lang="en-US" sz="1600" dirty="0" err="1">
                <a:solidFill>
                  <a:srgbClr val="FF0000"/>
                </a:solidFill>
              </a:rPr>
              <a:t>nào</a:t>
            </a:r>
            <a:r>
              <a:rPr lang="en-US" sz="1600" dirty="0">
                <a:solidFill>
                  <a:srgbClr val="FF0000"/>
                </a:solidFill>
              </a:rPr>
              <a:t> </a:t>
            </a:r>
            <a:r>
              <a:rPr lang="en-US" sz="1600" dirty="0" err="1">
                <a:solidFill>
                  <a:srgbClr val="FF0000"/>
                </a:solidFill>
              </a:rPr>
              <a:t>sau</a:t>
            </a:r>
            <a:r>
              <a:rPr lang="en-US" sz="1600" dirty="0">
                <a:solidFill>
                  <a:srgbClr val="FF0000"/>
                </a:solidFill>
              </a:rPr>
              <a:t> </a:t>
            </a:r>
            <a:r>
              <a:rPr lang="en-US" sz="1600" dirty="0" err="1">
                <a:solidFill>
                  <a:srgbClr val="FF0000"/>
                </a:solidFill>
              </a:rPr>
              <a:t>mỗi</a:t>
            </a:r>
            <a:r>
              <a:rPr lang="en-US" sz="1600" dirty="0">
                <a:solidFill>
                  <a:srgbClr val="FF0000"/>
                </a:solidFill>
              </a:rPr>
              <a:t> </a:t>
            </a:r>
            <a:r>
              <a:rPr lang="en-US" sz="1600" dirty="0" err="1">
                <a:solidFill>
                  <a:srgbClr val="FF0000"/>
                </a:solidFill>
              </a:rPr>
              <a:t>lần</a:t>
            </a:r>
            <a:r>
              <a:rPr lang="en-US" sz="1600" dirty="0">
                <a:solidFill>
                  <a:srgbClr val="FF0000"/>
                </a:solidFill>
              </a:rPr>
              <a:t> </a:t>
            </a:r>
            <a:r>
              <a:rPr lang="en-US" sz="1600" dirty="0" err="1">
                <a:solidFill>
                  <a:srgbClr val="FF0000"/>
                </a:solidFill>
              </a:rPr>
              <a:t>góp</a:t>
            </a:r>
            <a:r>
              <a:rPr lang="en-US" sz="1600" dirty="0">
                <a:solidFill>
                  <a:srgbClr val="FF0000"/>
                </a:solidFill>
              </a:rPr>
              <a:t> ý? </a:t>
            </a:r>
            <a:r>
              <a:rPr lang="en-US" sz="1600" dirty="0" err="1">
                <a:solidFill>
                  <a:srgbClr val="FF0000"/>
                </a:solidFill>
              </a:rPr>
              <a:t>Từ</a:t>
            </a:r>
            <a:r>
              <a:rPr lang="en-US" sz="1600" dirty="0">
                <a:solidFill>
                  <a:srgbClr val="FF0000"/>
                </a:solidFill>
              </a:rPr>
              <a:t> </a:t>
            </a:r>
            <a:r>
              <a:rPr lang="en-US" sz="1600" dirty="0" err="1">
                <a:solidFill>
                  <a:srgbClr val="FF0000"/>
                </a:solidFill>
              </a:rPr>
              <a:t>đó</a:t>
            </a:r>
            <a:r>
              <a:rPr lang="en-US" sz="1600" dirty="0">
                <a:solidFill>
                  <a:srgbClr val="FF0000"/>
                </a:solidFill>
              </a:rPr>
              <a:t> </a:t>
            </a:r>
            <a:r>
              <a:rPr lang="en-US" sz="1600" dirty="0" err="1">
                <a:solidFill>
                  <a:srgbClr val="FF0000"/>
                </a:solidFill>
              </a:rPr>
              <a:t>em</a:t>
            </a:r>
            <a:r>
              <a:rPr lang="en-US" sz="1600" dirty="0">
                <a:solidFill>
                  <a:srgbClr val="FF0000"/>
                </a:solidFill>
              </a:rPr>
              <a:t> </a:t>
            </a:r>
            <a:r>
              <a:rPr lang="en-US" sz="1600" dirty="0" err="1">
                <a:solidFill>
                  <a:srgbClr val="FF0000"/>
                </a:solidFill>
              </a:rPr>
              <a:t>hãy</a:t>
            </a:r>
            <a:r>
              <a:rPr lang="en-US" sz="1600" dirty="0">
                <a:solidFill>
                  <a:srgbClr val="FF0000"/>
                </a:solidFill>
              </a:rPr>
              <a:t> </a:t>
            </a:r>
            <a:r>
              <a:rPr lang="en-US" sz="1600" dirty="0" err="1">
                <a:solidFill>
                  <a:srgbClr val="FF0000"/>
                </a:solidFill>
              </a:rPr>
              <a:t>nhận</a:t>
            </a:r>
            <a:r>
              <a:rPr lang="en-US" sz="1600" dirty="0">
                <a:solidFill>
                  <a:srgbClr val="FF0000"/>
                </a:solidFill>
              </a:rPr>
              <a:t> </a:t>
            </a:r>
            <a:r>
              <a:rPr lang="en-US" sz="1600" dirty="0" err="1">
                <a:solidFill>
                  <a:srgbClr val="FF0000"/>
                </a:solidFill>
              </a:rPr>
              <a:t>xét</a:t>
            </a:r>
            <a:r>
              <a:rPr lang="en-US" sz="1600" dirty="0">
                <a:solidFill>
                  <a:srgbClr val="FF0000"/>
                </a:solidFill>
              </a:rPr>
              <a:t> </a:t>
            </a:r>
            <a:r>
              <a:rPr lang="en-US" sz="1600" dirty="0" err="1">
                <a:solidFill>
                  <a:srgbClr val="FF0000"/>
                </a:solidFill>
              </a:rPr>
              <a:t>về</a:t>
            </a:r>
            <a:r>
              <a:rPr lang="en-US" sz="1600" dirty="0">
                <a:solidFill>
                  <a:srgbClr val="FF0000"/>
                </a:solidFill>
              </a:rPr>
              <a:t> </a:t>
            </a:r>
            <a:r>
              <a:rPr lang="en-US" sz="1600" dirty="0" err="1">
                <a:solidFill>
                  <a:srgbClr val="FF0000"/>
                </a:solidFill>
              </a:rPr>
              <a:t>tính</a:t>
            </a:r>
            <a:r>
              <a:rPr lang="en-US" sz="1600" dirty="0">
                <a:solidFill>
                  <a:srgbClr val="FF0000"/>
                </a:solidFill>
              </a:rPr>
              <a:t> </a:t>
            </a:r>
            <a:r>
              <a:rPr lang="en-US" sz="1600" dirty="0" err="1">
                <a:solidFill>
                  <a:srgbClr val="FF0000"/>
                </a:solidFill>
              </a:rPr>
              <a:t>cách</a:t>
            </a:r>
            <a:r>
              <a:rPr lang="en-US" sz="1600" dirty="0">
                <a:solidFill>
                  <a:srgbClr val="FF0000"/>
                </a:solidFill>
              </a:rPr>
              <a:t> </a:t>
            </a:r>
            <a:r>
              <a:rPr lang="en-US" sz="1600" dirty="0" err="1">
                <a:solidFill>
                  <a:srgbClr val="FF0000"/>
                </a:solidFill>
              </a:rPr>
              <a:t>của</a:t>
            </a:r>
            <a:r>
              <a:rPr lang="en-US" sz="1600" dirty="0">
                <a:solidFill>
                  <a:srgbClr val="FF0000"/>
                </a:solidFill>
              </a:rPr>
              <a:t> </a:t>
            </a:r>
            <a:r>
              <a:rPr lang="en-US" sz="1600" dirty="0" err="1">
                <a:solidFill>
                  <a:srgbClr val="FF0000"/>
                </a:solidFill>
              </a:rPr>
              <a:t>nhân</a:t>
            </a:r>
            <a:r>
              <a:rPr lang="en-US" sz="1600" dirty="0">
                <a:solidFill>
                  <a:srgbClr val="FF0000"/>
                </a:solidFill>
              </a:rPr>
              <a:t> </a:t>
            </a:r>
            <a:r>
              <a:rPr lang="en-US" sz="1600" dirty="0" err="1">
                <a:solidFill>
                  <a:srgbClr val="FF0000"/>
                </a:solidFill>
              </a:rPr>
              <a:t>vật</a:t>
            </a:r>
            <a:r>
              <a:rPr lang="en-US" sz="1800" dirty="0">
                <a:solidFill>
                  <a:srgbClr val="FF0000"/>
                </a:solidFill>
              </a:rPr>
              <a:t>.</a:t>
            </a:r>
          </a:p>
          <a:p>
            <a:endParaRPr lang="en-US" sz="2400"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2861628"/>
              </p:ext>
            </p:extLst>
          </p:nvPr>
        </p:nvGraphicFramePr>
        <p:xfrm>
          <a:off x="785814" y="2173311"/>
          <a:ext cx="4950618" cy="2520132"/>
        </p:xfrm>
        <a:graphic>
          <a:graphicData uri="http://schemas.openxmlformats.org/drawingml/2006/table">
            <a:tbl>
              <a:tblPr firstRow="1" firstCol="1" bandRow="1">
                <a:tableStyleId>{61F90042-98A9-4D39-9F0A-07D29E90F313}</a:tableStyleId>
              </a:tblPr>
              <a:tblGrid>
                <a:gridCol w="1090877">
                  <a:extLst>
                    <a:ext uri="{9D8B030D-6E8A-4147-A177-3AD203B41FA5}">
                      <a16:colId xmlns:a16="http://schemas.microsoft.com/office/drawing/2014/main" val="3024738664"/>
                    </a:ext>
                  </a:extLst>
                </a:gridCol>
                <a:gridCol w="2089991">
                  <a:extLst>
                    <a:ext uri="{9D8B030D-6E8A-4147-A177-3AD203B41FA5}">
                      <a16:colId xmlns:a16="http://schemas.microsoft.com/office/drawing/2014/main" val="1006450475"/>
                    </a:ext>
                  </a:extLst>
                </a:gridCol>
                <a:gridCol w="1769750">
                  <a:extLst>
                    <a:ext uri="{9D8B030D-6E8A-4147-A177-3AD203B41FA5}">
                      <a16:colId xmlns:a16="http://schemas.microsoft.com/office/drawing/2014/main" val="3186145907"/>
                    </a:ext>
                  </a:extLst>
                </a:gridCol>
              </a:tblGrid>
              <a:tr h="848586">
                <a:tc>
                  <a:txBody>
                    <a:bodyPr/>
                    <a:lstStyle/>
                    <a:p>
                      <a:pPr marL="0" marR="0">
                        <a:spcBef>
                          <a:spcPts val="0"/>
                        </a:spcBef>
                        <a:spcAft>
                          <a:spcPts val="0"/>
                        </a:spcAft>
                      </a:pPr>
                      <a:r>
                        <a:rPr lang="en-US" sz="1800" dirty="0" err="1">
                          <a:effectLst/>
                        </a:rPr>
                        <a:t>Những</a:t>
                      </a:r>
                      <a:r>
                        <a:rPr lang="en-US" sz="1800" dirty="0">
                          <a:effectLst/>
                        </a:rPr>
                        <a:t> </a:t>
                      </a:r>
                      <a:r>
                        <a:rPr lang="en-US" sz="1800" dirty="0" err="1">
                          <a:effectLst/>
                        </a:rPr>
                        <a:t>lần</a:t>
                      </a:r>
                      <a:r>
                        <a:rPr lang="en-US" sz="1800" dirty="0">
                          <a:effectLst/>
                        </a:rPr>
                        <a:t> </a:t>
                      </a:r>
                      <a:r>
                        <a:rPr lang="en-US" sz="1800" dirty="0" err="1">
                          <a:effectLst/>
                        </a:rPr>
                        <a:t>nghe</a:t>
                      </a:r>
                      <a:r>
                        <a:rPr lang="en-US" sz="1800" dirty="0">
                          <a:effectLst/>
                        </a:rPr>
                        <a:t> </a:t>
                      </a:r>
                      <a:r>
                        <a:rPr lang="en-US" sz="1800" dirty="0" err="1">
                          <a:effectLst/>
                        </a:rPr>
                        <a:t>theo</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err="1">
                          <a:effectLst/>
                        </a:rPr>
                        <a:t>Lời</a:t>
                      </a:r>
                      <a:r>
                        <a:rPr lang="en-US" sz="1800" dirty="0">
                          <a:effectLst/>
                        </a:rPr>
                        <a:t> </a:t>
                      </a:r>
                      <a:r>
                        <a:rPr lang="en-US" sz="1800" dirty="0" err="1">
                          <a:effectLst/>
                        </a:rPr>
                        <a:t>góp</a:t>
                      </a:r>
                      <a:r>
                        <a:rPr lang="en-US" sz="1800" dirty="0">
                          <a:effectLst/>
                        </a:rPr>
                        <a:t> ý</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effectLst/>
                        </a:rPr>
                        <a:t>Hành</a:t>
                      </a:r>
                      <a:r>
                        <a:rPr lang="en-US" sz="1800" dirty="0">
                          <a:effectLst/>
                        </a:rPr>
                        <a:t> </a:t>
                      </a:r>
                      <a:r>
                        <a:rPr lang="en-US" sz="1800" dirty="0" err="1">
                          <a:effectLst/>
                        </a:rPr>
                        <a:t>động</a:t>
                      </a:r>
                      <a:r>
                        <a:rPr lang="en-US" sz="1800" dirty="0">
                          <a:effectLst/>
                        </a:rPr>
                        <a:t>, </a:t>
                      </a:r>
                      <a:r>
                        <a:rPr lang="en-US" sz="1800" dirty="0" err="1">
                          <a:effectLst/>
                        </a:rPr>
                        <a:t>thái</a:t>
                      </a:r>
                      <a:r>
                        <a:rPr lang="en-US" sz="1800" dirty="0">
                          <a:effectLst/>
                        </a:rPr>
                        <a:t> </a:t>
                      </a:r>
                      <a:r>
                        <a:rPr lang="en-US" sz="1800" dirty="0" err="1">
                          <a:effectLst/>
                        </a:rPr>
                        <a:t>độ</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2763456675"/>
                  </a:ext>
                </a:extLst>
              </a:tr>
              <a:tr h="282862">
                <a:tc>
                  <a:txBody>
                    <a:bodyPr/>
                    <a:lstStyle/>
                    <a:p>
                      <a:pPr marL="0" marR="0">
                        <a:spcBef>
                          <a:spcPts val="0"/>
                        </a:spcBef>
                        <a:spcAft>
                          <a:spcPts val="0"/>
                        </a:spcAft>
                      </a:pPr>
                      <a:r>
                        <a:rPr lang="en-US" sz="1800">
                          <a:effectLst/>
                        </a:rPr>
                        <a:t>Lần 1</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rowSpan="3">
                  <a:txBody>
                    <a:bodyPr/>
                    <a:lstStyle/>
                    <a:p>
                      <a:endParaRPr lang="en-US" dirty="0"/>
                    </a:p>
                  </a:txBody>
                  <a:tcPr marL="68580" marR="68580" marT="0" marB="0">
                    <a:solidFill>
                      <a:schemeClr val="accent3">
                        <a:lumMod val="40000"/>
                        <a:lumOff val="60000"/>
                      </a:schemeClr>
                    </a:solidFill>
                  </a:tcPr>
                </a:tc>
                <a:extLst>
                  <a:ext uri="{0D108BD9-81ED-4DB2-BD59-A6C34878D82A}">
                    <a16:rowId xmlns:a16="http://schemas.microsoft.com/office/drawing/2014/main" val="1723839228"/>
                  </a:ext>
                </a:extLst>
              </a:tr>
              <a:tr h="282862">
                <a:tc>
                  <a:txBody>
                    <a:bodyPr/>
                    <a:lstStyle/>
                    <a:p>
                      <a:pPr marL="0" marR="0">
                        <a:spcBef>
                          <a:spcPts val="0"/>
                        </a:spcBef>
                        <a:spcAft>
                          <a:spcPts val="0"/>
                        </a:spcAft>
                      </a:pPr>
                      <a:r>
                        <a:rPr lang="en-US" sz="1800">
                          <a:effectLst/>
                        </a:rPr>
                        <a:t>Lần 2</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val="1302847548"/>
                  </a:ext>
                </a:extLst>
              </a:tr>
              <a:tr h="282862">
                <a:tc>
                  <a:txBody>
                    <a:bodyPr/>
                    <a:lstStyle/>
                    <a:p>
                      <a:pPr marL="0" marR="0">
                        <a:spcBef>
                          <a:spcPts val="0"/>
                        </a:spcBef>
                        <a:spcAft>
                          <a:spcPts val="0"/>
                        </a:spcAft>
                      </a:pPr>
                      <a:r>
                        <a:rPr lang="en-US" sz="1800">
                          <a:effectLst/>
                        </a:rPr>
                        <a:t>Lần 3</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vMerge="1">
                  <a:txBody>
                    <a:bodyPr/>
                    <a:lstStyle/>
                    <a:p>
                      <a:endParaRPr lang="en-US"/>
                    </a:p>
                  </a:txBody>
                  <a:tcPr/>
                </a:tc>
                <a:extLst>
                  <a:ext uri="{0D108BD9-81ED-4DB2-BD59-A6C34878D82A}">
                    <a16:rowId xmlns:a16="http://schemas.microsoft.com/office/drawing/2014/main" val="3475658297"/>
                  </a:ext>
                </a:extLst>
              </a:tr>
              <a:tr h="781708">
                <a:tc gridSpan="3">
                  <a:txBody>
                    <a:bodyPr/>
                    <a:lstStyle/>
                    <a:p>
                      <a:pPr marL="0" marR="0">
                        <a:spcBef>
                          <a:spcPts val="0"/>
                        </a:spcBef>
                        <a:spcAft>
                          <a:spcPts val="0"/>
                        </a:spcAft>
                      </a:pPr>
                      <a:r>
                        <a:rPr lang="en-US" sz="1800" dirty="0" err="1">
                          <a:effectLst/>
                        </a:rPr>
                        <a:t>Nhận</a:t>
                      </a:r>
                      <a:r>
                        <a:rPr lang="en-US" sz="1800" dirty="0">
                          <a:effectLst/>
                        </a:rPr>
                        <a:t> </a:t>
                      </a:r>
                      <a:r>
                        <a:rPr lang="en-US" sz="1800" dirty="0" err="1">
                          <a:effectLst/>
                        </a:rPr>
                        <a:t>xét</a:t>
                      </a:r>
                      <a:r>
                        <a:rPr lang="en-US" sz="1800" dirty="0">
                          <a:effectLst/>
                        </a:rPr>
                        <a:t> </a:t>
                      </a:r>
                      <a:r>
                        <a:rPr lang="en-US" sz="1800" dirty="0" err="1">
                          <a:effectLst/>
                        </a:rPr>
                        <a:t>về</a:t>
                      </a:r>
                      <a:r>
                        <a:rPr lang="en-US" sz="1800" dirty="0">
                          <a:effectLst/>
                        </a:rPr>
                        <a:t> </a:t>
                      </a:r>
                      <a:r>
                        <a:rPr lang="en-US" sz="1800" dirty="0" err="1">
                          <a:effectLst/>
                        </a:rPr>
                        <a:t>tính</a:t>
                      </a:r>
                      <a:r>
                        <a:rPr lang="en-US" sz="1800" baseline="0" dirty="0">
                          <a:effectLst/>
                        </a:rPr>
                        <a:t> </a:t>
                      </a:r>
                      <a:r>
                        <a:rPr lang="en-US" sz="1800" baseline="0" dirty="0" err="1">
                          <a:effectLst/>
                        </a:rPr>
                        <a:t>cách</a:t>
                      </a:r>
                      <a:r>
                        <a:rPr lang="en-US" sz="1800" dirty="0">
                          <a:effectLst/>
                        </a:rPr>
                        <a:t> </a:t>
                      </a:r>
                      <a:r>
                        <a:rPr lang="en-US" sz="1800" dirty="0" err="1">
                          <a:effectLst/>
                        </a:rPr>
                        <a:t>người</a:t>
                      </a:r>
                      <a:r>
                        <a:rPr lang="en-US" sz="1800" dirty="0">
                          <a:effectLst/>
                        </a:rPr>
                        <a:t> </a:t>
                      </a:r>
                      <a:r>
                        <a:rPr lang="en-US" sz="1800" dirty="0" err="1">
                          <a:effectLst/>
                        </a:rPr>
                        <a:t>thợ</a:t>
                      </a:r>
                      <a:r>
                        <a:rPr lang="en-US" sz="1800" dirty="0">
                          <a:effectLst/>
                        </a:rPr>
                        <a:t> </a:t>
                      </a:r>
                      <a:r>
                        <a:rPr lang="en-US" sz="1800" dirty="0" err="1">
                          <a:effectLst/>
                        </a:rPr>
                        <a:t>mộc</a:t>
                      </a:r>
                      <a:r>
                        <a:rPr lang="en-US" sz="1800" dirty="0">
                          <a:effectLst/>
                        </a:rPr>
                        <a:t>: </a:t>
                      </a:r>
                      <a:br>
                        <a:rPr lang="en-US" sz="1800" dirty="0">
                          <a:effectLst/>
                        </a:rPr>
                      </a:br>
                      <a:endParaRPr lang="en-US" sz="1800" dirty="0">
                        <a:effectLst/>
                      </a:endParaRPr>
                    </a:p>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8146778"/>
                  </a:ext>
                </a:extLst>
              </a:tr>
            </a:tbl>
          </a:graphicData>
        </a:graphic>
      </p:graphicFrame>
      <p:sp>
        <p:nvSpPr>
          <p:cNvPr id="7" name="Rounded Rectangle 6"/>
          <p:cNvSpPr/>
          <p:nvPr/>
        </p:nvSpPr>
        <p:spPr>
          <a:xfrm>
            <a:off x="6053682" y="1307657"/>
            <a:ext cx="2371725" cy="5056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THẢO LUẬN NHÓM</a:t>
            </a:r>
          </a:p>
        </p:txBody>
      </p:sp>
      <p:sp>
        <p:nvSpPr>
          <p:cNvPr id="11" name="Google Shape;420;p49"/>
          <p:cNvSpPr txBox="1">
            <a:spLocks noGrp="1"/>
          </p:cNvSpPr>
          <p:nvPr>
            <p:ph type="title" idx="2"/>
          </p:nvPr>
        </p:nvSpPr>
        <p:spPr>
          <a:xfrm>
            <a:off x="785814" y="864851"/>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1. </a:t>
            </a:r>
            <a:r>
              <a:rPr lang="en-US" dirty="0" err="1"/>
              <a:t>Câu</a:t>
            </a:r>
            <a:r>
              <a:rPr lang="en-US" dirty="0"/>
              <a:t> </a:t>
            </a:r>
            <a:r>
              <a:rPr lang="en-US" dirty="0" err="1"/>
              <a:t>chuyện</a:t>
            </a:r>
            <a:r>
              <a:rPr lang="en-US" dirty="0"/>
              <a:t> </a:t>
            </a:r>
            <a:r>
              <a:rPr lang="en-US" dirty="0" err="1"/>
              <a:t>đẽo</a:t>
            </a:r>
            <a:r>
              <a:rPr lang="en-US" dirty="0"/>
              <a:t> </a:t>
            </a:r>
            <a:r>
              <a:rPr lang="en-US" dirty="0" err="1"/>
              <a:t>cày</a:t>
            </a:r>
            <a:r>
              <a:rPr lang="en-US" dirty="0"/>
              <a:t> </a:t>
            </a:r>
            <a:r>
              <a:rPr lang="en-US" dirty="0" err="1"/>
              <a:t>của</a:t>
            </a:r>
            <a:r>
              <a:rPr lang="en-US" dirty="0"/>
              <a:t> </a:t>
            </a:r>
            <a:r>
              <a:rPr lang="en-US" dirty="0" err="1"/>
              <a:t>người</a:t>
            </a:r>
            <a:r>
              <a:rPr lang="en-US" dirty="0"/>
              <a:t> </a:t>
            </a:r>
            <a:r>
              <a:rPr lang="en-US" dirty="0" err="1"/>
              <a:t>thợ</a:t>
            </a:r>
            <a:r>
              <a:rPr lang="en-US" dirty="0"/>
              <a:t> </a:t>
            </a:r>
            <a:r>
              <a:rPr lang="en-US" dirty="0" err="1"/>
              <a:t>mộc</a:t>
            </a:r>
            <a:endParaRPr dirty="0"/>
          </a:p>
        </p:txBody>
      </p:sp>
      <p:sp>
        <p:nvSpPr>
          <p:cNvPr id="12" name="Google Shape;420;p49"/>
          <p:cNvSpPr txBox="1">
            <a:spLocks noGrp="1"/>
          </p:cNvSpPr>
          <p:nvPr>
            <p:ph type="title" idx="2"/>
          </p:nvPr>
        </p:nvSpPr>
        <p:spPr>
          <a:xfrm>
            <a:off x="839578" y="1395559"/>
            <a:ext cx="4896853"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b. </a:t>
            </a:r>
            <a:r>
              <a:rPr lang="en-US" sz="2000" dirty="0" err="1"/>
              <a:t>Công</a:t>
            </a:r>
            <a:r>
              <a:rPr lang="en-US" sz="2000" dirty="0"/>
              <a:t> </a:t>
            </a:r>
            <a:r>
              <a:rPr lang="en-US" sz="2000" dirty="0" err="1"/>
              <a:t>việc</a:t>
            </a:r>
            <a:r>
              <a:rPr lang="en-US" sz="2000" dirty="0"/>
              <a:t> </a:t>
            </a:r>
            <a:r>
              <a:rPr lang="en-US" sz="2000" dirty="0" err="1"/>
              <a:t>đẽo</a:t>
            </a:r>
            <a:r>
              <a:rPr lang="en-US" sz="2000" dirty="0"/>
              <a:t> </a:t>
            </a:r>
            <a:r>
              <a:rPr lang="en-US" sz="2000" dirty="0" err="1"/>
              <a:t>cày</a:t>
            </a:r>
            <a:r>
              <a:rPr lang="en-US" sz="2000" dirty="0"/>
              <a:t> </a:t>
            </a:r>
            <a:r>
              <a:rPr lang="en-US" sz="2000" dirty="0" err="1"/>
              <a:t>của</a:t>
            </a:r>
            <a:r>
              <a:rPr lang="en-US" sz="2000" dirty="0"/>
              <a:t> </a:t>
            </a:r>
            <a:r>
              <a:rPr lang="en-US" sz="2000" dirty="0" err="1"/>
              <a:t>người</a:t>
            </a:r>
            <a:r>
              <a:rPr lang="en-US" sz="2000" dirty="0"/>
              <a:t> </a:t>
            </a:r>
            <a:r>
              <a:rPr lang="en-US" sz="2000" dirty="0" err="1"/>
              <a:t>thợ</a:t>
            </a:r>
            <a:r>
              <a:rPr lang="en-US" sz="2000" dirty="0"/>
              <a:t> </a:t>
            </a:r>
            <a:r>
              <a:rPr lang="en-US" sz="2000" dirty="0" err="1"/>
              <a:t>mộc</a:t>
            </a:r>
            <a:endParaRPr sz="2000" dirty="0"/>
          </a:p>
        </p:txBody>
      </p:sp>
    </p:spTree>
    <p:extLst>
      <p:ext uri="{BB962C8B-B14F-4D97-AF65-F5344CB8AC3E}">
        <p14:creationId xmlns:p14="http://schemas.microsoft.com/office/powerpoint/2010/main" val="94976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II. </a:t>
            </a:r>
            <a:r>
              <a:rPr lang="en-US" sz="2400" dirty="0" err="1"/>
              <a:t>Suy</a:t>
            </a:r>
            <a:r>
              <a:rPr lang="en-US" sz="2400" dirty="0"/>
              <a:t> </a:t>
            </a:r>
            <a:r>
              <a:rPr lang="en-US" sz="2400" dirty="0" err="1"/>
              <a:t>ngẫm</a:t>
            </a:r>
            <a:r>
              <a:rPr lang="en-US" sz="2400" dirty="0"/>
              <a:t> </a:t>
            </a:r>
            <a:r>
              <a:rPr lang="en-US" sz="2400" dirty="0" err="1"/>
              <a:t>và</a:t>
            </a:r>
            <a:r>
              <a:rPr lang="en-US" sz="2400" dirty="0"/>
              <a:t> </a:t>
            </a:r>
            <a:r>
              <a:rPr lang="en-US" sz="2400" dirty="0" err="1"/>
              <a:t>phản</a:t>
            </a:r>
            <a:r>
              <a:rPr lang="en-US" sz="2400" dirty="0"/>
              <a:t> </a:t>
            </a:r>
            <a:r>
              <a:rPr lang="en-US" sz="2400" dirty="0" err="1"/>
              <a:t>hồi</a:t>
            </a:r>
            <a:endParaRPr sz="2400" dirty="0"/>
          </a:p>
        </p:txBody>
      </p:sp>
      <p:graphicFrame>
        <p:nvGraphicFramePr>
          <p:cNvPr id="5" name="Table 4"/>
          <p:cNvGraphicFramePr>
            <a:graphicFrameLocks noGrp="1"/>
          </p:cNvGraphicFramePr>
          <p:nvPr>
            <p:extLst>
              <p:ext uri="{D42A27DB-BD31-4B8C-83A1-F6EECF244321}">
                <p14:modId xmlns:p14="http://schemas.microsoft.com/office/powerpoint/2010/main" val="1433554494"/>
              </p:ext>
            </p:extLst>
          </p:nvPr>
        </p:nvGraphicFramePr>
        <p:xfrm>
          <a:off x="771528" y="1638946"/>
          <a:ext cx="7643811" cy="3122317"/>
        </p:xfrm>
        <a:graphic>
          <a:graphicData uri="http://schemas.openxmlformats.org/drawingml/2006/table">
            <a:tbl>
              <a:tblPr firstRow="1" firstCol="1" bandRow="1">
                <a:tableStyleId>{61F90042-98A9-4D39-9F0A-07D29E90F313}</a:tableStyleId>
              </a:tblPr>
              <a:tblGrid>
                <a:gridCol w="1684327">
                  <a:extLst>
                    <a:ext uri="{9D8B030D-6E8A-4147-A177-3AD203B41FA5}">
                      <a16:colId xmlns:a16="http://schemas.microsoft.com/office/drawing/2014/main" val="3024738664"/>
                    </a:ext>
                  </a:extLst>
                </a:gridCol>
                <a:gridCol w="3226970">
                  <a:extLst>
                    <a:ext uri="{9D8B030D-6E8A-4147-A177-3AD203B41FA5}">
                      <a16:colId xmlns:a16="http://schemas.microsoft.com/office/drawing/2014/main" val="1006450475"/>
                    </a:ext>
                  </a:extLst>
                </a:gridCol>
                <a:gridCol w="2732514">
                  <a:extLst>
                    <a:ext uri="{9D8B030D-6E8A-4147-A177-3AD203B41FA5}">
                      <a16:colId xmlns:a16="http://schemas.microsoft.com/office/drawing/2014/main" val="3186145907"/>
                    </a:ext>
                  </a:extLst>
                </a:gridCol>
              </a:tblGrid>
              <a:tr h="556741">
                <a:tc>
                  <a:txBody>
                    <a:bodyPr/>
                    <a:lstStyle/>
                    <a:p>
                      <a:pPr marL="0" marR="0" algn="ctr">
                        <a:spcBef>
                          <a:spcPts val="0"/>
                        </a:spcBef>
                        <a:spcAft>
                          <a:spcPts val="0"/>
                        </a:spcAft>
                      </a:pPr>
                      <a:r>
                        <a:rPr lang="en-US" sz="1800" dirty="0" err="1">
                          <a:solidFill>
                            <a:srgbClr val="C00000"/>
                          </a:solidFill>
                          <a:effectLst/>
                        </a:rPr>
                        <a:t>Những</a:t>
                      </a:r>
                      <a:r>
                        <a:rPr lang="en-US" sz="1800" dirty="0">
                          <a:solidFill>
                            <a:srgbClr val="C00000"/>
                          </a:solidFill>
                          <a:effectLst/>
                        </a:rPr>
                        <a:t> </a:t>
                      </a:r>
                      <a:r>
                        <a:rPr lang="en-US" sz="1800" dirty="0" err="1">
                          <a:solidFill>
                            <a:srgbClr val="C00000"/>
                          </a:solidFill>
                          <a:effectLst/>
                        </a:rPr>
                        <a:t>lần</a:t>
                      </a:r>
                      <a:r>
                        <a:rPr lang="en-US" sz="1800" dirty="0">
                          <a:solidFill>
                            <a:srgbClr val="C00000"/>
                          </a:solidFill>
                          <a:effectLst/>
                        </a:rPr>
                        <a:t> </a:t>
                      </a:r>
                      <a:r>
                        <a:rPr lang="en-US" sz="1800" dirty="0" err="1">
                          <a:solidFill>
                            <a:srgbClr val="C00000"/>
                          </a:solidFill>
                          <a:effectLst/>
                        </a:rPr>
                        <a:t>nghe</a:t>
                      </a:r>
                      <a:r>
                        <a:rPr lang="en-US" sz="1800" dirty="0">
                          <a:solidFill>
                            <a:srgbClr val="C00000"/>
                          </a:solidFill>
                          <a:effectLst/>
                        </a:rPr>
                        <a:t> </a:t>
                      </a:r>
                      <a:r>
                        <a:rPr lang="en-US" sz="1800" dirty="0" err="1">
                          <a:solidFill>
                            <a:srgbClr val="C00000"/>
                          </a:solidFill>
                          <a:effectLst/>
                        </a:rPr>
                        <a:t>theo</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lgn="ctr">
                        <a:spcBef>
                          <a:spcPts val="0"/>
                        </a:spcBef>
                        <a:spcAft>
                          <a:spcPts val="0"/>
                        </a:spcAft>
                      </a:pPr>
                      <a:r>
                        <a:rPr lang="en-US" sz="1800" dirty="0" err="1">
                          <a:solidFill>
                            <a:srgbClr val="C00000"/>
                          </a:solidFill>
                          <a:effectLst/>
                        </a:rPr>
                        <a:t>Lời</a:t>
                      </a:r>
                      <a:r>
                        <a:rPr lang="en-US" sz="1800" dirty="0">
                          <a:solidFill>
                            <a:srgbClr val="C00000"/>
                          </a:solidFill>
                          <a:effectLst/>
                        </a:rPr>
                        <a:t> </a:t>
                      </a:r>
                      <a:r>
                        <a:rPr lang="en-US" sz="1800" dirty="0" err="1">
                          <a:solidFill>
                            <a:srgbClr val="C00000"/>
                          </a:solidFill>
                          <a:effectLst/>
                        </a:rPr>
                        <a:t>góp</a:t>
                      </a:r>
                      <a:r>
                        <a:rPr lang="en-US" sz="1800" dirty="0">
                          <a:solidFill>
                            <a:srgbClr val="C00000"/>
                          </a:solidFill>
                          <a:effectLst/>
                        </a:rPr>
                        <a:t> ý</a:t>
                      </a:r>
                      <a:endParaRPr lang="en-US" sz="1800"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solidFill>
                            <a:srgbClr val="C00000"/>
                          </a:solidFill>
                          <a:effectLst/>
                        </a:rPr>
                        <a:t>Hành</a:t>
                      </a:r>
                      <a:r>
                        <a:rPr lang="en-US" sz="1800" dirty="0">
                          <a:solidFill>
                            <a:srgbClr val="C00000"/>
                          </a:solidFill>
                          <a:effectLst/>
                        </a:rPr>
                        <a:t> </a:t>
                      </a:r>
                      <a:r>
                        <a:rPr lang="en-US" sz="1800" dirty="0" err="1">
                          <a:solidFill>
                            <a:srgbClr val="C00000"/>
                          </a:solidFill>
                          <a:effectLst/>
                        </a:rPr>
                        <a:t>động</a:t>
                      </a:r>
                      <a:r>
                        <a:rPr lang="en-US" sz="1800" dirty="0">
                          <a:solidFill>
                            <a:srgbClr val="C00000"/>
                          </a:solidFill>
                          <a:effectLst/>
                        </a:rPr>
                        <a:t>, </a:t>
                      </a:r>
                      <a:r>
                        <a:rPr lang="en-US" sz="1800" dirty="0" err="1">
                          <a:solidFill>
                            <a:srgbClr val="C00000"/>
                          </a:solidFill>
                          <a:effectLst/>
                        </a:rPr>
                        <a:t>thái</a:t>
                      </a:r>
                      <a:r>
                        <a:rPr lang="en-US" sz="1800" dirty="0">
                          <a:solidFill>
                            <a:srgbClr val="C00000"/>
                          </a:solidFill>
                          <a:effectLst/>
                        </a:rPr>
                        <a:t> </a:t>
                      </a:r>
                      <a:r>
                        <a:rPr lang="en-US" sz="1800" dirty="0" err="1">
                          <a:solidFill>
                            <a:srgbClr val="C00000"/>
                          </a:solidFill>
                          <a:effectLst/>
                        </a:rPr>
                        <a:t>độ</a:t>
                      </a:r>
                      <a:endParaRPr lang="en-US" sz="1800" dirty="0">
                        <a:solidFill>
                          <a:srgbClr val="C00000"/>
                        </a:solidFill>
                        <a:effectLst/>
                        <a:latin typeface="Times New Roman" panose="02020603050405020304" pitchFamily="18" charset="0"/>
                        <a:ea typeface="Times New Roman" panose="02020603050405020304" pitchFamily="18" charset="0"/>
                      </a:endParaRPr>
                    </a:p>
                    <a:p>
                      <a:pPr algn="ctr"/>
                      <a:endParaRPr lang="en-US" sz="1800" dirty="0">
                        <a:solidFill>
                          <a:srgbClr val="C00000"/>
                        </a:solidFill>
                      </a:endParaRPr>
                    </a:p>
                  </a:txBody>
                  <a:tcPr marL="68580" marR="68580" marT="0" marB="0">
                    <a:solidFill>
                      <a:schemeClr val="accent3">
                        <a:lumMod val="40000"/>
                        <a:lumOff val="60000"/>
                      </a:schemeClr>
                    </a:solidFill>
                  </a:tcPr>
                </a:tc>
                <a:extLst>
                  <a:ext uri="{0D108BD9-81ED-4DB2-BD59-A6C34878D82A}">
                    <a16:rowId xmlns:a16="http://schemas.microsoft.com/office/drawing/2014/main" val="2763456675"/>
                  </a:ext>
                </a:extLst>
              </a:tr>
              <a:tr h="50998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effectLst/>
                        </a:rPr>
                        <a:t>Lần</a:t>
                      </a:r>
                      <a:r>
                        <a:rPr lang="en-US" sz="1800" dirty="0">
                          <a:effectLst/>
                        </a:rPr>
                        <a:t> 1</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1734756145"/>
                  </a:ext>
                </a:extLst>
              </a:tr>
              <a:tr h="50998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effectLst/>
                        </a:rPr>
                        <a:t>Lần</a:t>
                      </a:r>
                      <a:r>
                        <a:rPr lang="en-US" sz="1800" dirty="0">
                          <a:effectLst/>
                        </a:rPr>
                        <a:t> 2</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4267475165"/>
                  </a:ext>
                </a:extLst>
              </a:tr>
              <a:tr h="764971">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err="1">
                          <a:effectLst/>
                        </a:rPr>
                        <a:t>Lần</a:t>
                      </a:r>
                      <a:r>
                        <a:rPr lang="en-US" sz="1800" dirty="0">
                          <a:effectLst/>
                        </a:rPr>
                        <a:t> 3</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800" b="0" i="0" u="none" strike="noStrike" cap="none" dirty="0">
                        <a:solidFill>
                          <a:srgbClr val="000000"/>
                        </a:solidFill>
                        <a:effectLst/>
                        <a:latin typeface="Arial"/>
                        <a:ea typeface="Arial"/>
                        <a:cs typeface="Arial"/>
                        <a:sym typeface="Arial"/>
                      </a:endParaRPr>
                    </a:p>
                    <a:p>
                      <a:endParaRPr lang="en-US" sz="1800" dirty="0"/>
                    </a:p>
                  </a:txBody>
                  <a:tcPr marL="68580" marR="68580" marT="0" marB="0">
                    <a:solidFill>
                      <a:schemeClr val="accent3">
                        <a:lumMod val="40000"/>
                        <a:lumOff val="60000"/>
                      </a:schemeClr>
                    </a:solidFill>
                  </a:tcPr>
                </a:tc>
                <a:extLst>
                  <a:ext uri="{0D108BD9-81ED-4DB2-BD59-A6C34878D82A}">
                    <a16:rowId xmlns:a16="http://schemas.microsoft.com/office/drawing/2014/main" val="3236217786"/>
                  </a:ext>
                </a:extLst>
              </a:tr>
              <a:tr h="703325">
                <a:tc gridSpan="3">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i="1" dirty="0" err="1">
                          <a:effectLst/>
                        </a:rPr>
                        <a:t>Nhận</a:t>
                      </a:r>
                      <a:r>
                        <a:rPr lang="en-US" sz="1800" i="1" dirty="0">
                          <a:effectLst/>
                        </a:rPr>
                        <a:t> </a:t>
                      </a:r>
                      <a:r>
                        <a:rPr lang="en-US" sz="1800" i="1" dirty="0" err="1">
                          <a:effectLst/>
                        </a:rPr>
                        <a:t>xét</a:t>
                      </a:r>
                      <a:r>
                        <a:rPr lang="en-US" sz="1800" i="1" dirty="0">
                          <a:effectLst/>
                        </a:rPr>
                        <a:t> </a:t>
                      </a:r>
                      <a:r>
                        <a:rPr lang="en-US" sz="1800" i="1" dirty="0" err="1">
                          <a:effectLst/>
                        </a:rPr>
                        <a:t>về</a:t>
                      </a:r>
                      <a:r>
                        <a:rPr lang="en-US" sz="1800" i="1" dirty="0">
                          <a:effectLst/>
                        </a:rPr>
                        <a:t> </a:t>
                      </a:r>
                      <a:r>
                        <a:rPr lang="en-US" sz="1800" i="1" dirty="0" err="1">
                          <a:effectLst/>
                        </a:rPr>
                        <a:t>tính</a:t>
                      </a:r>
                      <a:r>
                        <a:rPr lang="en-US" sz="1800" i="1" baseline="0" dirty="0">
                          <a:effectLst/>
                        </a:rPr>
                        <a:t> </a:t>
                      </a:r>
                      <a:r>
                        <a:rPr lang="en-US" sz="1800" i="1" baseline="0" dirty="0" err="1">
                          <a:effectLst/>
                        </a:rPr>
                        <a:t>cách</a:t>
                      </a:r>
                      <a:r>
                        <a:rPr lang="en-US" sz="1800" i="1" dirty="0">
                          <a:effectLst/>
                        </a:rPr>
                        <a:t> </a:t>
                      </a:r>
                      <a:r>
                        <a:rPr lang="en-US" sz="1800" i="1" dirty="0" err="1">
                          <a:effectLst/>
                        </a:rPr>
                        <a:t>người</a:t>
                      </a:r>
                      <a:r>
                        <a:rPr lang="en-US" sz="1800" i="1" dirty="0">
                          <a:effectLst/>
                        </a:rPr>
                        <a:t> </a:t>
                      </a:r>
                      <a:r>
                        <a:rPr lang="en-US" sz="1800" i="1" dirty="0" err="1">
                          <a:effectLst/>
                        </a:rPr>
                        <a:t>thợ</a:t>
                      </a:r>
                      <a:r>
                        <a:rPr lang="en-US" sz="1800" i="1" dirty="0">
                          <a:effectLst/>
                        </a:rPr>
                        <a:t> </a:t>
                      </a:r>
                      <a:r>
                        <a:rPr lang="en-US" sz="1800" i="1" dirty="0" err="1">
                          <a:effectLst/>
                        </a:rPr>
                        <a:t>mộc</a:t>
                      </a:r>
                      <a:r>
                        <a:rPr lang="en-US" sz="1800" i="1" dirty="0">
                          <a:effectLst/>
                        </a:rPr>
                        <a:t>: </a:t>
                      </a:r>
                      <a:br>
                        <a:rPr lang="en-US" sz="1800" dirty="0">
                          <a:effectLst/>
                        </a:rPr>
                      </a:br>
                      <a:endParaRPr lang="en-US" sz="1800" b="0" i="0" u="none" strike="noStrike" cap="none" dirty="0">
                        <a:solidFill>
                          <a:srgbClr val="000000"/>
                        </a:solidFill>
                        <a:effectLst/>
                        <a:latin typeface="Arial"/>
                        <a:ea typeface="Arial"/>
                        <a:cs typeface="Arial"/>
                        <a:sym typeface="Arial"/>
                      </a:endParaRPr>
                    </a:p>
                  </a:txBody>
                  <a:tcPr marL="68580" marR="68580" marT="0" marB="0">
                    <a:solidFill>
                      <a:schemeClr val="accent3">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58146778"/>
                  </a:ext>
                </a:extLst>
              </a:tr>
            </a:tbl>
          </a:graphicData>
        </a:graphic>
      </p:graphicFrame>
      <p:sp>
        <p:nvSpPr>
          <p:cNvPr id="8" name="Google Shape;420;p49"/>
          <p:cNvSpPr txBox="1">
            <a:spLocks noGrp="1"/>
          </p:cNvSpPr>
          <p:nvPr>
            <p:ph type="title" idx="2"/>
          </p:nvPr>
        </p:nvSpPr>
        <p:spPr>
          <a:xfrm>
            <a:off x="664371" y="731295"/>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1. </a:t>
            </a:r>
            <a:r>
              <a:rPr lang="en-US" sz="2000" dirty="0" err="1"/>
              <a:t>Câu</a:t>
            </a:r>
            <a:r>
              <a:rPr lang="en-US" sz="2000" dirty="0"/>
              <a:t> </a:t>
            </a:r>
            <a:r>
              <a:rPr lang="en-US" sz="2000" dirty="0" err="1"/>
              <a:t>chuyện</a:t>
            </a:r>
            <a:r>
              <a:rPr lang="en-US" sz="2000" dirty="0"/>
              <a:t> </a:t>
            </a:r>
            <a:r>
              <a:rPr lang="en-US" sz="2000" dirty="0" err="1"/>
              <a:t>đẽo</a:t>
            </a:r>
            <a:r>
              <a:rPr lang="en-US" sz="2000" dirty="0"/>
              <a:t> </a:t>
            </a:r>
            <a:r>
              <a:rPr lang="en-US" sz="2000" dirty="0" err="1"/>
              <a:t>cày</a:t>
            </a:r>
            <a:r>
              <a:rPr lang="en-US" sz="2000" dirty="0"/>
              <a:t> </a:t>
            </a:r>
            <a:r>
              <a:rPr lang="en-US" sz="2000" dirty="0" err="1"/>
              <a:t>của</a:t>
            </a:r>
            <a:r>
              <a:rPr lang="en-US" sz="2000" dirty="0"/>
              <a:t> </a:t>
            </a:r>
            <a:r>
              <a:rPr lang="en-US" sz="2000" dirty="0" err="1"/>
              <a:t>người</a:t>
            </a:r>
            <a:r>
              <a:rPr lang="en-US" sz="2000" dirty="0"/>
              <a:t> </a:t>
            </a:r>
            <a:r>
              <a:rPr lang="en-US" sz="2000" dirty="0" err="1"/>
              <a:t>thợ</a:t>
            </a:r>
            <a:r>
              <a:rPr lang="en-US" sz="2000" dirty="0"/>
              <a:t> </a:t>
            </a:r>
            <a:r>
              <a:rPr lang="en-US" sz="2000" dirty="0" err="1"/>
              <a:t>mộc</a:t>
            </a:r>
            <a:endParaRPr sz="2000" dirty="0"/>
          </a:p>
        </p:txBody>
      </p:sp>
      <p:sp>
        <p:nvSpPr>
          <p:cNvPr id="9" name="Google Shape;420;p49"/>
          <p:cNvSpPr txBox="1">
            <a:spLocks noGrp="1"/>
          </p:cNvSpPr>
          <p:nvPr>
            <p:ph type="title" idx="2"/>
          </p:nvPr>
        </p:nvSpPr>
        <p:spPr>
          <a:xfrm>
            <a:off x="839579" y="1144361"/>
            <a:ext cx="508259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b. </a:t>
            </a:r>
            <a:r>
              <a:rPr lang="en-US" sz="2000" dirty="0" err="1"/>
              <a:t>Công</a:t>
            </a:r>
            <a:r>
              <a:rPr lang="en-US" sz="2000" dirty="0"/>
              <a:t> </a:t>
            </a:r>
            <a:r>
              <a:rPr lang="en-US" sz="2000" dirty="0" err="1"/>
              <a:t>việc</a:t>
            </a:r>
            <a:r>
              <a:rPr lang="en-US" sz="2000" dirty="0"/>
              <a:t> </a:t>
            </a:r>
            <a:r>
              <a:rPr lang="en-US" sz="2000" dirty="0" err="1"/>
              <a:t>đẽo</a:t>
            </a:r>
            <a:r>
              <a:rPr lang="en-US" sz="2000" dirty="0"/>
              <a:t> </a:t>
            </a:r>
            <a:r>
              <a:rPr lang="en-US" sz="2000" dirty="0" err="1"/>
              <a:t>cày</a:t>
            </a:r>
            <a:r>
              <a:rPr lang="en-US" sz="2000" dirty="0"/>
              <a:t> </a:t>
            </a:r>
            <a:r>
              <a:rPr lang="en-US" sz="2000" dirty="0" err="1"/>
              <a:t>của</a:t>
            </a:r>
            <a:r>
              <a:rPr lang="en-US" sz="2000" dirty="0"/>
              <a:t> </a:t>
            </a:r>
            <a:r>
              <a:rPr lang="en-US" sz="2000" dirty="0" err="1"/>
              <a:t>người</a:t>
            </a:r>
            <a:r>
              <a:rPr lang="en-US" sz="2000" dirty="0"/>
              <a:t> </a:t>
            </a:r>
            <a:r>
              <a:rPr lang="en-US" sz="2000" dirty="0" err="1"/>
              <a:t>thợ</a:t>
            </a:r>
            <a:r>
              <a:rPr lang="en-US" sz="2000" dirty="0"/>
              <a:t> </a:t>
            </a:r>
            <a:r>
              <a:rPr lang="en-US" sz="2000" dirty="0" err="1"/>
              <a:t>mộc</a:t>
            </a:r>
            <a:endParaRPr sz="2000" dirty="0"/>
          </a:p>
        </p:txBody>
      </p:sp>
      <p:sp>
        <p:nvSpPr>
          <p:cNvPr id="3" name="TextBox 2"/>
          <p:cNvSpPr txBox="1"/>
          <p:nvPr/>
        </p:nvSpPr>
        <p:spPr>
          <a:xfrm>
            <a:off x="2493168" y="2251417"/>
            <a:ext cx="3121820" cy="369332"/>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a:t>
            </a:r>
            <a:r>
              <a:rPr lang="en-US" sz="1800" dirty="0" err="1"/>
              <a:t>cao</a:t>
            </a:r>
            <a:r>
              <a:rPr lang="en-US" sz="1800" dirty="0"/>
              <a:t>, to </a:t>
            </a:r>
            <a:r>
              <a:rPr lang="en-US" sz="1800" dirty="0" err="1"/>
              <a:t>mới</a:t>
            </a:r>
            <a:r>
              <a:rPr lang="en-US" sz="1800" dirty="0"/>
              <a:t> </a:t>
            </a:r>
            <a:r>
              <a:rPr lang="en-US" sz="1800" dirty="0" err="1"/>
              <a:t>dễ</a:t>
            </a:r>
            <a:r>
              <a:rPr lang="en-US" sz="1800" dirty="0"/>
              <a:t> </a:t>
            </a:r>
            <a:r>
              <a:rPr lang="en-US" sz="1800" dirty="0" err="1"/>
              <a:t>cày</a:t>
            </a:r>
            <a:r>
              <a:rPr lang="en-US" sz="1800" dirty="0"/>
              <a:t>.</a:t>
            </a:r>
            <a:endParaRPr lang="en-US" sz="1800" dirty="0">
              <a:latin typeface="Times New Roman" panose="02020603050405020304" pitchFamily="18" charset="0"/>
              <a:ea typeface="Times New Roman" panose="02020603050405020304" pitchFamily="18" charset="0"/>
            </a:endParaRPr>
          </a:p>
        </p:txBody>
      </p:sp>
      <p:sp>
        <p:nvSpPr>
          <p:cNvPr id="10" name="TextBox 9"/>
          <p:cNvSpPr txBox="1"/>
          <p:nvPr/>
        </p:nvSpPr>
        <p:spPr>
          <a:xfrm>
            <a:off x="2493168" y="2830773"/>
            <a:ext cx="3121820" cy="369332"/>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a:t>
            </a:r>
            <a:r>
              <a:rPr lang="en-US" sz="1800" dirty="0" err="1"/>
              <a:t>nhỏ</a:t>
            </a:r>
            <a:r>
              <a:rPr lang="en-US" sz="1800" dirty="0"/>
              <a:t>, </a:t>
            </a:r>
            <a:r>
              <a:rPr lang="en-US" sz="1800" dirty="0" err="1"/>
              <a:t>thấp</a:t>
            </a:r>
            <a:r>
              <a:rPr lang="en-US" sz="1800" dirty="0"/>
              <a:t> </a:t>
            </a:r>
            <a:r>
              <a:rPr lang="en-US" sz="1800" dirty="0" err="1"/>
              <a:t>hơn</a:t>
            </a:r>
            <a:r>
              <a:rPr lang="en-US" sz="1800" dirty="0"/>
              <a:t>.</a:t>
            </a:r>
            <a:endParaRPr lang="en-US" sz="1800" dirty="0">
              <a:latin typeface="Times New Roman" panose="02020603050405020304" pitchFamily="18" charset="0"/>
              <a:ea typeface="Times New Roman" panose="02020603050405020304" pitchFamily="18" charset="0"/>
            </a:endParaRPr>
          </a:p>
        </p:txBody>
      </p:sp>
      <p:sp>
        <p:nvSpPr>
          <p:cNvPr id="11" name="TextBox 10"/>
          <p:cNvSpPr txBox="1"/>
          <p:nvPr/>
        </p:nvSpPr>
        <p:spPr>
          <a:xfrm>
            <a:off x="2493168" y="3379905"/>
            <a:ext cx="2993232" cy="646331"/>
          </a:xfrm>
          <a:prstGeom prst="rect">
            <a:avLst/>
          </a:prstGeom>
          <a:noFill/>
        </p:spPr>
        <p:txBody>
          <a:bodyPr wrap="square" rtlCol="0">
            <a:spAutoFit/>
          </a:bodyPr>
          <a:lstStyle/>
          <a:p>
            <a:pPr>
              <a:defRPr/>
            </a:pPr>
            <a:r>
              <a:rPr lang="en-US" sz="1800" dirty="0" err="1"/>
              <a:t>Phải</a:t>
            </a:r>
            <a:r>
              <a:rPr lang="en-US" sz="1800" dirty="0"/>
              <a:t> </a:t>
            </a:r>
            <a:r>
              <a:rPr lang="en-US" sz="1800" dirty="0" err="1"/>
              <a:t>đẽo</a:t>
            </a:r>
            <a:r>
              <a:rPr lang="en-US" sz="1800" dirty="0"/>
              <a:t> to </a:t>
            </a:r>
            <a:r>
              <a:rPr lang="en-US" sz="1800" dirty="0" err="1"/>
              <a:t>gấp</a:t>
            </a:r>
            <a:r>
              <a:rPr lang="en-US" sz="1800" dirty="0"/>
              <a:t> </a:t>
            </a:r>
            <a:r>
              <a:rPr lang="en-US" sz="1800" dirty="0" err="1"/>
              <a:t>đôi</a:t>
            </a:r>
            <a:r>
              <a:rPr lang="en-US" sz="1800" dirty="0"/>
              <a:t>, </a:t>
            </a:r>
            <a:r>
              <a:rPr lang="en-US" sz="1800" dirty="0" err="1"/>
              <a:t>gấp</a:t>
            </a:r>
            <a:r>
              <a:rPr lang="en-US" sz="1800" dirty="0"/>
              <a:t> </a:t>
            </a:r>
            <a:r>
              <a:rPr lang="en-US" sz="1800" dirty="0" err="1"/>
              <a:t>ba</a:t>
            </a:r>
            <a:r>
              <a:rPr lang="en-US" sz="1800" dirty="0"/>
              <a:t> </a:t>
            </a:r>
            <a:r>
              <a:rPr lang="en-US" sz="1800" dirty="0" err="1"/>
              <a:t>cho</a:t>
            </a:r>
            <a:r>
              <a:rPr lang="en-US" sz="1800" dirty="0"/>
              <a:t> </a:t>
            </a:r>
            <a:r>
              <a:rPr lang="en-US" sz="1800" dirty="0" err="1"/>
              <a:t>voi</a:t>
            </a:r>
            <a:r>
              <a:rPr lang="en-US" sz="1800" dirty="0"/>
              <a:t> </a:t>
            </a:r>
            <a:r>
              <a:rPr lang="en-US" sz="1800" dirty="0" err="1"/>
              <a:t>cày</a:t>
            </a:r>
            <a:r>
              <a:rPr lang="en-US" sz="1800" dirty="0"/>
              <a:t>.</a:t>
            </a:r>
            <a:endParaRPr lang="en-US" sz="1800" dirty="0">
              <a:latin typeface="Times New Roman" panose="02020603050405020304" pitchFamily="18" charset="0"/>
              <a:ea typeface="Times New Roman" panose="02020603050405020304" pitchFamily="18" charset="0"/>
            </a:endParaRPr>
          </a:p>
        </p:txBody>
      </p:sp>
      <p:sp>
        <p:nvSpPr>
          <p:cNvPr id="12" name="TextBox 11"/>
          <p:cNvSpPr txBox="1"/>
          <p:nvPr/>
        </p:nvSpPr>
        <p:spPr>
          <a:xfrm>
            <a:off x="5772151" y="2249598"/>
            <a:ext cx="2307431" cy="369332"/>
          </a:xfrm>
          <a:prstGeom prst="rect">
            <a:avLst/>
          </a:prstGeom>
          <a:noFill/>
        </p:spPr>
        <p:txBody>
          <a:bodyPr wrap="square" rtlCol="0">
            <a:spAutoFit/>
          </a:bodyPr>
          <a:lstStyle/>
          <a:p>
            <a:pPr>
              <a:defRPr/>
            </a:pPr>
            <a:r>
              <a:rPr lang="en-US" sz="1800" dirty="0"/>
              <a:t>Cho </a:t>
            </a:r>
            <a:r>
              <a:rPr lang="en-US" sz="1800" dirty="0" err="1"/>
              <a:t>là</a:t>
            </a:r>
            <a:r>
              <a:rPr lang="en-US" sz="1800" dirty="0"/>
              <a:t> </a:t>
            </a:r>
            <a:r>
              <a:rPr lang="en-US" sz="1800" dirty="0" err="1"/>
              <a:t>phải</a:t>
            </a:r>
            <a:r>
              <a:rPr lang="en-US" sz="1800" dirty="0"/>
              <a:t> - </a:t>
            </a:r>
            <a:r>
              <a:rPr lang="en-US" sz="1800" dirty="0" err="1"/>
              <a:t>đẽo</a:t>
            </a:r>
            <a:endParaRPr lang="en-US" sz="1800" dirty="0"/>
          </a:p>
        </p:txBody>
      </p:sp>
      <p:sp>
        <p:nvSpPr>
          <p:cNvPr id="13" name="TextBox 12"/>
          <p:cNvSpPr txBox="1"/>
          <p:nvPr/>
        </p:nvSpPr>
        <p:spPr>
          <a:xfrm>
            <a:off x="5772150" y="2830773"/>
            <a:ext cx="2307431" cy="369332"/>
          </a:xfrm>
          <a:prstGeom prst="rect">
            <a:avLst/>
          </a:prstGeom>
          <a:noFill/>
        </p:spPr>
        <p:txBody>
          <a:bodyPr wrap="square" rtlCol="0">
            <a:spAutoFit/>
          </a:bodyPr>
          <a:lstStyle/>
          <a:p>
            <a:pPr>
              <a:defRPr/>
            </a:pPr>
            <a:r>
              <a:rPr lang="en-US" sz="1800" dirty="0"/>
              <a:t>Cho </a:t>
            </a:r>
            <a:r>
              <a:rPr lang="en-US" sz="1800" dirty="0" err="1"/>
              <a:t>là</a:t>
            </a:r>
            <a:r>
              <a:rPr lang="en-US" sz="1800" dirty="0"/>
              <a:t> </a:t>
            </a:r>
            <a:r>
              <a:rPr lang="en-US" sz="1800" dirty="0" err="1"/>
              <a:t>phải</a:t>
            </a:r>
            <a:r>
              <a:rPr lang="en-US" sz="1800" dirty="0"/>
              <a:t> - </a:t>
            </a:r>
            <a:r>
              <a:rPr lang="en-US" sz="1800" dirty="0" err="1"/>
              <a:t>đẽo</a:t>
            </a:r>
            <a:endParaRPr lang="en-US" sz="1800" dirty="0"/>
          </a:p>
        </p:txBody>
      </p:sp>
      <p:sp>
        <p:nvSpPr>
          <p:cNvPr id="14" name="TextBox 13"/>
          <p:cNvSpPr txBox="1"/>
          <p:nvPr/>
        </p:nvSpPr>
        <p:spPr>
          <a:xfrm>
            <a:off x="5797154" y="3395849"/>
            <a:ext cx="2307431" cy="369332"/>
          </a:xfrm>
          <a:prstGeom prst="rect">
            <a:avLst/>
          </a:prstGeom>
          <a:noFill/>
        </p:spPr>
        <p:txBody>
          <a:bodyPr wrap="square" rtlCol="0">
            <a:spAutoFit/>
          </a:bodyPr>
          <a:lstStyle/>
          <a:p>
            <a:pPr>
              <a:defRPr/>
            </a:pPr>
            <a:r>
              <a:rPr lang="en-US" sz="1800" dirty="0" err="1"/>
              <a:t>Liền</a:t>
            </a:r>
            <a:r>
              <a:rPr lang="en-US" sz="1800" dirty="0"/>
              <a:t> </a:t>
            </a:r>
            <a:r>
              <a:rPr lang="en-US" sz="1800" dirty="0" err="1"/>
              <a:t>đẽo</a:t>
            </a:r>
            <a:r>
              <a:rPr lang="en-US" sz="1800" dirty="0"/>
              <a:t> </a:t>
            </a:r>
            <a:r>
              <a:rPr lang="en-US" sz="1800" dirty="0" err="1"/>
              <a:t>ngay</a:t>
            </a:r>
            <a:endParaRPr lang="en-US" sz="1800" dirty="0"/>
          </a:p>
        </p:txBody>
      </p:sp>
      <p:sp>
        <p:nvSpPr>
          <p:cNvPr id="15" name="TextBox 14"/>
          <p:cNvSpPr txBox="1"/>
          <p:nvPr/>
        </p:nvSpPr>
        <p:spPr>
          <a:xfrm>
            <a:off x="839579" y="4391931"/>
            <a:ext cx="7758112" cy="369332"/>
          </a:xfrm>
          <a:prstGeom prst="rect">
            <a:avLst/>
          </a:prstGeom>
          <a:noFill/>
        </p:spPr>
        <p:txBody>
          <a:bodyPr wrap="square" rtlCol="0">
            <a:spAutoFit/>
          </a:bodyPr>
          <a:lstStyle/>
          <a:p>
            <a:pPr>
              <a:defRPr/>
            </a:pPr>
            <a:r>
              <a:rPr lang="en-US" sz="1800" dirty="0" err="1"/>
              <a:t>Không</a:t>
            </a:r>
            <a:r>
              <a:rPr lang="en-US" sz="1800" dirty="0"/>
              <a:t> </a:t>
            </a:r>
            <a:r>
              <a:rPr lang="en-US" sz="1800" dirty="0" err="1"/>
              <a:t>có</a:t>
            </a:r>
            <a:r>
              <a:rPr lang="en-US" sz="1800" dirty="0"/>
              <a:t> </a:t>
            </a:r>
            <a:r>
              <a:rPr lang="en-US" sz="1800" dirty="0" err="1"/>
              <a:t>chính</a:t>
            </a:r>
            <a:r>
              <a:rPr lang="en-US" sz="1800" dirty="0"/>
              <a:t> </a:t>
            </a:r>
            <a:r>
              <a:rPr lang="en-US" sz="1800" dirty="0" err="1"/>
              <a:t>kiến</a:t>
            </a:r>
            <a:r>
              <a:rPr lang="en-US" sz="1800" dirty="0"/>
              <a:t>, </a:t>
            </a:r>
            <a:r>
              <a:rPr lang="en-US" sz="1800" dirty="0" err="1"/>
              <a:t>luôn</a:t>
            </a:r>
            <a:r>
              <a:rPr lang="en-US" sz="1800" dirty="0"/>
              <a:t> </a:t>
            </a:r>
            <a:r>
              <a:rPr lang="en-US" sz="1800" dirty="0" err="1"/>
              <a:t>bị</a:t>
            </a:r>
            <a:r>
              <a:rPr lang="en-US" sz="1800" dirty="0"/>
              <a:t> </a:t>
            </a:r>
            <a:r>
              <a:rPr lang="en-US" sz="1800" dirty="0" err="1"/>
              <a:t>động</a:t>
            </a:r>
            <a:r>
              <a:rPr lang="en-US" sz="1800" dirty="0"/>
              <a:t>, </a:t>
            </a:r>
            <a:r>
              <a:rPr lang="en-US" sz="1800" dirty="0" err="1"/>
              <a:t>thay</a:t>
            </a:r>
            <a:r>
              <a:rPr lang="en-US" sz="1800" dirty="0"/>
              <a:t> </a:t>
            </a:r>
            <a:r>
              <a:rPr lang="en-US" sz="1800" dirty="0" err="1"/>
              <a:t>đổi</a:t>
            </a:r>
            <a:r>
              <a:rPr lang="en-US" sz="1800" dirty="0"/>
              <a:t> </a:t>
            </a:r>
            <a:r>
              <a:rPr lang="en-US" sz="1800" dirty="0" err="1"/>
              <a:t>theo</a:t>
            </a:r>
            <a:r>
              <a:rPr lang="en-US" sz="1800" dirty="0"/>
              <a:t> ý </a:t>
            </a:r>
            <a:r>
              <a:rPr lang="en-US" sz="1800" dirty="0" err="1"/>
              <a:t>của</a:t>
            </a:r>
            <a:r>
              <a:rPr lang="en-US" sz="1800" dirty="0"/>
              <a:t> </a:t>
            </a:r>
            <a:r>
              <a:rPr lang="en-US" sz="1800" dirty="0" err="1"/>
              <a:t>người</a:t>
            </a:r>
            <a:r>
              <a:rPr lang="en-US" sz="1800" dirty="0"/>
              <a:t> </a:t>
            </a:r>
            <a:r>
              <a:rPr lang="en-US" sz="1800" dirty="0" err="1"/>
              <a:t>khác</a:t>
            </a:r>
            <a:r>
              <a:rPr lang="en-US" sz="1800" dirty="0"/>
              <a:t>.</a:t>
            </a:r>
          </a:p>
        </p:txBody>
      </p:sp>
    </p:spTree>
    <p:extLst>
      <p:ext uri="{BB962C8B-B14F-4D97-AF65-F5344CB8AC3E}">
        <p14:creationId xmlns:p14="http://schemas.microsoft.com/office/powerpoint/2010/main" val="23474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520219" y="28193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dirty="0"/>
              <a:t>II. </a:t>
            </a:r>
            <a:r>
              <a:rPr lang="en-US" sz="2400" dirty="0" err="1"/>
              <a:t>Suy</a:t>
            </a:r>
            <a:r>
              <a:rPr lang="en-US" sz="2400" dirty="0"/>
              <a:t> </a:t>
            </a:r>
            <a:r>
              <a:rPr lang="en-US" sz="2400" dirty="0" err="1"/>
              <a:t>ngẫm</a:t>
            </a:r>
            <a:r>
              <a:rPr lang="en-US" sz="2400" dirty="0"/>
              <a:t> </a:t>
            </a:r>
            <a:r>
              <a:rPr lang="en-US" sz="2400" dirty="0" err="1"/>
              <a:t>và</a:t>
            </a:r>
            <a:r>
              <a:rPr lang="en-US" sz="2400" dirty="0"/>
              <a:t> </a:t>
            </a:r>
            <a:r>
              <a:rPr lang="en-US" sz="2400" dirty="0" err="1"/>
              <a:t>phản</a:t>
            </a:r>
            <a:r>
              <a:rPr lang="en-US" sz="2400" dirty="0"/>
              <a:t> </a:t>
            </a:r>
            <a:r>
              <a:rPr lang="en-US" sz="2400" dirty="0" err="1"/>
              <a:t>hồi</a:t>
            </a:r>
            <a:endParaRPr sz="2400" dirty="0"/>
          </a:p>
        </p:txBody>
      </p:sp>
      <p:sp>
        <p:nvSpPr>
          <p:cNvPr id="8" name="Google Shape;420;p49"/>
          <p:cNvSpPr txBox="1">
            <a:spLocks noGrp="1"/>
          </p:cNvSpPr>
          <p:nvPr>
            <p:ph type="title" idx="2"/>
          </p:nvPr>
        </p:nvSpPr>
        <p:spPr>
          <a:xfrm>
            <a:off x="664371" y="731295"/>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1. </a:t>
            </a:r>
            <a:r>
              <a:rPr lang="en-US" sz="2000" dirty="0" err="1"/>
              <a:t>Câu</a:t>
            </a:r>
            <a:r>
              <a:rPr lang="en-US" sz="2000" dirty="0"/>
              <a:t> </a:t>
            </a:r>
            <a:r>
              <a:rPr lang="en-US" sz="2000" dirty="0" err="1"/>
              <a:t>chuyện</a:t>
            </a:r>
            <a:r>
              <a:rPr lang="en-US" sz="2000" dirty="0"/>
              <a:t> </a:t>
            </a:r>
            <a:r>
              <a:rPr lang="en-US" sz="2000" dirty="0" err="1"/>
              <a:t>đẽo</a:t>
            </a:r>
            <a:r>
              <a:rPr lang="en-US" sz="2000" dirty="0"/>
              <a:t> </a:t>
            </a:r>
            <a:r>
              <a:rPr lang="en-US" sz="2000" dirty="0" err="1"/>
              <a:t>cày</a:t>
            </a:r>
            <a:r>
              <a:rPr lang="en-US" sz="2000" dirty="0"/>
              <a:t> </a:t>
            </a:r>
            <a:r>
              <a:rPr lang="en-US" sz="2000" dirty="0" err="1"/>
              <a:t>của</a:t>
            </a:r>
            <a:r>
              <a:rPr lang="en-US" sz="2000" dirty="0"/>
              <a:t> </a:t>
            </a:r>
            <a:r>
              <a:rPr lang="en-US" sz="2000" dirty="0" err="1"/>
              <a:t>người</a:t>
            </a:r>
            <a:r>
              <a:rPr lang="en-US" sz="2000" dirty="0"/>
              <a:t> </a:t>
            </a:r>
            <a:r>
              <a:rPr lang="en-US" sz="2000" dirty="0" err="1"/>
              <a:t>thợ</a:t>
            </a:r>
            <a:r>
              <a:rPr lang="en-US" sz="2000" dirty="0"/>
              <a:t> </a:t>
            </a:r>
            <a:r>
              <a:rPr lang="en-US" sz="2000" dirty="0" err="1"/>
              <a:t>mộc</a:t>
            </a:r>
            <a:endParaRPr sz="2000" dirty="0"/>
          </a:p>
        </p:txBody>
      </p:sp>
      <p:sp>
        <p:nvSpPr>
          <p:cNvPr id="9" name="Google Shape;420;p49"/>
          <p:cNvSpPr txBox="1">
            <a:spLocks noGrp="1"/>
          </p:cNvSpPr>
          <p:nvPr>
            <p:ph type="title" idx="2"/>
          </p:nvPr>
        </p:nvSpPr>
        <p:spPr>
          <a:xfrm>
            <a:off x="839579" y="1144361"/>
            <a:ext cx="508259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c. </a:t>
            </a:r>
            <a:r>
              <a:rPr lang="en-US" sz="2000" dirty="0" err="1"/>
              <a:t>Kết</a:t>
            </a:r>
            <a:r>
              <a:rPr lang="en-US" sz="2000" dirty="0"/>
              <a:t> </a:t>
            </a:r>
            <a:r>
              <a:rPr lang="en-US" sz="2000" dirty="0" err="1"/>
              <a:t>quả</a:t>
            </a:r>
            <a:r>
              <a:rPr lang="en-US" sz="2000" dirty="0"/>
              <a:t> </a:t>
            </a:r>
            <a:r>
              <a:rPr lang="en-US" sz="2000" dirty="0" err="1"/>
              <a:t>của</a:t>
            </a:r>
            <a:r>
              <a:rPr lang="en-US" sz="2000" dirty="0"/>
              <a:t> </a:t>
            </a:r>
            <a:r>
              <a:rPr lang="en-US" sz="2000" dirty="0" err="1"/>
              <a:t>việc</a:t>
            </a:r>
            <a:r>
              <a:rPr lang="en-US" sz="2000" dirty="0"/>
              <a:t> </a:t>
            </a:r>
            <a:r>
              <a:rPr lang="en-US" sz="2000" dirty="0" err="1"/>
              <a:t>đẽo</a:t>
            </a:r>
            <a:r>
              <a:rPr lang="en-US" sz="2000" dirty="0"/>
              <a:t> </a:t>
            </a:r>
            <a:r>
              <a:rPr lang="en-US" sz="2000" dirty="0" err="1"/>
              <a:t>cày</a:t>
            </a:r>
            <a:endParaRPr sz="2000" dirty="0"/>
          </a:p>
        </p:txBody>
      </p:sp>
      <p:sp>
        <p:nvSpPr>
          <p:cNvPr id="6" name="Oval Callout 5"/>
          <p:cNvSpPr/>
          <p:nvPr/>
        </p:nvSpPr>
        <p:spPr>
          <a:xfrm>
            <a:off x="5314950" y="1103400"/>
            <a:ext cx="3445244" cy="2175581"/>
          </a:xfrm>
          <a:prstGeom prst="wedgeEllipseCallout">
            <a:avLst>
              <a:gd name="adj1" fmla="val -48825"/>
              <a:gd name="adj2" fmla="val 8482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86681" y="1516465"/>
            <a:ext cx="2101781" cy="1908215"/>
          </a:xfrm>
          <a:prstGeom prst="rect">
            <a:avLst/>
          </a:prstGeom>
          <a:noFill/>
        </p:spPr>
        <p:txBody>
          <a:bodyPr wrap="square" rtlCol="0">
            <a:spAutoFit/>
          </a:bodyPr>
          <a:lstStyle/>
          <a:p>
            <a:r>
              <a:rPr lang="en-US" sz="2000" dirty="0" err="1">
                <a:solidFill>
                  <a:srgbClr val="FF0000"/>
                </a:solidFill>
              </a:rPr>
              <a:t>Kết</a:t>
            </a:r>
            <a:r>
              <a:rPr lang="en-US" sz="2000" dirty="0">
                <a:solidFill>
                  <a:srgbClr val="FF0000"/>
                </a:solidFill>
              </a:rPr>
              <a:t> </a:t>
            </a:r>
            <a:r>
              <a:rPr lang="en-US" sz="2000" dirty="0" err="1">
                <a:solidFill>
                  <a:srgbClr val="FF0000"/>
                </a:solidFill>
              </a:rPr>
              <a:t>quả</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việc</a:t>
            </a:r>
            <a:r>
              <a:rPr lang="en-US" sz="2000" dirty="0">
                <a:solidFill>
                  <a:srgbClr val="FF0000"/>
                </a:solidFill>
              </a:rPr>
              <a:t> </a:t>
            </a:r>
            <a:r>
              <a:rPr lang="en-US" sz="2000" dirty="0" err="1">
                <a:solidFill>
                  <a:srgbClr val="FF0000"/>
                </a:solidFill>
              </a:rPr>
              <a:t>đẽo</a:t>
            </a:r>
            <a:r>
              <a:rPr lang="en-US" sz="2000" dirty="0">
                <a:solidFill>
                  <a:srgbClr val="FF0000"/>
                </a:solidFill>
              </a:rPr>
              <a:t> </a:t>
            </a:r>
            <a:r>
              <a:rPr lang="en-US" sz="2000" dirty="0" err="1">
                <a:solidFill>
                  <a:srgbClr val="FF0000"/>
                </a:solidFill>
              </a:rPr>
              <a:t>cày</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người</a:t>
            </a:r>
            <a:r>
              <a:rPr lang="en-US" sz="2000" dirty="0">
                <a:solidFill>
                  <a:srgbClr val="FF0000"/>
                </a:solidFill>
              </a:rPr>
              <a:t> </a:t>
            </a:r>
            <a:r>
              <a:rPr lang="en-US" sz="2000" dirty="0" err="1">
                <a:solidFill>
                  <a:srgbClr val="FF0000"/>
                </a:solidFill>
              </a:rPr>
              <a:t>thợ</a:t>
            </a:r>
            <a:r>
              <a:rPr lang="en-US" sz="2000" dirty="0">
                <a:solidFill>
                  <a:srgbClr val="FF0000"/>
                </a:solidFill>
              </a:rPr>
              <a:t> </a:t>
            </a:r>
            <a:r>
              <a:rPr lang="en-US" sz="2000" dirty="0" err="1">
                <a:solidFill>
                  <a:srgbClr val="FF0000"/>
                </a:solidFill>
              </a:rPr>
              <a:t>mộc</a:t>
            </a:r>
            <a:r>
              <a:rPr lang="en-US" sz="2000" dirty="0">
                <a:solidFill>
                  <a:srgbClr val="FF0000"/>
                </a:solidFill>
              </a:rPr>
              <a:t> </a:t>
            </a:r>
            <a:r>
              <a:rPr lang="en-US" sz="2000" dirty="0" err="1">
                <a:solidFill>
                  <a:srgbClr val="FF0000"/>
                </a:solidFill>
              </a:rPr>
              <a:t>là</a:t>
            </a:r>
            <a:r>
              <a:rPr lang="en-US" sz="2000" dirty="0">
                <a:solidFill>
                  <a:srgbClr val="FF0000"/>
                </a:solidFill>
              </a:rPr>
              <a:t> </a:t>
            </a:r>
            <a:r>
              <a:rPr lang="en-US" sz="2000" dirty="0" err="1">
                <a:solidFill>
                  <a:srgbClr val="FF0000"/>
                </a:solidFill>
              </a:rPr>
              <a:t>gì</a:t>
            </a:r>
            <a:r>
              <a:rPr lang="en-US" sz="2000" dirty="0">
                <a:solidFill>
                  <a:srgbClr val="FF0000"/>
                </a:solidFill>
              </a:rPr>
              <a:t>?</a:t>
            </a:r>
          </a:p>
          <a:p>
            <a:endParaRPr lang="en-US" sz="2400" dirty="0"/>
          </a:p>
          <a:p>
            <a:endParaRPr lang="en-US" dirty="0"/>
          </a:p>
        </p:txBody>
      </p:sp>
      <p:sp>
        <p:nvSpPr>
          <p:cNvPr id="11" name="Google Shape;420;p49"/>
          <p:cNvSpPr txBox="1">
            <a:spLocks noGrp="1"/>
          </p:cNvSpPr>
          <p:nvPr>
            <p:ph type="title" idx="2"/>
          </p:nvPr>
        </p:nvSpPr>
        <p:spPr>
          <a:xfrm>
            <a:off x="775067" y="1641509"/>
            <a:ext cx="7313395" cy="2040641"/>
          </a:xfrm>
          <a:prstGeom prst="rect">
            <a:avLst/>
          </a:prstGeom>
        </p:spPr>
        <p:txBody>
          <a:bodyPr spcFirstLastPara="1" wrap="square" lIns="91425" tIns="91425" rIns="91425" bIns="91425" anchor="ctr" anchorCtr="0">
            <a:noAutofit/>
          </a:bodyPr>
          <a:lstStyle/>
          <a:p>
            <a:pPr>
              <a:lnSpc>
                <a:spcPct val="150000"/>
              </a:lnSpc>
            </a:pPr>
            <a:r>
              <a:rPr lang="en-US" sz="1800" dirty="0"/>
              <a:t>- </a:t>
            </a:r>
            <a:r>
              <a:rPr lang="en-US" sz="1800" dirty="0" err="1"/>
              <a:t>Anh</a:t>
            </a:r>
            <a:r>
              <a:rPr lang="en-US" sz="1800" dirty="0"/>
              <a:t> ta </a:t>
            </a:r>
            <a:r>
              <a:rPr lang="en-US" sz="1800" dirty="0" err="1"/>
              <a:t>bày</a:t>
            </a:r>
            <a:r>
              <a:rPr lang="en-US" sz="1800" dirty="0"/>
              <a:t> </a:t>
            </a:r>
            <a:r>
              <a:rPr lang="en-US" sz="1800" dirty="0" err="1"/>
              <a:t>đầy</a:t>
            </a:r>
            <a:r>
              <a:rPr lang="en-US" sz="1800" dirty="0"/>
              <a:t> </a:t>
            </a:r>
            <a:r>
              <a:rPr lang="en-US" sz="1800" dirty="0" err="1"/>
              <a:t>hàng</a:t>
            </a:r>
            <a:r>
              <a:rPr lang="en-US" sz="1800" dirty="0"/>
              <a:t> </a:t>
            </a:r>
            <a:r>
              <a:rPr lang="en-US" sz="1800" dirty="0" err="1"/>
              <a:t>ra</a:t>
            </a:r>
            <a:r>
              <a:rPr lang="en-US" sz="1800" dirty="0"/>
              <a:t> </a:t>
            </a:r>
            <a:r>
              <a:rPr lang="en-US" sz="1800" dirty="0" err="1"/>
              <a:t>nhưng</a:t>
            </a:r>
            <a:r>
              <a:rPr lang="en-US" sz="1800" dirty="0"/>
              <a:t> </a:t>
            </a:r>
            <a:r>
              <a:rPr lang="en-US" sz="1800" dirty="0" err="1"/>
              <a:t>không</a:t>
            </a:r>
            <a:r>
              <a:rPr lang="en-US" sz="1800" dirty="0"/>
              <a:t> </a:t>
            </a:r>
            <a:r>
              <a:rPr lang="en-US" sz="1800" dirty="0" err="1"/>
              <a:t>ai</a:t>
            </a:r>
            <a:r>
              <a:rPr lang="en-US" sz="1800" dirty="0"/>
              <a:t> </a:t>
            </a:r>
            <a:r>
              <a:rPr lang="en-US" sz="1800" dirty="0" err="1"/>
              <a:t>mua</a:t>
            </a:r>
            <a:r>
              <a:rPr lang="en-US" sz="1800" dirty="0"/>
              <a:t>.</a:t>
            </a:r>
            <a:br>
              <a:rPr lang="en-US" sz="1800" dirty="0"/>
            </a:br>
            <a:r>
              <a:rPr lang="en-US" sz="1800" dirty="0"/>
              <a:t>- </a:t>
            </a:r>
            <a:r>
              <a:rPr lang="en-US" sz="1800" dirty="0" err="1"/>
              <a:t>Tất</a:t>
            </a:r>
            <a:r>
              <a:rPr lang="en-US" sz="1800" dirty="0"/>
              <a:t> </a:t>
            </a:r>
            <a:r>
              <a:rPr lang="en-US" sz="1800" dirty="0" err="1"/>
              <a:t>cả</a:t>
            </a:r>
            <a:r>
              <a:rPr lang="en-US" sz="1800" dirty="0"/>
              <a:t> </a:t>
            </a:r>
            <a:r>
              <a:rPr lang="en-US" sz="1800" dirty="0" err="1"/>
              <a:t>gỗ</a:t>
            </a:r>
            <a:r>
              <a:rPr lang="en-US" sz="1800" dirty="0"/>
              <a:t> </a:t>
            </a:r>
            <a:r>
              <a:rPr lang="en-US" sz="1800" dirty="0" err="1"/>
              <a:t>đẽo</a:t>
            </a:r>
            <a:r>
              <a:rPr lang="en-US" sz="1800" dirty="0"/>
              <a:t> </a:t>
            </a:r>
            <a:r>
              <a:rPr lang="en-US" sz="1800" dirty="0" err="1"/>
              <a:t>đều</a:t>
            </a:r>
            <a:r>
              <a:rPr lang="en-US" sz="1800" dirty="0"/>
              <a:t> </a:t>
            </a:r>
            <a:r>
              <a:rPr lang="en-US" sz="1800" dirty="0" err="1"/>
              <a:t>hỏng</a:t>
            </a:r>
            <a:r>
              <a:rPr lang="en-US" sz="1800" dirty="0"/>
              <a:t> </a:t>
            </a:r>
            <a:r>
              <a:rPr lang="en-US" sz="1800" dirty="0" err="1"/>
              <a:t>hết</a:t>
            </a:r>
            <a:r>
              <a:rPr lang="en-US" sz="1800" dirty="0"/>
              <a:t>.</a:t>
            </a:r>
            <a:br>
              <a:rPr lang="en-US" sz="1800" dirty="0"/>
            </a:br>
            <a:r>
              <a:rPr lang="en-US" sz="1800" dirty="0"/>
              <a:t>- </a:t>
            </a:r>
            <a:r>
              <a:rPr lang="en-US" sz="1800" dirty="0" err="1"/>
              <a:t>Vốn</a:t>
            </a:r>
            <a:r>
              <a:rPr lang="en-US" sz="1800" dirty="0"/>
              <a:t> </a:t>
            </a:r>
            <a:r>
              <a:rPr lang="en-US" sz="1800" dirty="0" err="1"/>
              <a:t>liếng</a:t>
            </a:r>
            <a:r>
              <a:rPr lang="en-US" sz="1800" dirty="0"/>
              <a:t> </a:t>
            </a:r>
            <a:r>
              <a:rPr lang="en-US" sz="1800" dirty="0" err="1"/>
              <a:t>đi</a:t>
            </a:r>
            <a:r>
              <a:rPr lang="en-US" sz="1800" dirty="0"/>
              <a:t> </a:t>
            </a:r>
            <a:r>
              <a:rPr lang="en-US" sz="1800" dirty="0" err="1"/>
              <a:t>đời</a:t>
            </a:r>
            <a:r>
              <a:rPr lang="en-US" sz="1800" dirty="0"/>
              <a:t> </a:t>
            </a:r>
            <a:r>
              <a:rPr lang="en-US" sz="1800" dirty="0" err="1"/>
              <a:t>nhà</a:t>
            </a:r>
            <a:r>
              <a:rPr lang="en-US" sz="1800" dirty="0"/>
              <a:t> ma.</a:t>
            </a:r>
            <a:br>
              <a:rPr lang="en-US" sz="1800" dirty="0"/>
            </a:br>
            <a:r>
              <a:rPr lang="en-US" sz="1800" dirty="0"/>
              <a:t>=&gt; </a:t>
            </a:r>
            <a:r>
              <a:rPr lang="en-US" sz="1800" dirty="0" err="1"/>
              <a:t>Anh</a:t>
            </a:r>
            <a:r>
              <a:rPr lang="en-US" sz="1800" dirty="0"/>
              <a:t> </a:t>
            </a:r>
            <a:r>
              <a:rPr lang="en-US" sz="1800" dirty="0" err="1"/>
              <a:t>thợ</a:t>
            </a:r>
            <a:r>
              <a:rPr lang="en-US" sz="1800" dirty="0"/>
              <a:t> </a:t>
            </a:r>
            <a:r>
              <a:rPr lang="en-US" sz="1800" dirty="0" err="1"/>
              <a:t>mộc</a:t>
            </a:r>
            <a:r>
              <a:rPr lang="en-US" sz="1800" dirty="0"/>
              <a:t> </a:t>
            </a:r>
            <a:r>
              <a:rPr lang="en-US" sz="1800" dirty="0" err="1"/>
              <a:t>hết</a:t>
            </a:r>
            <a:r>
              <a:rPr lang="en-US" sz="1800" dirty="0"/>
              <a:t> </a:t>
            </a:r>
            <a:r>
              <a:rPr lang="en-US" sz="1800" dirty="0" err="1"/>
              <a:t>vốn</a:t>
            </a:r>
            <a:r>
              <a:rPr lang="en-US" sz="1800" dirty="0"/>
              <a:t> </a:t>
            </a:r>
            <a:r>
              <a:rPr lang="en-US" sz="1800" dirty="0" err="1"/>
              <a:t>liếng</a:t>
            </a:r>
            <a:r>
              <a:rPr lang="en-US" sz="1800" dirty="0"/>
              <a:t>, </a:t>
            </a:r>
            <a:r>
              <a:rPr lang="en-US" sz="1800" dirty="0" err="1"/>
              <a:t>không</a:t>
            </a:r>
            <a:r>
              <a:rPr lang="en-US" sz="1800" dirty="0"/>
              <a:t> </a:t>
            </a:r>
            <a:r>
              <a:rPr lang="en-US" sz="1800" dirty="0" err="1"/>
              <a:t>đạt</a:t>
            </a:r>
            <a:r>
              <a:rPr lang="en-US" sz="1800" dirty="0"/>
              <a:t> </a:t>
            </a:r>
            <a:r>
              <a:rPr lang="en-US" sz="1800" dirty="0" err="1"/>
              <a:t>được</a:t>
            </a:r>
            <a:r>
              <a:rPr lang="en-US" sz="1800" dirty="0"/>
              <a:t> </a:t>
            </a:r>
            <a:r>
              <a:rPr lang="en-US" sz="1800" dirty="0" err="1"/>
              <a:t>kết</a:t>
            </a:r>
            <a:r>
              <a:rPr lang="en-US" sz="1800" dirty="0"/>
              <a:t> </a:t>
            </a:r>
            <a:r>
              <a:rPr lang="en-US" sz="1800" dirty="0" err="1"/>
              <a:t>quả</a:t>
            </a:r>
            <a:r>
              <a:rPr lang="en-US" sz="1800" dirty="0"/>
              <a:t> </a:t>
            </a:r>
            <a:r>
              <a:rPr lang="en-US" sz="1800" dirty="0" err="1"/>
              <a:t>mong</a:t>
            </a:r>
            <a:r>
              <a:rPr lang="en-US" sz="1800" dirty="0"/>
              <a:t> </a:t>
            </a:r>
            <a:r>
              <a:rPr lang="en-US" sz="1800" dirty="0" err="1"/>
              <a:t>muốn</a:t>
            </a:r>
            <a:r>
              <a:rPr lang="en-US" sz="1800" dirty="0"/>
              <a:t>.</a:t>
            </a:r>
          </a:p>
        </p:txBody>
      </p:sp>
    </p:spTree>
    <p:extLst>
      <p:ext uri="{BB962C8B-B14F-4D97-AF65-F5344CB8AC3E}">
        <p14:creationId xmlns:p14="http://schemas.microsoft.com/office/powerpoint/2010/main" val="399747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800" dirty="0"/>
              <a:t>II. </a:t>
            </a:r>
            <a:r>
              <a:rPr lang="en-US" sz="2800" dirty="0" err="1"/>
              <a:t>Suy</a:t>
            </a:r>
            <a:r>
              <a:rPr lang="en-US" sz="2800" dirty="0"/>
              <a:t> </a:t>
            </a:r>
            <a:r>
              <a:rPr lang="en-US" sz="2800" dirty="0" err="1"/>
              <a:t>ngẫm</a:t>
            </a:r>
            <a:r>
              <a:rPr lang="en-US" sz="2800" dirty="0"/>
              <a:t> </a:t>
            </a:r>
            <a:r>
              <a:rPr lang="en-US" sz="2800" dirty="0" err="1"/>
              <a:t>và</a:t>
            </a:r>
            <a:r>
              <a:rPr lang="en-US" sz="2800" dirty="0"/>
              <a:t> </a:t>
            </a:r>
            <a:r>
              <a:rPr lang="en-US" sz="2800" dirty="0" err="1"/>
              <a:t>phản</a:t>
            </a:r>
            <a:r>
              <a:rPr lang="en-US" sz="2800" dirty="0"/>
              <a:t> </a:t>
            </a:r>
            <a:r>
              <a:rPr lang="en-US" sz="2800" dirty="0" err="1"/>
              <a:t>hồi</a:t>
            </a:r>
            <a:endParaRPr sz="2800" dirty="0"/>
          </a:p>
        </p:txBody>
      </p:sp>
      <p:sp>
        <p:nvSpPr>
          <p:cNvPr id="420" name="Google Shape;420;p49"/>
          <p:cNvSpPr txBox="1">
            <a:spLocks noGrp="1"/>
          </p:cNvSpPr>
          <p:nvPr>
            <p:ph type="title" idx="2"/>
          </p:nvPr>
        </p:nvSpPr>
        <p:spPr>
          <a:xfrm>
            <a:off x="1628399" y="1752475"/>
            <a:ext cx="2714781"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Xác định mục tiêu </a:t>
            </a:r>
            <a:endParaRPr dirty="0"/>
          </a:p>
        </p:txBody>
      </p:sp>
      <p:sp>
        <p:nvSpPr>
          <p:cNvPr id="421" name="Google Shape;421;p49"/>
          <p:cNvSpPr txBox="1">
            <a:spLocks noGrp="1"/>
          </p:cNvSpPr>
          <p:nvPr>
            <p:ph type="subTitle" idx="1"/>
          </p:nvPr>
        </p:nvSpPr>
        <p:spPr>
          <a:xfrm>
            <a:off x="1628400" y="2280175"/>
            <a:ext cx="25260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Làm việc gì cũng cần xác định mục tiêu (đích đến)</a:t>
            </a:r>
            <a:endParaRPr dirty="0"/>
          </a:p>
        </p:txBody>
      </p:sp>
      <p:sp>
        <p:nvSpPr>
          <p:cNvPr id="422" name="Google Shape;422;p49"/>
          <p:cNvSpPr txBox="1">
            <a:spLocks noGrp="1"/>
          </p:cNvSpPr>
          <p:nvPr>
            <p:ph type="title" idx="3"/>
          </p:nvPr>
        </p:nvSpPr>
        <p:spPr>
          <a:xfrm>
            <a:off x="5865930" y="1752475"/>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Có chính kiến </a:t>
            </a:r>
            <a:endParaRPr dirty="0"/>
          </a:p>
        </p:txBody>
      </p:sp>
      <p:sp>
        <p:nvSpPr>
          <p:cNvPr id="424" name="Google Shape;424;p49"/>
          <p:cNvSpPr txBox="1">
            <a:spLocks noGrp="1"/>
          </p:cNvSpPr>
          <p:nvPr>
            <p:ph type="title" idx="5"/>
          </p:nvPr>
        </p:nvSpPr>
        <p:spPr>
          <a:xfrm>
            <a:off x="1628399" y="3185875"/>
            <a:ext cx="311404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Tìm hiểu hương pháp</a:t>
            </a:r>
            <a:endParaRPr dirty="0"/>
          </a:p>
        </p:txBody>
      </p:sp>
      <p:sp>
        <p:nvSpPr>
          <p:cNvPr id="425" name="Google Shape;425;p49"/>
          <p:cNvSpPr txBox="1">
            <a:spLocks noGrp="1"/>
          </p:cNvSpPr>
          <p:nvPr>
            <p:ph type="subTitle" idx="6"/>
          </p:nvPr>
        </p:nvSpPr>
        <p:spPr>
          <a:xfrm>
            <a:off x="1812200" y="3670675"/>
            <a:ext cx="2526000" cy="484800"/>
          </a:xfrm>
          <a:prstGeom prst="rect">
            <a:avLst/>
          </a:prstGeom>
        </p:spPr>
        <p:txBody>
          <a:bodyPr spcFirstLastPara="1" wrap="square" lIns="91425" tIns="91425" rIns="91425" bIns="91425" anchor="ctr" anchorCtr="0">
            <a:noAutofit/>
          </a:bodyPr>
          <a:lstStyle/>
          <a:p>
            <a:pPr marL="0" lvl="0" indent="0"/>
            <a:r>
              <a:rPr lang="en-US" dirty="0" err="1"/>
              <a:t>Cần</a:t>
            </a:r>
            <a:r>
              <a:rPr lang="en-US" dirty="0"/>
              <a:t> </a:t>
            </a:r>
            <a:r>
              <a:rPr lang="en-US" dirty="0" err="1"/>
              <a:t>tìm</a:t>
            </a:r>
            <a:r>
              <a:rPr lang="en-US" dirty="0"/>
              <a:t> </a:t>
            </a:r>
            <a:r>
              <a:rPr lang="en-US" dirty="0" err="1"/>
              <a:t>hiểu</a:t>
            </a:r>
            <a:r>
              <a:rPr lang="en-US" dirty="0"/>
              <a:t> </a:t>
            </a:r>
            <a:r>
              <a:rPr lang="en-US" dirty="0" err="1"/>
              <a:t>rõ</a:t>
            </a:r>
            <a:r>
              <a:rPr lang="en-US" dirty="0"/>
              <a:t> </a:t>
            </a:r>
            <a:r>
              <a:rPr lang="en-US" dirty="0" err="1"/>
              <a:t>về</a:t>
            </a:r>
            <a:r>
              <a:rPr lang="en-US" dirty="0"/>
              <a:t> </a:t>
            </a:r>
            <a:r>
              <a:rPr lang="en-US" dirty="0" err="1"/>
              <a:t>cách</a:t>
            </a:r>
            <a:r>
              <a:rPr lang="en-US" dirty="0"/>
              <a:t> </a:t>
            </a:r>
            <a:r>
              <a:rPr lang="en-US" dirty="0" err="1"/>
              <a:t>làm</a:t>
            </a:r>
            <a:endParaRPr dirty="0"/>
          </a:p>
        </p:txBody>
      </p:sp>
      <p:sp>
        <p:nvSpPr>
          <p:cNvPr id="426" name="Google Shape;426;p49"/>
          <p:cNvSpPr txBox="1">
            <a:spLocks noGrp="1"/>
          </p:cNvSpPr>
          <p:nvPr>
            <p:ph type="title" idx="7"/>
          </p:nvPr>
        </p:nvSpPr>
        <p:spPr>
          <a:xfrm>
            <a:off x="5966706" y="3178103"/>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Kiên định</a:t>
            </a:r>
            <a:endParaRPr dirty="0"/>
          </a:p>
        </p:txBody>
      </p:sp>
      <p:sp>
        <p:nvSpPr>
          <p:cNvPr id="427" name="Google Shape;427;p49"/>
          <p:cNvSpPr txBox="1">
            <a:spLocks noGrp="1"/>
          </p:cNvSpPr>
          <p:nvPr>
            <p:ph type="subTitle" idx="8"/>
          </p:nvPr>
        </p:nvSpPr>
        <p:spPr>
          <a:xfrm>
            <a:off x="5580132" y="3723829"/>
            <a:ext cx="2526000" cy="484800"/>
          </a:xfrm>
          <a:prstGeom prst="rect">
            <a:avLst/>
          </a:prstGeom>
        </p:spPr>
        <p:txBody>
          <a:bodyPr spcFirstLastPara="1" wrap="square" lIns="91425" tIns="91425" rIns="91425" bIns="91425" anchor="ctr" anchorCtr="0">
            <a:noAutofit/>
          </a:bodyPr>
          <a:lstStyle/>
          <a:p>
            <a:pPr marL="0" lvl="0" indent="0"/>
            <a:r>
              <a:rPr lang="en-US" dirty="0"/>
              <a:t>Con </a:t>
            </a:r>
            <a:r>
              <a:rPr lang="en-US" dirty="0" err="1"/>
              <a:t>người</a:t>
            </a:r>
            <a:r>
              <a:rPr lang="en-US" dirty="0"/>
              <a:t> </a:t>
            </a:r>
            <a:r>
              <a:rPr lang="en-US" dirty="0" err="1"/>
              <a:t>cần</a:t>
            </a:r>
            <a:r>
              <a:rPr lang="en-US" dirty="0"/>
              <a:t> </a:t>
            </a:r>
            <a:r>
              <a:rPr lang="en-US" dirty="0" err="1"/>
              <a:t>biết</a:t>
            </a:r>
            <a:r>
              <a:rPr lang="en-US" dirty="0"/>
              <a:t> </a:t>
            </a:r>
            <a:r>
              <a:rPr lang="en-US" dirty="0" err="1"/>
              <a:t>cố</a:t>
            </a:r>
            <a:r>
              <a:rPr lang="en-US" dirty="0"/>
              <a:t> </a:t>
            </a:r>
            <a:r>
              <a:rPr lang="en-US" dirty="0" err="1"/>
              <a:t>gắng</a:t>
            </a:r>
            <a:r>
              <a:rPr lang="en-US" dirty="0"/>
              <a:t>, </a:t>
            </a:r>
            <a:r>
              <a:rPr lang="en-US" dirty="0" err="1"/>
              <a:t>nỗ</a:t>
            </a:r>
            <a:r>
              <a:rPr lang="en-US" dirty="0"/>
              <a:t> </a:t>
            </a:r>
            <a:r>
              <a:rPr lang="en-US" dirty="0" err="1"/>
              <a:t>lực</a:t>
            </a:r>
            <a:r>
              <a:rPr lang="en-US" dirty="0"/>
              <a:t> </a:t>
            </a:r>
            <a:r>
              <a:rPr lang="en-US" dirty="0" err="1"/>
              <a:t>để</a:t>
            </a:r>
            <a:r>
              <a:rPr lang="en-US" dirty="0"/>
              <a:t> </a:t>
            </a:r>
            <a:r>
              <a:rPr lang="en-US" dirty="0" err="1"/>
              <a:t>thực</a:t>
            </a:r>
            <a:r>
              <a:rPr lang="en-US" dirty="0"/>
              <a:t> </a:t>
            </a:r>
            <a:r>
              <a:rPr lang="en-US" dirty="0" err="1"/>
              <a:t>hiện</a:t>
            </a:r>
            <a:r>
              <a:rPr lang="en-US" dirty="0"/>
              <a:t> </a:t>
            </a:r>
            <a:r>
              <a:rPr lang="en-US" dirty="0" err="1"/>
              <a:t>những</a:t>
            </a:r>
            <a:r>
              <a:rPr lang="en-US" dirty="0"/>
              <a:t> </a:t>
            </a:r>
            <a:r>
              <a:rPr lang="en-US" dirty="0" err="1"/>
              <a:t>điều</a:t>
            </a:r>
            <a:r>
              <a:rPr lang="en-US" dirty="0"/>
              <a:t> </a:t>
            </a:r>
            <a:r>
              <a:rPr lang="en-US" dirty="0" err="1"/>
              <a:t>mình</a:t>
            </a:r>
            <a:r>
              <a:rPr lang="en-US" dirty="0"/>
              <a:t> </a:t>
            </a:r>
            <a:r>
              <a:rPr lang="en-US" dirty="0" err="1"/>
              <a:t>mong</a:t>
            </a:r>
            <a:r>
              <a:rPr lang="en-US" dirty="0"/>
              <a:t> </a:t>
            </a:r>
            <a:r>
              <a:rPr lang="en-US" dirty="0" err="1"/>
              <a:t>muốn</a:t>
            </a:r>
            <a:r>
              <a:rPr lang="en-US" dirty="0"/>
              <a:t>.</a:t>
            </a:r>
            <a:endParaRPr dirty="0"/>
          </a:p>
        </p:txBody>
      </p:sp>
      <p:sp>
        <p:nvSpPr>
          <p:cNvPr id="428" name="Google Shape;428;p49"/>
          <p:cNvSpPr txBox="1">
            <a:spLocks noGrp="1"/>
          </p:cNvSpPr>
          <p:nvPr>
            <p:ph type="title" idx="9"/>
          </p:nvPr>
        </p:nvSpPr>
        <p:spPr>
          <a:xfrm>
            <a:off x="713100" y="1752475"/>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429" name="Google Shape;429;p49"/>
          <p:cNvSpPr txBox="1">
            <a:spLocks noGrp="1"/>
          </p:cNvSpPr>
          <p:nvPr>
            <p:ph type="title" idx="13"/>
          </p:nvPr>
        </p:nvSpPr>
        <p:spPr>
          <a:xfrm>
            <a:off x="713100" y="3185875"/>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02.</a:t>
            </a:r>
            <a:endParaRPr dirty="0"/>
          </a:p>
        </p:txBody>
      </p:sp>
      <p:sp>
        <p:nvSpPr>
          <p:cNvPr id="430" name="Google Shape;430;p49"/>
          <p:cNvSpPr txBox="1">
            <a:spLocks noGrp="1"/>
          </p:cNvSpPr>
          <p:nvPr>
            <p:ph type="title" idx="14"/>
          </p:nvPr>
        </p:nvSpPr>
        <p:spPr>
          <a:xfrm>
            <a:off x="4914636" y="1666044"/>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03.</a:t>
            </a:r>
            <a:endParaRPr dirty="0"/>
          </a:p>
        </p:txBody>
      </p:sp>
      <p:sp>
        <p:nvSpPr>
          <p:cNvPr id="431" name="Google Shape;431;p49"/>
          <p:cNvSpPr txBox="1">
            <a:spLocks noGrp="1"/>
          </p:cNvSpPr>
          <p:nvPr>
            <p:ph type="title" idx="15"/>
          </p:nvPr>
        </p:nvSpPr>
        <p:spPr>
          <a:xfrm>
            <a:off x="5031009" y="3131379"/>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04.</a:t>
            </a:r>
            <a:endParaRPr dirty="0"/>
          </a:p>
        </p:txBody>
      </p:sp>
      <p:cxnSp>
        <p:nvCxnSpPr>
          <p:cNvPr id="432" name="Google Shape;432;p49"/>
          <p:cNvCxnSpPr/>
          <p:nvPr/>
        </p:nvCxnSpPr>
        <p:spPr>
          <a:xfrm>
            <a:off x="1027756" y="22801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3" name="Google Shape;433;p49"/>
          <p:cNvCxnSpPr/>
          <p:nvPr/>
        </p:nvCxnSpPr>
        <p:spPr>
          <a:xfrm>
            <a:off x="1027756" y="37135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4" name="Google Shape;434;p49"/>
          <p:cNvCxnSpPr/>
          <p:nvPr/>
        </p:nvCxnSpPr>
        <p:spPr>
          <a:xfrm>
            <a:off x="5224209" y="2176075"/>
            <a:ext cx="528900" cy="0"/>
          </a:xfrm>
          <a:prstGeom prst="straightConnector1">
            <a:avLst/>
          </a:prstGeom>
          <a:noFill/>
          <a:ln w="9525" cap="flat" cmpd="sng">
            <a:solidFill>
              <a:schemeClr val="dk2"/>
            </a:solidFill>
            <a:prstDash val="solid"/>
            <a:round/>
            <a:headEnd type="none" w="med" len="med"/>
            <a:tailEnd type="none" w="med" len="med"/>
          </a:ln>
        </p:spPr>
      </p:cxnSp>
      <p:cxnSp>
        <p:nvCxnSpPr>
          <p:cNvPr id="435" name="Google Shape;435;p49"/>
          <p:cNvCxnSpPr/>
          <p:nvPr/>
        </p:nvCxnSpPr>
        <p:spPr>
          <a:xfrm>
            <a:off x="5324806" y="3570700"/>
            <a:ext cx="528900" cy="0"/>
          </a:xfrm>
          <a:prstGeom prst="straightConnector1">
            <a:avLst/>
          </a:prstGeom>
          <a:noFill/>
          <a:ln w="9525" cap="flat" cmpd="sng">
            <a:solidFill>
              <a:schemeClr val="dk2"/>
            </a:solidFill>
            <a:prstDash val="solid"/>
            <a:round/>
            <a:headEnd type="none" w="med" len="med"/>
            <a:tailEnd type="none" w="med" len="med"/>
          </a:ln>
        </p:spPr>
      </p:cxnSp>
      <p:sp>
        <p:nvSpPr>
          <p:cNvPr id="19" name="Google Shape;420;p49"/>
          <p:cNvSpPr txBox="1">
            <a:spLocks/>
          </p:cNvSpPr>
          <p:nvPr/>
        </p:nvSpPr>
        <p:spPr>
          <a:xfrm>
            <a:off x="699196" y="1110626"/>
            <a:ext cx="6001105" cy="527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Playfair Display"/>
              <a:buNone/>
              <a:defRPr sz="2400" b="0" i="0" u="none" strike="noStrike" cap="none">
                <a:solidFill>
                  <a:schemeClr val="dk1"/>
                </a:solidFill>
                <a:latin typeface="Playfair Display"/>
                <a:ea typeface="Playfair Display"/>
                <a:cs typeface="Playfair Display"/>
                <a:sym typeface="Playfair Display"/>
              </a:defRPr>
            </a:lvl1pPr>
            <a:lvl2pPr marR="0" lvl="1"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r>
              <a:rPr lang="en-US" dirty="0"/>
              <a:t>2</a:t>
            </a:r>
            <a:r>
              <a:rPr lang="vi-VN" dirty="0"/>
              <a:t>. </a:t>
            </a:r>
            <a:r>
              <a:rPr lang="en-US" dirty="0" err="1"/>
              <a:t>Bài</a:t>
            </a:r>
            <a:r>
              <a:rPr lang="en-US" dirty="0"/>
              <a:t> </a:t>
            </a:r>
            <a:r>
              <a:rPr lang="en-US" dirty="0" err="1"/>
              <a:t>học</a:t>
            </a:r>
            <a:endParaRPr lang="vi-VN" dirty="0"/>
          </a:p>
        </p:txBody>
      </p:sp>
      <p:sp>
        <p:nvSpPr>
          <p:cNvPr id="2" name="Subtitle 1"/>
          <p:cNvSpPr>
            <a:spLocks noGrp="1"/>
          </p:cNvSpPr>
          <p:nvPr>
            <p:ph type="subTitle" idx="4"/>
          </p:nvPr>
        </p:nvSpPr>
        <p:spPr>
          <a:xfrm>
            <a:off x="5488659" y="2213784"/>
            <a:ext cx="3409087" cy="1063101"/>
          </a:xfrm>
        </p:spPr>
        <p:txBody>
          <a:bodyPr/>
          <a:lstStyle/>
          <a:p>
            <a:r>
              <a:rPr lang="en-US" dirty="0" err="1"/>
              <a:t>Mỗi</a:t>
            </a:r>
            <a:r>
              <a:rPr lang="en-US" dirty="0"/>
              <a:t> </a:t>
            </a:r>
            <a:r>
              <a:rPr lang="en-US" dirty="0" err="1"/>
              <a:t>người</a:t>
            </a:r>
            <a:r>
              <a:rPr lang="en-US" dirty="0"/>
              <a:t> </a:t>
            </a:r>
            <a:r>
              <a:rPr lang="en-US" dirty="0" err="1"/>
              <a:t>cần</a:t>
            </a:r>
            <a:r>
              <a:rPr lang="en-US" dirty="0"/>
              <a:t> </a:t>
            </a:r>
            <a:r>
              <a:rPr lang="en-US" dirty="0" err="1"/>
              <a:t>biết</a:t>
            </a:r>
            <a:r>
              <a:rPr lang="en-US" dirty="0"/>
              <a:t> </a:t>
            </a:r>
            <a:r>
              <a:rPr lang="en-US" dirty="0" err="1"/>
              <a:t>lắng</a:t>
            </a:r>
            <a:r>
              <a:rPr lang="en-US" dirty="0"/>
              <a:t> </a:t>
            </a:r>
            <a:r>
              <a:rPr lang="en-US" dirty="0" err="1"/>
              <a:t>nghe</a:t>
            </a:r>
            <a:r>
              <a:rPr lang="en-US" dirty="0"/>
              <a:t> </a:t>
            </a:r>
            <a:r>
              <a:rPr lang="en-US" dirty="0" err="1"/>
              <a:t>có</a:t>
            </a:r>
            <a:r>
              <a:rPr lang="en-US" dirty="0"/>
              <a:t> </a:t>
            </a:r>
            <a:r>
              <a:rPr lang="en-US" dirty="0" err="1"/>
              <a:t>chọn</a:t>
            </a:r>
            <a:r>
              <a:rPr lang="en-US" dirty="0"/>
              <a:t> </a:t>
            </a:r>
            <a:r>
              <a:rPr lang="en-US" dirty="0" err="1"/>
              <a:t>lọc</a:t>
            </a:r>
            <a:r>
              <a:rPr lang="en-US" dirty="0"/>
              <a:t>, </a:t>
            </a:r>
            <a:r>
              <a:rPr lang="en-US" dirty="0" err="1"/>
              <a:t>có</a:t>
            </a:r>
            <a:r>
              <a:rPr lang="en-US" dirty="0"/>
              <a:t> </a:t>
            </a:r>
            <a:r>
              <a:rPr lang="en-US" dirty="0" err="1"/>
              <a:t>chủ</a:t>
            </a:r>
            <a:r>
              <a:rPr lang="en-US" dirty="0"/>
              <a:t> </a:t>
            </a:r>
            <a:r>
              <a:rPr lang="en-US" dirty="0" err="1"/>
              <a:t>kiến</a:t>
            </a:r>
            <a:r>
              <a:rPr lang="en-US" dirty="0"/>
              <a:t> </a:t>
            </a:r>
            <a:r>
              <a:rPr lang="en-US" dirty="0" err="1"/>
              <a:t>của</a:t>
            </a:r>
            <a:r>
              <a:rPr lang="en-US" dirty="0"/>
              <a:t> </a:t>
            </a:r>
            <a:r>
              <a:rPr lang="en-US" dirty="0" err="1"/>
              <a:t>bản</a:t>
            </a:r>
            <a:r>
              <a:rPr lang="en-US" dirty="0"/>
              <a:t> </a:t>
            </a:r>
            <a:r>
              <a:rPr lang="en-US" dirty="0" err="1"/>
              <a:t>thân</a:t>
            </a:r>
            <a:r>
              <a:rPr lang="en-US" dirty="0"/>
              <a:t>, </a:t>
            </a:r>
            <a:r>
              <a:rPr lang="en-US" dirty="0" err="1"/>
              <a:t>kiên</a:t>
            </a:r>
            <a:r>
              <a:rPr lang="en-US" dirty="0"/>
              <a:t> </a:t>
            </a:r>
            <a:r>
              <a:rPr lang="en-US" dirty="0" err="1"/>
              <a:t>định</a:t>
            </a:r>
            <a:r>
              <a:rPr lang="en-US" dirty="0"/>
              <a:t>, </a:t>
            </a:r>
            <a:r>
              <a:rPr lang="en-US" dirty="0" err="1"/>
              <a:t>không</a:t>
            </a:r>
            <a:r>
              <a:rPr lang="en-US" dirty="0"/>
              <a:t> </a:t>
            </a:r>
            <a:r>
              <a:rPr lang="en-US" dirty="0" err="1"/>
              <a:t>nên</a:t>
            </a:r>
            <a:r>
              <a:rPr lang="en-US" dirty="0"/>
              <a:t> </a:t>
            </a:r>
            <a:r>
              <a:rPr lang="en-US" dirty="0" err="1"/>
              <a:t>cả</a:t>
            </a:r>
            <a:r>
              <a:rPr lang="en-US" dirty="0"/>
              <a:t> tin </a:t>
            </a:r>
            <a:r>
              <a:rPr lang="en-US" dirty="0" err="1"/>
              <a:t>người</a:t>
            </a:r>
            <a:r>
              <a:rPr lang="en-US" dirty="0"/>
              <a:t> </a:t>
            </a:r>
            <a:r>
              <a:rPr lang="en-US" dirty="0" err="1"/>
              <a:t>khác</a:t>
            </a:r>
            <a:r>
              <a:rPr lang="en-US" dirty="0"/>
              <a:t>, </a:t>
            </a:r>
            <a:r>
              <a:rPr lang="en-US" dirty="0" err="1"/>
              <a:t>ai</a:t>
            </a:r>
            <a:r>
              <a:rPr lang="en-US" dirty="0"/>
              <a:t> </a:t>
            </a:r>
            <a:r>
              <a:rPr lang="en-US" dirty="0" err="1"/>
              <a:t>nói</a:t>
            </a:r>
            <a:r>
              <a:rPr lang="en-US" dirty="0"/>
              <a:t> </a:t>
            </a:r>
            <a:r>
              <a:rPr lang="en-US" dirty="0" err="1"/>
              <a:t>gì</a:t>
            </a:r>
            <a:r>
              <a:rPr lang="en-US" dirty="0"/>
              <a:t> </a:t>
            </a:r>
            <a:r>
              <a:rPr lang="en-US" dirty="0" err="1"/>
              <a:t>cũng</a:t>
            </a:r>
            <a:r>
              <a:rPr lang="en-US" dirty="0"/>
              <a:t> </a:t>
            </a:r>
            <a:r>
              <a:rPr lang="en-US" dirty="0" err="1"/>
              <a:t>làm</a:t>
            </a:r>
            <a:r>
              <a:rPr lang="en-US" dirty="0"/>
              <a:t> </a:t>
            </a:r>
            <a:r>
              <a:rPr lang="en-US" dirty="0" err="1"/>
              <a:t>theo.</a:t>
            </a:r>
            <a:endParaRPr lang="en-US" dirty="0"/>
          </a:p>
        </p:txBody>
      </p:sp>
      <p:sp>
        <p:nvSpPr>
          <p:cNvPr id="20" name="Oval Callout 19"/>
          <p:cNvSpPr/>
          <p:nvPr/>
        </p:nvSpPr>
        <p:spPr>
          <a:xfrm>
            <a:off x="5223130" y="1010294"/>
            <a:ext cx="3445244" cy="2175581"/>
          </a:xfrm>
          <a:prstGeom prst="wedgeEllipseCallout">
            <a:avLst>
              <a:gd name="adj1" fmla="val -48825"/>
              <a:gd name="adj2" fmla="val 84829"/>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986681" y="1516465"/>
            <a:ext cx="2101781" cy="1908215"/>
          </a:xfrm>
          <a:prstGeom prst="rect">
            <a:avLst/>
          </a:prstGeom>
          <a:noFill/>
        </p:spPr>
        <p:txBody>
          <a:bodyPr wrap="square" rtlCol="0">
            <a:spAutoFit/>
          </a:bodyPr>
          <a:lstStyle/>
          <a:p>
            <a:r>
              <a:rPr lang="en-US" sz="2000" dirty="0">
                <a:solidFill>
                  <a:srgbClr val="FF0000"/>
                </a:solidFill>
              </a:rPr>
              <a:t>    Qua </a:t>
            </a:r>
            <a:r>
              <a:rPr lang="en-US" sz="2000" dirty="0" err="1">
                <a:solidFill>
                  <a:srgbClr val="FF0000"/>
                </a:solidFill>
              </a:rPr>
              <a:t>câu</a:t>
            </a:r>
            <a:r>
              <a:rPr lang="en-US" sz="2000" dirty="0">
                <a:solidFill>
                  <a:srgbClr val="FF0000"/>
                </a:solidFill>
              </a:rPr>
              <a:t> </a:t>
            </a:r>
            <a:r>
              <a:rPr lang="en-US" sz="2000" dirty="0" err="1">
                <a:solidFill>
                  <a:srgbClr val="FF0000"/>
                </a:solidFill>
              </a:rPr>
              <a:t>chuyện</a:t>
            </a:r>
            <a:r>
              <a:rPr lang="en-US" sz="2000" dirty="0">
                <a:solidFill>
                  <a:srgbClr val="FF0000"/>
                </a:solidFill>
              </a:rPr>
              <a:t> </a:t>
            </a:r>
            <a:r>
              <a:rPr lang="en-US" sz="2000" dirty="0" err="1">
                <a:solidFill>
                  <a:srgbClr val="FF0000"/>
                </a:solidFill>
              </a:rPr>
              <a:t>này</a:t>
            </a:r>
            <a:r>
              <a:rPr lang="en-US" sz="2000" dirty="0">
                <a:solidFill>
                  <a:srgbClr val="FF0000"/>
                </a:solidFill>
              </a:rPr>
              <a:t>, </a:t>
            </a:r>
            <a:r>
              <a:rPr lang="en-US" sz="2000" dirty="0" err="1">
                <a:solidFill>
                  <a:srgbClr val="FF0000"/>
                </a:solidFill>
              </a:rPr>
              <a:t>em</a:t>
            </a:r>
            <a:r>
              <a:rPr lang="en-US" sz="2000" dirty="0">
                <a:solidFill>
                  <a:srgbClr val="FF0000"/>
                </a:solidFill>
              </a:rPr>
              <a:t> </a:t>
            </a:r>
            <a:r>
              <a:rPr lang="en-US" sz="2000" dirty="0" err="1">
                <a:solidFill>
                  <a:srgbClr val="FF0000"/>
                </a:solidFill>
              </a:rPr>
              <a:t>rút</a:t>
            </a:r>
            <a:r>
              <a:rPr lang="en-US" sz="2000" dirty="0">
                <a:solidFill>
                  <a:srgbClr val="FF0000"/>
                </a:solidFill>
              </a:rPr>
              <a:t> </a:t>
            </a:r>
            <a:r>
              <a:rPr lang="en-US" sz="2000" dirty="0" err="1">
                <a:solidFill>
                  <a:srgbClr val="FF0000"/>
                </a:solidFill>
              </a:rPr>
              <a:t>ra</a:t>
            </a:r>
            <a:r>
              <a:rPr lang="en-US" sz="2000" dirty="0">
                <a:solidFill>
                  <a:srgbClr val="FF0000"/>
                </a:solidFill>
              </a:rPr>
              <a:t> </a:t>
            </a:r>
            <a:r>
              <a:rPr lang="en-US" sz="2000" dirty="0" err="1">
                <a:solidFill>
                  <a:srgbClr val="FF0000"/>
                </a:solidFill>
              </a:rPr>
              <a:t>cho</a:t>
            </a:r>
            <a:r>
              <a:rPr lang="en-US" sz="2000" dirty="0">
                <a:solidFill>
                  <a:srgbClr val="FF0000"/>
                </a:solidFill>
              </a:rPr>
              <a:t> </a:t>
            </a:r>
            <a:r>
              <a:rPr lang="en-US" sz="2000" dirty="0" err="1">
                <a:solidFill>
                  <a:srgbClr val="FF0000"/>
                </a:solidFill>
              </a:rPr>
              <a:t>mình</a:t>
            </a:r>
            <a:r>
              <a:rPr lang="en-US" sz="2000" dirty="0">
                <a:solidFill>
                  <a:srgbClr val="FF0000"/>
                </a:solidFill>
              </a:rPr>
              <a:t> </a:t>
            </a:r>
            <a:r>
              <a:rPr lang="en-US" sz="2000" dirty="0" err="1">
                <a:solidFill>
                  <a:srgbClr val="FF0000"/>
                </a:solidFill>
              </a:rPr>
              <a:t>bài</a:t>
            </a:r>
            <a:r>
              <a:rPr lang="en-US" sz="2000" dirty="0">
                <a:solidFill>
                  <a:srgbClr val="FF0000"/>
                </a:solidFill>
              </a:rPr>
              <a:t> </a:t>
            </a:r>
            <a:r>
              <a:rPr lang="en-US" sz="2000" dirty="0" err="1">
                <a:solidFill>
                  <a:srgbClr val="FF0000"/>
                </a:solidFill>
              </a:rPr>
              <a:t>học</a:t>
            </a:r>
            <a:r>
              <a:rPr lang="en-US" sz="2000" dirty="0">
                <a:solidFill>
                  <a:srgbClr val="FF0000"/>
                </a:solidFill>
              </a:rPr>
              <a:t> </a:t>
            </a:r>
            <a:r>
              <a:rPr lang="en-US" sz="2000" dirty="0" err="1">
                <a:solidFill>
                  <a:srgbClr val="FF0000"/>
                </a:solidFill>
              </a:rPr>
              <a:t>gì</a:t>
            </a:r>
            <a:r>
              <a:rPr lang="en-US" sz="2000" dirty="0">
                <a:solidFill>
                  <a:srgbClr val="FF0000"/>
                </a:solidFill>
              </a:rPr>
              <a:t>?</a:t>
            </a:r>
          </a:p>
          <a:p>
            <a:endParaRPr lang="en-US" sz="2400" dirty="0"/>
          </a:p>
          <a:p>
            <a:endParaRPr lang="en-US" dirty="0"/>
          </a:p>
        </p:txBody>
      </p:sp>
    </p:spTree>
    <p:extLst>
      <p:ext uri="{BB962C8B-B14F-4D97-AF65-F5344CB8AC3E}">
        <p14:creationId xmlns:p14="http://schemas.microsoft.com/office/powerpoint/2010/main" val="284933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0"/>
                                        </p:tgtEl>
                                      </p:cBhvr>
                                    </p:animEffect>
                                    <p:anim calcmode="lin" valueType="num">
                                      <p:cBhvr>
                                        <p:cTn id="7" dur="20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0"/>
                                        </p:tgtEl>
                                        <p:attrNameLst>
                                          <p:attrName>ppt_h</p:attrName>
                                        </p:attrNameLst>
                                      </p:cBhvr>
                                      <p:tavLst>
                                        <p:tav tm="0">
                                          <p:val>
                                            <p:strVal val="ppt_h"/>
                                          </p:val>
                                        </p:tav>
                                        <p:tav tm="100000">
                                          <p:val>
                                            <p:strVal val="ppt_h"/>
                                          </p:val>
                                        </p:tav>
                                      </p:tavLst>
                                    </p:anim>
                                    <p:set>
                                      <p:cBhvr>
                                        <p:cTn id="9" dur="1" fill="hold">
                                          <p:stCondLst>
                                            <p:cond delay="1999"/>
                                          </p:stCondLst>
                                        </p:cTn>
                                        <p:tgtEl>
                                          <p:spTgt spid="20"/>
                                        </p:tgtEl>
                                        <p:attrNameLst>
                                          <p:attrName>style.visibility</p:attrName>
                                        </p:attrNameLst>
                                      </p:cBhvr>
                                      <p:to>
                                        <p:strVal val="hidden"/>
                                      </p:to>
                                    </p:set>
                                  </p:childTnLst>
                                </p:cTn>
                              </p:par>
                            </p:childTnLst>
                          </p:cTn>
                        </p:par>
                        <p:par>
                          <p:cTn id="10" fill="hold">
                            <p:stCondLst>
                              <p:cond delay="2000"/>
                            </p:stCondLst>
                            <p:childTnLst>
                              <p:par>
                                <p:cTn id="11" presetID="22" presetClass="exit" presetSubtype="4" fill="hold" grpId="0" nodeType="afterEffect">
                                  <p:stCondLst>
                                    <p:cond delay="0"/>
                                  </p:stCondLst>
                                  <p:childTnLst>
                                    <p:animEffect transition="out" filter="wipe(down)">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28"/>
                                        </p:tgtEl>
                                        <p:attrNameLst>
                                          <p:attrName>style.visibility</p:attrName>
                                        </p:attrNameLst>
                                      </p:cBhvr>
                                      <p:to>
                                        <p:strVal val="visible"/>
                                      </p:to>
                                    </p:set>
                                    <p:animEffect transition="in" filter="barn(inVertical)">
                                      <p:cBhvr>
                                        <p:cTn id="18" dur="500"/>
                                        <p:tgtEl>
                                          <p:spTgt spid="428"/>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20"/>
                                        </p:tgtEl>
                                        <p:attrNameLst>
                                          <p:attrName>style.visibility</p:attrName>
                                        </p:attrNameLst>
                                      </p:cBhvr>
                                      <p:to>
                                        <p:strVal val="visible"/>
                                      </p:to>
                                    </p:set>
                                    <p:animEffect transition="in" filter="wipe(down)">
                                      <p:cBhvr>
                                        <p:cTn id="22" dur="500"/>
                                        <p:tgtEl>
                                          <p:spTgt spid="420"/>
                                        </p:tgtEl>
                                      </p:cBhvr>
                                    </p:animEffect>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421">
                                            <p:txEl>
                                              <p:pRg st="0" end="0"/>
                                            </p:txEl>
                                          </p:spTgt>
                                        </p:tgtEl>
                                        <p:attrNameLst>
                                          <p:attrName>style.visibility</p:attrName>
                                        </p:attrNameLst>
                                      </p:cBhvr>
                                      <p:to>
                                        <p:strVal val="visible"/>
                                      </p:to>
                                    </p:set>
                                    <p:animEffect transition="in" filter="fade">
                                      <p:cBhvr>
                                        <p:cTn id="26" dur="1000"/>
                                        <p:tgtEl>
                                          <p:spTgt spid="421">
                                            <p:txEl>
                                              <p:pRg st="0" end="0"/>
                                            </p:txEl>
                                          </p:spTgt>
                                        </p:tgtEl>
                                      </p:cBhvr>
                                    </p:animEffect>
                                    <p:anim calcmode="lin" valueType="num">
                                      <p:cBhvr>
                                        <p:cTn id="27" dur="1000" fill="hold"/>
                                        <p:tgtEl>
                                          <p:spTgt spid="421">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29"/>
                                        </p:tgtEl>
                                        <p:attrNameLst>
                                          <p:attrName>style.visibility</p:attrName>
                                        </p:attrNameLst>
                                      </p:cBhvr>
                                      <p:to>
                                        <p:strVal val="visible"/>
                                      </p:to>
                                    </p:set>
                                    <p:animEffect transition="in" filter="barn(inVertical)">
                                      <p:cBhvr>
                                        <p:cTn id="33" dur="500"/>
                                        <p:tgtEl>
                                          <p:spTgt spid="429"/>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433"/>
                                        </p:tgtEl>
                                        <p:attrNameLst>
                                          <p:attrName>style.visibility</p:attrName>
                                        </p:attrNameLst>
                                      </p:cBhvr>
                                      <p:to>
                                        <p:strVal val="visible"/>
                                      </p:to>
                                    </p:set>
                                    <p:animEffect transition="in" filter="barn(inVertical)">
                                      <p:cBhvr>
                                        <p:cTn id="37" dur="500"/>
                                        <p:tgtEl>
                                          <p:spTgt spid="43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24"/>
                                        </p:tgtEl>
                                        <p:attrNameLst>
                                          <p:attrName>style.visibility</p:attrName>
                                        </p:attrNameLst>
                                      </p:cBhvr>
                                      <p:to>
                                        <p:strVal val="visible"/>
                                      </p:to>
                                    </p:set>
                                    <p:animEffect transition="in" filter="wipe(down)">
                                      <p:cBhvr>
                                        <p:cTn id="41" dur="500"/>
                                        <p:tgtEl>
                                          <p:spTgt spid="424"/>
                                        </p:tgtEl>
                                      </p:cBhvr>
                                    </p:animEffect>
                                  </p:childTnLst>
                                </p:cTn>
                              </p:par>
                            </p:childTnLst>
                          </p:cTn>
                        </p:par>
                        <p:par>
                          <p:cTn id="42" fill="hold">
                            <p:stCondLst>
                              <p:cond delay="1500"/>
                            </p:stCondLst>
                            <p:childTnLst>
                              <p:par>
                                <p:cTn id="43" presetID="16" presetClass="entr" presetSubtype="21" fill="hold" grpId="0" nodeType="afterEffect">
                                  <p:stCondLst>
                                    <p:cond delay="0"/>
                                  </p:stCondLst>
                                  <p:childTnLst>
                                    <p:set>
                                      <p:cBhvr>
                                        <p:cTn id="44" dur="1" fill="hold">
                                          <p:stCondLst>
                                            <p:cond delay="0"/>
                                          </p:stCondLst>
                                        </p:cTn>
                                        <p:tgtEl>
                                          <p:spTgt spid="425">
                                            <p:txEl>
                                              <p:pRg st="0" end="0"/>
                                            </p:txEl>
                                          </p:spTgt>
                                        </p:tgtEl>
                                        <p:attrNameLst>
                                          <p:attrName>style.visibility</p:attrName>
                                        </p:attrNameLst>
                                      </p:cBhvr>
                                      <p:to>
                                        <p:strVal val="visible"/>
                                      </p:to>
                                    </p:set>
                                    <p:animEffect transition="in" filter="barn(inVertical)">
                                      <p:cBhvr>
                                        <p:cTn id="45" dur="500"/>
                                        <p:tgtEl>
                                          <p:spTgt spid="42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430"/>
                                        </p:tgtEl>
                                        <p:attrNameLst>
                                          <p:attrName>style.visibility</p:attrName>
                                        </p:attrNameLst>
                                      </p:cBhvr>
                                      <p:to>
                                        <p:strVal val="visible"/>
                                      </p:to>
                                    </p:set>
                                    <p:animEffect transition="in" filter="barn(inVertical)">
                                      <p:cBhvr>
                                        <p:cTn id="50" dur="500"/>
                                        <p:tgtEl>
                                          <p:spTgt spid="430"/>
                                        </p:tgtEl>
                                      </p:cBhvr>
                                    </p:animEffec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2">
                                            <p:txEl>
                                              <p:pRg st="0" end="0"/>
                                            </p:txEl>
                                          </p:spTgt>
                                        </p:tgtEl>
                                        <p:attrNameLst>
                                          <p:attrName>style.visibility</p:attrName>
                                        </p:attrNameLst>
                                      </p:cBhvr>
                                      <p:to>
                                        <p:strVal val="visible"/>
                                      </p:to>
                                    </p:set>
                                    <p:animEffect transition="in" filter="fade">
                                      <p:cBhvr>
                                        <p:cTn id="54" dur="1000"/>
                                        <p:tgtEl>
                                          <p:spTgt spid="2">
                                            <p:txEl>
                                              <p:pRg st="0" end="0"/>
                                            </p:txEl>
                                          </p:spTgt>
                                        </p:tgtEl>
                                      </p:cBhvr>
                                    </p:animEffect>
                                    <p:anim calcmode="lin" valueType="num">
                                      <p:cBhvr>
                                        <p:cTn id="5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57" fill="hold">
                            <p:stCondLst>
                              <p:cond delay="1500"/>
                            </p:stCondLst>
                            <p:childTnLst>
                              <p:par>
                                <p:cTn id="58" presetID="16" presetClass="entr" presetSubtype="21" fill="hold" nodeType="afterEffect">
                                  <p:stCondLst>
                                    <p:cond delay="0"/>
                                  </p:stCondLst>
                                  <p:childTnLst>
                                    <p:set>
                                      <p:cBhvr>
                                        <p:cTn id="59" dur="1" fill="hold">
                                          <p:stCondLst>
                                            <p:cond delay="0"/>
                                          </p:stCondLst>
                                        </p:cTn>
                                        <p:tgtEl>
                                          <p:spTgt spid="434"/>
                                        </p:tgtEl>
                                        <p:attrNameLst>
                                          <p:attrName>style.visibility</p:attrName>
                                        </p:attrNameLst>
                                      </p:cBhvr>
                                      <p:to>
                                        <p:strVal val="visible"/>
                                      </p:to>
                                    </p:set>
                                    <p:animEffect transition="in" filter="barn(inVertical)">
                                      <p:cBhvr>
                                        <p:cTn id="60" dur="500"/>
                                        <p:tgtEl>
                                          <p:spTgt spid="434"/>
                                        </p:tgtEl>
                                      </p:cBhvr>
                                    </p:animEffect>
                                  </p:childTnLst>
                                </p:cTn>
                              </p:par>
                            </p:childTnLst>
                          </p:cTn>
                        </p:par>
                        <p:par>
                          <p:cTn id="61" fill="hold">
                            <p:stCondLst>
                              <p:cond delay="2000"/>
                            </p:stCondLst>
                            <p:childTnLst>
                              <p:par>
                                <p:cTn id="62" presetID="16" presetClass="entr" presetSubtype="21" fill="hold" grpId="0" nodeType="afterEffect">
                                  <p:stCondLst>
                                    <p:cond delay="0"/>
                                  </p:stCondLst>
                                  <p:childTnLst>
                                    <p:set>
                                      <p:cBhvr>
                                        <p:cTn id="63" dur="1" fill="hold">
                                          <p:stCondLst>
                                            <p:cond delay="0"/>
                                          </p:stCondLst>
                                        </p:cTn>
                                        <p:tgtEl>
                                          <p:spTgt spid="422"/>
                                        </p:tgtEl>
                                        <p:attrNameLst>
                                          <p:attrName>style.visibility</p:attrName>
                                        </p:attrNameLst>
                                      </p:cBhvr>
                                      <p:to>
                                        <p:strVal val="visible"/>
                                      </p:to>
                                    </p:set>
                                    <p:animEffect transition="in" filter="barn(inVertical)">
                                      <p:cBhvr>
                                        <p:cTn id="64" dur="500"/>
                                        <p:tgtEl>
                                          <p:spTgt spid="42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431"/>
                                        </p:tgtEl>
                                        <p:attrNameLst>
                                          <p:attrName>style.visibility</p:attrName>
                                        </p:attrNameLst>
                                      </p:cBhvr>
                                      <p:to>
                                        <p:strVal val="visible"/>
                                      </p:to>
                                    </p:set>
                                    <p:animEffect transition="in" filter="barn(inVertical)">
                                      <p:cBhvr>
                                        <p:cTn id="69" dur="500"/>
                                        <p:tgtEl>
                                          <p:spTgt spid="431"/>
                                        </p:tgtEl>
                                      </p:cBhvr>
                                    </p:animEffect>
                                  </p:childTnLst>
                                </p:cTn>
                              </p:par>
                            </p:childTnLst>
                          </p:cTn>
                        </p:par>
                        <p:par>
                          <p:cTn id="70" fill="hold">
                            <p:stCondLst>
                              <p:cond delay="500"/>
                            </p:stCondLst>
                            <p:childTnLst>
                              <p:par>
                                <p:cTn id="71" presetID="16" presetClass="entr" presetSubtype="21" fill="hold" nodeType="afterEffect">
                                  <p:stCondLst>
                                    <p:cond delay="0"/>
                                  </p:stCondLst>
                                  <p:childTnLst>
                                    <p:set>
                                      <p:cBhvr>
                                        <p:cTn id="72" dur="1" fill="hold">
                                          <p:stCondLst>
                                            <p:cond delay="0"/>
                                          </p:stCondLst>
                                        </p:cTn>
                                        <p:tgtEl>
                                          <p:spTgt spid="435"/>
                                        </p:tgtEl>
                                        <p:attrNameLst>
                                          <p:attrName>style.visibility</p:attrName>
                                        </p:attrNameLst>
                                      </p:cBhvr>
                                      <p:to>
                                        <p:strVal val="visible"/>
                                      </p:to>
                                    </p:set>
                                    <p:animEffect transition="in" filter="barn(inVertical)">
                                      <p:cBhvr>
                                        <p:cTn id="73" dur="500"/>
                                        <p:tgtEl>
                                          <p:spTgt spid="435"/>
                                        </p:tgtEl>
                                      </p:cBhvr>
                                    </p:animEffect>
                                  </p:childTnLst>
                                </p:cTn>
                              </p:par>
                            </p:childTnLst>
                          </p:cTn>
                        </p:par>
                        <p:par>
                          <p:cTn id="74" fill="hold">
                            <p:stCondLst>
                              <p:cond delay="1000"/>
                            </p:stCondLst>
                            <p:childTnLst>
                              <p:par>
                                <p:cTn id="75" presetID="16" presetClass="entr" presetSubtype="21" fill="hold" grpId="0" nodeType="afterEffect">
                                  <p:stCondLst>
                                    <p:cond delay="0"/>
                                  </p:stCondLst>
                                  <p:childTnLst>
                                    <p:set>
                                      <p:cBhvr>
                                        <p:cTn id="76" dur="1" fill="hold">
                                          <p:stCondLst>
                                            <p:cond delay="0"/>
                                          </p:stCondLst>
                                        </p:cTn>
                                        <p:tgtEl>
                                          <p:spTgt spid="426"/>
                                        </p:tgtEl>
                                        <p:attrNameLst>
                                          <p:attrName>style.visibility</p:attrName>
                                        </p:attrNameLst>
                                      </p:cBhvr>
                                      <p:to>
                                        <p:strVal val="visible"/>
                                      </p:to>
                                    </p:set>
                                    <p:animEffect transition="in" filter="barn(inVertical)">
                                      <p:cBhvr>
                                        <p:cTn id="77" dur="500"/>
                                        <p:tgtEl>
                                          <p:spTgt spid="426"/>
                                        </p:tgtEl>
                                      </p:cBhvr>
                                    </p:animEffect>
                                  </p:childTnLst>
                                </p:cTn>
                              </p:par>
                            </p:childTnLst>
                          </p:cTn>
                        </p:par>
                        <p:par>
                          <p:cTn id="78" fill="hold">
                            <p:stCondLst>
                              <p:cond delay="1500"/>
                            </p:stCondLst>
                            <p:childTnLst>
                              <p:par>
                                <p:cTn id="79" presetID="22" presetClass="entr" presetSubtype="4" fill="hold" grpId="0" nodeType="afterEffect">
                                  <p:stCondLst>
                                    <p:cond delay="0"/>
                                  </p:stCondLst>
                                  <p:childTnLst>
                                    <p:set>
                                      <p:cBhvr>
                                        <p:cTn id="80" dur="1" fill="hold">
                                          <p:stCondLst>
                                            <p:cond delay="0"/>
                                          </p:stCondLst>
                                        </p:cTn>
                                        <p:tgtEl>
                                          <p:spTgt spid="427">
                                            <p:txEl>
                                              <p:pRg st="0" end="0"/>
                                            </p:txEl>
                                          </p:spTgt>
                                        </p:tgtEl>
                                        <p:attrNameLst>
                                          <p:attrName>style.visibility</p:attrName>
                                        </p:attrNameLst>
                                      </p:cBhvr>
                                      <p:to>
                                        <p:strVal val="visible"/>
                                      </p:to>
                                    </p:set>
                                    <p:animEffect transition="in" filter="wipe(down)">
                                      <p:cBhvr>
                                        <p:cTn id="81" dur="500"/>
                                        <p:tgtEl>
                                          <p:spTgt spid="4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 grpId="0"/>
      <p:bldP spid="421" grpId="0" build="p"/>
      <p:bldP spid="422" grpId="0"/>
      <p:bldP spid="424" grpId="0"/>
      <p:bldP spid="425" grpId="0" build="p"/>
      <p:bldP spid="426" grpId="0"/>
      <p:bldP spid="427" grpId="0" build="p"/>
      <p:bldP spid="428" grpId="0"/>
      <p:bldP spid="429" grpId="0"/>
      <p:bldP spid="430" grpId="0"/>
      <p:bldP spid="431" grpId="0"/>
      <p:bldP spid="2" grpId="0" build="p"/>
      <p:bldP spid="20"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72"/>
          <p:cNvSpPr txBox="1">
            <a:spLocks noGrp="1"/>
          </p:cNvSpPr>
          <p:nvPr>
            <p:ph type="title"/>
          </p:nvPr>
        </p:nvSpPr>
        <p:spPr>
          <a:xfrm>
            <a:off x="4886325" y="1980387"/>
            <a:ext cx="3843337" cy="2420400"/>
          </a:xfrm>
          <a:prstGeom prst="rect">
            <a:avLst/>
          </a:prstGeom>
        </p:spPr>
        <p:txBody>
          <a:bodyPr spcFirstLastPara="1" wrap="square" lIns="91425" tIns="91425" rIns="91425" bIns="91425" anchor="ctr" anchorCtr="0">
            <a:noAutofit/>
          </a:bodyPr>
          <a:lstStyle/>
          <a:p>
            <a:pPr lvl="0" algn="just"/>
            <a:r>
              <a:rPr lang="en-US" sz="2400" dirty="0"/>
              <a:t>     </a:t>
            </a:r>
            <a:r>
              <a:rPr lang="vi-VN" sz="2400" dirty="0"/>
              <a:t>Câu </a:t>
            </a:r>
            <a:r>
              <a:rPr lang="vi-VN" sz="2400" b="1" dirty="0"/>
              <a:t>thành ngữ</a:t>
            </a:r>
            <a:r>
              <a:rPr lang="vi-VN" sz="2400" dirty="0"/>
              <a:t> này hàm </a:t>
            </a:r>
            <a:r>
              <a:rPr lang="vi-VN" sz="2400" b="1" dirty="0"/>
              <a:t>ý</a:t>
            </a:r>
            <a:r>
              <a:rPr lang="vi-VN" sz="2400" dirty="0"/>
              <a:t> chỉ kẻ hành động ngu ngốc, không có chủ kiến, luôn bị động nên hay thay đổi theo </a:t>
            </a:r>
            <a:r>
              <a:rPr lang="vi-VN" sz="2400" b="1" dirty="0"/>
              <a:t>ý</a:t>
            </a:r>
            <a:r>
              <a:rPr lang="vi-VN" sz="2400" dirty="0"/>
              <a:t> kiến người khác, cuối cùng chẳng đạt được kết quả gì.</a:t>
            </a:r>
            <a:endParaRPr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5845" y="1630288"/>
            <a:ext cx="3514725" cy="3397499"/>
          </a:xfrm>
          <a:prstGeom prst="rect">
            <a:avLst/>
          </a:prstGeom>
          <a:ln>
            <a:noFill/>
          </a:ln>
          <a:effectLst>
            <a:softEdge rad="112500"/>
          </a:effectLst>
        </p:spPr>
      </p:pic>
      <p:sp>
        <p:nvSpPr>
          <p:cNvPr id="6" name="Google Shape;616;p64"/>
          <p:cNvSpPr txBox="1">
            <a:spLocks/>
          </p:cNvSpPr>
          <p:nvPr/>
        </p:nvSpPr>
        <p:spPr>
          <a:xfrm>
            <a:off x="675625" y="264681"/>
            <a:ext cx="7717800" cy="1103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3600"/>
              <a:buFont typeface="Playfair Display"/>
              <a:buNone/>
              <a:defRPr sz="3600" b="0" i="0" u="none" strike="noStrike" cap="none">
                <a:solidFill>
                  <a:schemeClr val="dk1"/>
                </a:solidFill>
                <a:latin typeface="Playfair Display"/>
                <a:ea typeface="Playfair Display"/>
                <a:cs typeface="Playfair Display"/>
                <a:sym typeface="Playfair Display"/>
              </a:defRPr>
            </a:lvl1pPr>
            <a:lvl2pPr marR="0" lvl="1"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vi-VN"/>
              <a:t>Ý nghĩa chính của thành ngữ </a:t>
            </a:r>
            <a:br>
              <a:rPr lang="vi-VN"/>
            </a:br>
            <a:r>
              <a:rPr lang="vi-VN"/>
              <a:t>“Đẽo cày giữa đường”</a:t>
            </a:r>
            <a:endParaRPr lang="vi-VN" dirty="0"/>
          </a:p>
        </p:txBody>
      </p:sp>
    </p:spTree>
    <p:extLst>
      <p:ext uri="{BB962C8B-B14F-4D97-AF65-F5344CB8AC3E}">
        <p14:creationId xmlns:p14="http://schemas.microsoft.com/office/powerpoint/2010/main" val="255499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66"/>
                                        </p:tgtEl>
                                        <p:attrNameLst>
                                          <p:attrName>style.visibility</p:attrName>
                                        </p:attrNameLst>
                                      </p:cBhvr>
                                      <p:to>
                                        <p:strVal val="visible"/>
                                      </p:to>
                                    </p:set>
                                    <p:anim calcmode="lin" valueType="num">
                                      <p:cBhvr>
                                        <p:cTn id="7" dur="1000" fill="hold"/>
                                        <p:tgtEl>
                                          <p:spTgt spid="766"/>
                                        </p:tgtEl>
                                        <p:attrNameLst>
                                          <p:attrName>ppt_w</p:attrName>
                                        </p:attrNameLst>
                                      </p:cBhvr>
                                      <p:tavLst>
                                        <p:tav tm="0">
                                          <p:val>
                                            <p:fltVal val="0"/>
                                          </p:val>
                                        </p:tav>
                                        <p:tav tm="100000">
                                          <p:val>
                                            <p:strVal val="#ppt_w"/>
                                          </p:val>
                                        </p:tav>
                                      </p:tavLst>
                                    </p:anim>
                                    <p:anim calcmode="lin" valueType="num">
                                      <p:cBhvr>
                                        <p:cTn id="8" dur="1000" fill="hold"/>
                                        <p:tgtEl>
                                          <p:spTgt spid="766"/>
                                        </p:tgtEl>
                                        <p:attrNameLst>
                                          <p:attrName>ppt_h</p:attrName>
                                        </p:attrNameLst>
                                      </p:cBhvr>
                                      <p:tavLst>
                                        <p:tav tm="0">
                                          <p:val>
                                            <p:fltVal val="0"/>
                                          </p:val>
                                        </p:tav>
                                        <p:tav tm="100000">
                                          <p:val>
                                            <p:strVal val="#ppt_h"/>
                                          </p:val>
                                        </p:tav>
                                      </p:tavLst>
                                    </p:anim>
                                    <p:anim calcmode="lin" valueType="num">
                                      <p:cBhvr>
                                        <p:cTn id="9" dur="1000" fill="hold"/>
                                        <p:tgtEl>
                                          <p:spTgt spid="766"/>
                                        </p:tgtEl>
                                        <p:attrNameLst>
                                          <p:attrName>style.rotation</p:attrName>
                                        </p:attrNameLst>
                                      </p:cBhvr>
                                      <p:tavLst>
                                        <p:tav tm="0">
                                          <p:val>
                                            <p:fltVal val="90"/>
                                          </p:val>
                                        </p:tav>
                                        <p:tav tm="100000">
                                          <p:val>
                                            <p:fltVal val="0"/>
                                          </p:val>
                                        </p:tav>
                                      </p:tavLst>
                                    </p:anim>
                                    <p:animEffect transition="in" filter="fade">
                                      <p:cBhvr>
                                        <p:cTn id="10" dur="1000"/>
                                        <p:tgtEl>
                                          <p:spTgt spid="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485774" y="695050"/>
            <a:ext cx="7650957" cy="1630800"/>
          </a:xfrm>
          <a:prstGeom prst="rect">
            <a:avLst/>
          </a:prstGeom>
        </p:spPr>
        <p:txBody>
          <a:bodyPr spcFirstLastPara="1" wrap="square" lIns="91425" tIns="91425" rIns="91425" bIns="91425" anchor="ctr" anchorCtr="0">
            <a:noAutofit/>
          </a:bodyPr>
          <a:lstStyle/>
          <a:p>
            <a:pPr lvl="0"/>
            <a:r>
              <a:rPr lang="en" sz="3200" dirty="0"/>
              <a:t>III. TỔNG KẾT</a:t>
            </a:r>
            <a:endParaRPr sz="3200" dirty="0"/>
          </a:p>
        </p:txBody>
      </p:sp>
      <p:cxnSp>
        <p:nvCxnSpPr>
          <p:cNvPr id="450" name="Google Shape;450;p51"/>
          <p:cNvCxnSpPr/>
          <p:nvPr/>
        </p:nvCxnSpPr>
        <p:spPr>
          <a:xfrm>
            <a:off x="3425503" y="1756206"/>
            <a:ext cx="1771500" cy="0"/>
          </a:xfrm>
          <a:prstGeom prst="straightConnector1">
            <a:avLst/>
          </a:prstGeom>
          <a:noFill/>
          <a:ln w="9525" cap="flat" cmpd="sng">
            <a:solidFill>
              <a:schemeClr val="dk2"/>
            </a:solidFill>
            <a:prstDash val="solid"/>
            <a:round/>
            <a:headEnd type="none" w="med" len="med"/>
            <a:tailEnd type="none" w="med" len="med"/>
          </a:ln>
        </p:spPr>
      </p:cxnSp>
      <p:sp>
        <p:nvSpPr>
          <p:cNvPr id="2" name="Rounded Rectangle 1"/>
          <p:cNvSpPr/>
          <p:nvPr/>
        </p:nvSpPr>
        <p:spPr>
          <a:xfrm>
            <a:off x="985838" y="2240125"/>
            <a:ext cx="7286625" cy="1328738"/>
          </a:xfrm>
          <a:prstGeom prst="roundRect">
            <a:avLst/>
          </a:prstGeom>
          <a:solidFill>
            <a:schemeClr val="accent5">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7030A0"/>
                </a:solidFill>
              </a:rPr>
              <a:t>– </a:t>
            </a:r>
            <a:r>
              <a:rPr lang="en-US" sz="2000" dirty="0" err="1">
                <a:solidFill>
                  <a:srgbClr val="7030A0"/>
                </a:solidFill>
              </a:rPr>
              <a:t>Nêu</a:t>
            </a:r>
            <a:r>
              <a:rPr lang="en-US" sz="2000" dirty="0">
                <a:solidFill>
                  <a:srgbClr val="7030A0"/>
                </a:solidFill>
              </a:rPr>
              <a:t> </a:t>
            </a:r>
            <a:r>
              <a:rPr lang="en-US" sz="2000" dirty="0" err="1">
                <a:solidFill>
                  <a:srgbClr val="7030A0"/>
                </a:solidFill>
              </a:rPr>
              <a:t>nội</a:t>
            </a:r>
            <a:r>
              <a:rPr lang="en-US" sz="2000" dirty="0">
                <a:solidFill>
                  <a:srgbClr val="7030A0"/>
                </a:solidFill>
              </a:rPr>
              <a:t> dung </a:t>
            </a:r>
            <a:r>
              <a:rPr lang="en-US" sz="2000" dirty="0" err="1">
                <a:solidFill>
                  <a:srgbClr val="7030A0"/>
                </a:solidFill>
              </a:rPr>
              <a:t>chính</a:t>
            </a:r>
            <a:r>
              <a:rPr lang="en-US" sz="2000" dirty="0">
                <a:solidFill>
                  <a:srgbClr val="7030A0"/>
                </a:solidFill>
              </a:rPr>
              <a:t> </a:t>
            </a:r>
            <a:r>
              <a:rPr lang="en-US" sz="2000" dirty="0" err="1">
                <a:solidFill>
                  <a:srgbClr val="7030A0"/>
                </a:solidFill>
              </a:rPr>
              <a:t>và</a:t>
            </a:r>
            <a:r>
              <a:rPr lang="en-US" sz="2000" dirty="0">
                <a:solidFill>
                  <a:srgbClr val="7030A0"/>
                </a:solidFill>
              </a:rPr>
              <a:t> </a:t>
            </a:r>
            <a:r>
              <a:rPr lang="en-US" sz="2000" dirty="0" err="1">
                <a:solidFill>
                  <a:srgbClr val="7030A0"/>
                </a:solidFill>
              </a:rPr>
              <a:t>bài</a:t>
            </a:r>
            <a:r>
              <a:rPr lang="en-US" sz="2000" dirty="0">
                <a:solidFill>
                  <a:srgbClr val="7030A0"/>
                </a:solidFill>
              </a:rPr>
              <a:t> </a:t>
            </a:r>
            <a:r>
              <a:rPr lang="en-US" sz="2000" dirty="0" err="1">
                <a:solidFill>
                  <a:srgbClr val="7030A0"/>
                </a:solidFill>
              </a:rPr>
              <a:t>học</a:t>
            </a:r>
            <a:r>
              <a:rPr lang="en-US" sz="2000" dirty="0">
                <a:solidFill>
                  <a:srgbClr val="7030A0"/>
                </a:solidFill>
              </a:rPr>
              <a:t> </a:t>
            </a:r>
            <a:r>
              <a:rPr lang="en-US" sz="2000" dirty="0" err="1">
                <a:solidFill>
                  <a:srgbClr val="7030A0"/>
                </a:solidFill>
              </a:rPr>
              <a:t>cuộc</a:t>
            </a:r>
            <a:r>
              <a:rPr lang="en-US" sz="2000" dirty="0">
                <a:solidFill>
                  <a:srgbClr val="7030A0"/>
                </a:solidFill>
              </a:rPr>
              <a:t> </a:t>
            </a:r>
            <a:r>
              <a:rPr lang="en-US" sz="2000" dirty="0" err="1">
                <a:solidFill>
                  <a:srgbClr val="7030A0"/>
                </a:solidFill>
              </a:rPr>
              <a:t>sống</a:t>
            </a:r>
            <a:r>
              <a:rPr lang="en-US" sz="2000" dirty="0">
                <a:solidFill>
                  <a:srgbClr val="7030A0"/>
                </a:solidFill>
              </a:rPr>
              <a:t> </a:t>
            </a:r>
            <a:r>
              <a:rPr lang="en-US" sz="2000" dirty="0" err="1">
                <a:solidFill>
                  <a:srgbClr val="7030A0"/>
                </a:solidFill>
              </a:rPr>
              <a:t>từ</a:t>
            </a:r>
            <a:r>
              <a:rPr lang="en-US" sz="2000" dirty="0">
                <a:solidFill>
                  <a:srgbClr val="7030A0"/>
                </a:solidFill>
              </a:rPr>
              <a:t> </a:t>
            </a:r>
            <a:r>
              <a:rPr lang="en-US" sz="2000" dirty="0" err="1">
                <a:solidFill>
                  <a:srgbClr val="7030A0"/>
                </a:solidFill>
              </a:rPr>
              <a:t>truyện</a:t>
            </a:r>
            <a:r>
              <a:rPr lang="en-US" sz="2000" dirty="0">
                <a:solidFill>
                  <a:srgbClr val="7030A0"/>
                </a:solidFill>
              </a:rPr>
              <a:t> “</a:t>
            </a:r>
            <a:r>
              <a:rPr lang="en-US" sz="2000" dirty="0" err="1">
                <a:solidFill>
                  <a:srgbClr val="7030A0"/>
                </a:solidFill>
              </a:rPr>
              <a:t>Đẽo</a:t>
            </a:r>
            <a:r>
              <a:rPr lang="en-US" sz="2000" dirty="0">
                <a:solidFill>
                  <a:srgbClr val="7030A0"/>
                </a:solidFill>
              </a:rPr>
              <a:t> </a:t>
            </a:r>
            <a:r>
              <a:rPr lang="en-US" sz="2000" dirty="0" err="1">
                <a:solidFill>
                  <a:srgbClr val="7030A0"/>
                </a:solidFill>
              </a:rPr>
              <a:t>cày</a:t>
            </a:r>
            <a:r>
              <a:rPr lang="en-US" sz="2000" dirty="0">
                <a:solidFill>
                  <a:srgbClr val="7030A0"/>
                </a:solidFill>
              </a:rPr>
              <a:t> </a:t>
            </a:r>
            <a:r>
              <a:rPr lang="en-US" sz="2000" dirty="0" err="1">
                <a:solidFill>
                  <a:srgbClr val="7030A0"/>
                </a:solidFill>
              </a:rPr>
              <a:t>giữa</a:t>
            </a:r>
            <a:r>
              <a:rPr lang="en-US" sz="2000" dirty="0">
                <a:solidFill>
                  <a:srgbClr val="7030A0"/>
                </a:solidFill>
              </a:rPr>
              <a:t> </a:t>
            </a:r>
            <a:r>
              <a:rPr lang="en-US" sz="2000" dirty="0" err="1">
                <a:solidFill>
                  <a:srgbClr val="7030A0"/>
                </a:solidFill>
              </a:rPr>
              <a:t>đường</a:t>
            </a:r>
            <a:r>
              <a:rPr lang="en-US" sz="2000" dirty="0">
                <a:solidFill>
                  <a:srgbClr val="7030A0"/>
                </a:solidFill>
              </a:rPr>
              <a:t>”.</a:t>
            </a:r>
            <a:br>
              <a:rPr lang="en-US" sz="2000" dirty="0">
                <a:solidFill>
                  <a:srgbClr val="7030A0"/>
                </a:solidFill>
              </a:rPr>
            </a:br>
            <a:r>
              <a:rPr lang="en-US" sz="2000" dirty="0">
                <a:solidFill>
                  <a:srgbClr val="7030A0"/>
                </a:solidFill>
              </a:rPr>
              <a:t>– </a:t>
            </a:r>
            <a:r>
              <a:rPr lang="en-US" sz="2000" dirty="0" err="1">
                <a:solidFill>
                  <a:srgbClr val="7030A0"/>
                </a:solidFill>
              </a:rPr>
              <a:t>Điều</a:t>
            </a:r>
            <a:r>
              <a:rPr lang="en-US" sz="2000" dirty="0">
                <a:solidFill>
                  <a:srgbClr val="7030A0"/>
                </a:solidFill>
              </a:rPr>
              <a:t> </a:t>
            </a:r>
            <a:r>
              <a:rPr lang="en-US" sz="2000" dirty="0" err="1">
                <a:solidFill>
                  <a:srgbClr val="7030A0"/>
                </a:solidFill>
              </a:rPr>
              <a:t>gì</a:t>
            </a:r>
            <a:r>
              <a:rPr lang="en-US" sz="2000" dirty="0">
                <a:solidFill>
                  <a:srgbClr val="7030A0"/>
                </a:solidFill>
              </a:rPr>
              <a:t> </a:t>
            </a:r>
            <a:r>
              <a:rPr lang="en-US" sz="2000" dirty="0" err="1">
                <a:solidFill>
                  <a:srgbClr val="7030A0"/>
                </a:solidFill>
              </a:rPr>
              <a:t>đã</a:t>
            </a:r>
            <a:r>
              <a:rPr lang="en-US" sz="2000" dirty="0">
                <a:solidFill>
                  <a:srgbClr val="7030A0"/>
                </a:solidFill>
              </a:rPr>
              <a:t> </a:t>
            </a:r>
            <a:r>
              <a:rPr lang="en-US" sz="2000" dirty="0" err="1">
                <a:solidFill>
                  <a:srgbClr val="7030A0"/>
                </a:solidFill>
              </a:rPr>
              <a:t>làm</a:t>
            </a:r>
            <a:r>
              <a:rPr lang="en-US" sz="2000" dirty="0">
                <a:solidFill>
                  <a:srgbClr val="7030A0"/>
                </a:solidFill>
              </a:rPr>
              <a:t> </a:t>
            </a:r>
            <a:r>
              <a:rPr lang="en-US" sz="2000" dirty="0" err="1">
                <a:solidFill>
                  <a:srgbClr val="7030A0"/>
                </a:solidFill>
              </a:rPr>
              <a:t>nên</a:t>
            </a:r>
            <a:r>
              <a:rPr lang="en-US" sz="2000" dirty="0">
                <a:solidFill>
                  <a:srgbClr val="7030A0"/>
                </a:solidFill>
              </a:rPr>
              <a:t> </a:t>
            </a:r>
            <a:r>
              <a:rPr lang="en-US" sz="2000" dirty="0" err="1">
                <a:solidFill>
                  <a:srgbClr val="7030A0"/>
                </a:solidFill>
              </a:rPr>
              <a:t>sức</a:t>
            </a:r>
            <a:r>
              <a:rPr lang="en-US" sz="2000" dirty="0">
                <a:solidFill>
                  <a:srgbClr val="7030A0"/>
                </a:solidFill>
              </a:rPr>
              <a:t> </a:t>
            </a:r>
            <a:r>
              <a:rPr lang="en-US" sz="2000" dirty="0" err="1">
                <a:solidFill>
                  <a:srgbClr val="7030A0"/>
                </a:solidFill>
              </a:rPr>
              <a:t>hấp</a:t>
            </a:r>
            <a:r>
              <a:rPr lang="en-US" sz="2000" dirty="0">
                <a:solidFill>
                  <a:srgbClr val="7030A0"/>
                </a:solidFill>
              </a:rPr>
              <a:t> </a:t>
            </a:r>
            <a:r>
              <a:rPr lang="en-US" sz="2000" dirty="0" err="1">
                <a:solidFill>
                  <a:srgbClr val="7030A0"/>
                </a:solidFill>
              </a:rPr>
              <a:t>hẫn</a:t>
            </a:r>
            <a:r>
              <a:rPr lang="en-US" sz="2000" dirty="0">
                <a:solidFill>
                  <a:srgbClr val="7030A0"/>
                </a:solidFill>
              </a:rPr>
              <a:t> </a:t>
            </a:r>
            <a:r>
              <a:rPr lang="en-US" sz="2000" dirty="0" err="1">
                <a:solidFill>
                  <a:srgbClr val="7030A0"/>
                </a:solidFill>
              </a:rPr>
              <a:t>của</a:t>
            </a:r>
            <a:r>
              <a:rPr lang="en-US" sz="2000" dirty="0">
                <a:solidFill>
                  <a:srgbClr val="7030A0"/>
                </a:solidFill>
              </a:rPr>
              <a:t> </a:t>
            </a:r>
            <a:r>
              <a:rPr lang="en-US" sz="2000" dirty="0" err="1">
                <a:solidFill>
                  <a:srgbClr val="7030A0"/>
                </a:solidFill>
              </a:rPr>
              <a:t>truyện</a:t>
            </a:r>
            <a:r>
              <a:rPr lang="en-US" sz="2000" dirty="0">
                <a:solidFill>
                  <a:srgbClr val="7030A0"/>
                </a:solidFill>
              </a:rPr>
              <a:t>?</a:t>
            </a:r>
            <a:br>
              <a:rPr lang="en-US" sz="2000" i="1" dirty="0">
                <a:solidFill>
                  <a:srgbClr val="7030A0"/>
                </a:solidFill>
              </a:rPr>
            </a:br>
            <a:endParaRPr lang="en-US" sz="2000" dirty="0">
              <a:solidFill>
                <a:srgbClr val="7030A0"/>
              </a:solidFill>
            </a:endParaRPr>
          </a:p>
        </p:txBody>
      </p:sp>
    </p:spTree>
    <p:extLst>
      <p:ext uri="{BB962C8B-B14F-4D97-AF65-F5344CB8AC3E}">
        <p14:creationId xmlns:p14="http://schemas.microsoft.com/office/powerpoint/2010/main" val="219673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1"/>
          <p:cNvSpPr txBox="1">
            <a:spLocks noGrp="1"/>
          </p:cNvSpPr>
          <p:nvPr>
            <p:ph type="title"/>
          </p:nvPr>
        </p:nvSpPr>
        <p:spPr>
          <a:xfrm>
            <a:off x="720000" y="539400"/>
            <a:ext cx="77040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III. Tổng kết</a:t>
            </a:r>
            <a:endParaRPr sz="2000" dirty="0"/>
          </a:p>
        </p:txBody>
      </p:sp>
      <p:sp>
        <p:nvSpPr>
          <p:cNvPr id="575" name="Google Shape;575;p61"/>
          <p:cNvSpPr txBox="1">
            <a:spLocks noGrp="1"/>
          </p:cNvSpPr>
          <p:nvPr>
            <p:ph type="title" idx="2"/>
          </p:nvPr>
        </p:nvSpPr>
        <p:spPr>
          <a:xfrm>
            <a:off x="1162575" y="1382112"/>
            <a:ext cx="2988900"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 Nghệ thuật</a:t>
            </a:r>
            <a:endParaRPr dirty="0"/>
          </a:p>
        </p:txBody>
      </p:sp>
      <p:sp>
        <p:nvSpPr>
          <p:cNvPr id="576" name="Google Shape;576;p61"/>
          <p:cNvSpPr txBox="1">
            <a:spLocks noGrp="1"/>
          </p:cNvSpPr>
          <p:nvPr>
            <p:ph type="title" idx="3"/>
          </p:nvPr>
        </p:nvSpPr>
        <p:spPr>
          <a:xfrm>
            <a:off x="4989063" y="1413424"/>
            <a:ext cx="2988900" cy="51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2. Nội dung</a:t>
            </a:r>
            <a:endParaRPr dirty="0"/>
          </a:p>
        </p:txBody>
      </p:sp>
      <p:cxnSp>
        <p:nvCxnSpPr>
          <p:cNvPr id="593" name="Google Shape;593;p61"/>
          <p:cNvCxnSpPr/>
          <p:nvPr/>
        </p:nvCxnSpPr>
        <p:spPr>
          <a:xfrm>
            <a:off x="2019506" y="1827200"/>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94" name="Google Shape;594;p61"/>
          <p:cNvCxnSpPr/>
          <p:nvPr/>
        </p:nvCxnSpPr>
        <p:spPr>
          <a:xfrm>
            <a:off x="5896000" y="1869681"/>
            <a:ext cx="1432200" cy="0"/>
          </a:xfrm>
          <a:prstGeom prst="straightConnector1">
            <a:avLst/>
          </a:prstGeom>
          <a:noFill/>
          <a:ln w="9525" cap="flat" cmpd="sng">
            <a:solidFill>
              <a:schemeClr val="dk2"/>
            </a:solidFill>
            <a:prstDash val="solid"/>
            <a:round/>
            <a:headEnd type="none" w="med" len="med"/>
            <a:tailEnd type="none" w="med" len="med"/>
          </a:ln>
        </p:spPr>
      </p:cxnSp>
      <p:sp>
        <p:nvSpPr>
          <p:cNvPr id="3" name="TextBox 2"/>
          <p:cNvSpPr txBox="1"/>
          <p:nvPr/>
        </p:nvSpPr>
        <p:spPr>
          <a:xfrm>
            <a:off x="4976294" y="1924024"/>
            <a:ext cx="3486150" cy="2800767"/>
          </a:xfrm>
          <a:prstGeom prst="rect">
            <a:avLst/>
          </a:prstGeom>
          <a:noFill/>
        </p:spPr>
        <p:txBody>
          <a:bodyPr wrap="square" rtlCol="0">
            <a:spAutoFit/>
          </a:bodyPr>
          <a:lstStyle/>
          <a:p>
            <a:pPr algn="just"/>
            <a:r>
              <a:rPr lang="en-US" sz="1800" dirty="0"/>
              <a:t>- </a:t>
            </a:r>
            <a:r>
              <a:rPr lang="vi-VN" sz="1800" dirty="0"/>
              <a:t>Câu chuyện kể về người thợ mộc đẽo cày theo ý người khác dẫn đến kết quả mất hết vốn liếng.</a:t>
            </a:r>
          </a:p>
          <a:p>
            <a:pPr algn="just"/>
            <a:r>
              <a:rPr lang="vi-VN" sz="1800" dirty="0"/>
              <a:t>- Qua đó, tác giả dân gian nhắn nhủ mỗi người cần có chính kiến, kiên định, biết lắng nghe có chọn lọc, không nên vội vàng nghe theo lời người khác.</a:t>
            </a:r>
          </a:p>
          <a:p>
            <a:endParaRPr lang="en-US" dirty="0"/>
          </a:p>
        </p:txBody>
      </p:sp>
      <p:sp>
        <p:nvSpPr>
          <p:cNvPr id="4" name="TextBox 3"/>
          <p:cNvSpPr txBox="1"/>
          <p:nvPr/>
        </p:nvSpPr>
        <p:spPr>
          <a:xfrm>
            <a:off x="1293019" y="2066945"/>
            <a:ext cx="3214687" cy="1969770"/>
          </a:xfrm>
          <a:prstGeom prst="rect">
            <a:avLst/>
          </a:prstGeom>
          <a:noFill/>
        </p:spPr>
        <p:txBody>
          <a:bodyPr wrap="square" rtlCol="0">
            <a:spAutoFit/>
          </a:bodyPr>
          <a:lstStyle/>
          <a:p>
            <a:r>
              <a:rPr lang="en-US" sz="1800" dirty="0"/>
              <a:t>- </a:t>
            </a:r>
            <a:r>
              <a:rPr lang="en-US" sz="1800" dirty="0" err="1"/>
              <a:t>Truyện</a:t>
            </a:r>
            <a:r>
              <a:rPr lang="en-US" sz="1800" dirty="0"/>
              <a:t> </a:t>
            </a:r>
            <a:r>
              <a:rPr lang="en-US" sz="1800" dirty="0" err="1"/>
              <a:t>ngụ</a:t>
            </a:r>
            <a:r>
              <a:rPr lang="en-US" sz="1800" dirty="0"/>
              <a:t> </a:t>
            </a:r>
            <a:r>
              <a:rPr lang="en-US" sz="1800" dirty="0" err="1"/>
              <a:t>ngôn</a:t>
            </a:r>
            <a:r>
              <a:rPr lang="en-US" sz="1800" dirty="0"/>
              <a:t>. </a:t>
            </a:r>
            <a:r>
              <a:rPr lang="en-US" sz="1800" dirty="0" err="1"/>
              <a:t>Kể</a:t>
            </a:r>
            <a:r>
              <a:rPr lang="en-US" sz="1800" dirty="0"/>
              <a:t> </a:t>
            </a:r>
            <a:r>
              <a:rPr lang="en-US" sz="1800" dirty="0" err="1"/>
              <a:t>chuyện</a:t>
            </a:r>
            <a:r>
              <a:rPr lang="en-US" sz="1800" dirty="0"/>
              <a:t> </a:t>
            </a:r>
            <a:r>
              <a:rPr lang="en-US" sz="1800" dirty="0" err="1"/>
              <a:t>ngôi</a:t>
            </a:r>
            <a:r>
              <a:rPr lang="en-US" sz="1800" dirty="0"/>
              <a:t>  </a:t>
            </a:r>
            <a:r>
              <a:rPr lang="en-US" sz="1800" dirty="0" err="1"/>
              <a:t>thứ</a:t>
            </a:r>
            <a:r>
              <a:rPr lang="en-US" sz="1800" dirty="0"/>
              <a:t> </a:t>
            </a:r>
            <a:r>
              <a:rPr lang="en-US" sz="1800" dirty="0" err="1"/>
              <a:t>ba</a:t>
            </a:r>
            <a:r>
              <a:rPr lang="en-US" sz="1800" dirty="0"/>
              <a:t>.</a:t>
            </a:r>
          </a:p>
          <a:p>
            <a:r>
              <a:rPr lang="en-US" sz="1800" dirty="0"/>
              <a:t>- </a:t>
            </a:r>
            <a:r>
              <a:rPr lang="en-US" sz="1800" dirty="0" err="1"/>
              <a:t>Tình</a:t>
            </a:r>
            <a:r>
              <a:rPr lang="en-US" sz="1800" dirty="0"/>
              <a:t> </a:t>
            </a:r>
            <a:r>
              <a:rPr lang="en-US" sz="1800" dirty="0" err="1"/>
              <a:t>tiết</a:t>
            </a:r>
            <a:r>
              <a:rPr lang="en-US" sz="1800" dirty="0"/>
              <a:t> </a:t>
            </a:r>
            <a:r>
              <a:rPr lang="en-US" sz="1800" dirty="0" err="1"/>
              <a:t>có</a:t>
            </a:r>
            <a:r>
              <a:rPr lang="en-US" sz="1800" dirty="0"/>
              <a:t> </a:t>
            </a:r>
            <a:r>
              <a:rPr lang="en-US" sz="1800" dirty="0" err="1"/>
              <a:t>mức</a:t>
            </a:r>
            <a:r>
              <a:rPr lang="en-US" sz="1800" dirty="0"/>
              <a:t> </a:t>
            </a:r>
            <a:r>
              <a:rPr lang="en-US" sz="1800" dirty="0" err="1"/>
              <a:t>độ</a:t>
            </a:r>
            <a:r>
              <a:rPr lang="en-US" sz="1800" dirty="0"/>
              <a:t> </a:t>
            </a:r>
            <a:r>
              <a:rPr lang="en-US" sz="1800" dirty="0" err="1"/>
              <a:t>tăng</a:t>
            </a:r>
            <a:r>
              <a:rPr lang="en-US" sz="1800" dirty="0"/>
              <a:t> </a:t>
            </a:r>
            <a:r>
              <a:rPr lang="en-US" sz="1800" dirty="0" err="1"/>
              <a:t>dần</a:t>
            </a:r>
            <a:r>
              <a:rPr lang="en-US" sz="1800" dirty="0"/>
              <a:t>. </a:t>
            </a:r>
          </a:p>
          <a:p>
            <a:r>
              <a:rPr lang="en-US" sz="1800" dirty="0"/>
              <a:t>- </a:t>
            </a:r>
            <a:r>
              <a:rPr lang="en-US" sz="1800" dirty="0" err="1"/>
              <a:t>Kết</a:t>
            </a:r>
            <a:r>
              <a:rPr lang="en-US" sz="1800" dirty="0"/>
              <a:t> </a:t>
            </a:r>
            <a:r>
              <a:rPr lang="en-US" sz="1800" dirty="0" err="1"/>
              <a:t>thúc</a:t>
            </a:r>
            <a:r>
              <a:rPr lang="en-US" sz="1800" dirty="0"/>
              <a:t> </a:t>
            </a:r>
            <a:r>
              <a:rPr lang="en-US" sz="1800" dirty="0" err="1"/>
              <a:t>truyện</a:t>
            </a:r>
            <a:r>
              <a:rPr lang="en-US" sz="1800" dirty="0"/>
              <a:t> </a:t>
            </a:r>
            <a:r>
              <a:rPr lang="en-US" sz="1800" dirty="0" err="1"/>
              <a:t>gắn</a:t>
            </a:r>
            <a:r>
              <a:rPr lang="en-US" sz="1800" dirty="0"/>
              <a:t> </a:t>
            </a:r>
            <a:r>
              <a:rPr lang="en-US" sz="1800" dirty="0" err="1"/>
              <a:t>với</a:t>
            </a:r>
            <a:r>
              <a:rPr lang="en-US" sz="1800" dirty="0"/>
              <a:t> </a:t>
            </a:r>
            <a:r>
              <a:rPr lang="en-US" sz="1800" dirty="0" err="1"/>
              <a:t>bài</a:t>
            </a:r>
            <a:r>
              <a:rPr lang="en-US" sz="1800" dirty="0"/>
              <a:t> </a:t>
            </a:r>
            <a:r>
              <a:rPr lang="en-US" sz="1800" dirty="0" err="1"/>
              <a:t>học</a:t>
            </a:r>
            <a:r>
              <a:rPr lang="en-US" sz="1800" dirty="0"/>
              <a:t> </a:t>
            </a:r>
            <a:r>
              <a:rPr lang="en-US" sz="1800" dirty="0" err="1"/>
              <a:t>sâu</a:t>
            </a:r>
            <a:r>
              <a:rPr lang="en-US" sz="1800" dirty="0"/>
              <a:t> </a:t>
            </a:r>
            <a:r>
              <a:rPr lang="en-US" sz="1800" dirty="0" err="1"/>
              <a:t>sắc</a:t>
            </a:r>
            <a:r>
              <a:rPr lang="en-US" sz="1800" dirty="0"/>
              <a:t> </a:t>
            </a:r>
            <a:r>
              <a:rPr lang="en-US" sz="1800" dirty="0" err="1"/>
              <a:t>trong</a:t>
            </a:r>
            <a:r>
              <a:rPr lang="en-US" sz="1800" dirty="0"/>
              <a:t> </a:t>
            </a:r>
            <a:r>
              <a:rPr lang="en-US" sz="1800" dirty="0" err="1"/>
              <a:t>cuộc</a:t>
            </a:r>
            <a:r>
              <a:rPr lang="en-US" sz="1800" dirty="0"/>
              <a:t> </a:t>
            </a:r>
            <a:r>
              <a:rPr lang="en-US" sz="1800" dirty="0" err="1"/>
              <a:t>sống</a:t>
            </a:r>
            <a:r>
              <a:rPr lang="en-US" sz="1800" dirty="0"/>
              <a:t>.</a:t>
            </a:r>
            <a:r>
              <a:rPr lang="en-US" sz="1800" b="1" dirty="0"/>
              <a:t> </a:t>
            </a:r>
            <a:endParaRPr lang="en-US" sz="1800" dirty="0"/>
          </a:p>
          <a:p>
            <a:endParaRPr lang="en-US" dirty="0"/>
          </a:p>
        </p:txBody>
      </p:sp>
    </p:spTree>
    <p:extLst>
      <p:ext uri="{BB962C8B-B14F-4D97-AF65-F5344CB8AC3E}">
        <p14:creationId xmlns:p14="http://schemas.microsoft.com/office/powerpoint/2010/main" val="3558708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5"/>
                                        </p:tgtEl>
                                        <p:attrNameLst>
                                          <p:attrName>style.visibility</p:attrName>
                                        </p:attrNameLst>
                                      </p:cBhvr>
                                      <p:to>
                                        <p:strVal val="visible"/>
                                      </p:to>
                                    </p:set>
                                    <p:animEffect transition="in" filter="wheel(1)">
                                      <p:cBhvr>
                                        <p:cTn id="7" dur="2000"/>
                                        <p:tgtEl>
                                          <p:spTgt spid="575"/>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593"/>
                                        </p:tgtEl>
                                        <p:attrNameLst>
                                          <p:attrName>style.visibility</p:attrName>
                                        </p:attrNameLst>
                                      </p:cBhvr>
                                      <p:to>
                                        <p:strVal val="visible"/>
                                      </p:to>
                                    </p:set>
                                    <p:animEffect transition="in" filter="wipe(down)">
                                      <p:cBhvr>
                                        <p:cTn id="11" dur="500"/>
                                        <p:tgtEl>
                                          <p:spTgt spid="59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576"/>
                                        </p:tgtEl>
                                        <p:attrNameLst>
                                          <p:attrName>style.visibility</p:attrName>
                                        </p:attrNameLst>
                                      </p:cBhvr>
                                      <p:to>
                                        <p:strVal val="visible"/>
                                      </p:to>
                                    </p:set>
                                    <p:animEffect transition="in" filter="circle(in)">
                                      <p:cBhvr>
                                        <p:cTn id="21" dur="2000"/>
                                        <p:tgtEl>
                                          <p:spTgt spid="576"/>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594"/>
                                        </p:tgtEl>
                                        <p:attrNameLst>
                                          <p:attrName>style.visibility</p:attrName>
                                        </p:attrNameLst>
                                      </p:cBhvr>
                                      <p:to>
                                        <p:strVal val="visible"/>
                                      </p:to>
                                    </p:set>
                                    <p:animEffect transition="in" filter="wipe(down)">
                                      <p:cBhvr>
                                        <p:cTn id="25" dur="500"/>
                                        <p:tgtEl>
                                          <p:spTgt spid="59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circle(in)">
                                      <p:cBhvr>
                                        <p:cTn id="3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 grpId="0"/>
      <p:bldP spid="576"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1813105" y="1018031"/>
            <a:ext cx="5637825" cy="195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800" dirty="0" err="1"/>
              <a:t>Nếu</a:t>
            </a:r>
            <a:r>
              <a:rPr lang="en-US" sz="2800" dirty="0"/>
              <a:t> </a:t>
            </a:r>
            <a:r>
              <a:rPr lang="en-US" sz="2800" dirty="0" err="1"/>
              <a:t>em</a:t>
            </a:r>
            <a:r>
              <a:rPr lang="en-US" sz="2800" dirty="0"/>
              <a:t> </a:t>
            </a:r>
            <a:r>
              <a:rPr lang="en-US" sz="2800" dirty="0" err="1"/>
              <a:t>là</a:t>
            </a:r>
            <a:r>
              <a:rPr lang="en-US" sz="2800" dirty="0"/>
              <a:t> </a:t>
            </a:r>
            <a:r>
              <a:rPr lang="en-US" sz="2800" dirty="0" err="1"/>
              <a:t>người</a:t>
            </a:r>
            <a:r>
              <a:rPr lang="en-US" sz="2800" dirty="0"/>
              <a:t> </a:t>
            </a:r>
            <a:r>
              <a:rPr lang="en-US" sz="2800" dirty="0" err="1"/>
              <a:t>thợ</a:t>
            </a:r>
            <a:r>
              <a:rPr lang="en-US" sz="2800" dirty="0"/>
              <a:t> </a:t>
            </a:r>
            <a:r>
              <a:rPr lang="en-US" sz="2800" dirty="0" err="1"/>
              <a:t>mộc</a:t>
            </a:r>
            <a:r>
              <a:rPr lang="en-US" sz="2800" dirty="0"/>
              <a:t> </a:t>
            </a:r>
            <a:r>
              <a:rPr lang="en-US" sz="2800" dirty="0" err="1"/>
              <a:t>trong</a:t>
            </a:r>
            <a:r>
              <a:rPr lang="en-US" sz="2800" dirty="0"/>
              <a:t> </a:t>
            </a:r>
            <a:r>
              <a:rPr lang="en-US" sz="2800" dirty="0" err="1"/>
              <a:t>truyện</a:t>
            </a:r>
            <a:r>
              <a:rPr lang="en-US" sz="2800" dirty="0"/>
              <a:t>, </a:t>
            </a:r>
            <a:r>
              <a:rPr lang="en-US" sz="2800" dirty="0" err="1"/>
              <a:t>em</a:t>
            </a:r>
            <a:r>
              <a:rPr lang="en-US" sz="2800" dirty="0"/>
              <a:t> </a:t>
            </a:r>
            <a:r>
              <a:rPr lang="en-US" sz="2800" dirty="0" err="1"/>
              <a:t>sẽ</a:t>
            </a:r>
            <a:r>
              <a:rPr lang="en-US" sz="2800" dirty="0"/>
              <a:t> </a:t>
            </a:r>
            <a:r>
              <a:rPr lang="en-US" sz="2800" dirty="0" err="1"/>
              <a:t>làm</a:t>
            </a:r>
            <a:r>
              <a:rPr lang="en-US" sz="2800" dirty="0"/>
              <a:t> </a:t>
            </a:r>
            <a:r>
              <a:rPr lang="en-US" sz="2800" dirty="0" err="1"/>
              <a:t>gì</a:t>
            </a:r>
            <a:r>
              <a:rPr lang="en-US" sz="2800" dirty="0"/>
              <a:t>?</a:t>
            </a:r>
            <a:endParaRPr sz="2800" dirty="0"/>
          </a:p>
        </p:txBody>
      </p:sp>
      <p:cxnSp>
        <p:nvCxnSpPr>
          <p:cNvPr id="414" name="Google Shape;414;p48"/>
          <p:cNvCxnSpPr/>
          <p:nvPr/>
        </p:nvCxnSpPr>
        <p:spPr>
          <a:xfrm>
            <a:off x="1886175" y="2495100"/>
            <a:ext cx="53721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circle(in)">
                                      <p:cBhvr>
                                        <p:cTn id="7" dur="2000"/>
                                        <p:tgtEl>
                                          <p:spTgt spid="41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14"/>
                                        </p:tgtEl>
                                        <p:attrNameLst>
                                          <p:attrName>style.visibility</p:attrName>
                                        </p:attrNameLst>
                                      </p:cBhvr>
                                      <p:to>
                                        <p:strVal val="visible"/>
                                      </p:to>
                                    </p:set>
                                    <p:animEffect transition="in" filter="circle(in)">
                                      <p:cBhvr>
                                        <p:cTn id="11" dur="2000"/>
                                        <p:tgtEl>
                                          <p:spTgt spid="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12992" y="196500"/>
            <a:ext cx="7538064" cy="1955700"/>
          </a:xfrm>
          <a:prstGeom prst="rect">
            <a:avLst/>
          </a:prstGeom>
        </p:spPr>
        <p:txBody>
          <a:bodyPr spcFirstLastPara="1" wrap="square" lIns="91425" tIns="91425" rIns="91425" bIns="91425" anchor="ctr" anchorCtr="0">
            <a:noAutofit/>
          </a:bodyPr>
          <a:lstStyle/>
          <a:p>
            <a:r>
              <a:rPr lang="en-US" sz="2800" dirty="0" err="1"/>
              <a:t>Viết</a:t>
            </a:r>
            <a:r>
              <a:rPr lang="en-US" sz="2800" dirty="0"/>
              <a:t> </a:t>
            </a:r>
            <a:r>
              <a:rPr lang="en-US" sz="2800" dirty="0" err="1"/>
              <a:t>đoạn</a:t>
            </a:r>
            <a:r>
              <a:rPr lang="en-US" sz="2800" dirty="0"/>
              <a:t> </a:t>
            </a:r>
            <a:r>
              <a:rPr lang="en-US" sz="2800" dirty="0" err="1"/>
              <a:t>văn</a:t>
            </a:r>
            <a:r>
              <a:rPr lang="en-US" sz="2800" dirty="0"/>
              <a:t> (</a:t>
            </a:r>
            <a:r>
              <a:rPr lang="en-US" sz="2800" dirty="0" err="1"/>
              <a:t>khoảng</a:t>
            </a:r>
            <a:r>
              <a:rPr lang="en-US" sz="2800" dirty="0"/>
              <a:t> 5 – 7 </a:t>
            </a:r>
            <a:r>
              <a:rPr lang="en-US" sz="2800" dirty="0" err="1"/>
              <a:t>câu</a:t>
            </a:r>
            <a:r>
              <a:rPr lang="en-US" sz="2800" dirty="0"/>
              <a:t>) </a:t>
            </a:r>
            <a:r>
              <a:rPr lang="en-US" sz="2800" dirty="0" err="1"/>
              <a:t>có</a:t>
            </a:r>
            <a:r>
              <a:rPr lang="en-US" sz="2800" dirty="0"/>
              <a:t> </a:t>
            </a:r>
            <a:r>
              <a:rPr lang="en-US" sz="2800" dirty="0" err="1"/>
              <a:t>sử</a:t>
            </a:r>
            <a:r>
              <a:rPr lang="en-US" sz="2800" dirty="0"/>
              <a:t> </a:t>
            </a:r>
            <a:r>
              <a:rPr lang="en-US" sz="2800" dirty="0" err="1"/>
              <a:t>dụng</a:t>
            </a:r>
            <a:r>
              <a:rPr lang="en-US" sz="2800" dirty="0"/>
              <a:t> </a:t>
            </a:r>
            <a:r>
              <a:rPr lang="en-US" sz="2800" dirty="0" err="1"/>
              <a:t>thành</a:t>
            </a:r>
            <a:r>
              <a:rPr lang="en-US" sz="2800" dirty="0"/>
              <a:t> </a:t>
            </a:r>
            <a:r>
              <a:rPr lang="en-US" sz="2800" err="1"/>
              <a:t>ngữ</a:t>
            </a:r>
            <a:r>
              <a:rPr lang="en-US" sz="2800" i="1"/>
              <a:t> </a:t>
            </a:r>
            <a:r>
              <a:rPr lang="vi-VN" sz="2800" i="1">
                <a:sym typeface="Wingdings"/>
              </a:rPr>
              <a:t></a:t>
            </a:r>
            <a:r>
              <a:rPr lang="en-US" sz="2800" i="1"/>
              <a:t>Đẽo </a:t>
            </a:r>
            <a:r>
              <a:rPr lang="en-US" sz="2800" i="1" dirty="0" err="1"/>
              <a:t>cày</a:t>
            </a:r>
            <a:r>
              <a:rPr lang="en-US" sz="2800" i="1" dirty="0"/>
              <a:t> </a:t>
            </a:r>
            <a:r>
              <a:rPr lang="en-US" sz="2800" i="1" err="1"/>
              <a:t>giữa</a:t>
            </a:r>
            <a:r>
              <a:rPr lang="en-US" sz="2800" i="1"/>
              <a:t> đường</a:t>
            </a:r>
            <a:r>
              <a:rPr lang="en-US" sz="2800" i="1">
                <a:sym typeface="Wingdings"/>
              </a:rPr>
              <a:t></a:t>
            </a:r>
            <a:endParaRPr lang="en-US" sz="2800" dirty="0"/>
          </a:p>
        </p:txBody>
      </p:sp>
      <p:cxnSp>
        <p:nvCxnSpPr>
          <p:cNvPr id="414" name="Google Shape;414;p48"/>
          <p:cNvCxnSpPr/>
          <p:nvPr/>
        </p:nvCxnSpPr>
        <p:spPr>
          <a:xfrm>
            <a:off x="1943325" y="1666425"/>
            <a:ext cx="5372100" cy="0"/>
          </a:xfrm>
          <a:prstGeom prst="straightConnector1">
            <a:avLst/>
          </a:prstGeom>
          <a:noFill/>
          <a:ln w="9525" cap="flat" cmpd="sng">
            <a:solidFill>
              <a:schemeClr val="dk2"/>
            </a:solidFill>
            <a:prstDash val="solid"/>
            <a:round/>
            <a:headEnd type="none" w="med" len="med"/>
            <a:tailEnd type="none" w="med" len="med"/>
          </a:ln>
        </p:spPr>
      </p:cxnSp>
      <p:sp>
        <p:nvSpPr>
          <p:cNvPr id="2" name="TextBox 1"/>
          <p:cNvSpPr txBox="1"/>
          <p:nvPr/>
        </p:nvSpPr>
        <p:spPr>
          <a:xfrm>
            <a:off x="1614488" y="1954444"/>
            <a:ext cx="5479256" cy="2154436"/>
          </a:xfrm>
          <a:prstGeom prst="rect">
            <a:avLst/>
          </a:prstGeom>
          <a:noFill/>
        </p:spPr>
        <p:txBody>
          <a:bodyPr wrap="square" rtlCol="0">
            <a:spAutoFit/>
          </a:bodyPr>
          <a:lstStyle/>
          <a:p>
            <a:r>
              <a:rPr lang="en-US" sz="2400" dirty="0">
                <a:solidFill>
                  <a:srgbClr val="79422A"/>
                </a:solidFill>
              </a:rPr>
              <a:t>-  </a:t>
            </a:r>
            <a:r>
              <a:rPr lang="en-US" sz="2400" dirty="0" err="1">
                <a:solidFill>
                  <a:srgbClr val="79422A"/>
                </a:solidFill>
              </a:rPr>
              <a:t>Nội</a:t>
            </a:r>
            <a:r>
              <a:rPr lang="en-US" sz="2400" dirty="0">
                <a:solidFill>
                  <a:srgbClr val="79422A"/>
                </a:solidFill>
              </a:rPr>
              <a:t> dung: </a:t>
            </a:r>
            <a:r>
              <a:rPr lang="en-US" sz="2400" dirty="0" err="1">
                <a:solidFill>
                  <a:srgbClr val="79422A"/>
                </a:solidFill>
              </a:rPr>
              <a:t>khuyên</a:t>
            </a:r>
            <a:r>
              <a:rPr lang="en-US" sz="2400" dirty="0">
                <a:solidFill>
                  <a:srgbClr val="79422A"/>
                </a:solidFill>
              </a:rPr>
              <a:t> </a:t>
            </a:r>
            <a:r>
              <a:rPr lang="en-US" sz="2400" dirty="0" err="1">
                <a:solidFill>
                  <a:srgbClr val="79422A"/>
                </a:solidFill>
              </a:rPr>
              <a:t>nhủ</a:t>
            </a:r>
            <a:r>
              <a:rPr lang="en-US" sz="2400" dirty="0">
                <a:solidFill>
                  <a:srgbClr val="79422A"/>
                </a:solidFill>
              </a:rPr>
              <a:t> con </a:t>
            </a:r>
            <a:r>
              <a:rPr lang="en-US" sz="2400" dirty="0" err="1">
                <a:solidFill>
                  <a:srgbClr val="79422A"/>
                </a:solidFill>
              </a:rPr>
              <a:t>người</a:t>
            </a:r>
            <a:r>
              <a:rPr lang="en-US" sz="2400" dirty="0">
                <a:solidFill>
                  <a:srgbClr val="79422A"/>
                </a:solidFill>
              </a:rPr>
              <a:t> </a:t>
            </a:r>
            <a:r>
              <a:rPr lang="en-US" sz="2400" dirty="0" err="1">
                <a:solidFill>
                  <a:srgbClr val="79422A"/>
                </a:solidFill>
              </a:rPr>
              <a:t>biết</a:t>
            </a:r>
            <a:r>
              <a:rPr lang="en-US" sz="2400" dirty="0">
                <a:solidFill>
                  <a:srgbClr val="79422A"/>
                </a:solidFill>
              </a:rPr>
              <a:t> </a:t>
            </a:r>
            <a:r>
              <a:rPr lang="en-US" sz="2400" dirty="0" err="1">
                <a:solidFill>
                  <a:srgbClr val="79422A"/>
                </a:solidFill>
              </a:rPr>
              <a:t>giữ</a:t>
            </a:r>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kiến</a:t>
            </a:r>
            <a:r>
              <a:rPr lang="en-US" sz="2400" dirty="0">
                <a:solidFill>
                  <a:srgbClr val="79422A"/>
                </a:solidFill>
              </a:rPr>
              <a:t>, </a:t>
            </a:r>
            <a:r>
              <a:rPr lang="en-US" sz="2400" dirty="0" err="1">
                <a:solidFill>
                  <a:srgbClr val="79422A"/>
                </a:solidFill>
              </a:rPr>
              <a:t>biết</a:t>
            </a:r>
            <a:r>
              <a:rPr lang="en-US" sz="2400" dirty="0">
                <a:solidFill>
                  <a:srgbClr val="79422A"/>
                </a:solidFill>
              </a:rPr>
              <a:t> </a:t>
            </a:r>
            <a:r>
              <a:rPr lang="en-US" sz="2400" dirty="0" err="1">
                <a:solidFill>
                  <a:srgbClr val="79422A"/>
                </a:solidFill>
              </a:rPr>
              <a:t>lắng</a:t>
            </a:r>
            <a:r>
              <a:rPr lang="en-US" sz="2400" dirty="0">
                <a:solidFill>
                  <a:srgbClr val="79422A"/>
                </a:solidFill>
              </a:rPr>
              <a:t> </a:t>
            </a:r>
            <a:r>
              <a:rPr lang="en-US" sz="2400" dirty="0" err="1">
                <a:solidFill>
                  <a:srgbClr val="79422A"/>
                </a:solidFill>
              </a:rPr>
              <a:t>nghe</a:t>
            </a:r>
            <a:endParaRPr lang="en-US" sz="2400" dirty="0">
              <a:solidFill>
                <a:srgbClr val="79422A"/>
              </a:solidFill>
            </a:endParaRPr>
          </a:p>
          <a:p>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tả</a:t>
            </a:r>
            <a:r>
              <a:rPr lang="en-US" sz="2400" dirty="0">
                <a:solidFill>
                  <a:srgbClr val="79422A"/>
                </a:solidFill>
              </a:rPr>
              <a:t> </a:t>
            </a:r>
            <a:r>
              <a:rPr lang="en-US" sz="2400" dirty="0" err="1">
                <a:solidFill>
                  <a:srgbClr val="79422A"/>
                </a:solidFill>
              </a:rPr>
              <a:t>và</a:t>
            </a:r>
            <a:r>
              <a:rPr lang="en-US" sz="2400" dirty="0">
                <a:solidFill>
                  <a:srgbClr val="79422A"/>
                </a:solidFill>
              </a:rPr>
              <a:t> </a:t>
            </a:r>
            <a:r>
              <a:rPr lang="en-US" sz="2400" dirty="0" err="1">
                <a:solidFill>
                  <a:srgbClr val="79422A"/>
                </a:solidFill>
              </a:rPr>
              <a:t>diễn</a:t>
            </a:r>
            <a:r>
              <a:rPr lang="en-US" sz="2400" dirty="0">
                <a:solidFill>
                  <a:srgbClr val="79422A"/>
                </a:solidFill>
              </a:rPr>
              <a:t> </a:t>
            </a:r>
            <a:r>
              <a:rPr lang="en-US" sz="2400" dirty="0" err="1">
                <a:solidFill>
                  <a:srgbClr val="79422A"/>
                </a:solidFill>
              </a:rPr>
              <a:t>đạt</a:t>
            </a:r>
            <a:r>
              <a:rPr lang="en-US" sz="2400" dirty="0">
                <a:solidFill>
                  <a:srgbClr val="79422A"/>
                </a:solidFill>
              </a:rPr>
              <a:t>: </a:t>
            </a:r>
            <a:r>
              <a:rPr lang="en-US" sz="2400" dirty="0" err="1">
                <a:solidFill>
                  <a:srgbClr val="79422A"/>
                </a:solidFill>
              </a:rPr>
              <a:t>đúng</a:t>
            </a:r>
            <a:r>
              <a:rPr lang="en-US" sz="2400" dirty="0">
                <a:solidFill>
                  <a:srgbClr val="79422A"/>
                </a:solidFill>
              </a:rPr>
              <a:t> </a:t>
            </a:r>
            <a:r>
              <a:rPr lang="en-US" sz="2400" dirty="0" err="1">
                <a:solidFill>
                  <a:srgbClr val="79422A"/>
                </a:solidFill>
              </a:rPr>
              <a:t>chính</a:t>
            </a:r>
            <a:r>
              <a:rPr lang="en-US" sz="2400" dirty="0">
                <a:solidFill>
                  <a:srgbClr val="79422A"/>
                </a:solidFill>
              </a:rPr>
              <a:t> </a:t>
            </a:r>
            <a:r>
              <a:rPr lang="en-US" sz="2400" dirty="0" err="1">
                <a:solidFill>
                  <a:srgbClr val="79422A"/>
                </a:solidFill>
              </a:rPr>
              <a:t>tả</a:t>
            </a:r>
            <a:r>
              <a:rPr lang="en-US" sz="2400" dirty="0">
                <a:solidFill>
                  <a:srgbClr val="79422A"/>
                </a:solidFill>
              </a:rPr>
              <a:t> </a:t>
            </a:r>
            <a:r>
              <a:rPr lang="en-US" sz="2400" dirty="0" err="1">
                <a:solidFill>
                  <a:srgbClr val="79422A"/>
                </a:solidFill>
              </a:rPr>
              <a:t>và</a:t>
            </a:r>
            <a:r>
              <a:rPr lang="en-US" sz="2400" dirty="0">
                <a:solidFill>
                  <a:srgbClr val="79422A"/>
                </a:solidFill>
              </a:rPr>
              <a:t> </a:t>
            </a:r>
            <a:r>
              <a:rPr lang="en-US" sz="2400" dirty="0" err="1">
                <a:solidFill>
                  <a:srgbClr val="79422A"/>
                </a:solidFill>
              </a:rPr>
              <a:t>không</a:t>
            </a:r>
            <a:r>
              <a:rPr lang="en-US" sz="2400" dirty="0">
                <a:solidFill>
                  <a:srgbClr val="79422A"/>
                </a:solidFill>
              </a:rPr>
              <a:t> </a:t>
            </a:r>
            <a:r>
              <a:rPr lang="en-US" sz="2400" dirty="0" err="1">
                <a:solidFill>
                  <a:srgbClr val="79422A"/>
                </a:solidFill>
              </a:rPr>
              <a:t>mắc</a:t>
            </a:r>
            <a:r>
              <a:rPr lang="en-US" sz="2400" dirty="0">
                <a:solidFill>
                  <a:srgbClr val="79422A"/>
                </a:solidFill>
              </a:rPr>
              <a:t> </a:t>
            </a:r>
            <a:r>
              <a:rPr lang="en-US" sz="2400" dirty="0" err="1">
                <a:solidFill>
                  <a:srgbClr val="79422A"/>
                </a:solidFill>
              </a:rPr>
              <a:t>lỗi</a:t>
            </a:r>
            <a:r>
              <a:rPr lang="en-US" sz="2400" dirty="0">
                <a:solidFill>
                  <a:srgbClr val="79422A"/>
                </a:solidFill>
              </a:rPr>
              <a:t> </a:t>
            </a:r>
            <a:r>
              <a:rPr lang="en-US" sz="2400" dirty="0" err="1">
                <a:solidFill>
                  <a:srgbClr val="79422A"/>
                </a:solidFill>
              </a:rPr>
              <a:t>diễn</a:t>
            </a:r>
            <a:r>
              <a:rPr lang="en-US" sz="2400" dirty="0">
                <a:solidFill>
                  <a:srgbClr val="79422A"/>
                </a:solidFill>
              </a:rPr>
              <a:t> </a:t>
            </a:r>
            <a:r>
              <a:rPr lang="en-US" sz="2400" dirty="0" err="1">
                <a:solidFill>
                  <a:srgbClr val="79422A"/>
                </a:solidFill>
              </a:rPr>
              <a:t>đạt</a:t>
            </a:r>
            <a:r>
              <a:rPr lang="en-US" sz="2400" dirty="0">
                <a:solidFill>
                  <a:srgbClr val="79422A"/>
                </a:solidFill>
              </a:rPr>
              <a:t>.</a:t>
            </a:r>
          </a:p>
          <a:p>
            <a:r>
              <a:rPr lang="en-US" sz="2400" dirty="0">
                <a:solidFill>
                  <a:srgbClr val="79422A"/>
                </a:solidFill>
              </a:rPr>
              <a:t>- Dung </a:t>
            </a:r>
            <a:r>
              <a:rPr lang="en-US" sz="2400" dirty="0" err="1">
                <a:solidFill>
                  <a:srgbClr val="79422A"/>
                </a:solidFill>
              </a:rPr>
              <a:t>lượng</a:t>
            </a:r>
            <a:r>
              <a:rPr lang="en-US" sz="2400" dirty="0">
                <a:solidFill>
                  <a:srgbClr val="79422A"/>
                </a:solidFill>
              </a:rPr>
              <a:t>: </a:t>
            </a:r>
            <a:r>
              <a:rPr lang="en-US" sz="2400" dirty="0" err="1">
                <a:solidFill>
                  <a:srgbClr val="79422A"/>
                </a:solidFill>
              </a:rPr>
              <a:t>khoảng</a:t>
            </a:r>
            <a:r>
              <a:rPr lang="en-US" sz="2400" dirty="0">
                <a:solidFill>
                  <a:srgbClr val="79422A"/>
                </a:solidFill>
              </a:rPr>
              <a:t> 5 –7 </a:t>
            </a:r>
            <a:r>
              <a:rPr lang="en-US" sz="2400" dirty="0" err="1">
                <a:solidFill>
                  <a:srgbClr val="79422A"/>
                </a:solidFill>
              </a:rPr>
              <a:t>câu</a:t>
            </a:r>
            <a:r>
              <a:rPr lang="en-US" sz="2400" dirty="0">
                <a:solidFill>
                  <a:srgbClr val="79422A"/>
                </a:solidFill>
              </a:rPr>
              <a:t>.</a:t>
            </a:r>
          </a:p>
          <a:p>
            <a:endParaRPr lang="en-US" dirty="0"/>
          </a:p>
        </p:txBody>
      </p:sp>
    </p:spTree>
    <p:extLst>
      <p:ext uri="{BB962C8B-B14F-4D97-AF65-F5344CB8AC3E}">
        <p14:creationId xmlns:p14="http://schemas.microsoft.com/office/powerpoint/2010/main" val="428448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912992" y="196500"/>
            <a:ext cx="7538064" cy="1955700"/>
          </a:xfrm>
          <a:prstGeom prst="rect">
            <a:avLst/>
          </a:prstGeom>
        </p:spPr>
        <p:txBody>
          <a:bodyPr spcFirstLastPara="1" wrap="square" lIns="91425" tIns="91425" rIns="91425" bIns="91425" anchor="ctr" anchorCtr="0">
            <a:noAutofit/>
          </a:bodyPr>
          <a:lstStyle/>
          <a:p>
            <a:r>
              <a:rPr lang="en-US" sz="3600" dirty="0" err="1"/>
              <a:t>Thực</a:t>
            </a:r>
            <a:r>
              <a:rPr lang="en-US" sz="3600" dirty="0"/>
              <a:t> </a:t>
            </a:r>
            <a:r>
              <a:rPr lang="en-US" sz="3600" dirty="0" err="1"/>
              <a:t>hiện</a:t>
            </a:r>
            <a:r>
              <a:rPr lang="en-US" sz="3600" dirty="0"/>
              <a:t> ở </a:t>
            </a:r>
            <a:r>
              <a:rPr lang="en-US" sz="3600" dirty="0" err="1"/>
              <a:t>nhà</a:t>
            </a:r>
            <a:endParaRPr lang="en-US" sz="3600" dirty="0"/>
          </a:p>
        </p:txBody>
      </p:sp>
      <p:cxnSp>
        <p:nvCxnSpPr>
          <p:cNvPr id="414" name="Google Shape;414;p48"/>
          <p:cNvCxnSpPr/>
          <p:nvPr/>
        </p:nvCxnSpPr>
        <p:spPr>
          <a:xfrm>
            <a:off x="3049677" y="1400175"/>
            <a:ext cx="3264694" cy="21431"/>
          </a:xfrm>
          <a:prstGeom prst="straightConnector1">
            <a:avLst/>
          </a:prstGeom>
          <a:noFill/>
          <a:ln w="9525" cap="flat" cmpd="sng">
            <a:solidFill>
              <a:schemeClr val="dk2"/>
            </a:solidFill>
            <a:prstDash val="solid"/>
            <a:round/>
            <a:headEnd type="none" w="med" len="med"/>
            <a:tailEnd type="none" w="med" len="med"/>
          </a:ln>
        </p:spPr>
      </p:cxnSp>
      <p:sp>
        <p:nvSpPr>
          <p:cNvPr id="2" name="TextBox 1"/>
          <p:cNvSpPr txBox="1"/>
          <p:nvPr/>
        </p:nvSpPr>
        <p:spPr>
          <a:xfrm>
            <a:off x="1819072" y="1954444"/>
            <a:ext cx="6371617" cy="1569660"/>
          </a:xfrm>
          <a:prstGeom prst="rect">
            <a:avLst/>
          </a:prstGeom>
          <a:noFill/>
        </p:spPr>
        <p:txBody>
          <a:bodyPr wrap="square" rtlCol="0">
            <a:spAutoFit/>
          </a:bodyPr>
          <a:lstStyle/>
          <a:p>
            <a:pPr algn="just"/>
            <a:r>
              <a:rPr lang="en-US" sz="2400" dirty="0"/>
              <a:t>      </a:t>
            </a:r>
            <a:r>
              <a:rPr lang="en-US" sz="2400" dirty="0" err="1">
                <a:solidFill>
                  <a:srgbClr val="7030A0"/>
                </a:solidFill>
              </a:rPr>
              <a:t>Liên</a:t>
            </a:r>
            <a:r>
              <a:rPr lang="en-US" sz="2400" dirty="0">
                <a:solidFill>
                  <a:srgbClr val="7030A0"/>
                </a:solidFill>
              </a:rPr>
              <a:t> </a:t>
            </a:r>
            <a:r>
              <a:rPr lang="en-US" sz="2400" dirty="0" err="1">
                <a:solidFill>
                  <a:srgbClr val="7030A0"/>
                </a:solidFill>
              </a:rPr>
              <a:t>hệ</a:t>
            </a:r>
            <a:r>
              <a:rPr lang="en-US" sz="2400" dirty="0">
                <a:solidFill>
                  <a:srgbClr val="7030A0"/>
                </a:solidFill>
              </a:rPr>
              <a:t> </a:t>
            </a:r>
            <a:r>
              <a:rPr lang="en-US" sz="2400" dirty="0" err="1">
                <a:solidFill>
                  <a:srgbClr val="7030A0"/>
                </a:solidFill>
              </a:rPr>
              <a:t>với</a:t>
            </a:r>
            <a:r>
              <a:rPr lang="en-US" sz="2400" dirty="0">
                <a:solidFill>
                  <a:srgbClr val="7030A0"/>
                </a:solidFill>
              </a:rPr>
              <a:t> </a:t>
            </a:r>
            <a:r>
              <a:rPr lang="en-US" sz="2400" dirty="0" err="1">
                <a:solidFill>
                  <a:srgbClr val="7030A0"/>
                </a:solidFill>
              </a:rPr>
              <a:t>một</a:t>
            </a:r>
            <a:r>
              <a:rPr lang="en-US" sz="2400" dirty="0">
                <a:solidFill>
                  <a:srgbClr val="7030A0"/>
                </a:solidFill>
              </a:rPr>
              <a:t> </a:t>
            </a:r>
            <a:r>
              <a:rPr lang="en-US" sz="2400" dirty="0" err="1">
                <a:solidFill>
                  <a:srgbClr val="7030A0"/>
                </a:solidFill>
              </a:rPr>
              <a:t>sự</a:t>
            </a:r>
            <a:r>
              <a:rPr lang="en-US" sz="2400" dirty="0">
                <a:solidFill>
                  <a:srgbClr val="7030A0"/>
                </a:solidFill>
              </a:rPr>
              <a:t> </a:t>
            </a:r>
            <a:r>
              <a:rPr lang="en-US" sz="2400" dirty="0" err="1">
                <a:solidFill>
                  <a:srgbClr val="7030A0"/>
                </a:solidFill>
              </a:rPr>
              <a:t>việc</a:t>
            </a:r>
            <a:r>
              <a:rPr lang="en-US" sz="2400" dirty="0">
                <a:solidFill>
                  <a:srgbClr val="7030A0"/>
                </a:solidFill>
              </a:rPr>
              <a:t> </a:t>
            </a:r>
            <a:r>
              <a:rPr lang="en-US" sz="2400" dirty="0" err="1">
                <a:solidFill>
                  <a:srgbClr val="7030A0"/>
                </a:solidFill>
              </a:rPr>
              <a:t>trong</a:t>
            </a:r>
            <a:r>
              <a:rPr lang="en-US" sz="2400" dirty="0">
                <a:solidFill>
                  <a:srgbClr val="7030A0"/>
                </a:solidFill>
              </a:rPr>
              <a:t> </a:t>
            </a:r>
            <a:r>
              <a:rPr lang="en-US" sz="2400" dirty="0" err="1">
                <a:solidFill>
                  <a:srgbClr val="7030A0"/>
                </a:solidFill>
              </a:rPr>
              <a:t>cuộc</a:t>
            </a:r>
            <a:r>
              <a:rPr lang="en-US" sz="2400" dirty="0">
                <a:solidFill>
                  <a:srgbClr val="7030A0"/>
                </a:solidFill>
              </a:rPr>
              <a:t> </a:t>
            </a:r>
            <a:r>
              <a:rPr lang="en-US" sz="2400" dirty="0" err="1">
                <a:solidFill>
                  <a:srgbClr val="7030A0"/>
                </a:solidFill>
              </a:rPr>
              <a:t>sống</a:t>
            </a:r>
            <a:r>
              <a:rPr lang="en-US" sz="2400" dirty="0">
                <a:solidFill>
                  <a:srgbClr val="7030A0"/>
                </a:solidFill>
              </a:rPr>
              <a:t> </a:t>
            </a:r>
            <a:r>
              <a:rPr lang="en-US" sz="2400" dirty="0" err="1">
                <a:solidFill>
                  <a:srgbClr val="7030A0"/>
                </a:solidFill>
              </a:rPr>
              <a:t>có</a:t>
            </a:r>
            <a:r>
              <a:rPr lang="en-US" sz="2400" dirty="0">
                <a:solidFill>
                  <a:srgbClr val="7030A0"/>
                </a:solidFill>
              </a:rPr>
              <a:t> </a:t>
            </a:r>
            <a:r>
              <a:rPr lang="en-US" sz="2400" dirty="0" err="1">
                <a:solidFill>
                  <a:srgbClr val="7030A0"/>
                </a:solidFill>
              </a:rPr>
              <a:t>tình</a:t>
            </a:r>
            <a:r>
              <a:rPr lang="en-US" sz="2400" dirty="0">
                <a:solidFill>
                  <a:srgbClr val="7030A0"/>
                </a:solidFill>
              </a:rPr>
              <a:t> </a:t>
            </a:r>
            <a:r>
              <a:rPr lang="en-US" sz="2400" dirty="0" err="1">
                <a:solidFill>
                  <a:srgbClr val="7030A0"/>
                </a:solidFill>
              </a:rPr>
              <a:t>huống</a:t>
            </a:r>
            <a:r>
              <a:rPr lang="en-US" sz="2400" dirty="0">
                <a:solidFill>
                  <a:srgbClr val="7030A0"/>
                </a:solidFill>
              </a:rPr>
              <a:t> </a:t>
            </a:r>
            <a:r>
              <a:rPr lang="en-US" sz="2400" dirty="0" err="1">
                <a:solidFill>
                  <a:srgbClr val="7030A0"/>
                </a:solidFill>
              </a:rPr>
              <a:t>tương</a:t>
            </a:r>
            <a:r>
              <a:rPr lang="en-US" sz="2400" dirty="0">
                <a:solidFill>
                  <a:srgbClr val="7030A0"/>
                </a:solidFill>
              </a:rPr>
              <a:t> </a:t>
            </a:r>
            <a:r>
              <a:rPr lang="en-US" sz="2400" dirty="0" err="1">
                <a:solidFill>
                  <a:srgbClr val="7030A0"/>
                </a:solidFill>
              </a:rPr>
              <a:t>tự</a:t>
            </a:r>
            <a:r>
              <a:rPr lang="en-US" sz="2400" dirty="0">
                <a:solidFill>
                  <a:srgbClr val="7030A0"/>
                </a:solidFill>
              </a:rPr>
              <a:t> </a:t>
            </a:r>
            <a:r>
              <a:rPr lang="en-US" sz="2400" dirty="0" err="1">
                <a:solidFill>
                  <a:srgbClr val="7030A0"/>
                </a:solidFill>
              </a:rPr>
              <a:t>truyện</a:t>
            </a:r>
            <a:r>
              <a:rPr lang="en-US" sz="2400">
                <a:solidFill>
                  <a:srgbClr val="7030A0"/>
                </a:solidFill>
              </a:rPr>
              <a:t> </a:t>
            </a:r>
            <a:r>
              <a:rPr lang="en-US" sz="2400">
                <a:solidFill>
                  <a:srgbClr val="7030A0"/>
                </a:solidFill>
                <a:sym typeface="Wingdings"/>
              </a:rPr>
              <a:t></a:t>
            </a:r>
            <a:r>
              <a:rPr lang="en-US" sz="2400" i="1">
                <a:solidFill>
                  <a:srgbClr val="7030A0"/>
                </a:solidFill>
              </a:rPr>
              <a:t>Đẽo </a:t>
            </a:r>
            <a:r>
              <a:rPr lang="en-US" sz="2400" i="1" dirty="0" err="1">
                <a:solidFill>
                  <a:srgbClr val="7030A0"/>
                </a:solidFill>
              </a:rPr>
              <a:t>cày</a:t>
            </a:r>
            <a:r>
              <a:rPr lang="en-US" sz="2400" i="1" dirty="0">
                <a:solidFill>
                  <a:srgbClr val="7030A0"/>
                </a:solidFill>
              </a:rPr>
              <a:t> </a:t>
            </a:r>
            <a:r>
              <a:rPr lang="en-US" sz="2400" i="1" err="1">
                <a:solidFill>
                  <a:srgbClr val="7030A0"/>
                </a:solidFill>
              </a:rPr>
              <a:t>giữa</a:t>
            </a:r>
            <a:r>
              <a:rPr lang="en-US" sz="2400" i="1">
                <a:solidFill>
                  <a:srgbClr val="7030A0"/>
                </a:solidFill>
              </a:rPr>
              <a:t> đường</a:t>
            </a:r>
            <a:r>
              <a:rPr lang="en-US" sz="2400" i="1">
                <a:solidFill>
                  <a:srgbClr val="7030A0"/>
                </a:solidFill>
                <a:sym typeface="Wingdings"/>
              </a:rPr>
              <a:t></a:t>
            </a:r>
            <a:r>
              <a:rPr lang="en-US" sz="2400" dirty="0">
                <a:solidFill>
                  <a:srgbClr val="7030A0"/>
                </a:solidFill>
              </a:rPr>
              <a:t> </a:t>
            </a:r>
            <a:r>
              <a:rPr lang="en-US" sz="2400" dirty="0" err="1">
                <a:solidFill>
                  <a:srgbClr val="7030A0"/>
                </a:solidFill>
              </a:rPr>
              <a:t>và</a:t>
            </a:r>
            <a:r>
              <a:rPr lang="en-US" sz="2400" dirty="0">
                <a:solidFill>
                  <a:srgbClr val="7030A0"/>
                </a:solidFill>
              </a:rPr>
              <a:t> </a:t>
            </a:r>
            <a:r>
              <a:rPr lang="en-US" sz="2400" dirty="0" err="1">
                <a:solidFill>
                  <a:srgbClr val="7030A0"/>
                </a:solidFill>
              </a:rPr>
              <a:t>kể</a:t>
            </a:r>
            <a:r>
              <a:rPr lang="en-US" sz="2400" dirty="0">
                <a:solidFill>
                  <a:srgbClr val="7030A0"/>
                </a:solidFill>
              </a:rPr>
              <a:t> </a:t>
            </a:r>
            <a:r>
              <a:rPr lang="en-US" sz="2400" dirty="0" err="1">
                <a:solidFill>
                  <a:srgbClr val="7030A0"/>
                </a:solidFill>
              </a:rPr>
              <a:t>lại</a:t>
            </a:r>
            <a:r>
              <a:rPr lang="en-US" sz="2400" dirty="0">
                <a:solidFill>
                  <a:srgbClr val="7030A0"/>
                </a:solidFill>
              </a:rPr>
              <a:t> </a:t>
            </a:r>
            <a:r>
              <a:rPr lang="en-US" sz="2400" dirty="0" err="1">
                <a:solidFill>
                  <a:srgbClr val="7030A0"/>
                </a:solidFill>
              </a:rPr>
              <a:t>ngắn</a:t>
            </a:r>
            <a:r>
              <a:rPr lang="en-US" sz="2400" dirty="0">
                <a:solidFill>
                  <a:srgbClr val="7030A0"/>
                </a:solidFill>
              </a:rPr>
              <a:t> </a:t>
            </a:r>
            <a:r>
              <a:rPr lang="en-US" sz="2400" dirty="0" err="1">
                <a:solidFill>
                  <a:srgbClr val="7030A0"/>
                </a:solidFill>
              </a:rPr>
              <a:t>gọn</a:t>
            </a:r>
            <a:r>
              <a:rPr lang="en-US" sz="2400" dirty="0">
                <a:solidFill>
                  <a:srgbClr val="7030A0"/>
                </a:solidFill>
              </a:rPr>
              <a:t> </a:t>
            </a:r>
            <a:r>
              <a:rPr lang="en-US" sz="2400" dirty="0" err="1">
                <a:solidFill>
                  <a:srgbClr val="7030A0"/>
                </a:solidFill>
              </a:rPr>
              <a:t>sự</a:t>
            </a:r>
            <a:r>
              <a:rPr lang="en-US" sz="2400" dirty="0">
                <a:solidFill>
                  <a:srgbClr val="7030A0"/>
                </a:solidFill>
              </a:rPr>
              <a:t> </a:t>
            </a:r>
            <a:r>
              <a:rPr lang="en-US" sz="2400" dirty="0" err="1">
                <a:solidFill>
                  <a:srgbClr val="7030A0"/>
                </a:solidFill>
              </a:rPr>
              <a:t>việc</a:t>
            </a:r>
            <a:r>
              <a:rPr lang="en-US" sz="2400" dirty="0">
                <a:solidFill>
                  <a:srgbClr val="7030A0"/>
                </a:solidFill>
              </a:rPr>
              <a:t> </a:t>
            </a:r>
            <a:r>
              <a:rPr lang="en-US" sz="2400" dirty="0" err="1">
                <a:solidFill>
                  <a:srgbClr val="7030A0"/>
                </a:solidFill>
              </a:rPr>
              <a:t>đó</a:t>
            </a:r>
            <a:r>
              <a:rPr lang="en-US" sz="2400" dirty="0">
                <a:solidFill>
                  <a:srgbClr val="7030A0"/>
                </a:solidFill>
              </a:rPr>
              <a:t>.</a:t>
            </a:r>
            <a:br>
              <a:rPr lang="en-US" sz="2400" dirty="0">
                <a:solidFill>
                  <a:srgbClr val="7030A0"/>
                </a:solidFill>
              </a:rPr>
            </a:br>
            <a:endParaRPr lang="en-US" sz="2400" dirty="0">
              <a:solidFill>
                <a:srgbClr val="7030A0"/>
              </a:solidFill>
            </a:endParaRPr>
          </a:p>
        </p:txBody>
      </p:sp>
    </p:spTree>
    <p:extLst>
      <p:ext uri="{BB962C8B-B14F-4D97-AF65-F5344CB8AC3E}">
        <p14:creationId xmlns:p14="http://schemas.microsoft.com/office/powerpoint/2010/main" val="408754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8"/>
          <p:cNvSpPr txBox="1">
            <a:spLocks noGrp="1"/>
          </p:cNvSpPr>
          <p:nvPr>
            <p:ph type="title"/>
          </p:nvPr>
        </p:nvSpPr>
        <p:spPr>
          <a:xfrm>
            <a:off x="1886175" y="1332356"/>
            <a:ext cx="5907007" cy="1955700"/>
          </a:xfrm>
          <a:prstGeom prst="rect">
            <a:avLst/>
          </a:prstGeom>
        </p:spPr>
        <p:txBody>
          <a:bodyPr spcFirstLastPara="1" wrap="square" lIns="91425" tIns="91425" rIns="91425" bIns="91425" anchor="ctr" anchorCtr="0">
            <a:noAutofit/>
          </a:bodyPr>
          <a:lstStyle/>
          <a:p>
            <a:pPr lvl="0" algn="just"/>
            <a:r>
              <a:rPr lang="vi-VN" sz="3200" dirty="0"/>
              <a:t>     </a:t>
            </a:r>
            <a:r>
              <a:rPr lang="en-US" sz="3200" dirty="0"/>
              <a:t> </a:t>
            </a:r>
            <a:r>
              <a:rPr lang="en-US" sz="3200" dirty="0" err="1"/>
              <a:t>Hãy</a:t>
            </a:r>
            <a:r>
              <a:rPr lang="en-US" sz="3200" dirty="0"/>
              <a:t> </a:t>
            </a:r>
            <a:r>
              <a:rPr lang="en-US" sz="3200" dirty="0" err="1"/>
              <a:t>kể</a:t>
            </a:r>
            <a:r>
              <a:rPr lang="en-US" sz="3200" dirty="0"/>
              <a:t> </a:t>
            </a:r>
            <a:r>
              <a:rPr lang="en-US" sz="3200" dirty="0" err="1"/>
              <a:t>một</a:t>
            </a:r>
            <a:r>
              <a:rPr lang="en-US" sz="3200" dirty="0"/>
              <a:t> </a:t>
            </a:r>
            <a:r>
              <a:rPr lang="en-US" sz="3200" dirty="0" err="1"/>
              <a:t>câu</a:t>
            </a:r>
            <a:r>
              <a:rPr lang="en-US" sz="3200" dirty="0"/>
              <a:t> </a:t>
            </a:r>
            <a:r>
              <a:rPr lang="en-US" sz="3200" dirty="0" err="1"/>
              <a:t>chuyện</a:t>
            </a:r>
            <a:r>
              <a:rPr lang="en-US" sz="3200" dirty="0"/>
              <a:t> </a:t>
            </a:r>
            <a:r>
              <a:rPr lang="en-US" sz="3200" dirty="0" err="1"/>
              <a:t>ngắn</a:t>
            </a:r>
            <a:r>
              <a:rPr lang="en-US" sz="3200" dirty="0"/>
              <a:t> </a:t>
            </a:r>
            <a:r>
              <a:rPr lang="en-US" sz="3200" dirty="0" err="1"/>
              <a:t>hoặc</a:t>
            </a:r>
            <a:r>
              <a:rPr lang="en-US" sz="3200" dirty="0"/>
              <a:t> </a:t>
            </a:r>
            <a:r>
              <a:rPr lang="en-US" sz="3200" dirty="0" err="1"/>
              <a:t>sự</a:t>
            </a:r>
            <a:r>
              <a:rPr lang="en-US" sz="3200" dirty="0"/>
              <a:t> </a:t>
            </a:r>
            <a:r>
              <a:rPr lang="en-US" sz="3200" dirty="0" err="1"/>
              <a:t>việc</a:t>
            </a:r>
            <a:r>
              <a:rPr lang="en-US" sz="3200" dirty="0"/>
              <a:t> </a:t>
            </a:r>
            <a:r>
              <a:rPr lang="en-US" sz="3200" dirty="0" err="1"/>
              <a:t>để</a:t>
            </a:r>
            <a:r>
              <a:rPr lang="en-US" sz="3200" dirty="0"/>
              <a:t> </a:t>
            </a:r>
            <a:r>
              <a:rPr lang="en-US" sz="3200" dirty="0" err="1"/>
              <a:t>lại</a:t>
            </a:r>
            <a:r>
              <a:rPr lang="en-US" sz="3200" dirty="0"/>
              <a:t> </a:t>
            </a:r>
            <a:r>
              <a:rPr lang="en-US" sz="3200" dirty="0" err="1"/>
              <a:t>cho</a:t>
            </a:r>
            <a:r>
              <a:rPr lang="en-US" sz="3200" dirty="0"/>
              <a:t> </a:t>
            </a:r>
            <a:r>
              <a:rPr lang="en-US" sz="3200" dirty="0" err="1"/>
              <a:t>em</a:t>
            </a:r>
            <a:r>
              <a:rPr lang="en-US" sz="3200" dirty="0"/>
              <a:t> </a:t>
            </a:r>
            <a:r>
              <a:rPr lang="en-US" sz="3200" dirty="0" err="1"/>
              <a:t>bài</a:t>
            </a:r>
            <a:r>
              <a:rPr lang="en-US" sz="3200" dirty="0"/>
              <a:t> </a:t>
            </a:r>
            <a:r>
              <a:rPr lang="en-US" sz="3200" dirty="0" err="1"/>
              <a:t>học</a:t>
            </a:r>
            <a:r>
              <a:rPr lang="en-US" sz="3200" dirty="0"/>
              <a:t> </a:t>
            </a:r>
            <a:r>
              <a:rPr lang="en-US" sz="3200" dirty="0" err="1"/>
              <a:t>sâu</a:t>
            </a:r>
            <a:r>
              <a:rPr lang="en-US" sz="3200" dirty="0"/>
              <a:t> </a:t>
            </a:r>
            <a:r>
              <a:rPr lang="en-US" sz="3200" err="1"/>
              <a:t>sắc</a:t>
            </a:r>
            <a:r>
              <a:rPr lang="en-US" sz="3200"/>
              <a:t> về </a:t>
            </a:r>
            <a:r>
              <a:rPr lang="en-US" sz="3200" dirty="0" err="1"/>
              <a:t>cuộc</a:t>
            </a:r>
            <a:r>
              <a:rPr lang="en-US" sz="3200" dirty="0"/>
              <a:t> </a:t>
            </a:r>
            <a:r>
              <a:rPr lang="en-US" sz="3200" dirty="0" err="1"/>
              <a:t>sống</a:t>
            </a:r>
            <a:r>
              <a:rPr lang="en-US" sz="3200" dirty="0"/>
              <a:t>.</a:t>
            </a:r>
            <a:endParaRPr sz="3200" dirty="0"/>
          </a:p>
        </p:txBody>
      </p:sp>
      <p:cxnSp>
        <p:nvCxnSpPr>
          <p:cNvPr id="414" name="Google Shape;414;p48"/>
          <p:cNvCxnSpPr/>
          <p:nvPr/>
        </p:nvCxnSpPr>
        <p:spPr>
          <a:xfrm>
            <a:off x="1886175" y="2495100"/>
            <a:ext cx="53721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2763849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Google Shape;441;p50"/>
          <p:cNvSpPr txBox="1">
            <a:spLocks noGrp="1"/>
          </p:cNvSpPr>
          <p:nvPr>
            <p:ph type="subTitle" idx="1"/>
          </p:nvPr>
        </p:nvSpPr>
        <p:spPr>
          <a:xfrm>
            <a:off x="1830275" y="1113275"/>
            <a:ext cx="6122400" cy="224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solidFill>
                  <a:srgbClr val="7030A0"/>
                </a:solidFill>
                <a:latin typeface=".VnAristote" panose="020B7200000000000000" pitchFamily="34" charset="0"/>
              </a:rPr>
              <a:t>Thank</a:t>
            </a:r>
            <a:r>
              <a:rPr lang="en-US" sz="4800" dirty="0">
                <a:latin typeface=".VnAristote" panose="020B7200000000000000" pitchFamily="34" charset="0"/>
              </a:rPr>
              <a:t> </a:t>
            </a:r>
            <a:r>
              <a:rPr lang="en-US" sz="4800" dirty="0">
                <a:solidFill>
                  <a:srgbClr val="7030A0"/>
                </a:solidFill>
                <a:latin typeface=".VnAristote" panose="020B7200000000000000" pitchFamily="34" charset="0"/>
              </a:rPr>
              <a:t>you very much!</a:t>
            </a:r>
            <a:endParaRPr sz="4800" dirty="0">
              <a:solidFill>
                <a:srgbClr val="7030A0"/>
              </a:solidFill>
              <a:latin typeface=".VnAristote" panose="020B7200000000000000" pitchFamily="34" charset="0"/>
            </a:endParaRPr>
          </a:p>
        </p:txBody>
      </p:sp>
      <p:cxnSp>
        <p:nvCxnSpPr>
          <p:cNvPr id="442" name="Google Shape;442;p50"/>
          <p:cNvCxnSpPr/>
          <p:nvPr/>
        </p:nvCxnSpPr>
        <p:spPr>
          <a:xfrm>
            <a:off x="1830275" y="3428550"/>
            <a:ext cx="46713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57"/>
          <p:cNvSpPr txBox="1">
            <a:spLocks noGrp="1"/>
          </p:cNvSpPr>
          <p:nvPr>
            <p:ph type="title"/>
          </p:nvPr>
        </p:nvSpPr>
        <p:spPr>
          <a:xfrm>
            <a:off x="276729" y="818379"/>
            <a:ext cx="7710900" cy="564000"/>
          </a:xfrm>
          <a:prstGeom prst="rect">
            <a:avLst/>
          </a:prstGeom>
        </p:spPr>
        <p:txBody>
          <a:bodyPr spcFirstLastPara="1" wrap="square" lIns="91425" tIns="91425" rIns="91425" bIns="91425" anchor="ctr" anchorCtr="0">
            <a:noAutofit/>
          </a:bodyPr>
          <a:lstStyle/>
          <a:p>
            <a:pPr lvl="0"/>
            <a:r>
              <a:rPr lang="en-US" dirty="0" err="1"/>
              <a:t>Đẽo</a:t>
            </a:r>
            <a:r>
              <a:rPr lang="en-US" dirty="0"/>
              <a:t> </a:t>
            </a:r>
            <a:r>
              <a:rPr lang="en-US" dirty="0" err="1"/>
              <a:t>cày</a:t>
            </a:r>
            <a:r>
              <a:rPr lang="en-US" dirty="0"/>
              <a:t> </a:t>
            </a:r>
            <a:r>
              <a:rPr lang="en-US" dirty="0" err="1"/>
              <a:t>giữa</a:t>
            </a:r>
            <a:r>
              <a:rPr lang="en-US" dirty="0"/>
              <a:t> </a:t>
            </a:r>
            <a:r>
              <a:rPr lang="en-US" dirty="0" err="1"/>
              <a:t>đường</a:t>
            </a:r>
            <a:endParaRPr dirty="0"/>
          </a:p>
        </p:txBody>
      </p:sp>
      <p:sp>
        <p:nvSpPr>
          <p:cNvPr id="488" name="Google Shape;488;p57"/>
          <p:cNvSpPr txBox="1">
            <a:spLocks noGrp="1"/>
          </p:cNvSpPr>
          <p:nvPr>
            <p:ph type="title" idx="2"/>
          </p:nvPr>
        </p:nvSpPr>
        <p:spPr>
          <a:xfrm>
            <a:off x="865725" y="282980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 Trải nghiệm cùng văn bản</a:t>
            </a:r>
            <a:endParaRPr dirty="0"/>
          </a:p>
        </p:txBody>
      </p:sp>
      <p:sp>
        <p:nvSpPr>
          <p:cNvPr id="490" name="Google Shape;490;p57"/>
          <p:cNvSpPr txBox="1">
            <a:spLocks noGrp="1"/>
          </p:cNvSpPr>
          <p:nvPr>
            <p:ph type="title" idx="3"/>
          </p:nvPr>
        </p:nvSpPr>
        <p:spPr>
          <a:xfrm>
            <a:off x="3417375" y="282985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II. Suy ngẫm và phản hồi </a:t>
            </a:r>
            <a:endParaRPr dirty="0"/>
          </a:p>
        </p:txBody>
      </p:sp>
      <p:sp>
        <p:nvSpPr>
          <p:cNvPr id="492" name="Google Shape;492;p57"/>
          <p:cNvSpPr txBox="1">
            <a:spLocks noGrp="1"/>
          </p:cNvSpPr>
          <p:nvPr>
            <p:ph type="title" idx="5"/>
          </p:nvPr>
        </p:nvSpPr>
        <p:spPr>
          <a:xfrm>
            <a:off x="5969025" y="2829850"/>
            <a:ext cx="2309700" cy="492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III. Tổng kết</a:t>
            </a:r>
            <a:endParaRPr dirty="0"/>
          </a:p>
        </p:txBody>
      </p:sp>
      <p:grpSp>
        <p:nvGrpSpPr>
          <p:cNvPr id="494" name="Google Shape;494;p57"/>
          <p:cNvGrpSpPr/>
          <p:nvPr/>
        </p:nvGrpSpPr>
        <p:grpSpPr>
          <a:xfrm>
            <a:off x="1774451" y="1792308"/>
            <a:ext cx="492253" cy="492169"/>
            <a:chOff x="3968340" y="3855897"/>
            <a:chExt cx="380559" cy="380524"/>
          </a:xfrm>
        </p:grpSpPr>
        <p:sp>
          <p:nvSpPr>
            <p:cNvPr id="495" name="Google Shape;495;p57"/>
            <p:cNvSpPr/>
            <p:nvPr/>
          </p:nvSpPr>
          <p:spPr>
            <a:xfrm>
              <a:off x="3968340" y="3855897"/>
              <a:ext cx="380559" cy="380524"/>
            </a:xfrm>
            <a:custGeom>
              <a:avLst/>
              <a:gdLst/>
              <a:ahLst/>
              <a:cxnLst/>
              <a:rect l="l" t="t" r="r" b="b"/>
              <a:pathLst>
                <a:path w="10796" h="10795" extrusionOk="0">
                  <a:moveTo>
                    <a:pt x="10153" y="1285"/>
                  </a:moveTo>
                  <a:lnTo>
                    <a:pt x="10153" y="2552"/>
                  </a:lnTo>
                  <a:lnTo>
                    <a:pt x="643" y="2552"/>
                  </a:lnTo>
                  <a:lnTo>
                    <a:pt x="643" y="1285"/>
                  </a:lnTo>
                  <a:lnTo>
                    <a:pt x="1928" y="1285"/>
                  </a:lnTo>
                  <a:lnTo>
                    <a:pt x="1928" y="1927"/>
                  </a:lnTo>
                  <a:lnTo>
                    <a:pt x="2552" y="1927"/>
                  </a:lnTo>
                  <a:lnTo>
                    <a:pt x="2552" y="1285"/>
                  </a:lnTo>
                  <a:lnTo>
                    <a:pt x="8244" y="1285"/>
                  </a:lnTo>
                  <a:lnTo>
                    <a:pt x="8244" y="1927"/>
                  </a:lnTo>
                  <a:lnTo>
                    <a:pt x="8868" y="1927"/>
                  </a:lnTo>
                  <a:lnTo>
                    <a:pt x="8868" y="1285"/>
                  </a:lnTo>
                  <a:close/>
                  <a:moveTo>
                    <a:pt x="10153" y="3194"/>
                  </a:moveTo>
                  <a:lnTo>
                    <a:pt x="10153" y="10152"/>
                  </a:lnTo>
                  <a:lnTo>
                    <a:pt x="643" y="10152"/>
                  </a:lnTo>
                  <a:lnTo>
                    <a:pt x="643" y="3194"/>
                  </a:lnTo>
                  <a:close/>
                  <a:moveTo>
                    <a:pt x="1928" y="0"/>
                  </a:moveTo>
                  <a:lnTo>
                    <a:pt x="1928" y="660"/>
                  </a:lnTo>
                  <a:lnTo>
                    <a:pt x="1" y="660"/>
                  </a:lnTo>
                  <a:lnTo>
                    <a:pt x="1" y="10795"/>
                  </a:lnTo>
                  <a:lnTo>
                    <a:pt x="10795" y="10795"/>
                  </a:lnTo>
                  <a:lnTo>
                    <a:pt x="10795" y="660"/>
                  </a:lnTo>
                  <a:lnTo>
                    <a:pt x="8868" y="660"/>
                  </a:lnTo>
                  <a:lnTo>
                    <a:pt x="8868" y="0"/>
                  </a:lnTo>
                  <a:lnTo>
                    <a:pt x="8244" y="0"/>
                  </a:lnTo>
                  <a:lnTo>
                    <a:pt x="8244" y="660"/>
                  </a:lnTo>
                  <a:lnTo>
                    <a:pt x="2552" y="660"/>
                  </a:lnTo>
                  <a:lnTo>
                    <a:pt x="255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57"/>
            <p:cNvSpPr/>
            <p:nvPr/>
          </p:nvSpPr>
          <p:spPr>
            <a:xfrm>
              <a:off x="4192248" y="4012477"/>
              <a:ext cx="22067" cy="22701"/>
            </a:xfrm>
            <a:custGeom>
              <a:avLst/>
              <a:gdLst/>
              <a:ahLst/>
              <a:cxnLst/>
              <a:rect l="l" t="t" r="r" b="b"/>
              <a:pathLst>
                <a:path w="626" h="644" extrusionOk="0">
                  <a:moveTo>
                    <a:pt x="1" y="1"/>
                  </a:moveTo>
                  <a:lnTo>
                    <a:pt x="1" y="643"/>
                  </a:lnTo>
                  <a:lnTo>
                    <a:pt x="625" y="643"/>
                  </a:lnTo>
                  <a:lnTo>
                    <a:pt x="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57"/>
            <p:cNvSpPr/>
            <p:nvPr/>
          </p:nvSpPr>
          <p:spPr>
            <a:xfrm>
              <a:off x="4236276" y="4012477"/>
              <a:ext cx="22666" cy="22701"/>
            </a:xfrm>
            <a:custGeom>
              <a:avLst/>
              <a:gdLst/>
              <a:ahLst/>
              <a:cxnLst/>
              <a:rect l="l" t="t" r="r" b="b"/>
              <a:pathLst>
                <a:path w="643" h="644" extrusionOk="0">
                  <a:moveTo>
                    <a:pt x="1" y="1"/>
                  </a:moveTo>
                  <a:lnTo>
                    <a:pt x="1"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57"/>
            <p:cNvSpPr/>
            <p:nvPr/>
          </p:nvSpPr>
          <p:spPr>
            <a:xfrm>
              <a:off x="4280937" y="4012477"/>
              <a:ext cx="22666" cy="22701"/>
            </a:xfrm>
            <a:custGeom>
              <a:avLst/>
              <a:gdLst/>
              <a:ahLst/>
              <a:cxnLst/>
              <a:rect l="l" t="t" r="r" b="b"/>
              <a:pathLst>
                <a:path w="643" h="644" extrusionOk="0">
                  <a:moveTo>
                    <a:pt x="0" y="1"/>
                  </a:moveTo>
                  <a:lnTo>
                    <a:pt x="0"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57"/>
            <p:cNvSpPr/>
            <p:nvPr/>
          </p:nvSpPr>
          <p:spPr>
            <a:xfrm>
              <a:off x="4192248" y="4057139"/>
              <a:ext cx="22067" cy="22666"/>
            </a:xfrm>
            <a:custGeom>
              <a:avLst/>
              <a:gdLst/>
              <a:ahLst/>
              <a:cxnLst/>
              <a:rect l="l" t="t" r="r" b="b"/>
              <a:pathLst>
                <a:path w="626" h="643" extrusionOk="0">
                  <a:moveTo>
                    <a:pt x="1" y="1"/>
                  </a:moveTo>
                  <a:lnTo>
                    <a:pt x="1" y="643"/>
                  </a:lnTo>
                  <a:lnTo>
                    <a:pt x="625" y="643"/>
                  </a:lnTo>
                  <a:lnTo>
                    <a:pt x="6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57"/>
            <p:cNvSpPr/>
            <p:nvPr/>
          </p:nvSpPr>
          <p:spPr>
            <a:xfrm>
              <a:off x="4236276" y="4057139"/>
              <a:ext cx="22666" cy="22666"/>
            </a:xfrm>
            <a:custGeom>
              <a:avLst/>
              <a:gdLst/>
              <a:ahLst/>
              <a:cxnLst/>
              <a:rect l="l" t="t" r="r" b="b"/>
              <a:pathLst>
                <a:path w="643" h="643" extrusionOk="0">
                  <a:moveTo>
                    <a:pt x="1" y="1"/>
                  </a:moveTo>
                  <a:lnTo>
                    <a:pt x="1"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57"/>
            <p:cNvSpPr/>
            <p:nvPr/>
          </p:nvSpPr>
          <p:spPr>
            <a:xfrm>
              <a:off x="4280937" y="4057139"/>
              <a:ext cx="22666" cy="22666"/>
            </a:xfrm>
            <a:custGeom>
              <a:avLst/>
              <a:gdLst/>
              <a:ahLst/>
              <a:cxnLst/>
              <a:rect l="l" t="t" r="r" b="b"/>
              <a:pathLst>
                <a:path w="643" h="643" extrusionOk="0">
                  <a:moveTo>
                    <a:pt x="0" y="1"/>
                  </a:moveTo>
                  <a:lnTo>
                    <a:pt x="0" y="643"/>
                  </a:lnTo>
                  <a:lnTo>
                    <a:pt x="643" y="643"/>
                  </a:lnTo>
                  <a:lnTo>
                    <a:pt x="6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57"/>
            <p:cNvSpPr/>
            <p:nvPr/>
          </p:nvSpPr>
          <p:spPr>
            <a:xfrm>
              <a:off x="4192248" y="4101801"/>
              <a:ext cx="22067" cy="22031"/>
            </a:xfrm>
            <a:custGeom>
              <a:avLst/>
              <a:gdLst/>
              <a:ahLst/>
              <a:cxnLst/>
              <a:rect l="l" t="t" r="r" b="b"/>
              <a:pathLst>
                <a:path w="626" h="625" extrusionOk="0">
                  <a:moveTo>
                    <a:pt x="1" y="0"/>
                  </a:moveTo>
                  <a:lnTo>
                    <a:pt x="1" y="625"/>
                  </a:lnTo>
                  <a:lnTo>
                    <a:pt x="625" y="625"/>
                  </a:lnTo>
                  <a:lnTo>
                    <a:pt x="6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57"/>
            <p:cNvSpPr/>
            <p:nvPr/>
          </p:nvSpPr>
          <p:spPr>
            <a:xfrm>
              <a:off x="4236276" y="4101801"/>
              <a:ext cx="22666" cy="22031"/>
            </a:xfrm>
            <a:custGeom>
              <a:avLst/>
              <a:gdLst/>
              <a:ahLst/>
              <a:cxnLst/>
              <a:rect l="l" t="t" r="r" b="b"/>
              <a:pathLst>
                <a:path w="643" h="625" extrusionOk="0">
                  <a:moveTo>
                    <a:pt x="1" y="0"/>
                  </a:moveTo>
                  <a:lnTo>
                    <a:pt x="1"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57"/>
            <p:cNvSpPr/>
            <p:nvPr/>
          </p:nvSpPr>
          <p:spPr>
            <a:xfrm>
              <a:off x="4280937" y="4101801"/>
              <a:ext cx="22666" cy="22031"/>
            </a:xfrm>
            <a:custGeom>
              <a:avLst/>
              <a:gdLst/>
              <a:ahLst/>
              <a:cxnLst/>
              <a:rect l="l" t="t" r="r" b="b"/>
              <a:pathLst>
                <a:path w="643" h="625" extrusionOk="0">
                  <a:moveTo>
                    <a:pt x="0" y="0"/>
                  </a:moveTo>
                  <a:lnTo>
                    <a:pt x="0"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57"/>
            <p:cNvSpPr/>
            <p:nvPr/>
          </p:nvSpPr>
          <p:spPr>
            <a:xfrm>
              <a:off x="4192248" y="4146463"/>
              <a:ext cx="22067" cy="22031"/>
            </a:xfrm>
            <a:custGeom>
              <a:avLst/>
              <a:gdLst/>
              <a:ahLst/>
              <a:cxnLst/>
              <a:rect l="l" t="t" r="r" b="b"/>
              <a:pathLst>
                <a:path w="626" h="625" extrusionOk="0">
                  <a:moveTo>
                    <a:pt x="1" y="0"/>
                  </a:moveTo>
                  <a:lnTo>
                    <a:pt x="1" y="625"/>
                  </a:lnTo>
                  <a:lnTo>
                    <a:pt x="625" y="625"/>
                  </a:lnTo>
                  <a:lnTo>
                    <a:pt x="6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7"/>
            <p:cNvSpPr/>
            <p:nvPr/>
          </p:nvSpPr>
          <p:spPr>
            <a:xfrm>
              <a:off x="4236276" y="4146463"/>
              <a:ext cx="22666" cy="22031"/>
            </a:xfrm>
            <a:custGeom>
              <a:avLst/>
              <a:gdLst/>
              <a:ahLst/>
              <a:cxnLst/>
              <a:rect l="l" t="t" r="r" b="b"/>
              <a:pathLst>
                <a:path w="643" h="625" extrusionOk="0">
                  <a:moveTo>
                    <a:pt x="1" y="0"/>
                  </a:moveTo>
                  <a:lnTo>
                    <a:pt x="1"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7"/>
            <p:cNvSpPr/>
            <p:nvPr/>
          </p:nvSpPr>
          <p:spPr>
            <a:xfrm>
              <a:off x="4280937" y="4146463"/>
              <a:ext cx="22666" cy="22031"/>
            </a:xfrm>
            <a:custGeom>
              <a:avLst/>
              <a:gdLst/>
              <a:ahLst/>
              <a:cxnLst/>
              <a:rect l="l" t="t" r="r" b="b"/>
              <a:pathLst>
                <a:path w="643" h="625" extrusionOk="0">
                  <a:moveTo>
                    <a:pt x="0" y="0"/>
                  </a:moveTo>
                  <a:lnTo>
                    <a:pt x="0" y="625"/>
                  </a:lnTo>
                  <a:lnTo>
                    <a:pt x="643" y="625"/>
                  </a:lnTo>
                  <a:lnTo>
                    <a:pt x="6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57"/>
            <p:cNvSpPr/>
            <p:nvPr/>
          </p:nvSpPr>
          <p:spPr>
            <a:xfrm>
              <a:off x="4013637" y="3990481"/>
              <a:ext cx="156017" cy="200678"/>
            </a:xfrm>
            <a:custGeom>
              <a:avLst/>
              <a:gdLst/>
              <a:ahLst/>
              <a:cxnLst/>
              <a:rect l="l" t="t" r="r" b="b"/>
              <a:pathLst>
                <a:path w="4426" h="5693" extrusionOk="0">
                  <a:moveTo>
                    <a:pt x="3801" y="625"/>
                  </a:moveTo>
                  <a:lnTo>
                    <a:pt x="3801" y="5050"/>
                  </a:lnTo>
                  <a:lnTo>
                    <a:pt x="643" y="5050"/>
                  </a:lnTo>
                  <a:lnTo>
                    <a:pt x="643" y="625"/>
                  </a:lnTo>
                  <a:close/>
                  <a:moveTo>
                    <a:pt x="0" y="0"/>
                  </a:moveTo>
                  <a:lnTo>
                    <a:pt x="0" y="5692"/>
                  </a:lnTo>
                  <a:lnTo>
                    <a:pt x="4425" y="5692"/>
                  </a:lnTo>
                  <a:lnTo>
                    <a:pt x="44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7"/>
            <p:cNvSpPr/>
            <p:nvPr/>
          </p:nvSpPr>
          <p:spPr>
            <a:xfrm>
              <a:off x="4058298" y="4035143"/>
              <a:ext cx="66693" cy="111355"/>
            </a:xfrm>
            <a:custGeom>
              <a:avLst/>
              <a:gdLst/>
              <a:ahLst/>
              <a:cxnLst/>
              <a:rect l="l" t="t" r="r" b="b"/>
              <a:pathLst>
                <a:path w="1892" h="3159" extrusionOk="0">
                  <a:moveTo>
                    <a:pt x="642" y="0"/>
                  </a:moveTo>
                  <a:lnTo>
                    <a:pt x="642" y="625"/>
                  </a:lnTo>
                  <a:lnTo>
                    <a:pt x="0" y="625"/>
                  </a:lnTo>
                  <a:lnTo>
                    <a:pt x="0" y="1267"/>
                  </a:lnTo>
                  <a:lnTo>
                    <a:pt x="642" y="1267"/>
                  </a:lnTo>
                  <a:lnTo>
                    <a:pt x="642" y="3158"/>
                  </a:lnTo>
                  <a:lnTo>
                    <a:pt x="1267" y="3158"/>
                  </a:lnTo>
                  <a:lnTo>
                    <a:pt x="1267" y="1267"/>
                  </a:lnTo>
                  <a:lnTo>
                    <a:pt x="1891" y="1267"/>
                  </a:lnTo>
                  <a:lnTo>
                    <a:pt x="1891" y="625"/>
                  </a:lnTo>
                  <a:lnTo>
                    <a:pt x="1267" y="625"/>
                  </a:lnTo>
                  <a:lnTo>
                    <a:pt x="1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0" name="Google Shape;510;p57"/>
          <p:cNvSpPr/>
          <p:nvPr/>
        </p:nvSpPr>
        <p:spPr>
          <a:xfrm>
            <a:off x="4355997" y="1792254"/>
            <a:ext cx="432013" cy="492198"/>
          </a:xfrm>
          <a:custGeom>
            <a:avLst/>
            <a:gdLst/>
            <a:ahLst/>
            <a:cxnLst/>
            <a:rect l="l" t="t" r="r" b="b"/>
            <a:pathLst>
              <a:path w="9475" h="10795" extrusionOk="0">
                <a:moveTo>
                  <a:pt x="6638" y="1035"/>
                </a:moveTo>
                <a:cubicBezTo>
                  <a:pt x="6816" y="1285"/>
                  <a:pt x="6941" y="1534"/>
                  <a:pt x="6941" y="1624"/>
                </a:cubicBezTo>
                <a:cubicBezTo>
                  <a:pt x="6941" y="1802"/>
                  <a:pt x="6798" y="1945"/>
                  <a:pt x="6638" y="1945"/>
                </a:cubicBezTo>
                <a:cubicBezTo>
                  <a:pt x="6459" y="1945"/>
                  <a:pt x="6317" y="1802"/>
                  <a:pt x="6317" y="1624"/>
                </a:cubicBezTo>
                <a:cubicBezTo>
                  <a:pt x="6317" y="1534"/>
                  <a:pt x="6459" y="1285"/>
                  <a:pt x="6638" y="1035"/>
                </a:cubicBezTo>
                <a:close/>
                <a:moveTo>
                  <a:pt x="2837" y="3479"/>
                </a:moveTo>
                <a:cubicBezTo>
                  <a:pt x="3016" y="3783"/>
                  <a:pt x="3159" y="4050"/>
                  <a:pt x="3159" y="4157"/>
                </a:cubicBezTo>
                <a:cubicBezTo>
                  <a:pt x="3159" y="4336"/>
                  <a:pt x="3016" y="4461"/>
                  <a:pt x="2837" y="4461"/>
                </a:cubicBezTo>
                <a:cubicBezTo>
                  <a:pt x="2659" y="4461"/>
                  <a:pt x="2534" y="4336"/>
                  <a:pt x="2534" y="4157"/>
                </a:cubicBezTo>
                <a:cubicBezTo>
                  <a:pt x="2534" y="4050"/>
                  <a:pt x="2659" y="3783"/>
                  <a:pt x="2837" y="3479"/>
                </a:cubicBezTo>
                <a:close/>
                <a:moveTo>
                  <a:pt x="7583" y="3212"/>
                </a:moveTo>
                <a:lnTo>
                  <a:pt x="7583" y="5728"/>
                </a:lnTo>
                <a:lnTo>
                  <a:pt x="7262" y="5728"/>
                </a:lnTo>
                <a:cubicBezTo>
                  <a:pt x="7084" y="5728"/>
                  <a:pt x="6941" y="5585"/>
                  <a:pt x="6941" y="5424"/>
                </a:cubicBezTo>
                <a:lnTo>
                  <a:pt x="6941" y="4782"/>
                </a:lnTo>
                <a:cubicBezTo>
                  <a:pt x="6941" y="4264"/>
                  <a:pt x="6531" y="3836"/>
                  <a:pt x="5995" y="3836"/>
                </a:cubicBezTo>
                <a:lnTo>
                  <a:pt x="5692" y="3836"/>
                </a:lnTo>
                <a:lnTo>
                  <a:pt x="5692" y="3212"/>
                </a:lnTo>
                <a:close/>
                <a:moveTo>
                  <a:pt x="3783" y="5728"/>
                </a:moveTo>
                <a:lnTo>
                  <a:pt x="3783" y="6370"/>
                </a:lnTo>
                <a:lnTo>
                  <a:pt x="3480" y="6370"/>
                </a:lnTo>
                <a:cubicBezTo>
                  <a:pt x="2944" y="6370"/>
                  <a:pt x="2534" y="6798"/>
                  <a:pt x="2534" y="7316"/>
                </a:cubicBezTo>
                <a:lnTo>
                  <a:pt x="2534" y="7940"/>
                </a:lnTo>
                <a:cubicBezTo>
                  <a:pt x="2534" y="8118"/>
                  <a:pt x="2391" y="8261"/>
                  <a:pt x="2213" y="8261"/>
                </a:cubicBezTo>
                <a:lnTo>
                  <a:pt x="1892" y="8261"/>
                </a:lnTo>
                <a:lnTo>
                  <a:pt x="1892" y="5728"/>
                </a:lnTo>
                <a:close/>
                <a:moveTo>
                  <a:pt x="3783" y="6994"/>
                </a:moveTo>
                <a:lnTo>
                  <a:pt x="3783" y="10152"/>
                </a:lnTo>
                <a:lnTo>
                  <a:pt x="1892" y="10152"/>
                </a:lnTo>
                <a:lnTo>
                  <a:pt x="1892" y="8886"/>
                </a:lnTo>
                <a:lnTo>
                  <a:pt x="2213" y="8886"/>
                </a:lnTo>
                <a:cubicBezTo>
                  <a:pt x="2730" y="8886"/>
                  <a:pt x="3159" y="8475"/>
                  <a:pt x="3159" y="7940"/>
                </a:cubicBezTo>
                <a:lnTo>
                  <a:pt x="3159" y="7316"/>
                </a:lnTo>
                <a:cubicBezTo>
                  <a:pt x="3159" y="7137"/>
                  <a:pt x="3301" y="6994"/>
                  <a:pt x="3480" y="6994"/>
                </a:cubicBezTo>
                <a:close/>
                <a:moveTo>
                  <a:pt x="5995" y="4461"/>
                </a:moveTo>
                <a:cubicBezTo>
                  <a:pt x="6174" y="4461"/>
                  <a:pt x="6317" y="4603"/>
                  <a:pt x="6317" y="4782"/>
                </a:cubicBezTo>
                <a:lnTo>
                  <a:pt x="6317" y="5424"/>
                </a:lnTo>
                <a:cubicBezTo>
                  <a:pt x="6317" y="5942"/>
                  <a:pt x="6745" y="6370"/>
                  <a:pt x="7262" y="6370"/>
                </a:cubicBezTo>
                <a:lnTo>
                  <a:pt x="7583" y="6370"/>
                </a:lnTo>
                <a:lnTo>
                  <a:pt x="7583" y="10152"/>
                </a:lnTo>
                <a:lnTo>
                  <a:pt x="5692" y="10152"/>
                </a:lnTo>
                <a:lnTo>
                  <a:pt x="5692" y="4461"/>
                </a:lnTo>
                <a:close/>
                <a:moveTo>
                  <a:pt x="6638" y="0"/>
                </a:moveTo>
                <a:cubicBezTo>
                  <a:pt x="6406" y="268"/>
                  <a:pt x="6263" y="464"/>
                  <a:pt x="6049" y="767"/>
                </a:cubicBezTo>
                <a:cubicBezTo>
                  <a:pt x="5728" y="1249"/>
                  <a:pt x="5692" y="1499"/>
                  <a:pt x="5692" y="1624"/>
                </a:cubicBezTo>
                <a:cubicBezTo>
                  <a:pt x="5692" y="2034"/>
                  <a:pt x="5942" y="2391"/>
                  <a:pt x="6317" y="2516"/>
                </a:cubicBezTo>
                <a:lnTo>
                  <a:pt x="6317" y="2569"/>
                </a:lnTo>
                <a:lnTo>
                  <a:pt x="5050" y="2569"/>
                </a:lnTo>
                <a:lnTo>
                  <a:pt x="5050" y="10152"/>
                </a:lnTo>
                <a:lnTo>
                  <a:pt x="4425" y="10152"/>
                </a:lnTo>
                <a:lnTo>
                  <a:pt x="4425" y="5103"/>
                </a:lnTo>
                <a:lnTo>
                  <a:pt x="3159" y="5103"/>
                </a:lnTo>
                <a:lnTo>
                  <a:pt x="3159" y="5049"/>
                </a:lnTo>
                <a:cubicBezTo>
                  <a:pt x="3533" y="4925"/>
                  <a:pt x="3783" y="4568"/>
                  <a:pt x="3783" y="4157"/>
                </a:cubicBezTo>
                <a:cubicBezTo>
                  <a:pt x="3783" y="4015"/>
                  <a:pt x="3747" y="3783"/>
                  <a:pt x="3426" y="3230"/>
                </a:cubicBezTo>
                <a:cubicBezTo>
                  <a:pt x="3230" y="2891"/>
                  <a:pt x="3069" y="2659"/>
                  <a:pt x="2837" y="2337"/>
                </a:cubicBezTo>
                <a:cubicBezTo>
                  <a:pt x="2605" y="2659"/>
                  <a:pt x="2463" y="2891"/>
                  <a:pt x="2249" y="3230"/>
                </a:cubicBezTo>
                <a:cubicBezTo>
                  <a:pt x="1927" y="3783"/>
                  <a:pt x="1892" y="4015"/>
                  <a:pt x="1892" y="4157"/>
                </a:cubicBezTo>
                <a:cubicBezTo>
                  <a:pt x="1892" y="4568"/>
                  <a:pt x="2159" y="4925"/>
                  <a:pt x="2534" y="5049"/>
                </a:cubicBezTo>
                <a:lnTo>
                  <a:pt x="2534" y="5103"/>
                </a:lnTo>
                <a:lnTo>
                  <a:pt x="1267" y="5103"/>
                </a:lnTo>
                <a:lnTo>
                  <a:pt x="1267" y="10152"/>
                </a:lnTo>
                <a:lnTo>
                  <a:pt x="0" y="10152"/>
                </a:lnTo>
                <a:lnTo>
                  <a:pt x="0" y="10795"/>
                </a:lnTo>
                <a:lnTo>
                  <a:pt x="9475" y="10795"/>
                </a:lnTo>
                <a:lnTo>
                  <a:pt x="9475" y="10152"/>
                </a:lnTo>
                <a:lnTo>
                  <a:pt x="8208" y="10152"/>
                </a:lnTo>
                <a:lnTo>
                  <a:pt x="8208" y="2569"/>
                </a:lnTo>
                <a:lnTo>
                  <a:pt x="6941" y="2569"/>
                </a:lnTo>
                <a:lnTo>
                  <a:pt x="6941" y="2516"/>
                </a:lnTo>
                <a:cubicBezTo>
                  <a:pt x="7316" y="2391"/>
                  <a:pt x="7583" y="2034"/>
                  <a:pt x="7583" y="1624"/>
                </a:cubicBezTo>
                <a:cubicBezTo>
                  <a:pt x="7583" y="1499"/>
                  <a:pt x="7548" y="1249"/>
                  <a:pt x="7209" y="767"/>
                </a:cubicBezTo>
                <a:cubicBezTo>
                  <a:pt x="7013" y="464"/>
                  <a:pt x="6852" y="268"/>
                  <a:pt x="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1" name="Google Shape;511;p57"/>
          <p:cNvGrpSpPr/>
          <p:nvPr/>
        </p:nvGrpSpPr>
        <p:grpSpPr>
          <a:xfrm>
            <a:off x="6877308" y="1792270"/>
            <a:ext cx="491432" cy="492169"/>
            <a:chOff x="4777821" y="1441977"/>
            <a:chExt cx="379925" cy="380524"/>
          </a:xfrm>
        </p:grpSpPr>
        <p:sp>
          <p:nvSpPr>
            <p:cNvPr id="512" name="Google Shape;512;p57"/>
            <p:cNvSpPr/>
            <p:nvPr/>
          </p:nvSpPr>
          <p:spPr>
            <a:xfrm>
              <a:off x="4777821" y="1509269"/>
              <a:ext cx="379925" cy="313232"/>
            </a:xfrm>
            <a:custGeom>
              <a:avLst/>
              <a:gdLst/>
              <a:ahLst/>
              <a:cxnLst/>
              <a:rect l="l" t="t" r="r" b="b"/>
              <a:pathLst>
                <a:path w="10778" h="8886" extrusionOk="0">
                  <a:moveTo>
                    <a:pt x="4764" y="625"/>
                  </a:moveTo>
                  <a:cubicBezTo>
                    <a:pt x="4925" y="625"/>
                    <a:pt x="5067" y="767"/>
                    <a:pt x="5067" y="946"/>
                  </a:cubicBezTo>
                  <a:lnTo>
                    <a:pt x="5067" y="3783"/>
                  </a:lnTo>
                  <a:lnTo>
                    <a:pt x="4764" y="3783"/>
                  </a:lnTo>
                  <a:cubicBezTo>
                    <a:pt x="4229" y="3783"/>
                    <a:pt x="3818" y="4211"/>
                    <a:pt x="3818" y="4728"/>
                  </a:cubicBezTo>
                  <a:lnTo>
                    <a:pt x="3818" y="7298"/>
                  </a:lnTo>
                  <a:lnTo>
                    <a:pt x="4443" y="7298"/>
                  </a:lnTo>
                  <a:lnTo>
                    <a:pt x="4443" y="4728"/>
                  </a:lnTo>
                  <a:cubicBezTo>
                    <a:pt x="4443" y="4550"/>
                    <a:pt x="4586" y="4407"/>
                    <a:pt x="4764" y="4407"/>
                  </a:cubicBezTo>
                  <a:lnTo>
                    <a:pt x="5067" y="4407"/>
                  </a:lnTo>
                  <a:lnTo>
                    <a:pt x="5067" y="7298"/>
                  </a:lnTo>
                  <a:cubicBezTo>
                    <a:pt x="5067" y="7815"/>
                    <a:pt x="4657" y="8243"/>
                    <a:pt x="4122" y="8243"/>
                  </a:cubicBezTo>
                  <a:lnTo>
                    <a:pt x="625" y="8243"/>
                  </a:lnTo>
                  <a:lnTo>
                    <a:pt x="625" y="6316"/>
                  </a:lnTo>
                  <a:lnTo>
                    <a:pt x="2891" y="6316"/>
                  </a:lnTo>
                  <a:lnTo>
                    <a:pt x="4372" y="625"/>
                  </a:lnTo>
                  <a:close/>
                  <a:moveTo>
                    <a:pt x="6406" y="625"/>
                  </a:moveTo>
                  <a:lnTo>
                    <a:pt x="7887" y="6316"/>
                  </a:lnTo>
                  <a:lnTo>
                    <a:pt x="10153" y="6316"/>
                  </a:lnTo>
                  <a:lnTo>
                    <a:pt x="10153" y="8243"/>
                  </a:lnTo>
                  <a:lnTo>
                    <a:pt x="6655" y="8243"/>
                  </a:lnTo>
                  <a:cubicBezTo>
                    <a:pt x="6138" y="8243"/>
                    <a:pt x="5710" y="7815"/>
                    <a:pt x="5710" y="7298"/>
                  </a:cubicBezTo>
                  <a:lnTo>
                    <a:pt x="5710" y="4407"/>
                  </a:lnTo>
                  <a:lnTo>
                    <a:pt x="6031" y="4407"/>
                  </a:lnTo>
                  <a:cubicBezTo>
                    <a:pt x="6192" y="4407"/>
                    <a:pt x="6334" y="4550"/>
                    <a:pt x="6334" y="4728"/>
                  </a:cubicBezTo>
                  <a:lnTo>
                    <a:pt x="6334" y="7298"/>
                  </a:lnTo>
                  <a:lnTo>
                    <a:pt x="6977" y="7298"/>
                  </a:lnTo>
                  <a:lnTo>
                    <a:pt x="6977" y="4728"/>
                  </a:lnTo>
                  <a:cubicBezTo>
                    <a:pt x="6977" y="4211"/>
                    <a:pt x="6548" y="3783"/>
                    <a:pt x="6031" y="3783"/>
                  </a:cubicBezTo>
                  <a:lnTo>
                    <a:pt x="5710" y="3783"/>
                  </a:lnTo>
                  <a:lnTo>
                    <a:pt x="5710" y="946"/>
                  </a:lnTo>
                  <a:cubicBezTo>
                    <a:pt x="5710" y="767"/>
                    <a:pt x="5853" y="625"/>
                    <a:pt x="6031" y="625"/>
                  </a:cubicBezTo>
                  <a:close/>
                  <a:moveTo>
                    <a:pt x="3890" y="0"/>
                  </a:moveTo>
                  <a:lnTo>
                    <a:pt x="2409" y="5674"/>
                  </a:lnTo>
                  <a:lnTo>
                    <a:pt x="0" y="5674"/>
                  </a:lnTo>
                  <a:lnTo>
                    <a:pt x="0" y="8886"/>
                  </a:lnTo>
                  <a:lnTo>
                    <a:pt x="4122" y="8886"/>
                  </a:lnTo>
                  <a:cubicBezTo>
                    <a:pt x="4639" y="8886"/>
                    <a:pt x="5103" y="8636"/>
                    <a:pt x="5389" y="8243"/>
                  </a:cubicBezTo>
                  <a:cubicBezTo>
                    <a:pt x="5674" y="8636"/>
                    <a:pt x="6138" y="8886"/>
                    <a:pt x="6655" y="8886"/>
                  </a:cubicBezTo>
                  <a:lnTo>
                    <a:pt x="10777" y="8886"/>
                  </a:lnTo>
                  <a:lnTo>
                    <a:pt x="10777" y="5674"/>
                  </a:lnTo>
                  <a:lnTo>
                    <a:pt x="8368" y="5674"/>
                  </a:lnTo>
                  <a:lnTo>
                    <a:pt x="6905" y="0"/>
                  </a:lnTo>
                  <a:lnTo>
                    <a:pt x="6031" y="0"/>
                  </a:lnTo>
                  <a:cubicBezTo>
                    <a:pt x="5781" y="0"/>
                    <a:pt x="5567" y="89"/>
                    <a:pt x="5389" y="232"/>
                  </a:cubicBezTo>
                  <a:cubicBezTo>
                    <a:pt x="5228" y="89"/>
                    <a:pt x="4996" y="0"/>
                    <a:pt x="4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7"/>
            <p:cNvSpPr/>
            <p:nvPr/>
          </p:nvSpPr>
          <p:spPr>
            <a:xfrm>
              <a:off x="5029401" y="1458298"/>
              <a:ext cx="50337" cy="43463"/>
            </a:xfrm>
            <a:custGeom>
              <a:avLst/>
              <a:gdLst/>
              <a:ahLst/>
              <a:cxnLst/>
              <a:rect l="l" t="t" r="r" b="b"/>
              <a:pathLst>
                <a:path w="1428" h="1233" extrusionOk="0">
                  <a:moveTo>
                    <a:pt x="268" y="1"/>
                  </a:moveTo>
                  <a:lnTo>
                    <a:pt x="0" y="572"/>
                  </a:lnTo>
                  <a:cubicBezTo>
                    <a:pt x="375" y="732"/>
                    <a:pt x="714" y="964"/>
                    <a:pt x="1017" y="1232"/>
                  </a:cubicBezTo>
                  <a:lnTo>
                    <a:pt x="1428" y="768"/>
                  </a:lnTo>
                  <a:cubicBezTo>
                    <a:pt x="1089" y="447"/>
                    <a:pt x="696" y="197"/>
                    <a:pt x="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57"/>
            <p:cNvSpPr/>
            <p:nvPr/>
          </p:nvSpPr>
          <p:spPr>
            <a:xfrm>
              <a:off x="5104236" y="1616817"/>
              <a:ext cx="30209" cy="49702"/>
            </a:xfrm>
            <a:custGeom>
              <a:avLst/>
              <a:gdLst/>
              <a:ahLst/>
              <a:cxnLst/>
              <a:rect l="l" t="t" r="r" b="b"/>
              <a:pathLst>
                <a:path w="857" h="1410" extrusionOk="0">
                  <a:moveTo>
                    <a:pt x="232" y="0"/>
                  </a:moveTo>
                  <a:cubicBezTo>
                    <a:pt x="215" y="411"/>
                    <a:pt x="125" y="803"/>
                    <a:pt x="0" y="1196"/>
                  </a:cubicBezTo>
                  <a:lnTo>
                    <a:pt x="589" y="1410"/>
                  </a:lnTo>
                  <a:cubicBezTo>
                    <a:pt x="750" y="964"/>
                    <a:pt x="839" y="500"/>
                    <a:pt x="857" y="36"/>
                  </a:cubicBezTo>
                  <a:lnTo>
                    <a:pt x="2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57"/>
            <p:cNvSpPr/>
            <p:nvPr/>
          </p:nvSpPr>
          <p:spPr>
            <a:xfrm>
              <a:off x="5092287" y="1523722"/>
              <a:ext cx="37788" cy="50972"/>
            </a:xfrm>
            <a:custGeom>
              <a:avLst/>
              <a:gdLst/>
              <a:ahLst/>
              <a:cxnLst/>
              <a:rect l="l" t="t" r="r" b="b"/>
              <a:pathLst>
                <a:path w="1072" h="1446" extrusionOk="0">
                  <a:moveTo>
                    <a:pt x="536" y="1"/>
                  </a:moveTo>
                  <a:lnTo>
                    <a:pt x="0" y="322"/>
                  </a:lnTo>
                  <a:cubicBezTo>
                    <a:pt x="197" y="661"/>
                    <a:pt x="357" y="1035"/>
                    <a:pt x="464" y="1446"/>
                  </a:cubicBezTo>
                  <a:lnTo>
                    <a:pt x="1071" y="1285"/>
                  </a:lnTo>
                  <a:cubicBezTo>
                    <a:pt x="964" y="839"/>
                    <a:pt x="786" y="393"/>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57"/>
            <p:cNvSpPr/>
            <p:nvPr/>
          </p:nvSpPr>
          <p:spPr>
            <a:xfrm>
              <a:off x="4801086" y="1618051"/>
              <a:ext cx="30844" cy="49738"/>
            </a:xfrm>
            <a:custGeom>
              <a:avLst/>
              <a:gdLst/>
              <a:ahLst/>
              <a:cxnLst/>
              <a:rect l="l" t="t" r="r" b="b"/>
              <a:pathLst>
                <a:path w="875" h="1411" extrusionOk="0">
                  <a:moveTo>
                    <a:pt x="625" y="1"/>
                  </a:moveTo>
                  <a:lnTo>
                    <a:pt x="0" y="37"/>
                  </a:lnTo>
                  <a:cubicBezTo>
                    <a:pt x="36" y="501"/>
                    <a:pt x="125" y="964"/>
                    <a:pt x="286" y="1411"/>
                  </a:cubicBezTo>
                  <a:lnTo>
                    <a:pt x="875" y="1179"/>
                  </a:lnTo>
                  <a:cubicBezTo>
                    <a:pt x="732" y="804"/>
                    <a:pt x="660" y="411"/>
                    <a:pt x="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57"/>
            <p:cNvSpPr/>
            <p:nvPr/>
          </p:nvSpPr>
          <p:spPr>
            <a:xfrm>
              <a:off x="4805493" y="1524356"/>
              <a:ext cx="37753" cy="50972"/>
            </a:xfrm>
            <a:custGeom>
              <a:avLst/>
              <a:gdLst/>
              <a:ahLst/>
              <a:cxnLst/>
              <a:rect l="l" t="t" r="r" b="b"/>
              <a:pathLst>
                <a:path w="1071" h="1446" extrusionOk="0">
                  <a:moveTo>
                    <a:pt x="518" y="0"/>
                  </a:moveTo>
                  <a:cubicBezTo>
                    <a:pt x="286" y="411"/>
                    <a:pt x="107" y="857"/>
                    <a:pt x="0" y="1303"/>
                  </a:cubicBezTo>
                  <a:lnTo>
                    <a:pt x="607" y="1446"/>
                  </a:lnTo>
                  <a:cubicBezTo>
                    <a:pt x="714" y="1053"/>
                    <a:pt x="857" y="678"/>
                    <a:pt x="1071" y="322"/>
                  </a:cubicBezTo>
                  <a:lnTo>
                    <a:pt x="51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57"/>
            <p:cNvSpPr/>
            <p:nvPr/>
          </p:nvSpPr>
          <p:spPr>
            <a:xfrm>
              <a:off x="4942580" y="1441977"/>
              <a:ext cx="49103" cy="23935"/>
            </a:xfrm>
            <a:custGeom>
              <a:avLst/>
              <a:gdLst/>
              <a:ahLst/>
              <a:cxnLst/>
              <a:rect l="l" t="t" r="r" b="b"/>
              <a:pathLst>
                <a:path w="1393" h="679" extrusionOk="0">
                  <a:moveTo>
                    <a:pt x="715" y="0"/>
                  </a:moveTo>
                  <a:cubicBezTo>
                    <a:pt x="483" y="0"/>
                    <a:pt x="233" y="18"/>
                    <a:pt x="1" y="54"/>
                  </a:cubicBezTo>
                  <a:lnTo>
                    <a:pt x="90" y="678"/>
                  </a:lnTo>
                  <a:cubicBezTo>
                    <a:pt x="304" y="660"/>
                    <a:pt x="501" y="642"/>
                    <a:pt x="715" y="642"/>
                  </a:cubicBezTo>
                  <a:cubicBezTo>
                    <a:pt x="911" y="642"/>
                    <a:pt x="1107" y="660"/>
                    <a:pt x="1303" y="678"/>
                  </a:cubicBezTo>
                  <a:lnTo>
                    <a:pt x="1393" y="54"/>
                  </a:lnTo>
                  <a:cubicBezTo>
                    <a:pt x="1179" y="18"/>
                    <a:pt x="947" y="0"/>
                    <a:pt x="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57"/>
            <p:cNvSpPr/>
            <p:nvPr/>
          </p:nvSpPr>
          <p:spPr>
            <a:xfrm>
              <a:off x="4854525" y="1458932"/>
              <a:ext cx="50372" cy="44063"/>
            </a:xfrm>
            <a:custGeom>
              <a:avLst/>
              <a:gdLst/>
              <a:ahLst/>
              <a:cxnLst/>
              <a:rect l="l" t="t" r="r" b="b"/>
              <a:pathLst>
                <a:path w="1429" h="1250" extrusionOk="0">
                  <a:moveTo>
                    <a:pt x="1161" y="1"/>
                  </a:moveTo>
                  <a:cubicBezTo>
                    <a:pt x="732" y="197"/>
                    <a:pt x="358" y="465"/>
                    <a:pt x="1" y="768"/>
                  </a:cubicBezTo>
                  <a:lnTo>
                    <a:pt x="429" y="1250"/>
                  </a:lnTo>
                  <a:cubicBezTo>
                    <a:pt x="732" y="964"/>
                    <a:pt x="1072" y="732"/>
                    <a:pt x="1428" y="554"/>
                  </a:cubicBezTo>
                  <a:lnTo>
                    <a:pt x="11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20" name="Google Shape;520;p57"/>
          <p:cNvCxnSpPr/>
          <p:nvPr/>
        </p:nvCxnSpPr>
        <p:spPr>
          <a:xfrm>
            <a:off x="1304475" y="2694175"/>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21" name="Google Shape;521;p57"/>
          <p:cNvCxnSpPr/>
          <p:nvPr/>
        </p:nvCxnSpPr>
        <p:spPr>
          <a:xfrm>
            <a:off x="3855900" y="2694175"/>
            <a:ext cx="1432200" cy="0"/>
          </a:xfrm>
          <a:prstGeom prst="straightConnector1">
            <a:avLst/>
          </a:prstGeom>
          <a:noFill/>
          <a:ln w="9525" cap="flat" cmpd="sng">
            <a:solidFill>
              <a:schemeClr val="dk2"/>
            </a:solidFill>
            <a:prstDash val="solid"/>
            <a:round/>
            <a:headEnd type="none" w="med" len="med"/>
            <a:tailEnd type="none" w="med" len="med"/>
          </a:ln>
        </p:spPr>
      </p:cxnSp>
      <p:cxnSp>
        <p:nvCxnSpPr>
          <p:cNvPr id="522" name="Google Shape;522;p57"/>
          <p:cNvCxnSpPr/>
          <p:nvPr/>
        </p:nvCxnSpPr>
        <p:spPr>
          <a:xfrm>
            <a:off x="6406925" y="2694175"/>
            <a:ext cx="1432200" cy="0"/>
          </a:xfrm>
          <a:prstGeom prst="straightConnector1">
            <a:avLst/>
          </a:prstGeom>
          <a:noFill/>
          <a:ln w="9525" cap="flat" cmpd="sng">
            <a:solidFill>
              <a:schemeClr val="dk2"/>
            </a:solidFill>
            <a:prstDash val="solid"/>
            <a:round/>
            <a:headEnd type="none" w="med" len="med"/>
            <a:tailEnd type="none" w="med" len="med"/>
          </a:ln>
        </p:spPr>
      </p:cxnSp>
      <p:sp>
        <p:nvSpPr>
          <p:cNvPr id="38" name="TextBox 37"/>
          <p:cNvSpPr txBox="1"/>
          <p:nvPr/>
        </p:nvSpPr>
        <p:spPr>
          <a:xfrm>
            <a:off x="865725" y="308543"/>
            <a:ext cx="2278856" cy="461665"/>
          </a:xfrm>
          <a:prstGeom prst="rect">
            <a:avLst/>
          </a:prstGeom>
          <a:noFill/>
        </p:spPr>
        <p:txBody>
          <a:bodyPr wrap="square" rtlCol="0">
            <a:spAutoFit/>
          </a:bodyPr>
          <a:lstStyle/>
          <a:p>
            <a:r>
              <a:rPr lang="en-US" sz="2400" b="1" dirty="0">
                <a:solidFill>
                  <a:srgbClr val="FF0000"/>
                </a:solidFill>
              </a:rPr>
              <a:t>VĂN BẢN 2: </a:t>
            </a:r>
          </a:p>
        </p:txBody>
      </p:sp>
    </p:spTree>
    <p:extLst>
      <p:ext uri="{BB962C8B-B14F-4D97-AF65-F5344CB8AC3E}">
        <p14:creationId xmlns:p14="http://schemas.microsoft.com/office/powerpoint/2010/main" val="3033963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300037" y="1123675"/>
            <a:ext cx="7650957" cy="1630800"/>
          </a:xfrm>
          <a:prstGeom prst="rect">
            <a:avLst/>
          </a:prstGeom>
        </p:spPr>
        <p:txBody>
          <a:bodyPr spcFirstLastPara="1" wrap="square" lIns="91425" tIns="91425" rIns="91425" bIns="91425" anchor="ctr" anchorCtr="0">
            <a:noAutofit/>
          </a:bodyPr>
          <a:lstStyle/>
          <a:p>
            <a:pPr lvl="0"/>
            <a:r>
              <a:rPr lang="en" sz="3200" dirty="0"/>
              <a:t>I. TRẢI NGHIỆM CÙNG VĂN BẢN</a:t>
            </a:r>
            <a:endParaRPr sz="3200" dirty="0"/>
          </a:p>
        </p:txBody>
      </p:sp>
      <p:cxnSp>
        <p:nvCxnSpPr>
          <p:cNvPr id="450" name="Google Shape;450;p51"/>
          <p:cNvCxnSpPr/>
          <p:nvPr/>
        </p:nvCxnSpPr>
        <p:spPr>
          <a:xfrm>
            <a:off x="3686250" y="2277700"/>
            <a:ext cx="17715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97715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 </a:t>
            </a:r>
            <a:r>
              <a:rPr lang="en-US" dirty="0" err="1"/>
              <a:t>Trải</a:t>
            </a:r>
            <a:r>
              <a:rPr lang="en-US" dirty="0"/>
              <a:t> </a:t>
            </a:r>
            <a:r>
              <a:rPr lang="en-US" dirty="0" err="1"/>
              <a:t>nghiệm</a:t>
            </a:r>
            <a:r>
              <a:rPr lang="en-US" dirty="0"/>
              <a:t> </a:t>
            </a:r>
            <a:r>
              <a:rPr lang="en-US" dirty="0" err="1"/>
              <a:t>cùng</a:t>
            </a:r>
            <a:r>
              <a:rPr lang="en-US" dirty="0"/>
              <a:t> </a:t>
            </a:r>
            <a:r>
              <a:rPr lang="en-US" dirty="0" err="1"/>
              <a:t>văn</a:t>
            </a:r>
            <a:r>
              <a:rPr lang="en-US" dirty="0"/>
              <a:t> </a:t>
            </a:r>
            <a:r>
              <a:rPr lang="en-US" dirty="0" err="1"/>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dirty="0"/>
              <a:t>Đọc </a:t>
            </a:r>
            <a:r>
              <a:rPr lang="en-US" dirty="0"/>
              <a:t>– </a:t>
            </a:r>
            <a:r>
              <a:rPr lang="en-US" dirty="0" err="1"/>
              <a:t>tóm</a:t>
            </a:r>
            <a:r>
              <a:rPr lang="en-US" dirty="0"/>
              <a:t> </a:t>
            </a:r>
            <a:r>
              <a:rPr lang="en-US" dirty="0" err="1"/>
              <a:t>tắt</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1.</a:t>
            </a:r>
            <a:endParaRPr dirty="0"/>
          </a:p>
        </p:txBody>
      </p:sp>
      <p:sp>
        <p:nvSpPr>
          <p:cNvPr id="3" name="Subtitle 2">
            <a:extLst>
              <a:ext uri="{FF2B5EF4-FFF2-40B4-BE49-F238E27FC236}">
                <a16:creationId xmlns:a16="http://schemas.microsoft.com/office/drawing/2014/main" id="{2FF3DA48-7DB1-4E20-8C6F-0EFF527C4D8E}"/>
              </a:ext>
            </a:extLst>
          </p:cNvPr>
          <p:cNvSpPr>
            <a:spLocks noGrp="1"/>
          </p:cNvSpPr>
          <p:nvPr>
            <p:ph type="subTitle" idx="1"/>
          </p:nvPr>
        </p:nvSpPr>
        <p:spPr>
          <a:xfrm>
            <a:off x="935441" y="1777005"/>
            <a:ext cx="7266218" cy="2788067"/>
          </a:xfrm>
        </p:spPr>
        <p:txBody>
          <a:bodyPr/>
          <a:lstStyle/>
          <a:p>
            <a:pPr>
              <a:lnSpc>
                <a:spcPct val="150000"/>
              </a:lnSpc>
            </a:pPr>
            <a:r>
              <a:rPr lang="en-US" sz="2400" dirty="0"/>
              <a:t>- </a:t>
            </a:r>
            <a:r>
              <a:rPr lang="en-US" sz="2400" dirty="0" err="1"/>
              <a:t>Đọc</a:t>
            </a:r>
            <a:r>
              <a:rPr lang="en-US" sz="2400" dirty="0"/>
              <a:t> </a:t>
            </a:r>
            <a:r>
              <a:rPr lang="en-US" sz="2400" dirty="0" err="1"/>
              <a:t>giọng</a:t>
            </a:r>
            <a:r>
              <a:rPr lang="en-US" sz="2400" dirty="0"/>
              <a:t> to, </a:t>
            </a:r>
            <a:r>
              <a:rPr lang="en-US" sz="2400" dirty="0" err="1"/>
              <a:t>rõ</a:t>
            </a:r>
            <a:r>
              <a:rPr lang="en-US" sz="2400" dirty="0"/>
              <a:t> </a:t>
            </a:r>
            <a:r>
              <a:rPr lang="en-US" sz="2400" dirty="0" err="1"/>
              <a:t>ràng</a:t>
            </a:r>
            <a:r>
              <a:rPr lang="en-US" sz="2400" dirty="0"/>
              <a:t> </a:t>
            </a:r>
            <a:r>
              <a:rPr lang="en-US" sz="2400" dirty="0" err="1"/>
              <a:t>và</a:t>
            </a:r>
            <a:r>
              <a:rPr lang="en-US" sz="2400" dirty="0"/>
              <a:t> </a:t>
            </a:r>
            <a:r>
              <a:rPr lang="en-US" sz="2400" dirty="0" err="1"/>
              <a:t>lưu</a:t>
            </a:r>
            <a:r>
              <a:rPr lang="en-US" sz="2400" dirty="0"/>
              <a:t> </a:t>
            </a:r>
            <a:r>
              <a:rPr lang="en-US" sz="2400" dirty="0" err="1"/>
              <a:t>loát</a:t>
            </a:r>
            <a:r>
              <a:rPr lang="en-US" sz="2400" dirty="0"/>
              <a:t>.</a:t>
            </a:r>
          </a:p>
          <a:p>
            <a:pPr>
              <a:lnSpc>
                <a:spcPct val="150000"/>
              </a:lnSpc>
            </a:pPr>
            <a:r>
              <a:rPr lang="en-US" sz="2400" dirty="0"/>
              <a:t>- </a:t>
            </a:r>
            <a:r>
              <a:rPr lang="en-US" sz="2400" dirty="0" err="1"/>
              <a:t>Thể</a:t>
            </a:r>
            <a:r>
              <a:rPr lang="en-US" sz="2400" dirty="0"/>
              <a:t> </a:t>
            </a:r>
            <a:r>
              <a:rPr lang="en-US" sz="2400" dirty="0" err="1"/>
              <a:t>hiện</a:t>
            </a:r>
            <a:r>
              <a:rPr lang="en-US" sz="2400" dirty="0"/>
              <a:t> </a:t>
            </a:r>
            <a:r>
              <a:rPr lang="en-US" sz="2400" dirty="0" err="1"/>
              <a:t>rõ</a:t>
            </a:r>
            <a:r>
              <a:rPr lang="en-US" sz="2400" dirty="0"/>
              <a:t> </a:t>
            </a:r>
            <a:r>
              <a:rPr lang="en-US" sz="2400" dirty="0" err="1"/>
              <a:t>lời</a:t>
            </a:r>
            <a:r>
              <a:rPr lang="en-US" sz="2400" dirty="0"/>
              <a:t> </a:t>
            </a:r>
            <a:r>
              <a:rPr lang="en-US" sz="2400" dirty="0" err="1"/>
              <a:t>thoại</a:t>
            </a:r>
            <a:r>
              <a:rPr lang="en-US" sz="2400" dirty="0"/>
              <a:t> </a:t>
            </a:r>
            <a:r>
              <a:rPr lang="en-US" sz="2400" dirty="0" err="1"/>
              <a:t>của</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nhấn</a:t>
            </a:r>
            <a:r>
              <a:rPr lang="en-US" sz="2400" dirty="0"/>
              <a:t> </a:t>
            </a:r>
            <a:r>
              <a:rPr lang="en-US" sz="2400" dirty="0" err="1"/>
              <a:t>mạnh</a:t>
            </a:r>
            <a:r>
              <a:rPr lang="en-US" sz="2400" dirty="0"/>
              <a:t> </a:t>
            </a:r>
            <a:r>
              <a:rPr lang="en-US" sz="2400" dirty="0" err="1"/>
              <a:t>vào</a:t>
            </a:r>
            <a:r>
              <a:rPr lang="en-US" sz="2400" dirty="0"/>
              <a:t> </a:t>
            </a:r>
            <a:r>
              <a:rPr lang="en-US" sz="2400" dirty="0" err="1"/>
              <a:t>những</a:t>
            </a:r>
            <a:r>
              <a:rPr lang="en-US" sz="2400" dirty="0"/>
              <a:t> </a:t>
            </a:r>
            <a:r>
              <a:rPr lang="en-US" sz="2400" dirty="0" err="1"/>
              <a:t>từ</a:t>
            </a:r>
            <a:r>
              <a:rPr lang="en-US" sz="2400" dirty="0"/>
              <a:t> </a:t>
            </a:r>
            <a:r>
              <a:rPr lang="en-US" sz="2400" dirty="0" err="1"/>
              <a:t>ngữ</a:t>
            </a:r>
            <a:r>
              <a:rPr lang="en-US" sz="2400" dirty="0"/>
              <a:t> </a:t>
            </a:r>
            <a:r>
              <a:rPr lang="en-US" sz="2400" dirty="0" err="1"/>
              <a:t>trong</a:t>
            </a:r>
            <a:r>
              <a:rPr lang="en-US" sz="2400" dirty="0"/>
              <a:t> </a:t>
            </a:r>
            <a:r>
              <a:rPr lang="en-US" sz="2400" dirty="0" err="1"/>
              <a:t>lời</a:t>
            </a:r>
            <a:r>
              <a:rPr lang="en-US" sz="2400" dirty="0"/>
              <a:t> </a:t>
            </a:r>
            <a:r>
              <a:rPr lang="en-US" sz="2400" dirty="0" err="1"/>
              <a:t>các</a:t>
            </a:r>
            <a:r>
              <a:rPr lang="en-US" sz="2400" dirty="0"/>
              <a:t> </a:t>
            </a:r>
            <a:r>
              <a:rPr lang="en-US" sz="2400" dirty="0" err="1"/>
              <a:t>nhân</a:t>
            </a:r>
            <a:r>
              <a:rPr lang="en-US" sz="2400" dirty="0"/>
              <a:t> </a:t>
            </a:r>
            <a:r>
              <a:rPr lang="en-US" sz="2400" dirty="0" err="1"/>
              <a:t>vật</a:t>
            </a:r>
            <a:r>
              <a:rPr lang="en-US" sz="2400" dirty="0"/>
              <a:t> </a:t>
            </a:r>
            <a:r>
              <a:rPr lang="en-US" sz="2400" dirty="0" err="1"/>
              <a:t>và</a:t>
            </a:r>
            <a:r>
              <a:rPr lang="en-US" sz="2400" dirty="0"/>
              <a:t> </a:t>
            </a:r>
            <a:r>
              <a:rPr lang="en-US" sz="2400" dirty="0" err="1"/>
              <a:t>từ</a:t>
            </a:r>
            <a:r>
              <a:rPr lang="en-US" sz="2400" dirty="0"/>
              <a:t> </a:t>
            </a:r>
            <a:r>
              <a:rPr lang="en-US" sz="2400" dirty="0" err="1"/>
              <a:t>ngữ</a:t>
            </a:r>
            <a:r>
              <a:rPr lang="en-US" sz="2400" dirty="0"/>
              <a:t> </a:t>
            </a:r>
            <a:r>
              <a:rPr lang="en-US" sz="2400" dirty="0" err="1"/>
              <a:t>thể</a:t>
            </a:r>
            <a:r>
              <a:rPr lang="en-US" sz="2400" dirty="0"/>
              <a:t> </a:t>
            </a:r>
            <a:r>
              <a:rPr lang="en-US" sz="2400" dirty="0" err="1"/>
              <a:t>hiện</a:t>
            </a:r>
            <a:r>
              <a:rPr lang="en-US" sz="2400" dirty="0"/>
              <a:t> </a:t>
            </a:r>
            <a:r>
              <a:rPr lang="en-US" sz="2400" dirty="0" err="1"/>
              <a:t>thái</a:t>
            </a:r>
            <a:r>
              <a:rPr lang="en-US" sz="2400" dirty="0"/>
              <a:t> </a:t>
            </a:r>
            <a:r>
              <a:rPr lang="en-US" sz="2400" dirty="0" err="1"/>
              <a:t>độ</a:t>
            </a:r>
            <a:r>
              <a:rPr lang="en-US" sz="2400" dirty="0"/>
              <a:t> </a:t>
            </a:r>
            <a:r>
              <a:rPr lang="en-US" sz="2400" dirty="0" err="1"/>
              <a:t>và</a:t>
            </a:r>
            <a:r>
              <a:rPr lang="en-US" sz="2400" dirty="0"/>
              <a:t> </a:t>
            </a:r>
            <a:r>
              <a:rPr lang="en-US" sz="2400" dirty="0" err="1"/>
              <a:t>hành</a:t>
            </a:r>
            <a:r>
              <a:rPr lang="en-US" sz="2400" dirty="0"/>
              <a:t> </a:t>
            </a:r>
            <a:r>
              <a:rPr lang="en-US" sz="2400" dirty="0" err="1"/>
              <a:t>động</a:t>
            </a:r>
            <a:r>
              <a:rPr lang="en-US" sz="2400" dirty="0"/>
              <a:t> </a:t>
            </a:r>
            <a:r>
              <a:rPr lang="en-US" sz="2400" dirty="0" err="1"/>
              <a:t>của</a:t>
            </a:r>
            <a:r>
              <a:rPr lang="en-US" sz="2400" dirty="0"/>
              <a:t> </a:t>
            </a:r>
            <a:r>
              <a:rPr lang="en-US" sz="2400" dirty="0" err="1"/>
              <a:t>nhân</a:t>
            </a:r>
            <a:r>
              <a:rPr lang="en-US" sz="2400" dirty="0"/>
              <a:t> </a:t>
            </a:r>
            <a:r>
              <a:rPr lang="en-US" sz="2400" dirty="0" err="1"/>
              <a:t>vật</a:t>
            </a:r>
            <a:r>
              <a:rPr lang="en-US" sz="2400" dirty="0"/>
              <a:t> </a:t>
            </a:r>
            <a:r>
              <a:rPr lang="en-US" sz="2400" dirty="0" err="1"/>
              <a:t>chính</a:t>
            </a:r>
            <a:r>
              <a:rPr lang="en-US" sz="2400" dirty="0"/>
              <a:t>).</a:t>
            </a:r>
          </a:p>
        </p:txBody>
      </p:sp>
    </p:spTree>
    <p:extLst>
      <p:ext uri="{BB962C8B-B14F-4D97-AF65-F5344CB8AC3E}">
        <p14:creationId xmlns:p14="http://schemas.microsoft.com/office/powerpoint/2010/main" val="257881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 </a:t>
            </a:r>
            <a:r>
              <a:rPr lang="en-US" dirty="0" err="1"/>
              <a:t>Trải</a:t>
            </a:r>
            <a:r>
              <a:rPr lang="en-US" dirty="0"/>
              <a:t> </a:t>
            </a:r>
            <a:r>
              <a:rPr lang="en-US" dirty="0" err="1"/>
              <a:t>nghiệm</a:t>
            </a:r>
            <a:r>
              <a:rPr lang="en-US" dirty="0"/>
              <a:t> </a:t>
            </a:r>
            <a:r>
              <a:rPr lang="en-US" dirty="0" err="1"/>
              <a:t>cùng</a:t>
            </a:r>
            <a:r>
              <a:rPr lang="en-US" dirty="0"/>
              <a:t> </a:t>
            </a:r>
            <a:r>
              <a:rPr lang="en-US" dirty="0" err="1"/>
              <a:t>văn</a:t>
            </a:r>
            <a:r>
              <a:rPr lang="en-US" dirty="0"/>
              <a:t> </a:t>
            </a:r>
            <a:r>
              <a:rPr lang="en-US" dirty="0" err="1"/>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Tìm</a:t>
            </a:r>
            <a:r>
              <a:rPr lang="en-US" dirty="0"/>
              <a:t> </a:t>
            </a:r>
            <a:r>
              <a:rPr lang="en-US" dirty="0" err="1"/>
              <a:t>hiểu</a:t>
            </a:r>
            <a:r>
              <a:rPr lang="en-US" dirty="0"/>
              <a:t> </a:t>
            </a:r>
            <a:r>
              <a:rPr lang="en-US" dirty="0" err="1"/>
              <a:t>chung</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08944440"/>
              </p:ext>
            </p:extLst>
          </p:nvPr>
        </p:nvGraphicFramePr>
        <p:xfrm>
          <a:off x="1156984" y="2062673"/>
          <a:ext cx="6823132" cy="2194560"/>
        </p:xfrm>
        <a:graphic>
          <a:graphicData uri="http://schemas.openxmlformats.org/drawingml/2006/table">
            <a:tbl>
              <a:tblPr firstRow="1" firstCol="1" bandRow="1">
                <a:tableStyleId>{61F90042-98A9-4D39-9F0A-07D29E90F313}</a:tableStyleId>
              </a:tblPr>
              <a:tblGrid>
                <a:gridCol w="1624555">
                  <a:extLst>
                    <a:ext uri="{9D8B030D-6E8A-4147-A177-3AD203B41FA5}">
                      <a16:colId xmlns:a16="http://schemas.microsoft.com/office/drawing/2014/main" val="3588839159"/>
                    </a:ext>
                  </a:extLst>
                </a:gridCol>
                <a:gridCol w="1787011">
                  <a:extLst>
                    <a:ext uri="{9D8B030D-6E8A-4147-A177-3AD203B41FA5}">
                      <a16:colId xmlns:a16="http://schemas.microsoft.com/office/drawing/2014/main" val="1048120469"/>
                    </a:ext>
                  </a:extLst>
                </a:gridCol>
                <a:gridCol w="1808201">
                  <a:extLst>
                    <a:ext uri="{9D8B030D-6E8A-4147-A177-3AD203B41FA5}">
                      <a16:colId xmlns:a16="http://schemas.microsoft.com/office/drawing/2014/main" val="1581255922"/>
                    </a:ext>
                  </a:extLst>
                </a:gridCol>
                <a:gridCol w="1603365">
                  <a:extLst>
                    <a:ext uri="{9D8B030D-6E8A-4147-A177-3AD203B41FA5}">
                      <a16:colId xmlns:a16="http://schemas.microsoft.com/office/drawing/2014/main" val="1057867336"/>
                    </a:ext>
                  </a:extLst>
                </a:gridCol>
              </a:tblGrid>
              <a:tr h="0">
                <a:tc>
                  <a:txBody>
                    <a:bodyPr/>
                    <a:lstStyle/>
                    <a:p>
                      <a:pPr marL="0" marR="0" algn="l">
                        <a:spcBef>
                          <a:spcPts val="0"/>
                        </a:spcBef>
                        <a:spcAft>
                          <a:spcPts val="0"/>
                        </a:spcAft>
                      </a:pPr>
                      <a:r>
                        <a:rPr lang="en-US" sz="2400" dirty="0" err="1">
                          <a:effectLst/>
                        </a:rPr>
                        <a:t>Thể</a:t>
                      </a:r>
                      <a:r>
                        <a:rPr lang="en-US" sz="2400" dirty="0">
                          <a:effectLst/>
                        </a:rPr>
                        <a:t> </a:t>
                      </a:r>
                      <a:r>
                        <a:rPr lang="en-US" sz="2400" dirty="0" err="1">
                          <a:effectLst/>
                        </a:rPr>
                        <a:t>loại</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err="1">
                          <a:effectLst/>
                        </a:rPr>
                        <a:t>Ngôi</a:t>
                      </a:r>
                      <a:r>
                        <a:rPr lang="en-US" sz="2400" dirty="0">
                          <a:effectLst/>
                        </a:rPr>
                        <a:t> </a:t>
                      </a:r>
                      <a:r>
                        <a:rPr lang="en-US" sz="2400" dirty="0" err="1">
                          <a:effectLst/>
                        </a:rPr>
                        <a:t>kể</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Nhân vật chính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Bố cục</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067160"/>
                  </a:ext>
                </a:extLst>
              </a:tr>
              <a:tr h="0">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944288"/>
                  </a:ext>
                </a:extLst>
              </a:tr>
            </a:tbl>
          </a:graphicData>
        </a:graphic>
      </p:graphicFrame>
    </p:spTree>
    <p:extLst>
      <p:ext uri="{BB962C8B-B14F-4D97-AF65-F5344CB8AC3E}">
        <p14:creationId xmlns:p14="http://schemas.microsoft.com/office/powerpoint/2010/main" val="1842779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 </a:t>
            </a:r>
            <a:r>
              <a:rPr lang="en-US" dirty="0" err="1"/>
              <a:t>Trải</a:t>
            </a:r>
            <a:r>
              <a:rPr lang="en-US" dirty="0"/>
              <a:t> </a:t>
            </a:r>
            <a:r>
              <a:rPr lang="en-US" dirty="0" err="1"/>
              <a:t>nghiệm</a:t>
            </a:r>
            <a:r>
              <a:rPr lang="en-US" dirty="0"/>
              <a:t> </a:t>
            </a:r>
            <a:r>
              <a:rPr lang="en-US" dirty="0" err="1"/>
              <a:t>cùng</a:t>
            </a:r>
            <a:r>
              <a:rPr lang="en-US" dirty="0"/>
              <a:t> </a:t>
            </a:r>
            <a:r>
              <a:rPr lang="en-US" dirty="0" err="1"/>
              <a:t>văn</a:t>
            </a:r>
            <a:r>
              <a:rPr lang="en-US" dirty="0"/>
              <a:t> </a:t>
            </a:r>
            <a:r>
              <a:rPr lang="en-US" dirty="0" err="1"/>
              <a:t>bản</a:t>
            </a:r>
            <a:endParaRPr dirty="0"/>
          </a:p>
        </p:txBody>
      </p:sp>
      <p:sp>
        <p:nvSpPr>
          <p:cNvPr id="420" name="Google Shape;420;p49"/>
          <p:cNvSpPr txBox="1">
            <a:spLocks noGrp="1"/>
          </p:cNvSpPr>
          <p:nvPr>
            <p:ph type="title" idx="2"/>
          </p:nvPr>
        </p:nvSpPr>
        <p:spPr>
          <a:xfrm>
            <a:off x="1240473" y="1190599"/>
            <a:ext cx="25260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Tìm</a:t>
            </a:r>
            <a:r>
              <a:rPr lang="en-US" dirty="0"/>
              <a:t> </a:t>
            </a:r>
            <a:r>
              <a:rPr lang="en-US" dirty="0" err="1"/>
              <a:t>hiểu</a:t>
            </a:r>
            <a:r>
              <a:rPr lang="en-US" dirty="0"/>
              <a:t> </a:t>
            </a:r>
            <a:r>
              <a:rPr lang="en-US" dirty="0" err="1"/>
              <a:t>chung</a:t>
            </a:r>
            <a:endParaRPr dirty="0"/>
          </a:p>
        </p:txBody>
      </p:sp>
      <p:sp>
        <p:nvSpPr>
          <p:cNvPr id="428" name="Google Shape;428;p49"/>
          <p:cNvSpPr txBox="1">
            <a:spLocks noGrp="1"/>
          </p:cNvSpPr>
          <p:nvPr>
            <p:ph type="title" idx="9"/>
          </p:nvPr>
        </p:nvSpPr>
        <p:spPr>
          <a:xfrm>
            <a:off x="325173" y="1131892"/>
            <a:ext cx="9153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2.</a:t>
            </a:r>
            <a:endParaRPr dirty="0"/>
          </a:p>
        </p:txBody>
      </p:sp>
      <p:graphicFrame>
        <p:nvGraphicFramePr>
          <p:cNvPr id="2" name="Table 1"/>
          <p:cNvGraphicFramePr>
            <a:graphicFrameLocks noGrp="1"/>
          </p:cNvGraphicFramePr>
          <p:nvPr>
            <p:extLst>
              <p:ext uri="{D42A27DB-BD31-4B8C-83A1-F6EECF244321}">
                <p14:modId xmlns:p14="http://schemas.microsoft.com/office/powerpoint/2010/main" val="170139399"/>
              </p:ext>
            </p:extLst>
          </p:nvPr>
        </p:nvGraphicFramePr>
        <p:xfrm>
          <a:off x="878378" y="1912654"/>
          <a:ext cx="7545622" cy="2537902"/>
        </p:xfrm>
        <a:graphic>
          <a:graphicData uri="http://schemas.openxmlformats.org/drawingml/2006/table">
            <a:tbl>
              <a:tblPr firstRow="1" firstCol="1" bandRow="1">
                <a:tableStyleId>{61F90042-98A9-4D39-9F0A-07D29E90F313}</a:tableStyleId>
              </a:tblPr>
              <a:tblGrid>
                <a:gridCol w="1472947">
                  <a:extLst>
                    <a:ext uri="{9D8B030D-6E8A-4147-A177-3AD203B41FA5}">
                      <a16:colId xmlns:a16="http://schemas.microsoft.com/office/drawing/2014/main" val="3588839159"/>
                    </a:ext>
                  </a:extLst>
                </a:gridCol>
                <a:gridCol w="1518169">
                  <a:extLst>
                    <a:ext uri="{9D8B030D-6E8A-4147-A177-3AD203B41FA5}">
                      <a16:colId xmlns:a16="http://schemas.microsoft.com/office/drawing/2014/main" val="1048120469"/>
                    </a:ext>
                  </a:extLst>
                </a:gridCol>
                <a:gridCol w="1662395">
                  <a:extLst>
                    <a:ext uri="{9D8B030D-6E8A-4147-A177-3AD203B41FA5}">
                      <a16:colId xmlns:a16="http://schemas.microsoft.com/office/drawing/2014/main" val="1581255922"/>
                    </a:ext>
                  </a:extLst>
                </a:gridCol>
                <a:gridCol w="2892111">
                  <a:extLst>
                    <a:ext uri="{9D8B030D-6E8A-4147-A177-3AD203B41FA5}">
                      <a16:colId xmlns:a16="http://schemas.microsoft.com/office/drawing/2014/main" val="1057867336"/>
                    </a:ext>
                  </a:extLst>
                </a:gridCol>
              </a:tblGrid>
              <a:tr h="0">
                <a:tc>
                  <a:txBody>
                    <a:bodyPr/>
                    <a:lstStyle/>
                    <a:p>
                      <a:pPr marL="0" marR="0" algn="l">
                        <a:spcBef>
                          <a:spcPts val="0"/>
                        </a:spcBef>
                        <a:spcAft>
                          <a:spcPts val="0"/>
                        </a:spcAft>
                      </a:pPr>
                      <a:r>
                        <a:rPr lang="en-US" sz="2400" dirty="0" err="1">
                          <a:effectLst/>
                        </a:rPr>
                        <a:t>Thể</a:t>
                      </a:r>
                      <a:r>
                        <a:rPr lang="en-US" sz="2400" dirty="0">
                          <a:effectLst/>
                        </a:rPr>
                        <a:t> </a:t>
                      </a:r>
                      <a:r>
                        <a:rPr lang="en-US" sz="2400" dirty="0" err="1">
                          <a:effectLst/>
                        </a:rPr>
                        <a:t>loại</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err="1">
                          <a:effectLst/>
                        </a:rPr>
                        <a:t>Ngôi</a:t>
                      </a:r>
                      <a:r>
                        <a:rPr lang="en-US" sz="2400" dirty="0">
                          <a:effectLst/>
                        </a:rPr>
                        <a:t> </a:t>
                      </a:r>
                      <a:r>
                        <a:rPr lang="en-US" sz="2400" dirty="0" err="1">
                          <a:effectLst/>
                        </a:rPr>
                        <a:t>kể</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Nhân vật chính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a:effectLst/>
                        </a:rPr>
                        <a:t>Bố cục</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1067160"/>
                  </a:ext>
                </a:extLst>
              </a:tr>
              <a:tr h="1806382">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p>
                    <a:p>
                      <a:pPr marL="0" marR="0" algn="l">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7944288"/>
                  </a:ext>
                </a:extLst>
              </a:tr>
            </a:tbl>
          </a:graphicData>
        </a:graphic>
      </p:graphicFrame>
      <p:sp>
        <p:nvSpPr>
          <p:cNvPr id="3" name="TextBox 2"/>
          <p:cNvSpPr txBox="1"/>
          <p:nvPr/>
        </p:nvSpPr>
        <p:spPr>
          <a:xfrm>
            <a:off x="1000124" y="2917953"/>
            <a:ext cx="1124107" cy="923330"/>
          </a:xfrm>
          <a:prstGeom prst="rect">
            <a:avLst/>
          </a:prstGeom>
          <a:noFill/>
        </p:spPr>
        <p:txBody>
          <a:bodyPr wrap="square" rtlCol="0">
            <a:spAutoFit/>
          </a:bodyPr>
          <a:lstStyle/>
          <a:p>
            <a:pPr algn="ctr"/>
            <a:r>
              <a:rPr lang="en-US" sz="1800" dirty="0" err="1"/>
              <a:t>Truyện</a:t>
            </a:r>
            <a:r>
              <a:rPr lang="en-US" sz="1800" dirty="0"/>
              <a:t> </a:t>
            </a:r>
            <a:r>
              <a:rPr lang="en-US" sz="1800" dirty="0" err="1"/>
              <a:t>ngụ</a:t>
            </a:r>
            <a:r>
              <a:rPr lang="en-US" sz="1800" dirty="0"/>
              <a:t> </a:t>
            </a:r>
            <a:r>
              <a:rPr lang="en-US" sz="1800" dirty="0" err="1"/>
              <a:t>ngôn</a:t>
            </a:r>
            <a:endParaRPr lang="en-US" sz="1800" dirty="0"/>
          </a:p>
        </p:txBody>
      </p:sp>
      <p:sp>
        <p:nvSpPr>
          <p:cNvPr id="4" name="TextBox 3"/>
          <p:cNvSpPr txBox="1"/>
          <p:nvPr/>
        </p:nvSpPr>
        <p:spPr>
          <a:xfrm>
            <a:off x="2503473" y="3127474"/>
            <a:ext cx="1040754" cy="646331"/>
          </a:xfrm>
          <a:prstGeom prst="rect">
            <a:avLst/>
          </a:prstGeom>
          <a:noFill/>
        </p:spPr>
        <p:txBody>
          <a:bodyPr wrap="square" rtlCol="0">
            <a:spAutoFit/>
          </a:bodyPr>
          <a:lstStyle/>
          <a:p>
            <a:pPr algn="ctr"/>
            <a:r>
              <a:rPr lang="en-US" sz="1800" dirty="0" err="1"/>
              <a:t>Ngôi</a:t>
            </a:r>
            <a:r>
              <a:rPr lang="en-US" sz="1800" dirty="0"/>
              <a:t> </a:t>
            </a:r>
            <a:r>
              <a:rPr lang="en-US" sz="1800" dirty="0" err="1"/>
              <a:t>thứ</a:t>
            </a:r>
            <a:r>
              <a:rPr lang="en-US" sz="1800" dirty="0"/>
              <a:t> 3</a:t>
            </a:r>
          </a:p>
        </p:txBody>
      </p:sp>
      <p:sp>
        <p:nvSpPr>
          <p:cNvPr id="5" name="TextBox 4"/>
          <p:cNvSpPr txBox="1"/>
          <p:nvPr/>
        </p:nvSpPr>
        <p:spPr>
          <a:xfrm>
            <a:off x="4179095" y="3056453"/>
            <a:ext cx="1135856" cy="646331"/>
          </a:xfrm>
          <a:prstGeom prst="rect">
            <a:avLst/>
          </a:prstGeom>
          <a:noFill/>
        </p:spPr>
        <p:txBody>
          <a:bodyPr wrap="square" rtlCol="0">
            <a:spAutoFit/>
          </a:bodyPr>
          <a:lstStyle/>
          <a:p>
            <a:r>
              <a:rPr lang="en-US" sz="1800" dirty="0" err="1"/>
              <a:t>Người</a:t>
            </a:r>
            <a:r>
              <a:rPr lang="en-US" sz="1800" dirty="0"/>
              <a:t> </a:t>
            </a:r>
            <a:r>
              <a:rPr lang="en-US" sz="1800" dirty="0" err="1"/>
              <a:t>thợ</a:t>
            </a:r>
            <a:r>
              <a:rPr lang="en-US" sz="1800" dirty="0"/>
              <a:t> </a:t>
            </a:r>
            <a:r>
              <a:rPr lang="en-US" sz="1800" dirty="0" err="1"/>
              <a:t>mộc</a:t>
            </a:r>
            <a:endParaRPr lang="en-US" sz="1800" dirty="0"/>
          </a:p>
        </p:txBody>
      </p:sp>
      <p:sp>
        <p:nvSpPr>
          <p:cNvPr id="6" name="TextBox 5"/>
          <p:cNvSpPr txBox="1"/>
          <p:nvPr/>
        </p:nvSpPr>
        <p:spPr>
          <a:xfrm>
            <a:off x="5669906" y="2774097"/>
            <a:ext cx="2678905" cy="1785104"/>
          </a:xfrm>
          <a:prstGeom prst="rect">
            <a:avLst/>
          </a:prstGeom>
          <a:noFill/>
        </p:spPr>
        <p:txBody>
          <a:bodyPr wrap="square" rtlCol="0">
            <a:spAutoFit/>
          </a:bodyPr>
          <a:lstStyle/>
          <a:p>
            <a:r>
              <a:rPr lang="vi-VN" sz="1600" dirty="0"/>
              <a:t>+ P1</a:t>
            </a:r>
            <a:r>
              <a:rPr lang="en-US" sz="1600" dirty="0"/>
              <a:t> (</a:t>
            </a:r>
            <a:r>
              <a:rPr lang="en-US" sz="1600" dirty="0" err="1"/>
              <a:t>đoạn</a:t>
            </a:r>
            <a:r>
              <a:rPr lang="en-US" sz="1600" dirty="0"/>
              <a:t> 1): </a:t>
            </a:r>
            <a:r>
              <a:rPr lang="en-US" sz="1600" dirty="0" err="1"/>
              <a:t>Bối</a:t>
            </a:r>
            <a:r>
              <a:rPr lang="en-US" sz="1600" dirty="0"/>
              <a:t> </a:t>
            </a:r>
            <a:r>
              <a:rPr lang="en-US" sz="1600" dirty="0" err="1"/>
              <a:t>cảnh</a:t>
            </a:r>
            <a:r>
              <a:rPr lang="en-US" sz="1600" dirty="0"/>
              <a:t> </a:t>
            </a:r>
            <a:r>
              <a:rPr lang="en-US" sz="1600" dirty="0" err="1"/>
              <a:t>của</a:t>
            </a:r>
            <a:r>
              <a:rPr lang="en-US" sz="1600" dirty="0"/>
              <a:t> </a:t>
            </a:r>
            <a:r>
              <a:rPr lang="en-US" sz="1600" dirty="0" err="1"/>
              <a:t>người</a:t>
            </a:r>
            <a:r>
              <a:rPr lang="en-US" sz="1600" dirty="0"/>
              <a:t> </a:t>
            </a:r>
            <a:r>
              <a:rPr lang="en-US" sz="1600" dirty="0" err="1"/>
              <a:t>thợ</a:t>
            </a:r>
            <a:r>
              <a:rPr lang="en-US" sz="1600" dirty="0"/>
              <a:t> </a:t>
            </a:r>
            <a:r>
              <a:rPr lang="en-US" sz="1600" dirty="0" err="1"/>
              <a:t>mộc</a:t>
            </a:r>
            <a:endParaRPr lang="en-US" sz="1600" dirty="0"/>
          </a:p>
          <a:p>
            <a:r>
              <a:rPr lang="vi-VN" sz="1600" dirty="0"/>
              <a:t>+ P</a:t>
            </a:r>
            <a:r>
              <a:rPr lang="en-US" sz="1600" dirty="0"/>
              <a:t>2 (</a:t>
            </a:r>
            <a:r>
              <a:rPr lang="en-US" sz="1600" dirty="0" err="1"/>
              <a:t>đoạn</a:t>
            </a:r>
            <a:r>
              <a:rPr lang="en-US" sz="1600" dirty="0"/>
              <a:t> 2): </a:t>
            </a:r>
            <a:r>
              <a:rPr lang="en-US" sz="1600" dirty="0" err="1"/>
              <a:t>Công</a:t>
            </a:r>
            <a:r>
              <a:rPr lang="en-US" sz="1600" dirty="0"/>
              <a:t> </a:t>
            </a:r>
            <a:r>
              <a:rPr lang="en-US" sz="1600" dirty="0" err="1"/>
              <a:t>việc</a:t>
            </a:r>
            <a:r>
              <a:rPr lang="en-US" sz="1600" dirty="0"/>
              <a:t> </a:t>
            </a:r>
            <a:r>
              <a:rPr lang="en-US" sz="1600" dirty="0" err="1"/>
              <a:t>đẽo</a:t>
            </a:r>
            <a:r>
              <a:rPr lang="en-US" sz="1600" dirty="0"/>
              <a:t> </a:t>
            </a:r>
            <a:r>
              <a:rPr lang="en-US" sz="1600" dirty="0" err="1"/>
              <a:t>cày</a:t>
            </a:r>
            <a:r>
              <a:rPr lang="en-US" sz="1600" dirty="0"/>
              <a:t> </a:t>
            </a:r>
            <a:r>
              <a:rPr lang="en-US" sz="1600" dirty="0" err="1"/>
              <a:t>của</a:t>
            </a:r>
            <a:r>
              <a:rPr lang="en-US" sz="1600" dirty="0"/>
              <a:t> </a:t>
            </a:r>
            <a:r>
              <a:rPr lang="en-US" sz="1600" dirty="0" err="1"/>
              <a:t>anh</a:t>
            </a:r>
            <a:r>
              <a:rPr lang="en-US" sz="1600" dirty="0"/>
              <a:t> </a:t>
            </a:r>
            <a:r>
              <a:rPr lang="en-US" sz="1600" dirty="0" err="1"/>
              <a:t>thợ</a:t>
            </a:r>
            <a:r>
              <a:rPr lang="en-US" sz="1600" dirty="0"/>
              <a:t> </a:t>
            </a:r>
            <a:r>
              <a:rPr lang="en-US" sz="1600" dirty="0" err="1"/>
              <a:t>mộc</a:t>
            </a:r>
            <a:endParaRPr lang="en-US" sz="1600" dirty="0"/>
          </a:p>
          <a:p>
            <a:r>
              <a:rPr lang="vi-VN" sz="1600" dirty="0"/>
              <a:t>+ P</a:t>
            </a:r>
            <a:r>
              <a:rPr lang="en-US" sz="1600" dirty="0"/>
              <a:t>3 (</a:t>
            </a:r>
            <a:r>
              <a:rPr lang="en-US" sz="1600" dirty="0" err="1"/>
              <a:t>đoạn</a:t>
            </a:r>
            <a:r>
              <a:rPr lang="en-US" sz="1600" dirty="0"/>
              <a:t> 3): </a:t>
            </a:r>
            <a:r>
              <a:rPr lang="en-US" sz="1600" dirty="0" err="1"/>
              <a:t>Kết</a:t>
            </a:r>
            <a:r>
              <a:rPr lang="en-US" sz="1600" dirty="0"/>
              <a:t> </a:t>
            </a:r>
            <a:r>
              <a:rPr lang="en-US" sz="1600" dirty="0" err="1"/>
              <a:t>quả</a:t>
            </a:r>
            <a:r>
              <a:rPr lang="en-US" sz="1600" dirty="0"/>
              <a:t> </a:t>
            </a:r>
            <a:r>
              <a:rPr lang="en-US" sz="1600" dirty="0" err="1"/>
              <a:t>của</a:t>
            </a:r>
            <a:r>
              <a:rPr lang="en-US" sz="1600" dirty="0"/>
              <a:t> </a:t>
            </a:r>
            <a:r>
              <a:rPr lang="en-US" sz="1600" dirty="0" err="1"/>
              <a:t>việc</a:t>
            </a:r>
            <a:r>
              <a:rPr lang="en-US" sz="1600" dirty="0"/>
              <a:t> </a:t>
            </a:r>
            <a:r>
              <a:rPr lang="en-US" sz="1600" dirty="0" err="1"/>
              <a:t>đẽo</a:t>
            </a:r>
            <a:r>
              <a:rPr lang="en-US" sz="1600" dirty="0"/>
              <a:t> </a:t>
            </a:r>
            <a:r>
              <a:rPr lang="en-US" sz="1600" dirty="0" err="1"/>
              <a:t>cày</a:t>
            </a:r>
            <a:endParaRPr lang="en-US" sz="1600" dirty="0"/>
          </a:p>
          <a:p>
            <a:endParaRPr lang="en-US" dirty="0"/>
          </a:p>
        </p:txBody>
      </p:sp>
    </p:spTree>
    <p:extLst>
      <p:ext uri="{BB962C8B-B14F-4D97-AF65-F5344CB8AC3E}">
        <p14:creationId xmlns:p14="http://schemas.microsoft.com/office/powerpoint/2010/main" val="2687602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8" name="Google Shape;448;p51"/>
          <p:cNvSpPr txBox="1">
            <a:spLocks noGrp="1"/>
          </p:cNvSpPr>
          <p:nvPr>
            <p:ph type="title" idx="2"/>
          </p:nvPr>
        </p:nvSpPr>
        <p:spPr>
          <a:xfrm>
            <a:off x="300037" y="1123675"/>
            <a:ext cx="7650957" cy="1630800"/>
          </a:xfrm>
          <a:prstGeom prst="rect">
            <a:avLst/>
          </a:prstGeom>
        </p:spPr>
        <p:txBody>
          <a:bodyPr spcFirstLastPara="1" wrap="square" lIns="91425" tIns="91425" rIns="91425" bIns="91425" anchor="ctr" anchorCtr="0">
            <a:noAutofit/>
          </a:bodyPr>
          <a:lstStyle/>
          <a:p>
            <a:pPr lvl="0"/>
            <a:r>
              <a:rPr lang="en" sz="3200" dirty="0"/>
              <a:t>II. SUY NGẪM VÀ PHẢN HỒI</a:t>
            </a:r>
            <a:endParaRPr sz="3200" dirty="0"/>
          </a:p>
        </p:txBody>
      </p:sp>
      <p:cxnSp>
        <p:nvCxnSpPr>
          <p:cNvPr id="450" name="Google Shape;450;p51"/>
          <p:cNvCxnSpPr/>
          <p:nvPr/>
        </p:nvCxnSpPr>
        <p:spPr>
          <a:xfrm>
            <a:off x="3686250" y="2277700"/>
            <a:ext cx="1771500" cy="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600005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9"/>
          <p:cNvSpPr txBox="1">
            <a:spLocks noGrp="1"/>
          </p:cNvSpPr>
          <p:nvPr>
            <p:ph type="title"/>
          </p:nvPr>
        </p:nvSpPr>
        <p:spPr>
          <a:xfrm>
            <a:off x="713100" y="539400"/>
            <a:ext cx="7710900" cy="56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II. </a:t>
            </a:r>
            <a:r>
              <a:rPr lang="en-US" dirty="0" err="1"/>
              <a:t>Suy</a:t>
            </a:r>
            <a:r>
              <a:rPr lang="en-US" dirty="0"/>
              <a:t> </a:t>
            </a:r>
            <a:r>
              <a:rPr lang="en-US" dirty="0" err="1"/>
              <a:t>ngẫm</a:t>
            </a:r>
            <a:r>
              <a:rPr lang="en-US" dirty="0"/>
              <a:t> </a:t>
            </a:r>
            <a:r>
              <a:rPr lang="en-US" dirty="0" err="1"/>
              <a:t>và</a:t>
            </a:r>
            <a:r>
              <a:rPr lang="en-US" dirty="0"/>
              <a:t> </a:t>
            </a:r>
            <a:r>
              <a:rPr lang="en-US" dirty="0" err="1"/>
              <a:t>phản</a:t>
            </a:r>
            <a:r>
              <a:rPr lang="en-US" dirty="0"/>
              <a:t> </a:t>
            </a:r>
            <a:r>
              <a:rPr lang="en-US" dirty="0" err="1"/>
              <a:t>hồi</a:t>
            </a:r>
            <a:endParaRPr dirty="0"/>
          </a:p>
        </p:txBody>
      </p:sp>
      <p:sp>
        <p:nvSpPr>
          <p:cNvPr id="420" name="Google Shape;420;p49"/>
          <p:cNvSpPr txBox="1">
            <a:spLocks noGrp="1"/>
          </p:cNvSpPr>
          <p:nvPr>
            <p:ph type="title" idx="2"/>
          </p:nvPr>
        </p:nvSpPr>
        <p:spPr>
          <a:xfrm>
            <a:off x="1103898" y="1793640"/>
            <a:ext cx="4636616"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t>a. </a:t>
            </a:r>
            <a:r>
              <a:rPr lang="en-US" sz="2000" dirty="0" err="1"/>
              <a:t>Hoàn</a:t>
            </a:r>
            <a:r>
              <a:rPr lang="en-US" sz="2000" dirty="0"/>
              <a:t> </a:t>
            </a:r>
            <a:r>
              <a:rPr lang="en-US" sz="2000" dirty="0" err="1"/>
              <a:t>cảnh</a:t>
            </a:r>
            <a:r>
              <a:rPr lang="en-US" sz="2000" dirty="0"/>
              <a:t> </a:t>
            </a:r>
            <a:r>
              <a:rPr lang="en-US" sz="2000" dirty="0" err="1"/>
              <a:t>của</a:t>
            </a:r>
            <a:r>
              <a:rPr lang="en-US" sz="2000" dirty="0"/>
              <a:t> </a:t>
            </a:r>
            <a:r>
              <a:rPr lang="en-US" sz="2000" dirty="0" err="1"/>
              <a:t>người</a:t>
            </a:r>
            <a:r>
              <a:rPr lang="en-US" sz="2000" dirty="0"/>
              <a:t> </a:t>
            </a:r>
            <a:r>
              <a:rPr lang="en-US" sz="2000" dirty="0" err="1"/>
              <a:t>thợ</a:t>
            </a:r>
            <a:r>
              <a:rPr lang="en-US" sz="2000" dirty="0"/>
              <a:t> </a:t>
            </a:r>
            <a:r>
              <a:rPr lang="en-US" sz="2000" dirty="0" err="1"/>
              <a:t>mộc</a:t>
            </a:r>
            <a:endParaRPr sz="2000" dirty="0"/>
          </a:p>
        </p:txBody>
      </p:sp>
      <p:sp>
        <p:nvSpPr>
          <p:cNvPr id="3" name="Subtitle 2">
            <a:extLst>
              <a:ext uri="{FF2B5EF4-FFF2-40B4-BE49-F238E27FC236}">
                <a16:creationId xmlns:a16="http://schemas.microsoft.com/office/drawing/2014/main" id="{2FF3DA48-7DB1-4E20-8C6F-0EFF527C4D8E}"/>
              </a:ext>
            </a:extLst>
          </p:cNvPr>
          <p:cNvSpPr>
            <a:spLocks noGrp="1"/>
          </p:cNvSpPr>
          <p:nvPr>
            <p:ph type="subTitle" idx="1"/>
          </p:nvPr>
        </p:nvSpPr>
        <p:spPr>
          <a:xfrm>
            <a:off x="892613" y="2133636"/>
            <a:ext cx="7266218" cy="1366521"/>
          </a:xfrm>
        </p:spPr>
        <p:txBody>
          <a:bodyPr/>
          <a:lstStyle/>
          <a:p>
            <a:pPr algn="just"/>
            <a:r>
              <a:rPr lang="en-US" sz="2000" dirty="0" err="1"/>
              <a:t>Một</a:t>
            </a:r>
            <a:r>
              <a:rPr lang="en-US" sz="2000" dirty="0"/>
              <a:t> </a:t>
            </a:r>
            <a:r>
              <a:rPr lang="en-US" sz="2000" dirty="0" err="1"/>
              <a:t>anh</a:t>
            </a:r>
            <a:r>
              <a:rPr lang="en-US" sz="2000" dirty="0"/>
              <a:t> </a:t>
            </a:r>
            <a:r>
              <a:rPr lang="en-US" sz="2000" dirty="0" err="1"/>
              <a:t>thợ</a:t>
            </a:r>
            <a:r>
              <a:rPr lang="en-US" sz="2000" dirty="0"/>
              <a:t> </a:t>
            </a:r>
            <a:r>
              <a:rPr lang="en-US" sz="2000" dirty="0" err="1"/>
              <a:t>mộc</a:t>
            </a:r>
            <a:r>
              <a:rPr lang="en-US" sz="2000" dirty="0"/>
              <a:t> </a:t>
            </a:r>
            <a:r>
              <a:rPr lang="en-US" sz="2000" dirty="0" err="1"/>
              <a:t>dốc</a:t>
            </a:r>
            <a:r>
              <a:rPr lang="en-US" sz="2000" dirty="0"/>
              <a:t> </a:t>
            </a:r>
            <a:r>
              <a:rPr lang="en-US" sz="2000" dirty="0" err="1"/>
              <a:t>hết</a:t>
            </a:r>
            <a:r>
              <a:rPr lang="en-US" sz="2000" dirty="0"/>
              <a:t> </a:t>
            </a:r>
            <a:r>
              <a:rPr lang="en-US" sz="2000" dirty="0" err="1"/>
              <a:t>vốn</a:t>
            </a:r>
            <a:r>
              <a:rPr lang="en-US" sz="2000" dirty="0"/>
              <a:t> </a:t>
            </a:r>
            <a:r>
              <a:rPr lang="en-US" sz="2000" dirty="0" err="1"/>
              <a:t>trong</a:t>
            </a:r>
            <a:r>
              <a:rPr lang="en-US" sz="2000" dirty="0"/>
              <a:t> </a:t>
            </a:r>
            <a:r>
              <a:rPr lang="en-US" sz="2000" dirty="0" err="1"/>
              <a:t>nhà</a:t>
            </a:r>
            <a:r>
              <a:rPr lang="en-US" sz="2000" dirty="0"/>
              <a:t> </a:t>
            </a:r>
            <a:r>
              <a:rPr lang="en-US" sz="2000" dirty="0" err="1"/>
              <a:t>ra</a:t>
            </a:r>
            <a:r>
              <a:rPr lang="en-US" sz="2000" dirty="0"/>
              <a:t> </a:t>
            </a:r>
            <a:r>
              <a:rPr lang="en-US" sz="2000" dirty="0" err="1"/>
              <a:t>mua</a:t>
            </a:r>
            <a:r>
              <a:rPr lang="en-US" sz="2000" dirty="0"/>
              <a:t> </a:t>
            </a:r>
            <a:r>
              <a:rPr lang="en-US" sz="2000" dirty="0" err="1"/>
              <a:t>gỗ</a:t>
            </a:r>
            <a:r>
              <a:rPr lang="en-US" sz="2000" dirty="0"/>
              <a:t> </a:t>
            </a:r>
            <a:r>
              <a:rPr lang="en-US" sz="2000" dirty="0" err="1"/>
              <a:t>để</a:t>
            </a:r>
            <a:r>
              <a:rPr lang="en-US" sz="2000" dirty="0"/>
              <a:t> </a:t>
            </a:r>
            <a:r>
              <a:rPr lang="en-US" sz="2000" dirty="0" err="1"/>
              <a:t>làm</a:t>
            </a:r>
            <a:r>
              <a:rPr lang="en-US" sz="2000" dirty="0"/>
              <a:t> </a:t>
            </a:r>
            <a:r>
              <a:rPr lang="en-US" sz="2000" dirty="0" err="1"/>
              <a:t>nghề</a:t>
            </a:r>
            <a:r>
              <a:rPr lang="en-US" sz="2000" dirty="0"/>
              <a:t> </a:t>
            </a:r>
            <a:r>
              <a:rPr lang="en-US" sz="2000" dirty="0" err="1"/>
              <a:t>đẽo</a:t>
            </a:r>
            <a:r>
              <a:rPr lang="en-US" sz="2000" dirty="0"/>
              <a:t> </a:t>
            </a:r>
            <a:r>
              <a:rPr lang="en-US" sz="2000" dirty="0" err="1"/>
              <a:t>cày</a:t>
            </a:r>
            <a:r>
              <a:rPr lang="en-US" sz="2000" dirty="0"/>
              <a:t>.</a:t>
            </a:r>
          </a:p>
        </p:txBody>
      </p:sp>
      <p:sp>
        <p:nvSpPr>
          <p:cNvPr id="2" name="Oval Callout 1"/>
          <p:cNvSpPr/>
          <p:nvPr/>
        </p:nvSpPr>
        <p:spPr>
          <a:xfrm>
            <a:off x="5314950" y="1103400"/>
            <a:ext cx="3445244" cy="2175581"/>
          </a:xfrm>
          <a:prstGeom prst="wedgeEllipseCallout">
            <a:avLst>
              <a:gd name="adj1" fmla="val -48825"/>
              <a:gd name="adj2" fmla="val 8482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109213" y="1541510"/>
            <a:ext cx="2371713" cy="1908215"/>
          </a:xfrm>
          <a:prstGeom prst="rect">
            <a:avLst/>
          </a:prstGeom>
          <a:noFill/>
        </p:spPr>
        <p:txBody>
          <a:bodyPr wrap="square" rtlCol="0">
            <a:spAutoFit/>
          </a:bodyPr>
          <a:lstStyle/>
          <a:p>
            <a:r>
              <a:rPr lang="en-US" sz="2000" dirty="0" err="1">
                <a:solidFill>
                  <a:srgbClr val="FF0000"/>
                </a:solidFill>
              </a:rPr>
              <a:t>Hãy</a:t>
            </a:r>
            <a:r>
              <a:rPr lang="en-US" sz="2000" dirty="0">
                <a:solidFill>
                  <a:srgbClr val="FF0000"/>
                </a:solidFill>
              </a:rPr>
              <a:t> </a:t>
            </a:r>
            <a:r>
              <a:rPr lang="en-US" sz="2000" dirty="0" err="1">
                <a:solidFill>
                  <a:srgbClr val="FF0000"/>
                </a:solidFill>
              </a:rPr>
              <a:t>tóm</a:t>
            </a:r>
            <a:r>
              <a:rPr lang="en-US" sz="2000" dirty="0">
                <a:solidFill>
                  <a:srgbClr val="FF0000"/>
                </a:solidFill>
              </a:rPr>
              <a:t> </a:t>
            </a:r>
            <a:r>
              <a:rPr lang="en-US" sz="2000" dirty="0" err="1">
                <a:solidFill>
                  <a:srgbClr val="FF0000"/>
                </a:solidFill>
              </a:rPr>
              <a:t>tắt</a:t>
            </a:r>
            <a:r>
              <a:rPr lang="en-US" sz="2000" dirty="0">
                <a:solidFill>
                  <a:srgbClr val="FF0000"/>
                </a:solidFill>
              </a:rPr>
              <a:t> </a:t>
            </a:r>
            <a:r>
              <a:rPr lang="en-US" sz="2000" dirty="0" err="1">
                <a:solidFill>
                  <a:srgbClr val="FF0000"/>
                </a:solidFill>
              </a:rPr>
              <a:t>bối</a:t>
            </a:r>
            <a:r>
              <a:rPr lang="en-US" sz="2000" dirty="0">
                <a:solidFill>
                  <a:srgbClr val="FF0000"/>
                </a:solidFill>
              </a:rPr>
              <a:t> </a:t>
            </a:r>
            <a:r>
              <a:rPr lang="en-US" sz="2000" dirty="0" err="1">
                <a:solidFill>
                  <a:srgbClr val="FF0000"/>
                </a:solidFill>
              </a:rPr>
              <a:t>cảnh</a:t>
            </a:r>
            <a:r>
              <a:rPr lang="en-US" sz="2000" dirty="0">
                <a:solidFill>
                  <a:srgbClr val="FF0000"/>
                </a:solidFill>
              </a:rPr>
              <a:t> </a:t>
            </a:r>
            <a:r>
              <a:rPr lang="en-US" sz="2000" dirty="0" err="1">
                <a:solidFill>
                  <a:srgbClr val="FF0000"/>
                </a:solidFill>
              </a:rPr>
              <a:t>của</a:t>
            </a:r>
            <a:r>
              <a:rPr lang="en-US" sz="2000" dirty="0">
                <a:solidFill>
                  <a:srgbClr val="FF0000"/>
                </a:solidFill>
              </a:rPr>
              <a:t> </a:t>
            </a:r>
            <a:r>
              <a:rPr lang="en-US" sz="2000" dirty="0" err="1">
                <a:solidFill>
                  <a:srgbClr val="FF0000"/>
                </a:solidFill>
              </a:rPr>
              <a:t>truyện</a:t>
            </a:r>
            <a:r>
              <a:rPr lang="en-US" sz="2000" dirty="0">
                <a:solidFill>
                  <a:srgbClr val="FF0000"/>
                </a:solidFill>
              </a:rPr>
              <a:t> “</a:t>
            </a:r>
            <a:r>
              <a:rPr lang="en-US" sz="2000" dirty="0" err="1">
                <a:solidFill>
                  <a:srgbClr val="FF0000"/>
                </a:solidFill>
              </a:rPr>
              <a:t>Đẽo</a:t>
            </a:r>
            <a:r>
              <a:rPr lang="en-US" sz="2000" dirty="0">
                <a:solidFill>
                  <a:srgbClr val="FF0000"/>
                </a:solidFill>
              </a:rPr>
              <a:t> </a:t>
            </a:r>
            <a:r>
              <a:rPr lang="en-US" sz="2000" dirty="0" err="1">
                <a:solidFill>
                  <a:srgbClr val="FF0000"/>
                </a:solidFill>
              </a:rPr>
              <a:t>cày</a:t>
            </a:r>
            <a:r>
              <a:rPr lang="en-US" sz="2000" dirty="0">
                <a:solidFill>
                  <a:srgbClr val="FF0000"/>
                </a:solidFill>
              </a:rPr>
              <a:t> </a:t>
            </a:r>
            <a:r>
              <a:rPr lang="en-US" sz="2000" dirty="0" err="1">
                <a:solidFill>
                  <a:srgbClr val="FF0000"/>
                </a:solidFill>
              </a:rPr>
              <a:t>giữa</a:t>
            </a:r>
            <a:r>
              <a:rPr lang="en-US" sz="2000" dirty="0">
                <a:solidFill>
                  <a:srgbClr val="FF0000"/>
                </a:solidFill>
              </a:rPr>
              <a:t> </a:t>
            </a:r>
            <a:r>
              <a:rPr lang="en-US" sz="2000" dirty="0" err="1">
                <a:solidFill>
                  <a:srgbClr val="FF0000"/>
                </a:solidFill>
              </a:rPr>
              <a:t>đường</a:t>
            </a:r>
            <a:r>
              <a:rPr lang="en-US" sz="2000" dirty="0">
                <a:solidFill>
                  <a:srgbClr val="FF0000"/>
                </a:solidFill>
              </a:rPr>
              <a:t>”.</a:t>
            </a:r>
          </a:p>
          <a:p>
            <a:endParaRPr lang="en-US" sz="2400" dirty="0">
              <a:solidFill>
                <a:srgbClr val="FF0000"/>
              </a:solidFill>
            </a:endParaRPr>
          </a:p>
          <a:p>
            <a:endParaRPr lang="en-US" dirty="0"/>
          </a:p>
        </p:txBody>
      </p:sp>
      <p:sp>
        <p:nvSpPr>
          <p:cNvPr id="9" name="Google Shape;420;p49"/>
          <p:cNvSpPr txBox="1">
            <a:spLocks noGrp="1"/>
          </p:cNvSpPr>
          <p:nvPr>
            <p:ph type="title" idx="2"/>
          </p:nvPr>
        </p:nvSpPr>
        <p:spPr>
          <a:xfrm>
            <a:off x="892613" y="1213988"/>
            <a:ext cx="6001105"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1. </a:t>
            </a:r>
            <a:r>
              <a:rPr lang="en-US" dirty="0" err="1"/>
              <a:t>Câu</a:t>
            </a:r>
            <a:r>
              <a:rPr lang="en-US" dirty="0"/>
              <a:t> </a:t>
            </a:r>
            <a:r>
              <a:rPr lang="en-US" dirty="0" err="1"/>
              <a:t>chuyện</a:t>
            </a:r>
            <a:r>
              <a:rPr lang="en-US" dirty="0"/>
              <a:t> </a:t>
            </a:r>
            <a:r>
              <a:rPr lang="en-US" dirty="0" err="1"/>
              <a:t>đẽo</a:t>
            </a:r>
            <a:r>
              <a:rPr lang="en-US" dirty="0"/>
              <a:t> </a:t>
            </a:r>
            <a:r>
              <a:rPr lang="en-US" dirty="0" err="1"/>
              <a:t>cày</a:t>
            </a:r>
            <a:r>
              <a:rPr lang="en-US" dirty="0"/>
              <a:t> </a:t>
            </a:r>
            <a:r>
              <a:rPr lang="en-US" dirty="0" err="1"/>
              <a:t>của</a:t>
            </a:r>
            <a:r>
              <a:rPr lang="en-US" dirty="0"/>
              <a:t> </a:t>
            </a:r>
            <a:r>
              <a:rPr lang="en-US" dirty="0" err="1"/>
              <a:t>người</a:t>
            </a:r>
            <a:r>
              <a:rPr lang="en-US" dirty="0"/>
              <a:t> </a:t>
            </a:r>
            <a:r>
              <a:rPr lang="en-US" dirty="0" err="1"/>
              <a:t>thợ</a:t>
            </a:r>
            <a:r>
              <a:rPr lang="en-US" dirty="0"/>
              <a:t> </a:t>
            </a:r>
            <a:r>
              <a:rPr lang="en-US" dirty="0" err="1"/>
              <a:t>mộc</a:t>
            </a:r>
            <a:endParaRPr dirty="0"/>
          </a:p>
        </p:txBody>
      </p:sp>
    </p:spTree>
    <p:extLst>
      <p:ext uri="{BB962C8B-B14F-4D97-AF65-F5344CB8AC3E}">
        <p14:creationId xmlns:p14="http://schemas.microsoft.com/office/powerpoint/2010/main" val="228192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22" presetClass="exit" presetSubtype="4" fill="hold" grpId="0" nodeType="afterEffect">
                                  <p:stCondLst>
                                    <p:cond delay="0"/>
                                  </p:stCondLst>
                                  <p:childTnLst>
                                    <p:animEffect transition="out" filter="wipe(down)">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circle(in)">
                                      <p:cBhvr>
                                        <p:cTn id="16"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855163061"/>
</p:tagLst>
</file>

<file path=ppt/theme/theme1.xml><?xml version="1.0" encoding="utf-8"?>
<a:theme xmlns:a="http://schemas.openxmlformats.org/drawingml/2006/main" name="Hispanic All Saints' Day by Slidesgo">
  <a:themeElements>
    <a:clrScheme name="Simple Light">
      <a:dk1>
        <a:srgbClr val="79422A"/>
      </a:dk1>
      <a:lt1>
        <a:srgbClr val="FBEFD0"/>
      </a:lt1>
      <a:dk2>
        <a:srgbClr val="D59668"/>
      </a:dk2>
      <a:lt2>
        <a:srgbClr val="362B25"/>
      </a:lt2>
      <a:accent1>
        <a:srgbClr val="C36546"/>
      </a:accent1>
      <a:accent2>
        <a:srgbClr val="A3856E"/>
      </a:accent2>
      <a:accent3>
        <a:srgbClr val="FFD173"/>
      </a:accent3>
      <a:accent4>
        <a:srgbClr val="FFFFFF"/>
      </a:accent4>
      <a:accent5>
        <a:srgbClr val="FFFFFF"/>
      </a:accent5>
      <a:accent6>
        <a:srgbClr val="FFFFFF"/>
      </a:accent6>
      <a:hlink>
        <a:srgbClr val="7942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1035</Words>
  <Application>Microsoft Macintosh PowerPoint</Application>
  <PresentationFormat>On-screen Show (16:9)</PresentationFormat>
  <Paragraphs>130</Paragraphs>
  <Slides>20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Lato</vt:lpstr>
      <vt:lpstr>Playfair Display</vt:lpstr>
      <vt:lpstr>Bebas Neue</vt:lpstr>
      <vt:lpstr>.VnAristote</vt:lpstr>
      <vt:lpstr>Arial</vt:lpstr>
      <vt:lpstr>Times New Roman</vt:lpstr>
      <vt:lpstr>Hispanic All Saints' Day by Slidesgo</vt:lpstr>
      <vt:lpstr>PowerPoint Presentation</vt:lpstr>
      <vt:lpstr>      Hãy kể một câu chuyện ngắn hoặc sự việc để lại cho em bài học sâu sắc về cuộc sống.</vt:lpstr>
      <vt:lpstr>Đẽo cày giữa đường</vt:lpstr>
      <vt:lpstr>I. TRẢI NGHIỆM CÙNG VĂN BẢN</vt:lpstr>
      <vt:lpstr>I. Trải nghiệm cùng văn bản</vt:lpstr>
      <vt:lpstr>I. Trải nghiệm cùng văn bản</vt:lpstr>
      <vt:lpstr>I. Trải nghiệm cùng văn bản</vt:lpstr>
      <vt:lpstr>II. SUY NGẪM VÀ PHẢN HỒI</vt:lpstr>
      <vt:lpstr>II. Suy ngẫm và phản hồi</vt:lpstr>
      <vt:lpstr>II. Suy ngẫm và phản hồi</vt:lpstr>
      <vt:lpstr>II. Suy ngẫm và phản hồi</vt:lpstr>
      <vt:lpstr>II. Suy ngẫm và phản hồi</vt:lpstr>
      <vt:lpstr>II. Suy ngẫm và phản hồi</vt:lpstr>
      <vt:lpstr>     Câu thành ngữ này hàm ý chỉ kẻ hành động ngu ngốc, không có chủ kiến, luôn bị động nên hay thay đổi theo ý kiến người khác, cuối cùng chẳng đạt được kết quả gì.</vt:lpstr>
      <vt:lpstr>III. TỔNG KẾT</vt:lpstr>
      <vt:lpstr>III. Tổng kết</vt:lpstr>
      <vt:lpstr>Nếu em là người thợ mộc trong truyện, em sẽ làm gì?</vt:lpstr>
      <vt:lpstr>Viết đoạn văn (khoảng 5 – 7 câu) có sử dụng thành ngữ Đẽo cày giữa đường</vt:lpstr>
      <vt:lpstr>Thực hiện ở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Día de Todos los Santos</dc:title>
  <cp:lastModifiedBy>Duong Thuy</cp:lastModifiedBy>
  <cp:revision>54</cp:revision>
  <dcterms:modified xsi:type="dcterms:W3CDTF">2023-02-14T15:03:50Z</dcterms:modified>
</cp:coreProperties>
</file>