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4.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2" r:id="rId2"/>
    <p:sldMasterId id="2147483756" r:id="rId3"/>
    <p:sldMasterId id="2147483828" r:id="rId4"/>
    <p:sldMasterId id="2147483852" r:id="rId5"/>
  </p:sldMasterIdLst>
  <p:notesMasterIdLst>
    <p:notesMasterId r:id="rId21"/>
  </p:notesMasterIdLst>
  <p:sldIdLst>
    <p:sldId id="257" r:id="rId6"/>
    <p:sldId id="260" r:id="rId7"/>
    <p:sldId id="278" r:id="rId8"/>
    <p:sldId id="279" r:id="rId9"/>
    <p:sldId id="270" r:id="rId10"/>
    <p:sldId id="271" r:id="rId11"/>
    <p:sldId id="272" r:id="rId12"/>
    <p:sldId id="280" r:id="rId13"/>
    <p:sldId id="273" r:id="rId14"/>
    <p:sldId id="281" r:id="rId15"/>
    <p:sldId id="274" r:id="rId16"/>
    <p:sldId id="275" r:id="rId17"/>
    <p:sldId id="276" r:id="rId18"/>
    <p:sldId id="264" r:id="rId19"/>
    <p:sldId id="26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4" autoAdjust="0"/>
    <p:restoredTop sz="94660"/>
  </p:normalViewPr>
  <p:slideViewPr>
    <p:cSldViewPr snapToGrid="0">
      <p:cViewPr varScale="1">
        <p:scale>
          <a:sx n="63" d="100"/>
          <a:sy n="63" d="100"/>
        </p:scale>
        <p:origin x="41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4C0052-201B-42BE-BF65-ABB49F4426F8}" type="datetimeFigureOut">
              <a:rPr lang="en-US" smtClean="0"/>
              <a:t>05/11/2023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F47F8-A702-4C34-A738-C2CEE136B5E7}" type="slidenum">
              <a:rPr lang="en-US" smtClean="0"/>
              <a:t>‹#›</a:t>
            </a:fld>
            <a:endParaRPr lang="en-US"/>
          </a:p>
        </p:txBody>
      </p:sp>
    </p:spTree>
    <p:extLst>
      <p:ext uri="{BB962C8B-B14F-4D97-AF65-F5344CB8AC3E}">
        <p14:creationId xmlns:p14="http://schemas.microsoft.com/office/powerpoint/2010/main" val="2044649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8a7d0be9b3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8a7d0be9b3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9406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8a7d0be9b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8a7d0be9b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6522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8a668a666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8a668a666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7699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8a4e8b8b1e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8a4e8b8b1e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6353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821cc8ee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821cc8ee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3558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8a4e8b8b1e_1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8a4e8b8b1e_1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3946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a7d0be9b3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a7d0be9b3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5049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rot="10800000" flipH="1">
            <a:off x="-2895599" y="-134534"/>
            <a:ext cx="9194033" cy="8951467"/>
          </a:xfrm>
          <a:prstGeom prst="rect">
            <a:avLst/>
          </a:prstGeom>
          <a:noFill/>
          <a:ln>
            <a:noFill/>
          </a:ln>
        </p:spPr>
      </p:pic>
      <p:pic>
        <p:nvPicPr>
          <p:cNvPr id="11" name="Google Shape;11;p2"/>
          <p:cNvPicPr preferRelativeResize="0"/>
          <p:nvPr/>
        </p:nvPicPr>
        <p:blipFill>
          <a:blip r:embed="rId2">
            <a:alphaModFix/>
          </a:blip>
          <a:stretch>
            <a:fillRect/>
          </a:stretch>
        </p:blipFill>
        <p:spPr>
          <a:xfrm flipH="1">
            <a:off x="5638801" y="-2322067"/>
            <a:ext cx="9194033" cy="8951467"/>
          </a:xfrm>
          <a:prstGeom prst="rect">
            <a:avLst/>
          </a:prstGeom>
          <a:noFill/>
          <a:ln>
            <a:noFill/>
          </a:ln>
        </p:spPr>
      </p:pic>
      <p:sp>
        <p:nvSpPr>
          <p:cNvPr id="12" name="Google Shape;12;p2"/>
          <p:cNvSpPr txBox="1">
            <a:spLocks noGrp="1"/>
          </p:cNvSpPr>
          <p:nvPr>
            <p:ph type="ctrTitle"/>
          </p:nvPr>
        </p:nvSpPr>
        <p:spPr>
          <a:xfrm>
            <a:off x="996400" y="2579600"/>
            <a:ext cx="10199200" cy="12452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6C503E"/>
              </a:buClr>
              <a:buSzPts val="5200"/>
              <a:buFont typeface="PT Serif"/>
              <a:buNone/>
              <a:defRPr sz="6933">
                <a:solidFill>
                  <a:srgbClr val="6C503E"/>
                </a:solidFill>
                <a:latin typeface="PT Serif"/>
                <a:ea typeface="PT Serif"/>
                <a:cs typeface="PT Serif"/>
                <a:sym typeface="PT Serif"/>
              </a:defRPr>
            </a:lvl1pPr>
            <a:lvl2pPr lvl="1" algn="ctr">
              <a:spcBef>
                <a:spcPts val="0"/>
              </a:spcBef>
              <a:spcAft>
                <a:spcPts val="0"/>
              </a:spcAft>
              <a:buSzPts val="4500"/>
              <a:buFont typeface="PT Serif"/>
              <a:buNone/>
              <a:defRPr sz="6000">
                <a:latin typeface="PT Serif"/>
                <a:ea typeface="PT Serif"/>
                <a:cs typeface="PT Serif"/>
                <a:sym typeface="PT Serif"/>
              </a:defRPr>
            </a:lvl2pPr>
            <a:lvl3pPr lvl="2" algn="ctr">
              <a:spcBef>
                <a:spcPts val="0"/>
              </a:spcBef>
              <a:spcAft>
                <a:spcPts val="0"/>
              </a:spcAft>
              <a:buSzPts val="4500"/>
              <a:buFont typeface="PT Serif"/>
              <a:buNone/>
              <a:defRPr sz="6000">
                <a:latin typeface="PT Serif"/>
                <a:ea typeface="PT Serif"/>
                <a:cs typeface="PT Serif"/>
                <a:sym typeface="PT Serif"/>
              </a:defRPr>
            </a:lvl3pPr>
            <a:lvl4pPr lvl="3" algn="ctr">
              <a:spcBef>
                <a:spcPts val="0"/>
              </a:spcBef>
              <a:spcAft>
                <a:spcPts val="0"/>
              </a:spcAft>
              <a:buSzPts val="4500"/>
              <a:buFont typeface="PT Serif"/>
              <a:buNone/>
              <a:defRPr sz="6000">
                <a:latin typeface="PT Serif"/>
                <a:ea typeface="PT Serif"/>
                <a:cs typeface="PT Serif"/>
                <a:sym typeface="PT Serif"/>
              </a:defRPr>
            </a:lvl4pPr>
            <a:lvl5pPr lvl="4" algn="ctr">
              <a:spcBef>
                <a:spcPts val="0"/>
              </a:spcBef>
              <a:spcAft>
                <a:spcPts val="0"/>
              </a:spcAft>
              <a:buSzPts val="4500"/>
              <a:buFont typeface="PT Serif"/>
              <a:buNone/>
              <a:defRPr sz="6000">
                <a:latin typeface="PT Serif"/>
                <a:ea typeface="PT Serif"/>
                <a:cs typeface="PT Serif"/>
                <a:sym typeface="PT Serif"/>
              </a:defRPr>
            </a:lvl5pPr>
            <a:lvl6pPr lvl="5" algn="ctr">
              <a:spcBef>
                <a:spcPts val="0"/>
              </a:spcBef>
              <a:spcAft>
                <a:spcPts val="0"/>
              </a:spcAft>
              <a:buSzPts val="4500"/>
              <a:buFont typeface="PT Serif"/>
              <a:buNone/>
              <a:defRPr sz="6000">
                <a:latin typeface="PT Serif"/>
                <a:ea typeface="PT Serif"/>
                <a:cs typeface="PT Serif"/>
                <a:sym typeface="PT Serif"/>
              </a:defRPr>
            </a:lvl6pPr>
            <a:lvl7pPr lvl="6" algn="ctr">
              <a:spcBef>
                <a:spcPts val="0"/>
              </a:spcBef>
              <a:spcAft>
                <a:spcPts val="0"/>
              </a:spcAft>
              <a:buSzPts val="4500"/>
              <a:buFont typeface="PT Serif"/>
              <a:buNone/>
              <a:defRPr sz="6000">
                <a:latin typeface="PT Serif"/>
                <a:ea typeface="PT Serif"/>
                <a:cs typeface="PT Serif"/>
                <a:sym typeface="PT Serif"/>
              </a:defRPr>
            </a:lvl7pPr>
            <a:lvl8pPr lvl="7" algn="ctr">
              <a:spcBef>
                <a:spcPts val="0"/>
              </a:spcBef>
              <a:spcAft>
                <a:spcPts val="0"/>
              </a:spcAft>
              <a:buSzPts val="4500"/>
              <a:buFont typeface="PT Serif"/>
              <a:buNone/>
              <a:defRPr sz="6000">
                <a:latin typeface="PT Serif"/>
                <a:ea typeface="PT Serif"/>
                <a:cs typeface="PT Serif"/>
                <a:sym typeface="PT Serif"/>
              </a:defRPr>
            </a:lvl8pPr>
            <a:lvl9pPr lvl="8" algn="ctr">
              <a:spcBef>
                <a:spcPts val="0"/>
              </a:spcBef>
              <a:spcAft>
                <a:spcPts val="0"/>
              </a:spcAft>
              <a:buSzPts val="4500"/>
              <a:buFont typeface="PT Serif"/>
              <a:buNone/>
              <a:defRPr sz="6000">
                <a:latin typeface="PT Serif"/>
                <a:ea typeface="PT Serif"/>
                <a:cs typeface="PT Serif"/>
                <a:sym typeface="PT Serif"/>
              </a:defRPr>
            </a:lvl9pPr>
          </a:lstStyle>
          <a:p>
            <a:endParaRPr/>
          </a:p>
        </p:txBody>
      </p:sp>
      <p:sp>
        <p:nvSpPr>
          <p:cNvPr id="13" name="Google Shape;13;p2"/>
          <p:cNvSpPr txBox="1">
            <a:spLocks noGrp="1"/>
          </p:cNvSpPr>
          <p:nvPr>
            <p:ph type="subTitle" idx="1"/>
          </p:nvPr>
        </p:nvSpPr>
        <p:spPr>
          <a:xfrm>
            <a:off x="2981800" y="3824800"/>
            <a:ext cx="6228400" cy="524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446652"/>
              </a:buClr>
              <a:buSzPts val="1600"/>
              <a:buNone/>
              <a:defRPr>
                <a:solidFill>
                  <a:srgbClr val="446652"/>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4" name="Google Shape;14;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spTree>
    <p:extLst>
      <p:ext uri="{BB962C8B-B14F-4D97-AF65-F5344CB8AC3E}">
        <p14:creationId xmlns:p14="http://schemas.microsoft.com/office/powerpoint/2010/main" val="423664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2"/>
        <p:cNvGrpSpPr/>
        <p:nvPr/>
      </p:nvGrpSpPr>
      <p:grpSpPr>
        <a:xfrm>
          <a:off x="0" y="0"/>
          <a:ext cx="0" cy="0"/>
          <a:chOff x="0" y="0"/>
          <a:chExt cx="0" cy="0"/>
        </a:xfrm>
      </p:grpSpPr>
    </p:spTree>
    <p:extLst>
      <p:ext uri="{BB962C8B-B14F-4D97-AF65-F5344CB8AC3E}">
        <p14:creationId xmlns:p14="http://schemas.microsoft.com/office/powerpoint/2010/main" val="228719263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sp>
        <p:nvSpPr>
          <p:cNvPr id="60" name="Google Shape;60;p11"/>
          <p:cNvSpPr txBox="1">
            <a:spLocks noGrp="1"/>
          </p:cNvSpPr>
          <p:nvPr>
            <p:ph type="title" hasCustomPrompt="1"/>
          </p:nvPr>
        </p:nvSpPr>
        <p:spPr>
          <a:xfrm>
            <a:off x="960000" y="3969933"/>
            <a:ext cx="10272000" cy="1759200"/>
          </a:xfrm>
          <a:prstGeom prst="rect">
            <a:avLst/>
          </a:prstGeom>
        </p:spPr>
        <p:txBody>
          <a:bodyPr spcFirstLastPara="1" wrap="square" lIns="91425" tIns="91425" rIns="91425" bIns="91425" anchor="b" anchorCtr="0">
            <a:noAutofit/>
          </a:bodyPr>
          <a:lstStyle>
            <a:lvl1pPr lvl="0" algn="l" rtl="0">
              <a:spcBef>
                <a:spcPts val="0"/>
              </a:spcBef>
              <a:spcAft>
                <a:spcPts val="0"/>
              </a:spcAft>
              <a:buClr>
                <a:srgbClr val="FCFCF7"/>
              </a:buClr>
              <a:buSzPts val="9000"/>
              <a:buNone/>
              <a:defRPr sz="12000" b="1"/>
            </a:lvl1pPr>
            <a:lvl2pPr lvl="1" algn="ctr" rtl="0">
              <a:spcBef>
                <a:spcPts val="0"/>
              </a:spcBef>
              <a:spcAft>
                <a:spcPts val="0"/>
              </a:spcAft>
              <a:buClr>
                <a:srgbClr val="FCFCF7"/>
              </a:buClr>
              <a:buSzPts val="9000"/>
              <a:buNone/>
              <a:defRPr sz="12000">
                <a:solidFill>
                  <a:srgbClr val="FCFCF7"/>
                </a:solidFill>
              </a:defRPr>
            </a:lvl2pPr>
            <a:lvl3pPr lvl="2" algn="ctr" rtl="0">
              <a:spcBef>
                <a:spcPts val="0"/>
              </a:spcBef>
              <a:spcAft>
                <a:spcPts val="0"/>
              </a:spcAft>
              <a:buClr>
                <a:srgbClr val="FCFCF7"/>
              </a:buClr>
              <a:buSzPts val="9000"/>
              <a:buNone/>
              <a:defRPr sz="12000">
                <a:solidFill>
                  <a:srgbClr val="FCFCF7"/>
                </a:solidFill>
              </a:defRPr>
            </a:lvl3pPr>
            <a:lvl4pPr lvl="3" algn="ctr" rtl="0">
              <a:spcBef>
                <a:spcPts val="0"/>
              </a:spcBef>
              <a:spcAft>
                <a:spcPts val="0"/>
              </a:spcAft>
              <a:buClr>
                <a:srgbClr val="FCFCF7"/>
              </a:buClr>
              <a:buSzPts val="9000"/>
              <a:buNone/>
              <a:defRPr sz="12000">
                <a:solidFill>
                  <a:srgbClr val="FCFCF7"/>
                </a:solidFill>
              </a:defRPr>
            </a:lvl4pPr>
            <a:lvl5pPr lvl="4" algn="ctr" rtl="0">
              <a:spcBef>
                <a:spcPts val="0"/>
              </a:spcBef>
              <a:spcAft>
                <a:spcPts val="0"/>
              </a:spcAft>
              <a:buClr>
                <a:srgbClr val="FCFCF7"/>
              </a:buClr>
              <a:buSzPts val="9000"/>
              <a:buNone/>
              <a:defRPr sz="12000">
                <a:solidFill>
                  <a:srgbClr val="FCFCF7"/>
                </a:solidFill>
              </a:defRPr>
            </a:lvl5pPr>
            <a:lvl6pPr lvl="5" algn="ctr" rtl="0">
              <a:spcBef>
                <a:spcPts val="0"/>
              </a:spcBef>
              <a:spcAft>
                <a:spcPts val="0"/>
              </a:spcAft>
              <a:buClr>
                <a:srgbClr val="FCFCF7"/>
              </a:buClr>
              <a:buSzPts val="9000"/>
              <a:buNone/>
              <a:defRPr sz="12000">
                <a:solidFill>
                  <a:srgbClr val="FCFCF7"/>
                </a:solidFill>
              </a:defRPr>
            </a:lvl6pPr>
            <a:lvl7pPr lvl="6" algn="ctr" rtl="0">
              <a:spcBef>
                <a:spcPts val="0"/>
              </a:spcBef>
              <a:spcAft>
                <a:spcPts val="0"/>
              </a:spcAft>
              <a:buClr>
                <a:srgbClr val="FCFCF7"/>
              </a:buClr>
              <a:buSzPts val="9000"/>
              <a:buNone/>
              <a:defRPr sz="12000">
                <a:solidFill>
                  <a:srgbClr val="FCFCF7"/>
                </a:solidFill>
              </a:defRPr>
            </a:lvl7pPr>
            <a:lvl8pPr lvl="7" algn="ctr" rtl="0">
              <a:spcBef>
                <a:spcPts val="0"/>
              </a:spcBef>
              <a:spcAft>
                <a:spcPts val="0"/>
              </a:spcAft>
              <a:buClr>
                <a:srgbClr val="FCFCF7"/>
              </a:buClr>
              <a:buSzPts val="9000"/>
              <a:buNone/>
              <a:defRPr sz="12000">
                <a:solidFill>
                  <a:srgbClr val="FCFCF7"/>
                </a:solidFill>
              </a:defRPr>
            </a:lvl8pPr>
            <a:lvl9pPr lvl="8" algn="ctr" rtl="0">
              <a:spcBef>
                <a:spcPts val="0"/>
              </a:spcBef>
              <a:spcAft>
                <a:spcPts val="0"/>
              </a:spcAft>
              <a:buClr>
                <a:srgbClr val="FCFCF7"/>
              </a:buClr>
              <a:buSzPts val="9000"/>
              <a:buNone/>
              <a:defRPr sz="12000">
                <a:solidFill>
                  <a:srgbClr val="FCFCF7"/>
                </a:solidFill>
              </a:defRPr>
            </a:lvl9pPr>
          </a:lstStyle>
          <a:p>
            <a:r>
              <a:t>xx%</a:t>
            </a:r>
          </a:p>
        </p:txBody>
      </p:sp>
      <p:sp>
        <p:nvSpPr>
          <p:cNvPr id="61" name="Google Shape;61;p11"/>
          <p:cNvSpPr txBox="1">
            <a:spLocks noGrp="1"/>
          </p:cNvSpPr>
          <p:nvPr>
            <p:ph type="subTitle" idx="1"/>
          </p:nvPr>
        </p:nvSpPr>
        <p:spPr>
          <a:xfrm>
            <a:off x="974400" y="5675800"/>
            <a:ext cx="10272000" cy="46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6C503E"/>
              </a:buClr>
              <a:buSzPts val="1600"/>
              <a:buNone/>
              <a:defRPr>
                <a:solidFill>
                  <a:srgbClr val="6C503E"/>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4605586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2"/>
        <p:cNvGrpSpPr/>
        <p:nvPr/>
      </p:nvGrpSpPr>
      <p:grpSpPr>
        <a:xfrm>
          <a:off x="0" y="0"/>
          <a:ext cx="0" cy="0"/>
          <a:chOff x="0" y="0"/>
          <a:chExt cx="0" cy="0"/>
        </a:xfrm>
      </p:grpSpPr>
    </p:spTree>
    <p:extLst>
      <p:ext uri="{BB962C8B-B14F-4D97-AF65-F5344CB8AC3E}">
        <p14:creationId xmlns:p14="http://schemas.microsoft.com/office/powerpoint/2010/main" val="10237779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bg>
      <p:bgPr>
        <a:solidFill>
          <a:srgbClr val="FCFCF7"/>
        </a:solidFill>
        <a:effectLst/>
      </p:bgPr>
    </p:bg>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1pPr>
            <a:lvl2pPr lvl="1"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2pPr>
            <a:lvl3pPr lvl="2"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3pPr>
            <a:lvl4pPr lvl="3"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4pPr>
            <a:lvl5pPr lvl="4"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5pPr>
            <a:lvl6pPr lvl="5"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6pPr>
            <a:lvl7pPr lvl="6"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7pPr>
            <a:lvl8pPr lvl="7"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8pPr>
            <a:lvl9pPr lvl="8"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9pPr>
          </a:lstStyle>
          <a:p>
            <a:endParaRPr/>
          </a:p>
        </p:txBody>
      </p:sp>
      <p:sp>
        <p:nvSpPr>
          <p:cNvPr id="65" name="Google Shape;65;p13"/>
          <p:cNvSpPr txBox="1">
            <a:spLocks noGrp="1"/>
          </p:cNvSpPr>
          <p:nvPr>
            <p:ph type="subTitle" idx="1"/>
          </p:nvPr>
        </p:nvSpPr>
        <p:spPr>
          <a:xfrm>
            <a:off x="1468500" y="3959300"/>
            <a:ext cx="28432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66" name="Google Shape;66;p13"/>
          <p:cNvSpPr txBox="1">
            <a:spLocks noGrp="1"/>
          </p:cNvSpPr>
          <p:nvPr>
            <p:ph type="subTitle" idx="2"/>
          </p:nvPr>
        </p:nvSpPr>
        <p:spPr>
          <a:xfrm>
            <a:off x="4674400" y="3959300"/>
            <a:ext cx="28432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67" name="Google Shape;67;p13"/>
          <p:cNvSpPr txBox="1">
            <a:spLocks noGrp="1"/>
          </p:cNvSpPr>
          <p:nvPr>
            <p:ph type="subTitle" idx="3"/>
          </p:nvPr>
        </p:nvSpPr>
        <p:spPr>
          <a:xfrm>
            <a:off x="7880300" y="3959300"/>
            <a:ext cx="28432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68" name="Google Shape;68;p13"/>
          <p:cNvSpPr txBox="1">
            <a:spLocks noGrp="1"/>
          </p:cNvSpPr>
          <p:nvPr>
            <p:ph type="body" idx="4"/>
          </p:nvPr>
        </p:nvSpPr>
        <p:spPr>
          <a:xfrm>
            <a:off x="1468500" y="4592500"/>
            <a:ext cx="2843200" cy="9700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69" name="Google Shape;69;p13"/>
          <p:cNvSpPr txBox="1">
            <a:spLocks noGrp="1"/>
          </p:cNvSpPr>
          <p:nvPr>
            <p:ph type="body" idx="5"/>
          </p:nvPr>
        </p:nvSpPr>
        <p:spPr>
          <a:xfrm>
            <a:off x="4674400" y="4592500"/>
            <a:ext cx="2843200" cy="9700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70" name="Google Shape;70;p13"/>
          <p:cNvSpPr txBox="1">
            <a:spLocks noGrp="1"/>
          </p:cNvSpPr>
          <p:nvPr>
            <p:ph type="body" idx="6"/>
          </p:nvPr>
        </p:nvSpPr>
        <p:spPr>
          <a:xfrm>
            <a:off x="7880300" y="4592500"/>
            <a:ext cx="2843200" cy="9700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Tree>
    <p:extLst>
      <p:ext uri="{BB962C8B-B14F-4D97-AF65-F5344CB8AC3E}">
        <p14:creationId xmlns:p14="http://schemas.microsoft.com/office/powerpoint/2010/main" val="286156963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rgbClr val="FCFCF7"/>
        </a:solidFill>
        <a:effectLst/>
      </p:bgPr>
    </p:bg>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solidFill>
                  <a:srgbClr val="6C503E"/>
                </a:solidFill>
                <a:latin typeface="PT Serif"/>
                <a:ea typeface="PT Serif"/>
                <a:cs typeface="PT Serif"/>
                <a:sym typeface="PT Serif"/>
              </a:defRPr>
            </a:lvl1pPr>
            <a:lvl2pPr lvl="1">
              <a:spcBef>
                <a:spcPts val="0"/>
              </a:spcBef>
              <a:spcAft>
                <a:spcPts val="0"/>
              </a:spcAft>
              <a:buNone/>
              <a:defRPr>
                <a:solidFill>
                  <a:srgbClr val="6C503E"/>
                </a:solidFill>
                <a:latin typeface="PT Serif"/>
                <a:ea typeface="PT Serif"/>
                <a:cs typeface="PT Serif"/>
                <a:sym typeface="PT Serif"/>
              </a:defRPr>
            </a:lvl2pPr>
            <a:lvl3pPr lvl="2">
              <a:spcBef>
                <a:spcPts val="0"/>
              </a:spcBef>
              <a:spcAft>
                <a:spcPts val="0"/>
              </a:spcAft>
              <a:buNone/>
              <a:defRPr>
                <a:solidFill>
                  <a:srgbClr val="6C503E"/>
                </a:solidFill>
                <a:latin typeface="PT Serif"/>
                <a:ea typeface="PT Serif"/>
                <a:cs typeface="PT Serif"/>
                <a:sym typeface="PT Serif"/>
              </a:defRPr>
            </a:lvl3pPr>
            <a:lvl4pPr lvl="3">
              <a:spcBef>
                <a:spcPts val="0"/>
              </a:spcBef>
              <a:spcAft>
                <a:spcPts val="0"/>
              </a:spcAft>
              <a:buNone/>
              <a:defRPr>
                <a:solidFill>
                  <a:srgbClr val="6C503E"/>
                </a:solidFill>
                <a:latin typeface="PT Serif"/>
                <a:ea typeface="PT Serif"/>
                <a:cs typeface="PT Serif"/>
                <a:sym typeface="PT Serif"/>
              </a:defRPr>
            </a:lvl4pPr>
            <a:lvl5pPr lvl="4">
              <a:spcBef>
                <a:spcPts val="0"/>
              </a:spcBef>
              <a:spcAft>
                <a:spcPts val="0"/>
              </a:spcAft>
              <a:buNone/>
              <a:defRPr>
                <a:solidFill>
                  <a:srgbClr val="6C503E"/>
                </a:solidFill>
                <a:latin typeface="PT Serif"/>
                <a:ea typeface="PT Serif"/>
                <a:cs typeface="PT Serif"/>
                <a:sym typeface="PT Serif"/>
              </a:defRPr>
            </a:lvl5pPr>
            <a:lvl6pPr lvl="5">
              <a:spcBef>
                <a:spcPts val="0"/>
              </a:spcBef>
              <a:spcAft>
                <a:spcPts val="0"/>
              </a:spcAft>
              <a:buNone/>
              <a:defRPr>
                <a:solidFill>
                  <a:srgbClr val="6C503E"/>
                </a:solidFill>
                <a:latin typeface="PT Serif"/>
                <a:ea typeface="PT Serif"/>
                <a:cs typeface="PT Serif"/>
                <a:sym typeface="PT Serif"/>
              </a:defRPr>
            </a:lvl6pPr>
            <a:lvl7pPr lvl="6">
              <a:spcBef>
                <a:spcPts val="0"/>
              </a:spcBef>
              <a:spcAft>
                <a:spcPts val="0"/>
              </a:spcAft>
              <a:buNone/>
              <a:defRPr>
                <a:solidFill>
                  <a:srgbClr val="6C503E"/>
                </a:solidFill>
                <a:latin typeface="PT Serif"/>
                <a:ea typeface="PT Serif"/>
                <a:cs typeface="PT Serif"/>
                <a:sym typeface="PT Serif"/>
              </a:defRPr>
            </a:lvl7pPr>
            <a:lvl8pPr lvl="7">
              <a:spcBef>
                <a:spcPts val="0"/>
              </a:spcBef>
              <a:spcAft>
                <a:spcPts val="0"/>
              </a:spcAft>
              <a:buNone/>
              <a:defRPr>
                <a:solidFill>
                  <a:srgbClr val="6C503E"/>
                </a:solidFill>
                <a:latin typeface="PT Serif"/>
                <a:ea typeface="PT Serif"/>
                <a:cs typeface="PT Serif"/>
                <a:sym typeface="PT Serif"/>
              </a:defRPr>
            </a:lvl8pPr>
            <a:lvl9pPr lvl="8">
              <a:spcBef>
                <a:spcPts val="0"/>
              </a:spcBef>
              <a:spcAft>
                <a:spcPts val="0"/>
              </a:spcAft>
              <a:buNone/>
              <a:defRPr>
                <a:solidFill>
                  <a:srgbClr val="6C503E"/>
                </a:solidFill>
                <a:latin typeface="PT Serif"/>
                <a:ea typeface="PT Serif"/>
                <a:cs typeface="PT Serif"/>
                <a:sym typeface="PT Serif"/>
              </a:defRPr>
            </a:lvl9pPr>
          </a:lstStyle>
          <a:p>
            <a:endParaRPr/>
          </a:p>
        </p:txBody>
      </p:sp>
      <p:sp>
        <p:nvSpPr>
          <p:cNvPr id="73" name="Google Shape;73;p14"/>
          <p:cNvSpPr txBox="1">
            <a:spLocks noGrp="1"/>
          </p:cNvSpPr>
          <p:nvPr>
            <p:ph type="subTitle" idx="1"/>
          </p:nvPr>
        </p:nvSpPr>
        <p:spPr>
          <a:xfrm>
            <a:off x="2079884" y="2583433"/>
            <a:ext cx="3426000" cy="5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rgbClr val="6C503E"/>
                </a:solidFill>
              </a:defRPr>
            </a:lvl1pPr>
            <a:lvl2pPr lvl="1" rtl="0">
              <a:spcBef>
                <a:spcPts val="2133"/>
              </a:spcBef>
              <a:spcAft>
                <a:spcPts val="0"/>
              </a:spcAft>
              <a:buNone/>
              <a:defRPr sz="2400" b="1">
                <a:solidFill>
                  <a:srgbClr val="6C503E"/>
                </a:solidFill>
              </a:defRPr>
            </a:lvl2pPr>
            <a:lvl3pPr lvl="2" rtl="0">
              <a:spcBef>
                <a:spcPts val="2133"/>
              </a:spcBef>
              <a:spcAft>
                <a:spcPts val="0"/>
              </a:spcAft>
              <a:buNone/>
              <a:defRPr sz="2400" b="1">
                <a:solidFill>
                  <a:srgbClr val="6C503E"/>
                </a:solidFill>
              </a:defRPr>
            </a:lvl3pPr>
            <a:lvl4pPr lvl="3" rtl="0">
              <a:spcBef>
                <a:spcPts val="2133"/>
              </a:spcBef>
              <a:spcAft>
                <a:spcPts val="0"/>
              </a:spcAft>
              <a:buNone/>
              <a:defRPr sz="2400" b="1">
                <a:solidFill>
                  <a:srgbClr val="6C503E"/>
                </a:solidFill>
              </a:defRPr>
            </a:lvl4pPr>
            <a:lvl5pPr lvl="4" rtl="0">
              <a:spcBef>
                <a:spcPts val="2133"/>
              </a:spcBef>
              <a:spcAft>
                <a:spcPts val="0"/>
              </a:spcAft>
              <a:buNone/>
              <a:defRPr sz="2400" b="1">
                <a:solidFill>
                  <a:srgbClr val="6C503E"/>
                </a:solidFill>
              </a:defRPr>
            </a:lvl5pPr>
            <a:lvl6pPr lvl="5" rtl="0">
              <a:spcBef>
                <a:spcPts val="2133"/>
              </a:spcBef>
              <a:spcAft>
                <a:spcPts val="0"/>
              </a:spcAft>
              <a:buNone/>
              <a:defRPr sz="2400" b="1">
                <a:solidFill>
                  <a:srgbClr val="6C503E"/>
                </a:solidFill>
              </a:defRPr>
            </a:lvl6pPr>
            <a:lvl7pPr lvl="6" rtl="0">
              <a:spcBef>
                <a:spcPts val="2133"/>
              </a:spcBef>
              <a:spcAft>
                <a:spcPts val="0"/>
              </a:spcAft>
              <a:buNone/>
              <a:defRPr sz="2400" b="1">
                <a:solidFill>
                  <a:srgbClr val="6C503E"/>
                </a:solidFill>
              </a:defRPr>
            </a:lvl7pPr>
            <a:lvl8pPr lvl="7" rtl="0">
              <a:spcBef>
                <a:spcPts val="2133"/>
              </a:spcBef>
              <a:spcAft>
                <a:spcPts val="0"/>
              </a:spcAft>
              <a:buNone/>
              <a:defRPr sz="2400" b="1">
                <a:solidFill>
                  <a:srgbClr val="6C503E"/>
                </a:solidFill>
              </a:defRPr>
            </a:lvl8pPr>
            <a:lvl9pPr lvl="8" rtl="0">
              <a:spcBef>
                <a:spcPts val="2133"/>
              </a:spcBef>
              <a:spcAft>
                <a:spcPts val="2133"/>
              </a:spcAft>
              <a:buNone/>
              <a:defRPr sz="2400" b="1">
                <a:solidFill>
                  <a:srgbClr val="6C503E"/>
                </a:solidFill>
              </a:defRPr>
            </a:lvl9pPr>
          </a:lstStyle>
          <a:p>
            <a:endParaRPr/>
          </a:p>
        </p:txBody>
      </p:sp>
      <p:sp>
        <p:nvSpPr>
          <p:cNvPr id="74" name="Google Shape;74;p14"/>
          <p:cNvSpPr txBox="1">
            <a:spLocks noGrp="1"/>
          </p:cNvSpPr>
          <p:nvPr>
            <p:ph type="body" idx="2"/>
          </p:nvPr>
        </p:nvSpPr>
        <p:spPr>
          <a:xfrm>
            <a:off x="2079884" y="3013433"/>
            <a:ext cx="3426000" cy="7636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rtl="0">
              <a:lnSpc>
                <a:spcPct val="100000"/>
              </a:lnSpc>
              <a:spcBef>
                <a:spcPts val="2133"/>
              </a:spcBef>
              <a:spcAft>
                <a:spcPts val="0"/>
              </a:spcAft>
              <a:buClr>
                <a:srgbClr val="446652"/>
              </a:buClr>
              <a:buSzPts val="1600"/>
              <a:buChar char="○"/>
              <a:defRPr>
                <a:solidFill>
                  <a:srgbClr val="446652"/>
                </a:solidFill>
              </a:defRPr>
            </a:lvl2pPr>
            <a:lvl3pPr marL="1828754" lvl="2" indent="-440256" rtl="0">
              <a:lnSpc>
                <a:spcPct val="100000"/>
              </a:lnSpc>
              <a:spcBef>
                <a:spcPts val="2133"/>
              </a:spcBef>
              <a:spcAft>
                <a:spcPts val="0"/>
              </a:spcAft>
              <a:buClr>
                <a:srgbClr val="446652"/>
              </a:buClr>
              <a:buSzPts val="1600"/>
              <a:buChar char="■"/>
              <a:defRPr>
                <a:solidFill>
                  <a:srgbClr val="446652"/>
                </a:solidFill>
              </a:defRPr>
            </a:lvl3pPr>
            <a:lvl4pPr marL="2438339" lvl="3" indent="-440256" rtl="0">
              <a:lnSpc>
                <a:spcPct val="100000"/>
              </a:lnSpc>
              <a:spcBef>
                <a:spcPts val="2133"/>
              </a:spcBef>
              <a:spcAft>
                <a:spcPts val="0"/>
              </a:spcAft>
              <a:buClr>
                <a:srgbClr val="446652"/>
              </a:buClr>
              <a:buSzPts val="1600"/>
              <a:buChar char="●"/>
              <a:defRPr>
                <a:solidFill>
                  <a:srgbClr val="446652"/>
                </a:solidFill>
              </a:defRPr>
            </a:lvl4pPr>
            <a:lvl5pPr marL="3047924" lvl="4" indent="-440256" rtl="0">
              <a:lnSpc>
                <a:spcPct val="100000"/>
              </a:lnSpc>
              <a:spcBef>
                <a:spcPts val="2133"/>
              </a:spcBef>
              <a:spcAft>
                <a:spcPts val="0"/>
              </a:spcAft>
              <a:buClr>
                <a:srgbClr val="446652"/>
              </a:buClr>
              <a:buSzPts val="1600"/>
              <a:buChar char="○"/>
              <a:defRPr>
                <a:solidFill>
                  <a:srgbClr val="446652"/>
                </a:solidFill>
              </a:defRPr>
            </a:lvl5pPr>
            <a:lvl6pPr marL="3657509" lvl="5" indent="-440256" rtl="0">
              <a:lnSpc>
                <a:spcPct val="100000"/>
              </a:lnSpc>
              <a:spcBef>
                <a:spcPts val="2133"/>
              </a:spcBef>
              <a:spcAft>
                <a:spcPts val="0"/>
              </a:spcAft>
              <a:buClr>
                <a:srgbClr val="446652"/>
              </a:buClr>
              <a:buSzPts val="1600"/>
              <a:buChar char="■"/>
              <a:defRPr>
                <a:solidFill>
                  <a:srgbClr val="446652"/>
                </a:solidFill>
              </a:defRPr>
            </a:lvl6pPr>
            <a:lvl7pPr marL="4267093" lvl="6" indent="-440256" rtl="0">
              <a:lnSpc>
                <a:spcPct val="100000"/>
              </a:lnSpc>
              <a:spcBef>
                <a:spcPts val="2133"/>
              </a:spcBef>
              <a:spcAft>
                <a:spcPts val="0"/>
              </a:spcAft>
              <a:buClr>
                <a:srgbClr val="446652"/>
              </a:buClr>
              <a:buSzPts val="1600"/>
              <a:buChar char="●"/>
              <a:defRPr>
                <a:solidFill>
                  <a:srgbClr val="446652"/>
                </a:solidFill>
              </a:defRPr>
            </a:lvl7pPr>
            <a:lvl8pPr marL="4876678" lvl="7" indent="-440256" rtl="0">
              <a:lnSpc>
                <a:spcPct val="100000"/>
              </a:lnSpc>
              <a:spcBef>
                <a:spcPts val="2133"/>
              </a:spcBef>
              <a:spcAft>
                <a:spcPts val="0"/>
              </a:spcAft>
              <a:buClr>
                <a:srgbClr val="446652"/>
              </a:buClr>
              <a:buSzPts val="1600"/>
              <a:buChar char="○"/>
              <a:defRPr>
                <a:solidFill>
                  <a:srgbClr val="446652"/>
                </a:solidFill>
              </a:defRPr>
            </a:lvl8pPr>
            <a:lvl9pPr marL="5486263" lvl="8" indent="-440256"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75" name="Google Shape;75;p14"/>
          <p:cNvSpPr txBox="1">
            <a:spLocks noGrp="1"/>
          </p:cNvSpPr>
          <p:nvPr>
            <p:ph type="subTitle" idx="3"/>
          </p:nvPr>
        </p:nvSpPr>
        <p:spPr>
          <a:xfrm>
            <a:off x="7421684" y="2583433"/>
            <a:ext cx="3426000" cy="5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rgbClr val="6C503E"/>
                </a:solidFill>
              </a:defRPr>
            </a:lvl1pPr>
            <a:lvl2pPr lvl="1" rtl="0">
              <a:spcBef>
                <a:spcPts val="2133"/>
              </a:spcBef>
              <a:spcAft>
                <a:spcPts val="0"/>
              </a:spcAft>
              <a:buNone/>
              <a:defRPr sz="2400" b="1">
                <a:solidFill>
                  <a:srgbClr val="6C503E"/>
                </a:solidFill>
              </a:defRPr>
            </a:lvl2pPr>
            <a:lvl3pPr lvl="2" rtl="0">
              <a:spcBef>
                <a:spcPts val="2133"/>
              </a:spcBef>
              <a:spcAft>
                <a:spcPts val="0"/>
              </a:spcAft>
              <a:buNone/>
              <a:defRPr sz="2400" b="1">
                <a:solidFill>
                  <a:srgbClr val="6C503E"/>
                </a:solidFill>
              </a:defRPr>
            </a:lvl3pPr>
            <a:lvl4pPr lvl="3" rtl="0">
              <a:spcBef>
                <a:spcPts val="2133"/>
              </a:spcBef>
              <a:spcAft>
                <a:spcPts val="0"/>
              </a:spcAft>
              <a:buNone/>
              <a:defRPr sz="2400" b="1">
                <a:solidFill>
                  <a:srgbClr val="6C503E"/>
                </a:solidFill>
              </a:defRPr>
            </a:lvl4pPr>
            <a:lvl5pPr lvl="4" rtl="0">
              <a:spcBef>
                <a:spcPts val="2133"/>
              </a:spcBef>
              <a:spcAft>
                <a:spcPts val="0"/>
              </a:spcAft>
              <a:buNone/>
              <a:defRPr sz="2400" b="1">
                <a:solidFill>
                  <a:srgbClr val="6C503E"/>
                </a:solidFill>
              </a:defRPr>
            </a:lvl5pPr>
            <a:lvl6pPr lvl="5" rtl="0">
              <a:spcBef>
                <a:spcPts val="2133"/>
              </a:spcBef>
              <a:spcAft>
                <a:spcPts val="0"/>
              </a:spcAft>
              <a:buNone/>
              <a:defRPr sz="2400" b="1">
                <a:solidFill>
                  <a:srgbClr val="6C503E"/>
                </a:solidFill>
              </a:defRPr>
            </a:lvl6pPr>
            <a:lvl7pPr lvl="6" rtl="0">
              <a:spcBef>
                <a:spcPts val="2133"/>
              </a:spcBef>
              <a:spcAft>
                <a:spcPts val="0"/>
              </a:spcAft>
              <a:buNone/>
              <a:defRPr sz="2400" b="1">
                <a:solidFill>
                  <a:srgbClr val="6C503E"/>
                </a:solidFill>
              </a:defRPr>
            </a:lvl7pPr>
            <a:lvl8pPr lvl="7" rtl="0">
              <a:spcBef>
                <a:spcPts val="2133"/>
              </a:spcBef>
              <a:spcAft>
                <a:spcPts val="0"/>
              </a:spcAft>
              <a:buNone/>
              <a:defRPr sz="2400" b="1">
                <a:solidFill>
                  <a:srgbClr val="6C503E"/>
                </a:solidFill>
              </a:defRPr>
            </a:lvl8pPr>
            <a:lvl9pPr lvl="8" rtl="0">
              <a:spcBef>
                <a:spcPts val="2133"/>
              </a:spcBef>
              <a:spcAft>
                <a:spcPts val="2133"/>
              </a:spcAft>
              <a:buNone/>
              <a:defRPr sz="2400" b="1">
                <a:solidFill>
                  <a:srgbClr val="6C503E"/>
                </a:solidFill>
              </a:defRPr>
            </a:lvl9pPr>
          </a:lstStyle>
          <a:p>
            <a:endParaRPr/>
          </a:p>
        </p:txBody>
      </p:sp>
      <p:sp>
        <p:nvSpPr>
          <p:cNvPr id="76" name="Google Shape;76;p14"/>
          <p:cNvSpPr txBox="1">
            <a:spLocks noGrp="1"/>
          </p:cNvSpPr>
          <p:nvPr>
            <p:ph type="body" idx="4"/>
          </p:nvPr>
        </p:nvSpPr>
        <p:spPr>
          <a:xfrm>
            <a:off x="7421684" y="3013433"/>
            <a:ext cx="3426000" cy="7636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rtl="0">
              <a:lnSpc>
                <a:spcPct val="100000"/>
              </a:lnSpc>
              <a:spcBef>
                <a:spcPts val="2133"/>
              </a:spcBef>
              <a:spcAft>
                <a:spcPts val="0"/>
              </a:spcAft>
              <a:buClr>
                <a:srgbClr val="446652"/>
              </a:buClr>
              <a:buSzPts val="1600"/>
              <a:buChar char="○"/>
              <a:defRPr>
                <a:solidFill>
                  <a:srgbClr val="446652"/>
                </a:solidFill>
              </a:defRPr>
            </a:lvl2pPr>
            <a:lvl3pPr marL="1828754" lvl="2" indent="-440256" rtl="0">
              <a:lnSpc>
                <a:spcPct val="100000"/>
              </a:lnSpc>
              <a:spcBef>
                <a:spcPts val="2133"/>
              </a:spcBef>
              <a:spcAft>
                <a:spcPts val="0"/>
              </a:spcAft>
              <a:buClr>
                <a:srgbClr val="446652"/>
              </a:buClr>
              <a:buSzPts val="1600"/>
              <a:buChar char="■"/>
              <a:defRPr>
                <a:solidFill>
                  <a:srgbClr val="446652"/>
                </a:solidFill>
              </a:defRPr>
            </a:lvl3pPr>
            <a:lvl4pPr marL="2438339" lvl="3" indent="-440256" rtl="0">
              <a:lnSpc>
                <a:spcPct val="100000"/>
              </a:lnSpc>
              <a:spcBef>
                <a:spcPts val="2133"/>
              </a:spcBef>
              <a:spcAft>
                <a:spcPts val="0"/>
              </a:spcAft>
              <a:buClr>
                <a:srgbClr val="446652"/>
              </a:buClr>
              <a:buSzPts val="1600"/>
              <a:buChar char="●"/>
              <a:defRPr>
                <a:solidFill>
                  <a:srgbClr val="446652"/>
                </a:solidFill>
              </a:defRPr>
            </a:lvl4pPr>
            <a:lvl5pPr marL="3047924" lvl="4" indent="-440256" rtl="0">
              <a:lnSpc>
                <a:spcPct val="100000"/>
              </a:lnSpc>
              <a:spcBef>
                <a:spcPts val="2133"/>
              </a:spcBef>
              <a:spcAft>
                <a:spcPts val="0"/>
              </a:spcAft>
              <a:buClr>
                <a:srgbClr val="446652"/>
              </a:buClr>
              <a:buSzPts val="1600"/>
              <a:buChar char="○"/>
              <a:defRPr>
                <a:solidFill>
                  <a:srgbClr val="446652"/>
                </a:solidFill>
              </a:defRPr>
            </a:lvl5pPr>
            <a:lvl6pPr marL="3657509" lvl="5" indent="-440256" rtl="0">
              <a:lnSpc>
                <a:spcPct val="100000"/>
              </a:lnSpc>
              <a:spcBef>
                <a:spcPts val="2133"/>
              </a:spcBef>
              <a:spcAft>
                <a:spcPts val="0"/>
              </a:spcAft>
              <a:buClr>
                <a:srgbClr val="446652"/>
              </a:buClr>
              <a:buSzPts val="1600"/>
              <a:buChar char="■"/>
              <a:defRPr>
                <a:solidFill>
                  <a:srgbClr val="446652"/>
                </a:solidFill>
              </a:defRPr>
            </a:lvl6pPr>
            <a:lvl7pPr marL="4267093" lvl="6" indent="-440256" rtl="0">
              <a:lnSpc>
                <a:spcPct val="100000"/>
              </a:lnSpc>
              <a:spcBef>
                <a:spcPts val="2133"/>
              </a:spcBef>
              <a:spcAft>
                <a:spcPts val="0"/>
              </a:spcAft>
              <a:buClr>
                <a:srgbClr val="446652"/>
              </a:buClr>
              <a:buSzPts val="1600"/>
              <a:buChar char="●"/>
              <a:defRPr>
                <a:solidFill>
                  <a:srgbClr val="446652"/>
                </a:solidFill>
              </a:defRPr>
            </a:lvl7pPr>
            <a:lvl8pPr marL="4876678" lvl="7" indent="-440256" rtl="0">
              <a:lnSpc>
                <a:spcPct val="100000"/>
              </a:lnSpc>
              <a:spcBef>
                <a:spcPts val="2133"/>
              </a:spcBef>
              <a:spcAft>
                <a:spcPts val="0"/>
              </a:spcAft>
              <a:buClr>
                <a:srgbClr val="446652"/>
              </a:buClr>
              <a:buSzPts val="1600"/>
              <a:buChar char="○"/>
              <a:defRPr>
                <a:solidFill>
                  <a:srgbClr val="446652"/>
                </a:solidFill>
              </a:defRPr>
            </a:lvl8pPr>
            <a:lvl9pPr marL="5486263" lvl="8" indent="-440256"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77" name="Google Shape;77;p14"/>
          <p:cNvSpPr txBox="1">
            <a:spLocks noGrp="1"/>
          </p:cNvSpPr>
          <p:nvPr>
            <p:ph type="subTitle" idx="5"/>
          </p:nvPr>
        </p:nvSpPr>
        <p:spPr>
          <a:xfrm>
            <a:off x="2079884" y="4944400"/>
            <a:ext cx="3426000" cy="5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rgbClr val="6C503E"/>
                </a:solidFill>
              </a:defRPr>
            </a:lvl1pPr>
            <a:lvl2pPr lvl="1" rtl="0">
              <a:spcBef>
                <a:spcPts val="2133"/>
              </a:spcBef>
              <a:spcAft>
                <a:spcPts val="0"/>
              </a:spcAft>
              <a:buNone/>
              <a:defRPr sz="2400" b="1">
                <a:solidFill>
                  <a:srgbClr val="6C503E"/>
                </a:solidFill>
              </a:defRPr>
            </a:lvl2pPr>
            <a:lvl3pPr lvl="2" rtl="0">
              <a:spcBef>
                <a:spcPts val="2133"/>
              </a:spcBef>
              <a:spcAft>
                <a:spcPts val="0"/>
              </a:spcAft>
              <a:buNone/>
              <a:defRPr sz="2400" b="1">
                <a:solidFill>
                  <a:srgbClr val="6C503E"/>
                </a:solidFill>
              </a:defRPr>
            </a:lvl3pPr>
            <a:lvl4pPr lvl="3" rtl="0">
              <a:spcBef>
                <a:spcPts val="2133"/>
              </a:spcBef>
              <a:spcAft>
                <a:spcPts val="0"/>
              </a:spcAft>
              <a:buNone/>
              <a:defRPr sz="2400" b="1">
                <a:solidFill>
                  <a:srgbClr val="6C503E"/>
                </a:solidFill>
              </a:defRPr>
            </a:lvl4pPr>
            <a:lvl5pPr lvl="4" rtl="0">
              <a:spcBef>
                <a:spcPts val="2133"/>
              </a:spcBef>
              <a:spcAft>
                <a:spcPts val="0"/>
              </a:spcAft>
              <a:buNone/>
              <a:defRPr sz="2400" b="1">
                <a:solidFill>
                  <a:srgbClr val="6C503E"/>
                </a:solidFill>
              </a:defRPr>
            </a:lvl5pPr>
            <a:lvl6pPr lvl="5" rtl="0">
              <a:spcBef>
                <a:spcPts val="2133"/>
              </a:spcBef>
              <a:spcAft>
                <a:spcPts val="0"/>
              </a:spcAft>
              <a:buNone/>
              <a:defRPr sz="2400" b="1">
                <a:solidFill>
                  <a:srgbClr val="6C503E"/>
                </a:solidFill>
              </a:defRPr>
            </a:lvl6pPr>
            <a:lvl7pPr lvl="6" rtl="0">
              <a:spcBef>
                <a:spcPts val="2133"/>
              </a:spcBef>
              <a:spcAft>
                <a:spcPts val="0"/>
              </a:spcAft>
              <a:buNone/>
              <a:defRPr sz="2400" b="1">
                <a:solidFill>
                  <a:srgbClr val="6C503E"/>
                </a:solidFill>
              </a:defRPr>
            </a:lvl7pPr>
            <a:lvl8pPr lvl="7" rtl="0">
              <a:spcBef>
                <a:spcPts val="2133"/>
              </a:spcBef>
              <a:spcAft>
                <a:spcPts val="0"/>
              </a:spcAft>
              <a:buNone/>
              <a:defRPr sz="2400" b="1">
                <a:solidFill>
                  <a:srgbClr val="6C503E"/>
                </a:solidFill>
              </a:defRPr>
            </a:lvl8pPr>
            <a:lvl9pPr lvl="8" rtl="0">
              <a:spcBef>
                <a:spcPts val="2133"/>
              </a:spcBef>
              <a:spcAft>
                <a:spcPts val="2133"/>
              </a:spcAft>
              <a:buNone/>
              <a:defRPr sz="2400" b="1">
                <a:solidFill>
                  <a:srgbClr val="6C503E"/>
                </a:solidFill>
              </a:defRPr>
            </a:lvl9pPr>
          </a:lstStyle>
          <a:p>
            <a:endParaRPr/>
          </a:p>
        </p:txBody>
      </p:sp>
      <p:sp>
        <p:nvSpPr>
          <p:cNvPr id="78" name="Google Shape;78;p14"/>
          <p:cNvSpPr txBox="1">
            <a:spLocks noGrp="1"/>
          </p:cNvSpPr>
          <p:nvPr>
            <p:ph type="body" idx="6"/>
          </p:nvPr>
        </p:nvSpPr>
        <p:spPr>
          <a:xfrm>
            <a:off x="2079884" y="5374400"/>
            <a:ext cx="3426000" cy="7636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rtl="0">
              <a:lnSpc>
                <a:spcPct val="100000"/>
              </a:lnSpc>
              <a:spcBef>
                <a:spcPts val="2133"/>
              </a:spcBef>
              <a:spcAft>
                <a:spcPts val="0"/>
              </a:spcAft>
              <a:buClr>
                <a:srgbClr val="446652"/>
              </a:buClr>
              <a:buSzPts val="1600"/>
              <a:buChar char="○"/>
              <a:defRPr>
                <a:solidFill>
                  <a:srgbClr val="446652"/>
                </a:solidFill>
              </a:defRPr>
            </a:lvl2pPr>
            <a:lvl3pPr marL="1828754" lvl="2" indent="-440256" rtl="0">
              <a:lnSpc>
                <a:spcPct val="100000"/>
              </a:lnSpc>
              <a:spcBef>
                <a:spcPts val="2133"/>
              </a:spcBef>
              <a:spcAft>
                <a:spcPts val="0"/>
              </a:spcAft>
              <a:buClr>
                <a:srgbClr val="446652"/>
              </a:buClr>
              <a:buSzPts val="1600"/>
              <a:buChar char="■"/>
              <a:defRPr>
                <a:solidFill>
                  <a:srgbClr val="446652"/>
                </a:solidFill>
              </a:defRPr>
            </a:lvl3pPr>
            <a:lvl4pPr marL="2438339" lvl="3" indent="-440256" rtl="0">
              <a:lnSpc>
                <a:spcPct val="100000"/>
              </a:lnSpc>
              <a:spcBef>
                <a:spcPts val="2133"/>
              </a:spcBef>
              <a:spcAft>
                <a:spcPts val="0"/>
              </a:spcAft>
              <a:buClr>
                <a:srgbClr val="446652"/>
              </a:buClr>
              <a:buSzPts val="1600"/>
              <a:buChar char="●"/>
              <a:defRPr>
                <a:solidFill>
                  <a:srgbClr val="446652"/>
                </a:solidFill>
              </a:defRPr>
            </a:lvl4pPr>
            <a:lvl5pPr marL="3047924" lvl="4" indent="-440256" rtl="0">
              <a:lnSpc>
                <a:spcPct val="100000"/>
              </a:lnSpc>
              <a:spcBef>
                <a:spcPts val="2133"/>
              </a:spcBef>
              <a:spcAft>
                <a:spcPts val="0"/>
              </a:spcAft>
              <a:buClr>
                <a:srgbClr val="446652"/>
              </a:buClr>
              <a:buSzPts val="1600"/>
              <a:buChar char="○"/>
              <a:defRPr>
                <a:solidFill>
                  <a:srgbClr val="446652"/>
                </a:solidFill>
              </a:defRPr>
            </a:lvl5pPr>
            <a:lvl6pPr marL="3657509" lvl="5" indent="-440256" rtl="0">
              <a:lnSpc>
                <a:spcPct val="100000"/>
              </a:lnSpc>
              <a:spcBef>
                <a:spcPts val="2133"/>
              </a:spcBef>
              <a:spcAft>
                <a:spcPts val="0"/>
              </a:spcAft>
              <a:buClr>
                <a:srgbClr val="446652"/>
              </a:buClr>
              <a:buSzPts val="1600"/>
              <a:buChar char="■"/>
              <a:defRPr>
                <a:solidFill>
                  <a:srgbClr val="446652"/>
                </a:solidFill>
              </a:defRPr>
            </a:lvl6pPr>
            <a:lvl7pPr marL="4267093" lvl="6" indent="-440256" rtl="0">
              <a:lnSpc>
                <a:spcPct val="100000"/>
              </a:lnSpc>
              <a:spcBef>
                <a:spcPts val="2133"/>
              </a:spcBef>
              <a:spcAft>
                <a:spcPts val="0"/>
              </a:spcAft>
              <a:buClr>
                <a:srgbClr val="446652"/>
              </a:buClr>
              <a:buSzPts val="1600"/>
              <a:buChar char="●"/>
              <a:defRPr>
                <a:solidFill>
                  <a:srgbClr val="446652"/>
                </a:solidFill>
              </a:defRPr>
            </a:lvl7pPr>
            <a:lvl8pPr marL="4876678" lvl="7" indent="-440256" rtl="0">
              <a:lnSpc>
                <a:spcPct val="100000"/>
              </a:lnSpc>
              <a:spcBef>
                <a:spcPts val="2133"/>
              </a:spcBef>
              <a:spcAft>
                <a:spcPts val="0"/>
              </a:spcAft>
              <a:buClr>
                <a:srgbClr val="446652"/>
              </a:buClr>
              <a:buSzPts val="1600"/>
              <a:buChar char="○"/>
              <a:defRPr>
                <a:solidFill>
                  <a:srgbClr val="446652"/>
                </a:solidFill>
              </a:defRPr>
            </a:lvl8pPr>
            <a:lvl9pPr marL="5486263" lvl="8" indent="-440256"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79" name="Google Shape;79;p14"/>
          <p:cNvSpPr txBox="1">
            <a:spLocks noGrp="1"/>
          </p:cNvSpPr>
          <p:nvPr>
            <p:ph type="subTitle" idx="7"/>
          </p:nvPr>
        </p:nvSpPr>
        <p:spPr>
          <a:xfrm>
            <a:off x="7421684" y="4944400"/>
            <a:ext cx="3426000" cy="5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rgbClr val="6C503E"/>
                </a:solidFill>
              </a:defRPr>
            </a:lvl1pPr>
            <a:lvl2pPr lvl="1" rtl="0">
              <a:spcBef>
                <a:spcPts val="2133"/>
              </a:spcBef>
              <a:spcAft>
                <a:spcPts val="0"/>
              </a:spcAft>
              <a:buNone/>
              <a:defRPr sz="2400" b="1">
                <a:solidFill>
                  <a:srgbClr val="6C503E"/>
                </a:solidFill>
              </a:defRPr>
            </a:lvl2pPr>
            <a:lvl3pPr lvl="2" rtl="0">
              <a:spcBef>
                <a:spcPts val="2133"/>
              </a:spcBef>
              <a:spcAft>
                <a:spcPts val="0"/>
              </a:spcAft>
              <a:buNone/>
              <a:defRPr sz="2400" b="1">
                <a:solidFill>
                  <a:srgbClr val="6C503E"/>
                </a:solidFill>
              </a:defRPr>
            </a:lvl3pPr>
            <a:lvl4pPr lvl="3" rtl="0">
              <a:spcBef>
                <a:spcPts val="2133"/>
              </a:spcBef>
              <a:spcAft>
                <a:spcPts val="0"/>
              </a:spcAft>
              <a:buNone/>
              <a:defRPr sz="2400" b="1">
                <a:solidFill>
                  <a:srgbClr val="6C503E"/>
                </a:solidFill>
              </a:defRPr>
            </a:lvl4pPr>
            <a:lvl5pPr lvl="4" rtl="0">
              <a:spcBef>
                <a:spcPts val="2133"/>
              </a:spcBef>
              <a:spcAft>
                <a:spcPts val="0"/>
              </a:spcAft>
              <a:buNone/>
              <a:defRPr sz="2400" b="1">
                <a:solidFill>
                  <a:srgbClr val="6C503E"/>
                </a:solidFill>
              </a:defRPr>
            </a:lvl5pPr>
            <a:lvl6pPr lvl="5" rtl="0">
              <a:spcBef>
                <a:spcPts val="2133"/>
              </a:spcBef>
              <a:spcAft>
                <a:spcPts val="0"/>
              </a:spcAft>
              <a:buNone/>
              <a:defRPr sz="2400" b="1">
                <a:solidFill>
                  <a:srgbClr val="6C503E"/>
                </a:solidFill>
              </a:defRPr>
            </a:lvl6pPr>
            <a:lvl7pPr lvl="6" rtl="0">
              <a:spcBef>
                <a:spcPts val="2133"/>
              </a:spcBef>
              <a:spcAft>
                <a:spcPts val="0"/>
              </a:spcAft>
              <a:buNone/>
              <a:defRPr sz="2400" b="1">
                <a:solidFill>
                  <a:srgbClr val="6C503E"/>
                </a:solidFill>
              </a:defRPr>
            </a:lvl7pPr>
            <a:lvl8pPr lvl="7" rtl="0">
              <a:spcBef>
                <a:spcPts val="2133"/>
              </a:spcBef>
              <a:spcAft>
                <a:spcPts val="0"/>
              </a:spcAft>
              <a:buNone/>
              <a:defRPr sz="2400" b="1">
                <a:solidFill>
                  <a:srgbClr val="6C503E"/>
                </a:solidFill>
              </a:defRPr>
            </a:lvl8pPr>
            <a:lvl9pPr lvl="8" rtl="0">
              <a:spcBef>
                <a:spcPts val="2133"/>
              </a:spcBef>
              <a:spcAft>
                <a:spcPts val="2133"/>
              </a:spcAft>
              <a:buNone/>
              <a:defRPr sz="2400" b="1">
                <a:solidFill>
                  <a:srgbClr val="6C503E"/>
                </a:solidFill>
              </a:defRPr>
            </a:lvl9pPr>
          </a:lstStyle>
          <a:p>
            <a:endParaRPr/>
          </a:p>
        </p:txBody>
      </p:sp>
      <p:sp>
        <p:nvSpPr>
          <p:cNvPr id="80" name="Google Shape;80;p14"/>
          <p:cNvSpPr txBox="1">
            <a:spLocks noGrp="1"/>
          </p:cNvSpPr>
          <p:nvPr>
            <p:ph type="body" idx="8"/>
          </p:nvPr>
        </p:nvSpPr>
        <p:spPr>
          <a:xfrm>
            <a:off x="7421684" y="5374400"/>
            <a:ext cx="3426000" cy="7636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rtl="0">
              <a:lnSpc>
                <a:spcPct val="100000"/>
              </a:lnSpc>
              <a:spcBef>
                <a:spcPts val="2133"/>
              </a:spcBef>
              <a:spcAft>
                <a:spcPts val="0"/>
              </a:spcAft>
              <a:buClr>
                <a:srgbClr val="446652"/>
              </a:buClr>
              <a:buSzPts val="1600"/>
              <a:buChar char="○"/>
              <a:defRPr>
                <a:solidFill>
                  <a:srgbClr val="446652"/>
                </a:solidFill>
              </a:defRPr>
            </a:lvl2pPr>
            <a:lvl3pPr marL="1828754" lvl="2" indent="-440256" rtl="0">
              <a:lnSpc>
                <a:spcPct val="100000"/>
              </a:lnSpc>
              <a:spcBef>
                <a:spcPts val="2133"/>
              </a:spcBef>
              <a:spcAft>
                <a:spcPts val="0"/>
              </a:spcAft>
              <a:buClr>
                <a:srgbClr val="446652"/>
              </a:buClr>
              <a:buSzPts val="1600"/>
              <a:buChar char="■"/>
              <a:defRPr>
                <a:solidFill>
                  <a:srgbClr val="446652"/>
                </a:solidFill>
              </a:defRPr>
            </a:lvl3pPr>
            <a:lvl4pPr marL="2438339" lvl="3" indent="-440256" rtl="0">
              <a:lnSpc>
                <a:spcPct val="100000"/>
              </a:lnSpc>
              <a:spcBef>
                <a:spcPts val="2133"/>
              </a:spcBef>
              <a:spcAft>
                <a:spcPts val="0"/>
              </a:spcAft>
              <a:buClr>
                <a:srgbClr val="446652"/>
              </a:buClr>
              <a:buSzPts val="1600"/>
              <a:buChar char="●"/>
              <a:defRPr>
                <a:solidFill>
                  <a:srgbClr val="446652"/>
                </a:solidFill>
              </a:defRPr>
            </a:lvl4pPr>
            <a:lvl5pPr marL="3047924" lvl="4" indent="-440256" rtl="0">
              <a:lnSpc>
                <a:spcPct val="100000"/>
              </a:lnSpc>
              <a:spcBef>
                <a:spcPts val="2133"/>
              </a:spcBef>
              <a:spcAft>
                <a:spcPts val="0"/>
              </a:spcAft>
              <a:buClr>
                <a:srgbClr val="446652"/>
              </a:buClr>
              <a:buSzPts val="1600"/>
              <a:buChar char="○"/>
              <a:defRPr>
                <a:solidFill>
                  <a:srgbClr val="446652"/>
                </a:solidFill>
              </a:defRPr>
            </a:lvl5pPr>
            <a:lvl6pPr marL="3657509" lvl="5" indent="-440256" rtl="0">
              <a:lnSpc>
                <a:spcPct val="100000"/>
              </a:lnSpc>
              <a:spcBef>
                <a:spcPts val="2133"/>
              </a:spcBef>
              <a:spcAft>
                <a:spcPts val="0"/>
              </a:spcAft>
              <a:buClr>
                <a:srgbClr val="446652"/>
              </a:buClr>
              <a:buSzPts val="1600"/>
              <a:buChar char="■"/>
              <a:defRPr>
                <a:solidFill>
                  <a:srgbClr val="446652"/>
                </a:solidFill>
              </a:defRPr>
            </a:lvl6pPr>
            <a:lvl7pPr marL="4267093" lvl="6" indent="-440256" rtl="0">
              <a:lnSpc>
                <a:spcPct val="100000"/>
              </a:lnSpc>
              <a:spcBef>
                <a:spcPts val="2133"/>
              </a:spcBef>
              <a:spcAft>
                <a:spcPts val="0"/>
              </a:spcAft>
              <a:buClr>
                <a:srgbClr val="446652"/>
              </a:buClr>
              <a:buSzPts val="1600"/>
              <a:buChar char="●"/>
              <a:defRPr>
                <a:solidFill>
                  <a:srgbClr val="446652"/>
                </a:solidFill>
              </a:defRPr>
            </a:lvl7pPr>
            <a:lvl8pPr marL="4876678" lvl="7" indent="-440256" rtl="0">
              <a:lnSpc>
                <a:spcPct val="100000"/>
              </a:lnSpc>
              <a:spcBef>
                <a:spcPts val="2133"/>
              </a:spcBef>
              <a:spcAft>
                <a:spcPts val="0"/>
              </a:spcAft>
              <a:buClr>
                <a:srgbClr val="446652"/>
              </a:buClr>
              <a:buSzPts val="1600"/>
              <a:buChar char="○"/>
              <a:defRPr>
                <a:solidFill>
                  <a:srgbClr val="446652"/>
                </a:solidFill>
              </a:defRPr>
            </a:lvl8pPr>
            <a:lvl9pPr marL="5486263" lvl="8" indent="-440256"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81" name="Google Shape;81;p14"/>
          <p:cNvSpPr txBox="1">
            <a:spLocks noGrp="1"/>
          </p:cNvSpPr>
          <p:nvPr>
            <p:ph type="title" idx="9" hasCustomPrompt="1"/>
          </p:nvPr>
        </p:nvSpPr>
        <p:spPr>
          <a:xfrm>
            <a:off x="2079884" y="1708917"/>
            <a:ext cx="1645200" cy="1079200"/>
          </a:xfrm>
          <a:prstGeom prst="rect">
            <a:avLst/>
          </a:prstGeom>
        </p:spPr>
        <p:txBody>
          <a:bodyPr spcFirstLastPara="1" wrap="square" lIns="91425" tIns="91425" rIns="91425" bIns="91425" anchor="ctr" anchorCtr="0">
            <a:noAutofit/>
          </a:bodyPr>
          <a:lstStyle>
            <a:lvl1pPr lvl="0" algn="l" rtl="0">
              <a:spcBef>
                <a:spcPts val="0"/>
              </a:spcBef>
              <a:spcAft>
                <a:spcPts val="0"/>
              </a:spcAft>
              <a:buClr>
                <a:srgbClr val="446652"/>
              </a:buClr>
              <a:buSzPts val="4000"/>
              <a:buFont typeface="PT Serif"/>
              <a:buNone/>
              <a:defRPr sz="5333">
                <a:solidFill>
                  <a:srgbClr val="446652"/>
                </a:solidFill>
                <a:latin typeface="PT Serif"/>
                <a:ea typeface="PT Serif"/>
                <a:cs typeface="PT Serif"/>
                <a:sym typeface="PT Serif"/>
              </a:defRPr>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r>
              <a:t>xx%</a:t>
            </a:r>
          </a:p>
        </p:txBody>
      </p:sp>
      <p:sp>
        <p:nvSpPr>
          <p:cNvPr id="82" name="Google Shape;82;p14"/>
          <p:cNvSpPr txBox="1">
            <a:spLocks noGrp="1"/>
          </p:cNvSpPr>
          <p:nvPr>
            <p:ph type="title" idx="13" hasCustomPrompt="1"/>
          </p:nvPr>
        </p:nvSpPr>
        <p:spPr>
          <a:xfrm>
            <a:off x="7421684" y="1708933"/>
            <a:ext cx="1645200" cy="1079200"/>
          </a:xfrm>
          <a:prstGeom prst="rect">
            <a:avLst/>
          </a:prstGeom>
        </p:spPr>
        <p:txBody>
          <a:bodyPr spcFirstLastPara="1" wrap="square" lIns="91425" tIns="91425" rIns="91425" bIns="91425" anchor="ctr" anchorCtr="0">
            <a:noAutofit/>
          </a:bodyPr>
          <a:lstStyle>
            <a:lvl1pPr lvl="0" algn="l" rtl="0">
              <a:spcBef>
                <a:spcPts val="0"/>
              </a:spcBef>
              <a:spcAft>
                <a:spcPts val="0"/>
              </a:spcAft>
              <a:buClr>
                <a:srgbClr val="446652"/>
              </a:buClr>
              <a:buSzPts val="4000"/>
              <a:buFont typeface="PT Serif"/>
              <a:buNone/>
              <a:defRPr sz="5333">
                <a:solidFill>
                  <a:srgbClr val="446652"/>
                </a:solidFill>
                <a:latin typeface="PT Serif"/>
                <a:ea typeface="PT Serif"/>
                <a:cs typeface="PT Serif"/>
                <a:sym typeface="PT Serif"/>
              </a:defRPr>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r>
              <a:t>xx%</a:t>
            </a:r>
          </a:p>
        </p:txBody>
      </p:sp>
      <p:sp>
        <p:nvSpPr>
          <p:cNvPr id="83" name="Google Shape;83;p14"/>
          <p:cNvSpPr txBox="1">
            <a:spLocks noGrp="1"/>
          </p:cNvSpPr>
          <p:nvPr>
            <p:ph type="title" idx="14" hasCustomPrompt="1"/>
          </p:nvPr>
        </p:nvSpPr>
        <p:spPr>
          <a:xfrm>
            <a:off x="7421684" y="4092000"/>
            <a:ext cx="1645200" cy="1079200"/>
          </a:xfrm>
          <a:prstGeom prst="rect">
            <a:avLst/>
          </a:prstGeom>
        </p:spPr>
        <p:txBody>
          <a:bodyPr spcFirstLastPara="1" wrap="square" lIns="91425" tIns="91425" rIns="91425" bIns="91425" anchor="ctr" anchorCtr="0">
            <a:noAutofit/>
          </a:bodyPr>
          <a:lstStyle>
            <a:lvl1pPr lvl="0" algn="l" rtl="0">
              <a:spcBef>
                <a:spcPts val="0"/>
              </a:spcBef>
              <a:spcAft>
                <a:spcPts val="0"/>
              </a:spcAft>
              <a:buClr>
                <a:srgbClr val="446652"/>
              </a:buClr>
              <a:buSzPts val="4000"/>
              <a:buFont typeface="PT Serif"/>
              <a:buNone/>
              <a:defRPr sz="5333">
                <a:solidFill>
                  <a:srgbClr val="446652"/>
                </a:solidFill>
                <a:latin typeface="PT Serif"/>
                <a:ea typeface="PT Serif"/>
                <a:cs typeface="PT Serif"/>
                <a:sym typeface="PT Serif"/>
              </a:defRPr>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r>
              <a:t>xx%</a:t>
            </a:r>
          </a:p>
        </p:txBody>
      </p:sp>
      <p:sp>
        <p:nvSpPr>
          <p:cNvPr id="84" name="Google Shape;84;p14"/>
          <p:cNvSpPr txBox="1">
            <a:spLocks noGrp="1"/>
          </p:cNvSpPr>
          <p:nvPr>
            <p:ph type="title" idx="15" hasCustomPrompt="1"/>
          </p:nvPr>
        </p:nvSpPr>
        <p:spPr>
          <a:xfrm>
            <a:off x="2079884" y="4092000"/>
            <a:ext cx="1645200" cy="1079200"/>
          </a:xfrm>
          <a:prstGeom prst="rect">
            <a:avLst/>
          </a:prstGeom>
        </p:spPr>
        <p:txBody>
          <a:bodyPr spcFirstLastPara="1" wrap="square" lIns="91425" tIns="91425" rIns="91425" bIns="91425" anchor="ctr" anchorCtr="0">
            <a:noAutofit/>
          </a:bodyPr>
          <a:lstStyle>
            <a:lvl1pPr lvl="0" algn="l" rtl="0">
              <a:spcBef>
                <a:spcPts val="0"/>
              </a:spcBef>
              <a:spcAft>
                <a:spcPts val="0"/>
              </a:spcAft>
              <a:buClr>
                <a:srgbClr val="446652"/>
              </a:buClr>
              <a:buSzPts val="4000"/>
              <a:buFont typeface="PT Serif"/>
              <a:buNone/>
              <a:defRPr sz="5333">
                <a:solidFill>
                  <a:srgbClr val="446652"/>
                </a:solidFill>
                <a:latin typeface="PT Serif"/>
                <a:ea typeface="PT Serif"/>
                <a:cs typeface="PT Serif"/>
                <a:sym typeface="PT Serif"/>
              </a:defRPr>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r>
              <a:t>xx%</a:t>
            </a:r>
          </a:p>
        </p:txBody>
      </p:sp>
      <p:pic>
        <p:nvPicPr>
          <p:cNvPr id="85" name="Google Shape;85;p14"/>
          <p:cNvPicPr preferRelativeResize="0"/>
          <p:nvPr/>
        </p:nvPicPr>
        <p:blipFill>
          <a:blip r:embed="rId2">
            <a:alphaModFix/>
          </a:blip>
          <a:stretch>
            <a:fillRect/>
          </a:stretch>
        </p:blipFill>
        <p:spPr>
          <a:xfrm rot="10800000">
            <a:off x="7970901" y="-1828800"/>
            <a:ext cx="6176899" cy="6246267"/>
          </a:xfrm>
          <a:prstGeom prst="rect">
            <a:avLst/>
          </a:prstGeom>
          <a:noFill/>
          <a:ln>
            <a:noFill/>
          </a:ln>
        </p:spPr>
      </p:pic>
    </p:spTree>
    <p:extLst>
      <p:ext uri="{BB962C8B-B14F-4D97-AF65-F5344CB8AC3E}">
        <p14:creationId xmlns:p14="http://schemas.microsoft.com/office/powerpoint/2010/main" val="240152258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6"/>
        <p:cNvGrpSpPr/>
        <p:nvPr/>
      </p:nvGrpSpPr>
      <p:grpSpPr>
        <a:xfrm>
          <a:off x="0" y="0"/>
          <a:ext cx="0" cy="0"/>
          <a:chOff x="0" y="0"/>
          <a:chExt cx="0" cy="0"/>
        </a:xfrm>
      </p:grpSpPr>
      <p:pic>
        <p:nvPicPr>
          <p:cNvPr id="87" name="Google Shape;87;p15"/>
          <p:cNvPicPr preferRelativeResize="0"/>
          <p:nvPr/>
        </p:nvPicPr>
        <p:blipFill>
          <a:blip r:embed="rId2">
            <a:alphaModFix/>
          </a:blip>
          <a:stretch>
            <a:fillRect/>
          </a:stretch>
        </p:blipFill>
        <p:spPr>
          <a:xfrm>
            <a:off x="-2001450" y="2336800"/>
            <a:ext cx="6176899" cy="6246267"/>
          </a:xfrm>
          <a:prstGeom prst="rect">
            <a:avLst/>
          </a:prstGeom>
          <a:noFill/>
          <a:ln>
            <a:noFill/>
          </a:ln>
        </p:spPr>
      </p:pic>
      <p:sp>
        <p:nvSpPr>
          <p:cNvPr id="88" name="Google Shape;88;p15"/>
          <p:cNvSpPr txBox="1">
            <a:spLocks noGrp="1"/>
          </p:cNvSpPr>
          <p:nvPr>
            <p:ph type="title"/>
          </p:nvPr>
        </p:nvSpPr>
        <p:spPr>
          <a:xfrm>
            <a:off x="2362600" y="1668233"/>
            <a:ext cx="4875200" cy="24956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3200">
                <a:solidFill>
                  <a:srgbClr val="6C503E"/>
                </a:solidFill>
                <a:latin typeface="PT Serif"/>
                <a:ea typeface="PT Serif"/>
                <a:cs typeface="PT Serif"/>
                <a:sym typeface="PT Serif"/>
              </a:defRPr>
            </a:lvl1pPr>
            <a:lvl2pPr lvl="1" algn="ctr">
              <a:spcBef>
                <a:spcPts val="0"/>
              </a:spcBef>
              <a:spcAft>
                <a:spcPts val="0"/>
              </a:spcAft>
              <a:buNone/>
              <a:defRPr>
                <a:solidFill>
                  <a:srgbClr val="6C503E"/>
                </a:solidFill>
                <a:latin typeface="PT Serif"/>
                <a:ea typeface="PT Serif"/>
                <a:cs typeface="PT Serif"/>
                <a:sym typeface="PT Serif"/>
              </a:defRPr>
            </a:lvl2pPr>
            <a:lvl3pPr lvl="2" algn="ctr">
              <a:spcBef>
                <a:spcPts val="0"/>
              </a:spcBef>
              <a:spcAft>
                <a:spcPts val="0"/>
              </a:spcAft>
              <a:buNone/>
              <a:defRPr>
                <a:solidFill>
                  <a:srgbClr val="6C503E"/>
                </a:solidFill>
                <a:latin typeface="PT Serif"/>
                <a:ea typeface="PT Serif"/>
                <a:cs typeface="PT Serif"/>
                <a:sym typeface="PT Serif"/>
              </a:defRPr>
            </a:lvl3pPr>
            <a:lvl4pPr lvl="3" algn="ctr">
              <a:spcBef>
                <a:spcPts val="0"/>
              </a:spcBef>
              <a:spcAft>
                <a:spcPts val="0"/>
              </a:spcAft>
              <a:buNone/>
              <a:defRPr>
                <a:solidFill>
                  <a:srgbClr val="6C503E"/>
                </a:solidFill>
                <a:latin typeface="PT Serif"/>
                <a:ea typeface="PT Serif"/>
                <a:cs typeface="PT Serif"/>
                <a:sym typeface="PT Serif"/>
              </a:defRPr>
            </a:lvl4pPr>
            <a:lvl5pPr lvl="4" algn="ctr">
              <a:spcBef>
                <a:spcPts val="0"/>
              </a:spcBef>
              <a:spcAft>
                <a:spcPts val="0"/>
              </a:spcAft>
              <a:buNone/>
              <a:defRPr>
                <a:solidFill>
                  <a:srgbClr val="6C503E"/>
                </a:solidFill>
                <a:latin typeface="PT Serif"/>
                <a:ea typeface="PT Serif"/>
                <a:cs typeface="PT Serif"/>
                <a:sym typeface="PT Serif"/>
              </a:defRPr>
            </a:lvl5pPr>
            <a:lvl6pPr lvl="5" algn="ctr">
              <a:spcBef>
                <a:spcPts val="0"/>
              </a:spcBef>
              <a:spcAft>
                <a:spcPts val="0"/>
              </a:spcAft>
              <a:buNone/>
              <a:defRPr>
                <a:solidFill>
                  <a:srgbClr val="6C503E"/>
                </a:solidFill>
                <a:latin typeface="PT Serif"/>
                <a:ea typeface="PT Serif"/>
                <a:cs typeface="PT Serif"/>
                <a:sym typeface="PT Serif"/>
              </a:defRPr>
            </a:lvl6pPr>
            <a:lvl7pPr lvl="6" algn="ctr">
              <a:spcBef>
                <a:spcPts val="0"/>
              </a:spcBef>
              <a:spcAft>
                <a:spcPts val="0"/>
              </a:spcAft>
              <a:buNone/>
              <a:defRPr>
                <a:solidFill>
                  <a:srgbClr val="6C503E"/>
                </a:solidFill>
                <a:latin typeface="PT Serif"/>
                <a:ea typeface="PT Serif"/>
                <a:cs typeface="PT Serif"/>
                <a:sym typeface="PT Serif"/>
              </a:defRPr>
            </a:lvl7pPr>
            <a:lvl8pPr lvl="7" algn="ctr">
              <a:spcBef>
                <a:spcPts val="0"/>
              </a:spcBef>
              <a:spcAft>
                <a:spcPts val="0"/>
              </a:spcAft>
              <a:buNone/>
              <a:defRPr>
                <a:solidFill>
                  <a:srgbClr val="6C503E"/>
                </a:solidFill>
                <a:latin typeface="PT Serif"/>
                <a:ea typeface="PT Serif"/>
                <a:cs typeface="PT Serif"/>
                <a:sym typeface="PT Serif"/>
              </a:defRPr>
            </a:lvl8pPr>
            <a:lvl9pPr lvl="8" algn="ctr">
              <a:spcBef>
                <a:spcPts val="0"/>
              </a:spcBef>
              <a:spcAft>
                <a:spcPts val="0"/>
              </a:spcAft>
              <a:buNone/>
              <a:defRPr>
                <a:solidFill>
                  <a:srgbClr val="6C503E"/>
                </a:solidFill>
                <a:latin typeface="PT Serif"/>
                <a:ea typeface="PT Serif"/>
                <a:cs typeface="PT Serif"/>
                <a:sym typeface="PT Serif"/>
              </a:defRPr>
            </a:lvl9pPr>
          </a:lstStyle>
          <a:p>
            <a:endParaRPr/>
          </a:p>
        </p:txBody>
      </p:sp>
      <p:sp>
        <p:nvSpPr>
          <p:cNvPr id="89" name="Google Shape;89;p15"/>
          <p:cNvSpPr txBox="1">
            <a:spLocks noGrp="1"/>
          </p:cNvSpPr>
          <p:nvPr>
            <p:ph type="subTitle" idx="1"/>
          </p:nvPr>
        </p:nvSpPr>
        <p:spPr>
          <a:xfrm>
            <a:off x="2371000" y="4300300"/>
            <a:ext cx="4866800" cy="471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None/>
              <a:defRPr/>
            </a:lvl1pPr>
            <a:lvl2pPr lvl="1" algn="ctr">
              <a:lnSpc>
                <a:spcPct val="100000"/>
              </a:lnSpc>
              <a:spcBef>
                <a:spcPts val="0"/>
              </a:spcBef>
              <a:spcAft>
                <a:spcPts val="0"/>
              </a:spcAft>
              <a:buNone/>
              <a:defRPr/>
            </a:lvl2pPr>
            <a:lvl3pPr lvl="2" algn="ctr">
              <a:lnSpc>
                <a:spcPct val="100000"/>
              </a:lnSpc>
              <a:spcBef>
                <a:spcPts val="0"/>
              </a:spcBef>
              <a:spcAft>
                <a:spcPts val="0"/>
              </a:spcAft>
              <a:buNone/>
              <a:defRPr/>
            </a:lvl3pPr>
            <a:lvl4pPr lvl="3" algn="ctr">
              <a:lnSpc>
                <a:spcPct val="100000"/>
              </a:lnSpc>
              <a:spcBef>
                <a:spcPts val="0"/>
              </a:spcBef>
              <a:spcAft>
                <a:spcPts val="0"/>
              </a:spcAft>
              <a:buNone/>
              <a:defRPr/>
            </a:lvl4pPr>
            <a:lvl5pPr lvl="4" algn="ctr">
              <a:lnSpc>
                <a:spcPct val="100000"/>
              </a:lnSpc>
              <a:spcBef>
                <a:spcPts val="0"/>
              </a:spcBef>
              <a:spcAft>
                <a:spcPts val="0"/>
              </a:spcAft>
              <a:buNone/>
              <a:defRPr/>
            </a:lvl5pPr>
            <a:lvl6pPr lvl="5" algn="ctr">
              <a:lnSpc>
                <a:spcPct val="100000"/>
              </a:lnSpc>
              <a:spcBef>
                <a:spcPts val="0"/>
              </a:spcBef>
              <a:spcAft>
                <a:spcPts val="0"/>
              </a:spcAft>
              <a:buNone/>
              <a:defRPr/>
            </a:lvl6pPr>
            <a:lvl7pPr lvl="6" algn="ctr">
              <a:lnSpc>
                <a:spcPct val="100000"/>
              </a:lnSpc>
              <a:spcBef>
                <a:spcPts val="0"/>
              </a:spcBef>
              <a:spcAft>
                <a:spcPts val="0"/>
              </a:spcAft>
              <a:buNone/>
              <a:defRPr/>
            </a:lvl7pPr>
            <a:lvl8pPr lvl="7" algn="ctr">
              <a:lnSpc>
                <a:spcPct val="100000"/>
              </a:lnSpc>
              <a:spcBef>
                <a:spcPts val="0"/>
              </a:spcBef>
              <a:spcAft>
                <a:spcPts val="0"/>
              </a:spcAft>
              <a:buNone/>
              <a:defRPr/>
            </a:lvl8pPr>
            <a:lvl9pPr lvl="8" algn="ctr">
              <a:lnSpc>
                <a:spcPct val="100000"/>
              </a:lnSpc>
              <a:spcBef>
                <a:spcPts val="0"/>
              </a:spcBef>
              <a:spcAft>
                <a:spcPts val="0"/>
              </a:spcAft>
              <a:buNone/>
              <a:defRPr/>
            </a:lvl9pPr>
          </a:lstStyle>
          <a:p>
            <a:endParaRPr/>
          </a:p>
        </p:txBody>
      </p:sp>
    </p:spTree>
    <p:extLst>
      <p:ext uri="{BB962C8B-B14F-4D97-AF65-F5344CB8AC3E}">
        <p14:creationId xmlns:p14="http://schemas.microsoft.com/office/powerpoint/2010/main" val="411647617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 bullets">
  <p:cSld name="Title + bullets">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1pPr>
            <a:lvl2pPr lvl="1"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2pPr>
            <a:lvl3pPr lvl="2"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3pPr>
            <a:lvl4pPr lvl="3"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4pPr>
            <a:lvl5pPr lvl="4"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5pPr>
            <a:lvl6pPr lvl="5"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6pPr>
            <a:lvl7pPr lvl="6"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7pPr>
            <a:lvl8pPr lvl="7"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8pPr>
            <a:lvl9pPr lvl="8"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9pPr>
          </a:lstStyle>
          <a:p>
            <a:endParaRPr/>
          </a:p>
        </p:txBody>
      </p:sp>
      <p:sp>
        <p:nvSpPr>
          <p:cNvPr id="92" name="Google Shape;92;p16"/>
          <p:cNvSpPr txBox="1">
            <a:spLocks noGrp="1"/>
          </p:cNvSpPr>
          <p:nvPr>
            <p:ph type="body" idx="1"/>
          </p:nvPr>
        </p:nvSpPr>
        <p:spPr>
          <a:xfrm>
            <a:off x="960000" y="2044700"/>
            <a:ext cx="7643600" cy="4093200"/>
          </a:xfrm>
          <a:prstGeom prst="rect">
            <a:avLst/>
          </a:prstGeom>
        </p:spPr>
        <p:txBody>
          <a:bodyPr spcFirstLastPara="1" wrap="square" lIns="91425" tIns="91425" rIns="91425" bIns="91425" anchor="ctr" anchorCtr="0">
            <a:noAutofit/>
          </a:bodyPr>
          <a:lstStyle>
            <a:lvl1pPr marL="609585" lvl="0" indent="-440256" rtl="0">
              <a:lnSpc>
                <a:spcPct val="90000"/>
              </a:lnSpc>
              <a:spcBef>
                <a:spcPts val="0"/>
              </a:spcBef>
              <a:spcAft>
                <a:spcPts val="0"/>
              </a:spcAft>
              <a:buClr>
                <a:srgbClr val="446652"/>
              </a:buClr>
              <a:buSzPts val="1600"/>
              <a:buChar char="●"/>
              <a:defRPr sz="2133">
                <a:solidFill>
                  <a:srgbClr val="446652"/>
                </a:solidFill>
              </a:defRPr>
            </a:lvl1pPr>
            <a:lvl2pPr marL="1219170" lvl="1" indent="-440256" rtl="0">
              <a:lnSpc>
                <a:spcPct val="100000"/>
              </a:lnSpc>
              <a:spcBef>
                <a:spcPts val="1333"/>
              </a:spcBef>
              <a:spcAft>
                <a:spcPts val="0"/>
              </a:spcAft>
              <a:buClr>
                <a:srgbClr val="446652"/>
              </a:buClr>
              <a:buSzPts val="1600"/>
              <a:buChar char="○"/>
              <a:defRPr sz="2133">
                <a:solidFill>
                  <a:srgbClr val="446652"/>
                </a:solidFill>
              </a:defRPr>
            </a:lvl2pPr>
            <a:lvl3pPr marL="1828754" lvl="2" indent="-440256" rtl="0">
              <a:lnSpc>
                <a:spcPct val="100000"/>
              </a:lnSpc>
              <a:spcBef>
                <a:spcPts val="2133"/>
              </a:spcBef>
              <a:spcAft>
                <a:spcPts val="0"/>
              </a:spcAft>
              <a:buClr>
                <a:srgbClr val="446652"/>
              </a:buClr>
              <a:buSzPts val="1600"/>
              <a:buChar char="■"/>
              <a:defRPr sz="2133">
                <a:solidFill>
                  <a:srgbClr val="446652"/>
                </a:solidFill>
              </a:defRPr>
            </a:lvl3pPr>
            <a:lvl4pPr marL="2438339" lvl="3" indent="-440256" rtl="0">
              <a:lnSpc>
                <a:spcPct val="100000"/>
              </a:lnSpc>
              <a:spcBef>
                <a:spcPts val="2133"/>
              </a:spcBef>
              <a:spcAft>
                <a:spcPts val="0"/>
              </a:spcAft>
              <a:buClr>
                <a:srgbClr val="446652"/>
              </a:buClr>
              <a:buSzPts val="1600"/>
              <a:buChar char="●"/>
              <a:defRPr sz="2133">
                <a:solidFill>
                  <a:srgbClr val="446652"/>
                </a:solidFill>
              </a:defRPr>
            </a:lvl4pPr>
            <a:lvl5pPr marL="3047924" lvl="4" indent="-440256" rtl="0">
              <a:lnSpc>
                <a:spcPct val="100000"/>
              </a:lnSpc>
              <a:spcBef>
                <a:spcPts val="2133"/>
              </a:spcBef>
              <a:spcAft>
                <a:spcPts val="0"/>
              </a:spcAft>
              <a:buClr>
                <a:srgbClr val="446652"/>
              </a:buClr>
              <a:buSzPts val="1600"/>
              <a:buChar char="○"/>
              <a:defRPr sz="2133">
                <a:solidFill>
                  <a:srgbClr val="446652"/>
                </a:solidFill>
              </a:defRPr>
            </a:lvl5pPr>
            <a:lvl6pPr marL="3657509" lvl="5" indent="-440256" rtl="0">
              <a:lnSpc>
                <a:spcPct val="100000"/>
              </a:lnSpc>
              <a:spcBef>
                <a:spcPts val="2133"/>
              </a:spcBef>
              <a:spcAft>
                <a:spcPts val="0"/>
              </a:spcAft>
              <a:buClr>
                <a:srgbClr val="446652"/>
              </a:buClr>
              <a:buSzPts val="1600"/>
              <a:buChar char="■"/>
              <a:defRPr sz="2133">
                <a:solidFill>
                  <a:srgbClr val="446652"/>
                </a:solidFill>
              </a:defRPr>
            </a:lvl6pPr>
            <a:lvl7pPr marL="4267093" lvl="6" indent="-440256" rtl="0">
              <a:lnSpc>
                <a:spcPct val="100000"/>
              </a:lnSpc>
              <a:spcBef>
                <a:spcPts val="2133"/>
              </a:spcBef>
              <a:spcAft>
                <a:spcPts val="0"/>
              </a:spcAft>
              <a:buClr>
                <a:srgbClr val="446652"/>
              </a:buClr>
              <a:buSzPts val="1600"/>
              <a:buChar char="●"/>
              <a:defRPr sz="2133">
                <a:solidFill>
                  <a:srgbClr val="446652"/>
                </a:solidFill>
              </a:defRPr>
            </a:lvl7pPr>
            <a:lvl8pPr marL="4876678" lvl="7" indent="-440256" rtl="0">
              <a:lnSpc>
                <a:spcPct val="100000"/>
              </a:lnSpc>
              <a:spcBef>
                <a:spcPts val="2133"/>
              </a:spcBef>
              <a:spcAft>
                <a:spcPts val="0"/>
              </a:spcAft>
              <a:buClr>
                <a:srgbClr val="446652"/>
              </a:buClr>
              <a:buSzPts val="1600"/>
              <a:buChar char="○"/>
              <a:defRPr sz="2133">
                <a:solidFill>
                  <a:srgbClr val="446652"/>
                </a:solidFill>
              </a:defRPr>
            </a:lvl8pPr>
            <a:lvl9pPr marL="5486263" lvl="8" indent="-440256" rtl="0">
              <a:lnSpc>
                <a:spcPct val="100000"/>
              </a:lnSpc>
              <a:spcBef>
                <a:spcPts val="2133"/>
              </a:spcBef>
              <a:spcAft>
                <a:spcPts val="2133"/>
              </a:spcAft>
              <a:buClr>
                <a:srgbClr val="446652"/>
              </a:buClr>
              <a:buSzPts val="1600"/>
              <a:buChar char="■"/>
              <a:defRPr sz="2133">
                <a:solidFill>
                  <a:srgbClr val="446652"/>
                </a:solidFill>
              </a:defRPr>
            </a:lvl9pPr>
          </a:lstStyle>
          <a:p>
            <a:endParaRPr/>
          </a:p>
        </p:txBody>
      </p:sp>
      <p:pic>
        <p:nvPicPr>
          <p:cNvPr id="93" name="Google Shape;93;p16"/>
          <p:cNvPicPr preferRelativeResize="0"/>
          <p:nvPr/>
        </p:nvPicPr>
        <p:blipFill>
          <a:blip r:embed="rId2">
            <a:alphaModFix/>
          </a:blip>
          <a:stretch>
            <a:fillRect/>
          </a:stretch>
        </p:blipFill>
        <p:spPr>
          <a:xfrm>
            <a:off x="10083800" y="-435383"/>
            <a:ext cx="3968968" cy="7728768"/>
          </a:xfrm>
          <a:prstGeom prst="rect">
            <a:avLst/>
          </a:prstGeom>
          <a:noFill/>
          <a:ln>
            <a:noFill/>
          </a:ln>
        </p:spPr>
      </p:pic>
    </p:spTree>
    <p:extLst>
      <p:ext uri="{BB962C8B-B14F-4D97-AF65-F5344CB8AC3E}">
        <p14:creationId xmlns:p14="http://schemas.microsoft.com/office/powerpoint/2010/main" val="12642273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 numbers">
  <p:cSld name="Title + numbers">
    <p:spTree>
      <p:nvGrpSpPr>
        <p:cNvPr id="1" name="Shape 94"/>
        <p:cNvGrpSpPr/>
        <p:nvPr/>
      </p:nvGrpSpPr>
      <p:grpSpPr>
        <a:xfrm>
          <a:off x="0" y="0"/>
          <a:ext cx="0" cy="0"/>
          <a:chOff x="0" y="0"/>
          <a:chExt cx="0" cy="0"/>
        </a:xfrm>
      </p:grpSpPr>
      <p:pic>
        <p:nvPicPr>
          <p:cNvPr id="95" name="Google Shape;95;p17"/>
          <p:cNvPicPr preferRelativeResize="0"/>
          <p:nvPr/>
        </p:nvPicPr>
        <p:blipFill>
          <a:blip r:embed="rId2">
            <a:alphaModFix/>
          </a:blip>
          <a:stretch>
            <a:fillRect/>
          </a:stretch>
        </p:blipFill>
        <p:spPr>
          <a:xfrm>
            <a:off x="10083800" y="-435383"/>
            <a:ext cx="3968968" cy="7728768"/>
          </a:xfrm>
          <a:prstGeom prst="rect">
            <a:avLst/>
          </a:prstGeom>
          <a:noFill/>
          <a:ln>
            <a:noFill/>
          </a:ln>
        </p:spPr>
      </p:pic>
      <p:sp>
        <p:nvSpPr>
          <p:cNvPr id="96" name="Google Shape;96;p17"/>
          <p:cNvSpPr txBox="1">
            <a:spLocks noGrp="1"/>
          </p:cNvSpPr>
          <p:nvPr>
            <p:ph type="subTitle" idx="1"/>
          </p:nvPr>
        </p:nvSpPr>
        <p:spPr>
          <a:xfrm>
            <a:off x="866732" y="3959300"/>
            <a:ext cx="3151200" cy="5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400" b="1">
                <a:solidFill>
                  <a:srgbClr val="6C503E"/>
                </a:solidFill>
              </a:defRPr>
            </a:lvl1pPr>
            <a:lvl2pPr lvl="1" algn="ctr" rtl="0">
              <a:lnSpc>
                <a:spcPct val="100000"/>
              </a:lnSpc>
              <a:spcBef>
                <a:spcPts val="0"/>
              </a:spcBef>
              <a:spcAft>
                <a:spcPts val="0"/>
              </a:spcAft>
              <a:buNone/>
              <a:defRPr sz="2400" b="1">
                <a:solidFill>
                  <a:srgbClr val="6C503E"/>
                </a:solidFill>
              </a:defRPr>
            </a:lvl2pPr>
            <a:lvl3pPr lvl="2" algn="ctr" rtl="0">
              <a:lnSpc>
                <a:spcPct val="100000"/>
              </a:lnSpc>
              <a:spcBef>
                <a:spcPts val="0"/>
              </a:spcBef>
              <a:spcAft>
                <a:spcPts val="0"/>
              </a:spcAft>
              <a:buNone/>
              <a:defRPr sz="2400" b="1">
                <a:solidFill>
                  <a:srgbClr val="6C503E"/>
                </a:solidFill>
              </a:defRPr>
            </a:lvl3pPr>
            <a:lvl4pPr lvl="3" algn="ctr" rtl="0">
              <a:lnSpc>
                <a:spcPct val="100000"/>
              </a:lnSpc>
              <a:spcBef>
                <a:spcPts val="0"/>
              </a:spcBef>
              <a:spcAft>
                <a:spcPts val="0"/>
              </a:spcAft>
              <a:buNone/>
              <a:defRPr sz="2400" b="1">
                <a:solidFill>
                  <a:srgbClr val="6C503E"/>
                </a:solidFill>
              </a:defRPr>
            </a:lvl4pPr>
            <a:lvl5pPr lvl="4" algn="ctr" rtl="0">
              <a:lnSpc>
                <a:spcPct val="100000"/>
              </a:lnSpc>
              <a:spcBef>
                <a:spcPts val="0"/>
              </a:spcBef>
              <a:spcAft>
                <a:spcPts val="0"/>
              </a:spcAft>
              <a:buNone/>
              <a:defRPr sz="2400" b="1">
                <a:solidFill>
                  <a:srgbClr val="6C503E"/>
                </a:solidFill>
              </a:defRPr>
            </a:lvl5pPr>
            <a:lvl6pPr lvl="5" algn="ctr" rtl="0">
              <a:lnSpc>
                <a:spcPct val="100000"/>
              </a:lnSpc>
              <a:spcBef>
                <a:spcPts val="0"/>
              </a:spcBef>
              <a:spcAft>
                <a:spcPts val="0"/>
              </a:spcAft>
              <a:buNone/>
              <a:defRPr sz="2400" b="1">
                <a:solidFill>
                  <a:srgbClr val="6C503E"/>
                </a:solidFill>
              </a:defRPr>
            </a:lvl6pPr>
            <a:lvl7pPr lvl="6" algn="ctr" rtl="0">
              <a:lnSpc>
                <a:spcPct val="100000"/>
              </a:lnSpc>
              <a:spcBef>
                <a:spcPts val="0"/>
              </a:spcBef>
              <a:spcAft>
                <a:spcPts val="0"/>
              </a:spcAft>
              <a:buNone/>
              <a:defRPr sz="2400" b="1">
                <a:solidFill>
                  <a:srgbClr val="6C503E"/>
                </a:solidFill>
              </a:defRPr>
            </a:lvl7pPr>
            <a:lvl8pPr lvl="7" algn="ctr" rtl="0">
              <a:lnSpc>
                <a:spcPct val="100000"/>
              </a:lnSpc>
              <a:spcBef>
                <a:spcPts val="0"/>
              </a:spcBef>
              <a:spcAft>
                <a:spcPts val="0"/>
              </a:spcAft>
              <a:buNone/>
              <a:defRPr sz="2400" b="1">
                <a:solidFill>
                  <a:srgbClr val="6C503E"/>
                </a:solidFill>
              </a:defRPr>
            </a:lvl8pPr>
            <a:lvl9pPr lvl="8" algn="ctr" rtl="0">
              <a:lnSpc>
                <a:spcPct val="100000"/>
              </a:lnSpc>
              <a:spcBef>
                <a:spcPts val="0"/>
              </a:spcBef>
              <a:spcAft>
                <a:spcPts val="0"/>
              </a:spcAft>
              <a:buNone/>
              <a:defRPr sz="2400" b="1">
                <a:solidFill>
                  <a:srgbClr val="6C503E"/>
                </a:solidFill>
              </a:defRPr>
            </a:lvl9pPr>
          </a:lstStyle>
          <a:p>
            <a:endParaRPr/>
          </a:p>
        </p:txBody>
      </p:sp>
      <p:sp>
        <p:nvSpPr>
          <p:cNvPr id="97" name="Google Shape;97;p17"/>
          <p:cNvSpPr txBox="1">
            <a:spLocks noGrp="1"/>
          </p:cNvSpPr>
          <p:nvPr>
            <p:ph type="subTitle" idx="2"/>
          </p:nvPr>
        </p:nvSpPr>
        <p:spPr>
          <a:xfrm>
            <a:off x="4316600" y="3959300"/>
            <a:ext cx="3151200" cy="5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400" b="1">
                <a:solidFill>
                  <a:srgbClr val="6C503E"/>
                </a:solidFill>
              </a:defRPr>
            </a:lvl1pPr>
            <a:lvl2pPr lvl="1" algn="ctr" rtl="0">
              <a:lnSpc>
                <a:spcPct val="100000"/>
              </a:lnSpc>
              <a:spcBef>
                <a:spcPts val="0"/>
              </a:spcBef>
              <a:spcAft>
                <a:spcPts val="0"/>
              </a:spcAft>
              <a:buNone/>
              <a:defRPr sz="2400" b="1">
                <a:solidFill>
                  <a:srgbClr val="6C503E"/>
                </a:solidFill>
              </a:defRPr>
            </a:lvl2pPr>
            <a:lvl3pPr lvl="2" algn="ctr" rtl="0">
              <a:lnSpc>
                <a:spcPct val="100000"/>
              </a:lnSpc>
              <a:spcBef>
                <a:spcPts val="0"/>
              </a:spcBef>
              <a:spcAft>
                <a:spcPts val="0"/>
              </a:spcAft>
              <a:buNone/>
              <a:defRPr sz="2400" b="1">
                <a:solidFill>
                  <a:srgbClr val="6C503E"/>
                </a:solidFill>
              </a:defRPr>
            </a:lvl3pPr>
            <a:lvl4pPr lvl="3" algn="ctr" rtl="0">
              <a:lnSpc>
                <a:spcPct val="100000"/>
              </a:lnSpc>
              <a:spcBef>
                <a:spcPts val="0"/>
              </a:spcBef>
              <a:spcAft>
                <a:spcPts val="0"/>
              </a:spcAft>
              <a:buNone/>
              <a:defRPr sz="2400" b="1">
                <a:solidFill>
                  <a:srgbClr val="6C503E"/>
                </a:solidFill>
              </a:defRPr>
            </a:lvl4pPr>
            <a:lvl5pPr lvl="4" algn="ctr" rtl="0">
              <a:lnSpc>
                <a:spcPct val="100000"/>
              </a:lnSpc>
              <a:spcBef>
                <a:spcPts val="0"/>
              </a:spcBef>
              <a:spcAft>
                <a:spcPts val="0"/>
              </a:spcAft>
              <a:buNone/>
              <a:defRPr sz="2400" b="1">
                <a:solidFill>
                  <a:srgbClr val="6C503E"/>
                </a:solidFill>
              </a:defRPr>
            </a:lvl5pPr>
            <a:lvl6pPr lvl="5" algn="ctr" rtl="0">
              <a:lnSpc>
                <a:spcPct val="100000"/>
              </a:lnSpc>
              <a:spcBef>
                <a:spcPts val="0"/>
              </a:spcBef>
              <a:spcAft>
                <a:spcPts val="0"/>
              </a:spcAft>
              <a:buNone/>
              <a:defRPr sz="2400" b="1">
                <a:solidFill>
                  <a:srgbClr val="6C503E"/>
                </a:solidFill>
              </a:defRPr>
            </a:lvl6pPr>
            <a:lvl7pPr lvl="6" algn="ctr" rtl="0">
              <a:lnSpc>
                <a:spcPct val="100000"/>
              </a:lnSpc>
              <a:spcBef>
                <a:spcPts val="0"/>
              </a:spcBef>
              <a:spcAft>
                <a:spcPts val="0"/>
              </a:spcAft>
              <a:buNone/>
              <a:defRPr sz="2400" b="1">
                <a:solidFill>
                  <a:srgbClr val="6C503E"/>
                </a:solidFill>
              </a:defRPr>
            </a:lvl7pPr>
            <a:lvl8pPr lvl="7" algn="ctr" rtl="0">
              <a:lnSpc>
                <a:spcPct val="100000"/>
              </a:lnSpc>
              <a:spcBef>
                <a:spcPts val="0"/>
              </a:spcBef>
              <a:spcAft>
                <a:spcPts val="0"/>
              </a:spcAft>
              <a:buNone/>
              <a:defRPr sz="2400" b="1">
                <a:solidFill>
                  <a:srgbClr val="6C503E"/>
                </a:solidFill>
              </a:defRPr>
            </a:lvl8pPr>
            <a:lvl9pPr lvl="8" algn="ctr" rtl="0">
              <a:lnSpc>
                <a:spcPct val="100000"/>
              </a:lnSpc>
              <a:spcBef>
                <a:spcPts val="0"/>
              </a:spcBef>
              <a:spcAft>
                <a:spcPts val="0"/>
              </a:spcAft>
              <a:buNone/>
              <a:defRPr sz="2400" b="1">
                <a:solidFill>
                  <a:srgbClr val="6C503E"/>
                </a:solidFill>
              </a:defRPr>
            </a:lvl9pPr>
          </a:lstStyle>
          <a:p>
            <a:endParaRPr/>
          </a:p>
        </p:txBody>
      </p:sp>
      <p:sp>
        <p:nvSpPr>
          <p:cNvPr id="98" name="Google Shape;98;p17"/>
          <p:cNvSpPr txBox="1">
            <a:spLocks noGrp="1"/>
          </p:cNvSpPr>
          <p:nvPr>
            <p:ph type="subTitle" idx="3"/>
          </p:nvPr>
        </p:nvSpPr>
        <p:spPr>
          <a:xfrm>
            <a:off x="7771531" y="3959300"/>
            <a:ext cx="3151200" cy="5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400" b="1">
                <a:solidFill>
                  <a:srgbClr val="6C503E"/>
                </a:solidFill>
              </a:defRPr>
            </a:lvl1pPr>
            <a:lvl2pPr lvl="1" algn="ctr" rtl="0">
              <a:lnSpc>
                <a:spcPct val="100000"/>
              </a:lnSpc>
              <a:spcBef>
                <a:spcPts val="0"/>
              </a:spcBef>
              <a:spcAft>
                <a:spcPts val="0"/>
              </a:spcAft>
              <a:buNone/>
              <a:defRPr sz="2400" b="1">
                <a:solidFill>
                  <a:srgbClr val="6C503E"/>
                </a:solidFill>
              </a:defRPr>
            </a:lvl2pPr>
            <a:lvl3pPr lvl="2" algn="ctr" rtl="0">
              <a:lnSpc>
                <a:spcPct val="100000"/>
              </a:lnSpc>
              <a:spcBef>
                <a:spcPts val="0"/>
              </a:spcBef>
              <a:spcAft>
                <a:spcPts val="0"/>
              </a:spcAft>
              <a:buNone/>
              <a:defRPr sz="2400" b="1">
                <a:solidFill>
                  <a:srgbClr val="6C503E"/>
                </a:solidFill>
              </a:defRPr>
            </a:lvl3pPr>
            <a:lvl4pPr lvl="3" algn="ctr" rtl="0">
              <a:lnSpc>
                <a:spcPct val="100000"/>
              </a:lnSpc>
              <a:spcBef>
                <a:spcPts val="0"/>
              </a:spcBef>
              <a:spcAft>
                <a:spcPts val="0"/>
              </a:spcAft>
              <a:buNone/>
              <a:defRPr sz="2400" b="1">
                <a:solidFill>
                  <a:srgbClr val="6C503E"/>
                </a:solidFill>
              </a:defRPr>
            </a:lvl4pPr>
            <a:lvl5pPr lvl="4" algn="ctr" rtl="0">
              <a:lnSpc>
                <a:spcPct val="100000"/>
              </a:lnSpc>
              <a:spcBef>
                <a:spcPts val="0"/>
              </a:spcBef>
              <a:spcAft>
                <a:spcPts val="0"/>
              </a:spcAft>
              <a:buNone/>
              <a:defRPr sz="2400" b="1">
                <a:solidFill>
                  <a:srgbClr val="6C503E"/>
                </a:solidFill>
              </a:defRPr>
            </a:lvl5pPr>
            <a:lvl6pPr lvl="5" algn="ctr" rtl="0">
              <a:lnSpc>
                <a:spcPct val="100000"/>
              </a:lnSpc>
              <a:spcBef>
                <a:spcPts val="0"/>
              </a:spcBef>
              <a:spcAft>
                <a:spcPts val="0"/>
              </a:spcAft>
              <a:buNone/>
              <a:defRPr sz="2400" b="1">
                <a:solidFill>
                  <a:srgbClr val="6C503E"/>
                </a:solidFill>
              </a:defRPr>
            </a:lvl6pPr>
            <a:lvl7pPr lvl="6" algn="ctr" rtl="0">
              <a:lnSpc>
                <a:spcPct val="100000"/>
              </a:lnSpc>
              <a:spcBef>
                <a:spcPts val="0"/>
              </a:spcBef>
              <a:spcAft>
                <a:spcPts val="0"/>
              </a:spcAft>
              <a:buNone/>
              <a:defRPr sz="2400" b="1">
                <a:solidFill>
                  <a:srgbClr val="6C503E"/>
                </a:solidFill>
              </a:defRPr>
            </a:lvl7pPr>
            <a:lvl8pPr lvl="7" algn="ctr" rtl="0">
              <a:lnSpc>
                <a:spcPct val="100000"/>
              </a:lnSpc>
              <a:spcBef>
                <a:spcPts val="0"/>
              </a:spcBef>
              <a:spcAft>
                <a:spcPts val="0"/>
              </a:spcAft>
              <a:buNone/>
              <a:defRPr sz="2400" b="1">
                <a:solidFill>
                  <a:srgbClr val="6C503E"/>
                </a:solidFill>
              </a:defRPr>
            </a:lvl8pPr>
            <a:lvl9pPr lvl="8" algn="ctr" rtl="0">
              <a:lnSpc>
                <a:spcPct val="100000"/>
              </a:lnSpc>
              <a:spcBef>
                <a:spcPts val="0"/>
              </a:spcBef>
              <a:spcAft>
                <a:spcPts val="0"/>
              </a:spcAft>
              <a:buNone/>
              <a:defRPr sz="2400" b="1">
                <a:solidFill>
                  <a:srgbClr val="6C503E"/>
                </a:solidFill>
              </a:defRPr>
            </a:lvl9pPr>
          </a:lstStyle>
          <a:p>
            <a:endParaRPr/>
          </a:p>
        </p:txBody>
      </p:sp>
      <p:sp>
        <p:nvSpPr>
          <p:cNvPr id="99" name="Google Shape;99;p17"/>
          <p:cNvSpPr txBox="1">
            <a:spLocks noGrp="1"/>
          </p:cNvSpPr>
          <p:nvPr>
            <p:ph type="body" idx="4"/>
          </p:nvPr>
        </p:nvSpPr>
        <p:spPr>
          <a:xfrm>
            <a:off x="866732" y="4389300"/>
            <a:ext cx="3151200" cy="9700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chemeClr val="hlink"/>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00" name="Google Shape;100;p17"/>
          <p:cNvSpPr txBox="1">
            <a:spLocks noGrp="1"/>
          </p:cNvSpPr>
          <p:nvPr>
            <p:ph type="body" idx="5"/>
          </p:nvPr>
        </p:nvSpPr>
        <p:spPr>
          <a:xfrm>
            <a:off x="4317152" y="4389300"/>
            <a:ext cx="3150000" cy="9700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chemeClr val="hlink"/>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01" name="Google Shape;101;p17"/>
          <p:cNvSpPr txBox="1">
            <a:spLocks noGrp="1"/>
          </p:cNvSpPr>
          <p:nvPr>
            <p:ph type="body" idx="6"/>
          </p:nvPr>
        </p:nvSpPr>
        <p:spPr>
          <a:xfrm>
            <a:off x="7771531" y="4389300"/>
            <a:ext cx="3151200" cy="9700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chemeClr val="hlink"/>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02" name="Google Shape;102;p17"/>
          <p:cNvSpPr txBox="1">
            <a:spLocks noGrp="1"/>
          </p:cNvSpPr>
          <p:nvPr>
            <p:ph type="title" hasCustomPrompt="1"/>
          </p:nvPr>
        </p:nvSpPr>
        <p:spPr>
          <a:xfrm>
            <a:off x="4317181" y="2632200"/>
            <a:ext cx="3150000" cy="1257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46652"/>
              </a:buClr>
              <a:buSzPts val="5500"/>
              <a:buNone/>
              <a:defRPr sz="7333">
                <a:solidFill>
                  <a:srgbClr val="446652"/>
                </a:solidFill>
              </a:defRPr>
            </a:lvl1pPr>
            <a:lvl2pPr lvl="1" algn="ctr" rtl="0">
              <a:spcBef>
                <a:spcPts val="0"/>
              </a:spcBef>
              <a:spcAft>
                <a:spcPts val="0"/>
              </a:spcAft>
              <a:buClr>
                <a:srgbClr val="446652"/>
              </a:buClr>
              <a:buSzPts val="5500"/>
              <a:buNone/>
              <a:defRPr sz="7333">
                <a:solidFill>
                  <a:srgbClr val="446652"/>
                </a:solidFill>
              </a:defRPr>
            </a:lvl2pPr>
            <a:lvl3pPr lvl="2" algn="ctr" rtl="0">
              <a:spcBef>
                <a:spcPts val="0"/>
              </a:spcBef>
              <a:spcAft>
                <a:spcPts val="0"/>
              </a:spcAft>
              <a:buClr>
                <a:srgbClr val="446652"/>
              </a:buClr>
              <a:buSzPts val="5500"/>
              <a:buNone/>
              <a:defRPr sz="7333">
                <a:solidFill>
                  <a:srgbClr val="446652"/>
                </a:solidFill>
              </a:defRPr>
            </a:lvl3pPr>
            <a:lvl4pPr lvl="3" algn="ctr" rtl="0">
              <a:spcBef>
                <a:spcPts val="0"/>
              </a:spcBef>
              <a:spcAft>
                <a:spcPts val="0"/>
              </a:spcAft>
              <a:buClr>
                <a:srgbClr val="446652"/>
              </a:buClr>
              <a:buSzPts val="5500"/>
              <a:buNone/>
              <a:defRPr sz="7333">
                <a:solidFill>
                  <a:srgbClr val="446652"/>
                </a:solidFill>
              </a:defRPr>
            </a:lvl4pPr>
            <a:lvl5pPr lvl="4" algn="ctr" rtl="0">
              <a:spcBef>
                <a:spcPts val="0"/>
              </a:spcBef>
              <a:spcAft>
                <a:spcPts val="0"/>
              </a:spcAft>
              <a:buClr>
                <a:srgbClr val="446652"/>
              </a:buClr>
              <a:buSzPts val="5500"/>
              <a:buNone/>
              <a:defRPr sz="7333">
                <a:solidFill>
                  <a:srgbClr val="446652"/>
                </a:solidFill>
              </a:defRPr>
            </a:lvl5pPr>
            <a:lvl6pPr lvl="5" algn="ctr" rtl="0">
              <a:spcBef>
                <a:spcPts val="0"/>
              </a:spcBef>
              <a:spcAft>
                <a:spcPts val="0"/>
              </a:spcAft>
              <a:buClr>
                <a:srgbClr val="446652"/>
              </a:buClr>
              <a:buSzPts val="5500"/>
              <a:buNone/>
              <a:defRPr sz="7333">
                <a:solidFill>
                  <a:srgbClr val="446652"/>
                </a:solidFill>
              </a:defRPr>
            </a:lvl6pPr>
            <a:lvl7pPr lvl="6" algn="ctr" rtl="0">
              <a:spcBef>
                <a:spcPts val="0"/>
              </a:spcBef>
              <a:spcAft>
                <a:spcPts val="0"/>
              </a:spcAft>
              <a:buClr>
                <a:srgbClr val="446652"/>
              </a:buClr>
              <a:buSzPts val="5500"/>
              <a:buNone/>
              <a:defRPr sz="7333">
                <a:solidFill>
                  <a:srgbClr val="446652"/>
                </a:solidFill>
              </a:defRPr>
            </a:lvl7pPr>
            <a:lvl8pPr lvl="7" algn="ctr" rtl="0">
              <a:spcBef>
                <a:spcPts val="0"/>
              </a:spcBef>
              <a:spcAft>
                <a:spcPts val="0"/>
              </a:spcAft>
              <a:buClr>
                <a:srgbClr val="446652"/>
              </a:buClr>
              <a:buSzPts val="5500"/>
              <a:buNone/>
              <a:defRPr sz="7333">
                <a:solidFill>
                  <a:srgbClr val="446652"/>
                </a:solidFill>
              </a:defRPr>
            </a:lvl8pPr>
            <a:lvl9pPr lvl="8" algn="ctr" rtl="0">
              <a:spcBef>
                <a:spcPts val="0"/>
              </a:spcBef>
              <a:spcAft>
                <a:spcPts val="0"/>
              </a:spcAft>
              <a:buClr>
                <a:srgbClr val="446652"/>
              </a:buClr>
              <a:buSzPts val="5500"/>
              <a:buNone/>
              <a:defRPr sz="7333">
                <a:solidFill>
                  <a:srgbClr val="446652"/>
                </a:solidFill>
              </a:defRPr>
            </a:lvl9pPr>
          </a:lstStyle>
          <a:p>
            <a:r>
              <a:t>xx%</a:t>
            </a:r>
          </a:p>
        </p:txBody>
      </p:sp>
      <p:sp>
        <p:nvSpPr>
          <p:cNvPr id="103" name="Google Shape;103;p17"/>
          <p:cNvSpPr txBox="1">
            <a:spLocks noGrp="1"/>
          </p:cNvSpPr>
          <p:nvPr>
            <p:ph type="title" idx="7" hasCustomPrompt="1"/>
          </p:nvPr>
        </p:nvSpPr>
        <p:spPr>
          <a:xfrm>
            <a:off x="7772083" y="2632200"/>
            <a:ext cx="3150000" cy="1257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46652"/>
              </a:buClr>
              <a:buSzPts val="5500"/>
              <a:buNone/>
              <a:defRPr sz="7333">
                <a:solidFill>
                  <a:srgbClr val="446652"/>
                </a:solidFill>
              </a:defRPr>
            </a:lvl1pPr>
            <a:lvl2pPr lvl="1" algn="ctr" rtl="0">
              <a:spcBef>
                <a:spcPts val="0"/>
              </a:spcBef>
              <a:spcAft>
                <a:spcPts val="0"/>
              </a:spcAft>
              <a:buClr>
                <a:srgbClr val="446652"/>
              </a:buClr>
              <a:buSzPts val="5500"/>
              <a:buNone/>
              <a:defRPr sz="7333">
                <a:solidFill>
                  <a:srgbClr val="446652"/>
                </a:solidFill>
              </a:defRPr>
            </a:lvl2pPr>
            <a:lvl3pPr lvl="2" algn="ctr" rtl="0">
              <a:spcBef>
                <a:spcPts val="0"/>
              </a:spcBef>
              <a:spcAft>
                <a:spcPts val="0"/>
              </a:spcAft>
              <a:buClr>
                <a:srgbClr val="446652"/>
              </a:buClr>
              <a:buSzPts val="5500"/>
              <a:buNone/>
              <a:defRPr sz="7333">
                <a:solidFill>
                  <a:srgbClr val="446652"/>
                </a:solidFill>
              </a:defRPr>
            </a:lvl3pPr>
            <a:lvl4pPr lvl="3" algn="ctr" rtl="0">
              <a:spcBef>
                <a:spcPts val="0"/>
              </a:spcBef>
              <a:spcAft>
                <a:spcPts val="0"/>
              </a:spcAft>
              <a:buClr>
                <a:srgbClr val="446652"/>
              </a:buClr>
              <a:buSzPts val="5500"/>
              <a:buNone/>
              <a:defRPr sz="7333">
                <a:solidFill>
                  <a:srgbClr val="446652"/>
                </a:solidFill>
              </a:defRPr>
            </a:lvl4pPr>
            <a:lvl5pPr lvl="4" algn="ctr" rtl="0">
              <a:spcBef>
                <a:spcPts val="0"/>
              </a:spcBef>
              <a:spcAft>
                <a:spcPts val="0"/>
              </a:spcAft>
              <a:buClr>
                <a:srgbClr val="446652"/>
              </a:buClr>
              <a:buSzPts val="5500"/>
              <a:buNone/>
              <a:defRPr sz="7333">
                <a:solidFill>
                  <a:srgbClr val="446652"/>
                </a:solidFill>
              </a:defRPr>
            </a:lvl5pPr>
            <a:lvl6pPr lvl="5" algn="ctr" rtl="0">
              <a:spcBef>
                <a:spcPts val="0"/>
              </a:spcBef>
              <a:spcAft>
                <a:spcPts val="0"/>
              </a:spcAft>
              <a:buClr>
                <a:srgbClr val="446652"/>
              </a:buClr>
              <a:buSzPts val="5500"/>
              <a:buNone/>
              <a:defRPr sz="7333">
                <a:solidFill>
                  <a:srgbClr val="446652"/>
                </a:solidFill>
              </a:defRPr>
            </a:lvl6pPr>
            <a:lvl7pPr lvl="6" algn="ctr" rtl="0">
              <a:spcBef>
                <a:spcPts val="0"/>
              </a:spcBef>
              <a:spcAft>
                <a:spcPts val="0"/>
              </a:spcAft>
              <a:buClr>
                <a:srgbClr val="446652"/>
              </a:buClr>
              <a:buSzPts val="5500"/>
              <a:buNone/>
              <a:defRPr sz="7333">
                <a:solidFill>
                  <a:srgbClr val="446652"/>
                </a:solidFill>
              </a:defRPr>
            </a:lvl7pPr>
            <a:lvl8pPr lvl="7" algn="ctr" rtl="0">
              <a:spcBef>
                <a:spcPts val="0"/>
              </a:spcBef>
              <a:spcAft>
                <a:spcPts val="0"/>
              </a:spcAft>
              <a:buClr>
                <a:srgbClr val="446652"/>
              </a:buClr>
              <a:buSzPts val="5500"/>
              <a:buNone/>
              <a:defRPr sz="7333">
                <a:solidFill>
                  <a:srgbClr val="446652"/>
                </a:solidFill>
              </a:defRPr>
            </a:lvl8pPr>
            <a:lvl9pPr lvl="8" algn="ctr" rtl="0">
              <a:spcBef>
                <a:spcPts val="0"/>
              </a:spcBef>
              <a:spcAft>
                <a:spcPts val="0"/>
              </a:spcAft>
              <a:buClr>
                <a:srgbClr val="446652"/>
              </a:buClr>
              <a:buSzPts val="5500"/>
              <a:buNone/>
              <a:defRPr sz="7333">
                <a:solidFill>
                  <a:srgbClr val="446652"/>
                </a:solidFill>
              </a:defRPr>
            </a:lvl9pPr>
          </a:lstStyle>
          <a:p>
            <a:r>
              <a:t>xx%</a:t>
            </a:r>
          </a:p>
        </p:txBody>
      </p:sp>
      <p:sp>
        <p:nvSpPr>
          <p:cNvPr id="104" name="Google Shape;104;p17"/>
          <p:cNvSpPr txBox="1">
            <a:spLocks noGrp="1"/>
          </p:cNvSpPr>
          <p:nvPr>
            <p:ph type="title" idx="8" hasCustomPrompt="1"/>
          </p:nvPr>
        </p:nvSpPr>
        <p:spPr>
          <a:xfrm>
            <a:off x="862281" y="2632200"/>
            <a:ext cx="3150000" cy="1257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46652"/>
              </a:buClr>
              <a:buSzPts val="5500"/>
              <a:buNone/>
              <a:defRPr sz="7333">
                <a:solidFill>
                  <a:srgbClr val="446652"/>
                </a:solidFill>
              </a:defRPr>
            </a:lvl1pPr>
            <a:lvl2pPr lvl="1" algn="ctr" rtl="0">
              <a:spcBef>
                <a:spcPts val="0"/>
              </a:spcBef>
              <a:spcAft>
                <a:spcPts val="0"/>
              </a:spcAft>
              <a:buClr>
                <a:srgbClr val="446652"/>
              </a:buClr>
              <a:buSzPts val="5500"/>
              <a:buNone/>
              <a:defRPr sz="7333">
                <a:solidFill>
                  <a:srgbClr val="446652"/>
                </a:solidFill>
              </a:defRPr>
            </a:lvl2pPr>
            <a:lvl3pPr lvl="2" algn="ctr" rtl="0">
              <a:spcBef>
                <a:spcPts val="0"/>
              </a:spcBef>
              <a:spcAft>
                <a:spcPts val="0"/>
              </a:spcAft>
              <a:buClr>
                <a:srgbClr val="446652"/>
              </a:buClr>
              <a:buSzPts val="5500"/>
              <a:buNone/>
              <a:defRPr sz="7333">
                <a:solidFill>
                  <a:srgbClr val="446652"/>
                </a:solidFill>
              </a:defRPr>
            </a:lvl3pPr>
            <a:lvl4pPr lvl="3" algn="ctr" rtl="0">
              <a:spcBef>
                <a:spcPts val="0"/>
              </a:spcBef>
              <a:spcAft>
                <a:spcPts val="0"/>
              </a:spcAft>
              <a:buClr>
                <a:srgbClr val="446652"/>
              </a:buClr>
              <a:buSzPts val="5500"/>
              <a:buNone/>
              <a:defRPr sz="7333">
                <a:solidFill>
                  <a:srgbClr val="446652"/>
                </a:solidFill>
              </a:defRPr>
            </a:lvl4pPr>
            <a:lvl5pPr lvl="4" algn="ctr" rtl="0">
              <a:spcBef>
                <a:spcPts val="0"/>
              </a:spcBef>
              <a:spcAft>
                <a:spcPts val="0"/>
              </a:spcAft>
              <a:buClr>
                <a:srgbClr val="446652"/>
              </a:buClr>
              <a:buSzPts val="5500"/>
              <a:buNone/>
              <a:defRPr sz="7333">
                <a:solidFill>
                  <a:srgbClr val="446652"/>
                </a:solidFill>
              </a:defRPr>
            </a:lvl5pPr>
            <a:lvl6pPr lvl="5" algn="ctr" rtl="0">
              <a:spcBef>
                <a:spcPts val="0"/>
              </a:spcBef>
              <a:spcAft>
                <a:spcPts val="0"/>
              </a:spcAft>
              <a:buClr>
                <a:srgbClr val="446652"/>
              </a:buClr>
              <a:buSzPts val="5500"/>
              <a:buNone/>
              <a:defRPr sz="7333">
                <a:solidFill>
                  <a:srgbClr val="446652"/>
                </a:solidFill>
              </a:defRPr>
            </a:lvl6pPr>
            <a:lvl7pPr lvl="6" algn="ctr" rtl="0">
              <a:spcBef>
                <a:spcPts val="0"/>
              </a:spcBef>
              <a:spcAft>
                <a:spcPts val="0"/>
              </a:spcAft>
              <a:buClr>
                <a:srgbClr val="446652"/>
              </a:buClr>
              <a:buSzPts val="5500"/>
              <a:buNone/>
              <a:defRPr sz="7333">
                <a:solidFill>
                  <a:srgbClr val="446652"/>
                </a:solidFill>
              </a:defRPr>
            </a:lvl7pPr>
            <a:lvl8pPr lvl="7" algn="ctr" rtl="0">
              <a:spcBef>
                <a:spcPts val="0"/>
              </a:spcBef>
              <a:spcAft>
                <a:spcPts val="0"/>
              </a:spcAft>
              <a:buClr>
                <a:srgbClr val="446652"/>
              </a:buClr>
              <a:buSzPts val="5500"/>
              <a:buNone/>
              <a:defRPr sz="7333">
                <a:solidFill>
                  <a:srgbClr val="446652"/>
                </a:solidFill>
              </a:defRPr>
            </a:lvl8pPr>
            <a:lvl9pPr lvl="8" algn="ctr" rtl="0">
              <a:spcBef>
                <a:spcPts val="0"/>
              </a:spcBef>
              <a:spcAft>
                <a:spcPts val="0"/>
              </a:spcAft>
              <a:buClr>
                <a:srgbClr val="446652"/>
              </a:buClr>
              <a:buSzPts val="5500"/>
              <a:buNone/>
              <a:defRPr sz="7333">
                <a:solidFill>
                  <a:srgbClr val="446652"/>
                </a:solidFill>
              </a:defRPr>
            </a:lvl9pPr>
          </a:lstStyle>
          <a:p>
            <a:r>
              <a:t>xx%</a:t>
            </a:r>
          </a:p>
        </p:txBody>
      </p:sp>
      <p:sp>
        <p:nvSpPr>
          <p:cNvPr id="105" name="Google Shape;105;p17"/>
          <p:cNvSpPr txBox="1">
            <a:spLocks noGrp="1"/>
          </p:cNvSpPr>
          <p:nvPr>
            <p:ph type="title" idx="9"/>
          </p:nvPr>
        </p:nvSpPr>
        <p:spPr>
          <a:xfrm>
            <a:off x="965400" y="702100"/>
            <a:ext cx="10266800" cy="777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Chivo"/>
                <a:ea typeface="Chivo"/>
                <a:cs typeface="Chivo"/>
                <a:sym typeface="Chivo"/>
              </a:defRPr>
            </a:lvl2pPr>
            <a:lvl3pPr lvl="2" rtl="0">
              <a:spcBef>
                <a:spcPts val="0"/>
              </a:spcBef>
              <a:spcAft>
                <a:spcPts val="0"/>
              </a:spcAft>
              <a:buSzPts val="2800"/>
              <a:buNone/>
              <a:defRPr>
                <a:latin typeface="Chivo"/>
                <a:ea typeface="Chivo"/>
                <a:cs typeface="Chivo"/>
                <a:sym typeface="Chivo"/>
              </a:defRPr>
            </a:lvl3pPr>
            <a:lvl4pPr lvl="3" rtl="0">
              <a:spcBef>
                <a:spcPts val="0"/>
              </a:spcBef>
              <a:spcAft>
                <a:spcPts val="0"/>
              </a:spcAft>
              <a:buSzPts val="2800"/>
              <a:buNone/>
              <a:defRPr>
                <a:latin typeface="Chivo"/>
                <a:ea typeface="Chivo"/>
                <a:cs typeface="Chivo"/>
                <a:sym typeface="Chivo"/>
              </a:defRPr>
            </a:lvl4pPr>
            <a:lvl5pPr lvl="4" rtl="0">
              <a:spcBef>
                <a:spcPts val="0"/>
              </a:spcBef>
              <a:spcAft>
                <a:spcPts val="0"/>
              </a:spcAft>
              <a:buSzPts val="2800"/>
              <a:buNone/>
              <a:defRPr>
                <a:latin typeface="Chivo"/>
                <a:ea typeface="Chivo"/>
                <a:cs typeface="Chivo"/>
                <a:sym typeface="Chivo"/>
              </a:defRPr>
            </a:lvl5pPr>
            <a:lvl6pPr lvl="5" rtl="0">
              <a:spcBef>
                <a:spcPts val="0"/>
              </a:spcBef>
              <a:spcAft>
                <a:spcPts val="0"/>
              </a:spcAft>
              <a:buSzPts val="2800"/>
              <a:buNone/>
              <a:defRPr>
                <a:latin typeface="Chivo"/>
                <a:ea typeface="Chivo"/>
                <a:cs typeface="Chivo"/>
                <a:sym typeface="Chivo"/>
              </a:defRPr>
            </a:lvl6pPr>
            <a:lvl7pPr lvl="6" rtl="0">
              <a:spcBef>
                <a:spcPts val="0"/>
              </a:spcBef>
              <a:spcAft>
                <a:spcPts val="0"/>
              </a:spcAft>
              <a:buSzPts val="2800"/>
              <a:buNone/>
              <a:defRPr>
                <a:latin typeface="Chivo"/>
                <a:ea typeface="Chivo"/>
                <a:cs typeface="Chivo"/>
                <a:sym typeface="Chivo"/>
              </a:defRPr>
            </a:lvl7pPr>
            <a:lvl8pPr lvl="7" rtl="0">
              <a:spcBef>
                <a:spcPts val="0"/>
              </a:spcBef>
              <a:spcAft>
                <a:spcPts val="0"/>
              </a:spcAft>
              <a:buSzPts val="2800"/>
              <a:buNone/>
              <a:defRPr>
                <a:latin typeface="Chivo"/>
                <a:ea typeface="Chivo"/>
                <a:cs typeface="Chivo"/>
                <a:sym typeface="Chivo"/>
              </a:defRPr>
            </a:lvl8pPr>
            <a:lvl9pPr lvl="8" rtl="0">
              <a:spcBef>
                <a:spcPts val="0"/>
              </a:spcBef>
              <a:spcAft>
                <a:spcPts val="0"/>
              </a:spcAft>
              <a:buSzPts val="2800"/>
              <a:buNone/>
              <a:defRPr>
                <a:latin typeface="Chivo"/>
                <a:ea typeface="Chivo"/>
                <a:cs typeface="Chivo"/>
                <a:sym typeface="Chivo"/>
              </a:defRPr>
            </a:lvl9pPr>
          </a:lstStyle>
          <a:p>
            <a:endParaRPr/>
          </a:p>
        </p:txBody>
      </p:sp>
    </p:spTree>
    <p:extLst>
      <p:ext uri="{BB962C8B-B14F-4D97-AF65-F5344CB8AC3E}">
        <p14:creationId xmlns:p14="http://schemas.microsoft.com/office/powerpoint/2010/main" val="226723349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106"/>
        <p:cNvGrpSpPr/>
        <p:nvPr/>
      </p:nvGrpSpPr>
      <p:grpSpPr>
        <a:xfrm>
          <a:off x="0" y="0"/>
          <a:ext cx="0" cy="0"/>
          <a:chOff x="0" y="0"/>
          <a:chExt cx="0" cy="0"/>
        </a:xfrm>
      </p:grpSpPr>
      <p:sp>
        <p:nvSpPr>
          <p:cNvPr id="107" name="Google Shape;107;p18"/>
          <p:cNvSpPr txBox="1">
            <a:spLocks noGrp="1"/>
          </p:cNvSpPr>
          <p:nvPr>
            <p:ph type="subTitle" idx="1"/>
          </p:nvPr>
        </p:nvSpPr>
        <p:spPr>
          <a:xfrm>
            <a:off x="1153267" y="2447100"/>
            <a:ext cx="30480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108" name="Google Shape;108;p18"/>
          <p:cNvSpPr txBox="1">
            <a:spLocks noGrp="1"/>
          </p:cNvSpPr>
          <p:nvPr>
            <p:ph type="subTitle" idx="2"/>
          </p:nvPr>
        </p:nvSpPr>
        <p:spPr>
          <a:xfrm>
            <a:off x="4572000" y="2447100"/>
            <a:ext cx="30480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109" name="Google Shape;109;p18"/>
          <p:cNvSpPr txBox="1">
            <a:spLocks noGrp="1"/>
          </p:cNvSpPr>
          <p:nvPr>
            <p:ph type="subTitle" idx="3"/>
          </p:nvPr>
        </p:nvSpPr>
        <p:spPr>
          <a:xfrm>
            <a:off x="7997400" y="2447100"/>
            <a:ext cx="30480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110" name="Google Shape;110;p18"/>
          <p:cNvSpPr txBox="1">
            <a:spLocks noGrp="1"/>
          </p:cNvSpPr>
          <p:nvPr>
            <p:ph type="body" idx="4"/>
          </p:nvPr>
        </p:nvSpPr>
        <p:spPr>
          <a:xfrm>
            <a:off x="1153267" y="3083500"/>
            <a:ext cx="30480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11" name="Google Shape;111;p18"/>
          <p:cNvSpPr txBox="1">
            <a:spLocks noGrp="1"/>
          </p:cNvSpPr>
          <p:nvPr>
            <p:ph type="body" idx="5"/>
          </p:nvPr>
        </p:nvSpPr>
        <p:spPr>
          <a:xfrm>
            <a:off x="4572400" y="3083500"/>
            <a:ext cx="30472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12" name="Google Shape;112;p18"/>
          <p:cNvSpPr txBox="1">
            <a:spLocks noGrp="1"/>
          </p:cNvSpPr>
          <p:nvPr>
            <p:ph type="body" idx="6"/>
          </p:nvPr>
        </p:nvSpPr>
        <p:spPr>
          <a:xfrm>
            <a:off x="7997400" y="3083500"/>
            <a:ext cx="30480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13" name="Google Shape;113;p18"/>
          <p:cNvSpPr txBox="1">
            <a:spLocks noGrp="1"/>
          </p:cNvSpPr>
          <p:nvPr>
            <p:ph type="subTitle" idx="7"/>
          </p:nvPr>
        </p:nvSpPr>
        <p:spPr>
          <a:xfrm>
            <a:off x="1153267" y="4738003"/>
            <a:ext cx="30480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114" name="Google Shape;114;p18"/>
          <p:cNvSpPr txBox="1">
            <a:spLocks noGrp="1"/>
          </p:cNvSpPr>
          <p:nvPr>
            <p:ph type="subTitle" idx="8"/>
          </p:nvPr>
        </p:nvSpPr>
        <p:spPr>
          <a:xfrm>
            <a:off x="4572000" y="4738003"/>
            <a:ext cx="30480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115" name="Google Shape;115;p18"/>
          <p:cNvSpPr txBox="1">
            <a:spLocks noGrp="1"/>
          </p:cNvSpPr>
          <p:nvPr>
            <p:ph type="subTitle" idx="9"/>
          </p:nvPr>
        </p:nvSpPr>
        <p:spPr>
          <a:xfrm>
            <a:off x="7997400" y="4738003"/>
            <a:ext cx="30480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116" name="Google Shape;116;p18"/>
          <p:cNvSpPr txBox="1">
            <a:spLocks noGrp="1"/>
          </p:cNvSpPr>
          <p:nvPr>
            <p:ph type="body" idx="13"/>
          </p:nvPr>
        </p:nvSpPr>
        <p:spPr>
          <a:xfrm>
            <a:off x="1153267" y="5374400"/>
            <a:ext cx="30480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17" name="Google Shape;117;p18"/>
          <p:cNvSpPr txBox="1">
            <a:spLocks noGrp="1"/>
          </p:cNvSpPr>
          <p:nvPr>
            <p:ph type="body" idx="14"/>
          </p:nvPr>
        </p:nvSpPr>
        <p:spPr>
          <a:xfrm>
            <a:off x="4572400" y="5374401"/>
            <a:ext cx="30472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18" name="Google Shape;118;p18"/>
          <p:cNvSpPr txBox="1">
            <a:spLocks noGrp="1"/>
          </p:cNvSpPr>
          <p:nvPr>
            <p:ph type="body" idx="15"/>
          </p:nvPr>
        </p:nvSpPr>
        <p:spPr>
          <a:xfrm>
            <a:off x="7997400" y="5374401"/>
            <a:ext cx="30480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19" name="Google Shape;119;p18"/>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6C503E"/>
                </a:solidFill>
                <a:latin typeface="PT Serif"/>
                <a:ea typeface="PT Serif"/>
                <a:cs typeface="PT Serif"/>
                <a:sym typeface="PT Serif"/>
              </a:defRPr>
            </a:lvl1pPr>
            <a:lvl2pPr lvl="1" rtl="0">
              <a:spcBef>
                <a:spcPts val="0"/>
              </a:spcBef>
              <a:spcAft>
                <a:spcPts val="0"/>
              </a:spcAft>
              <a:buNone/>
              <a:defRPr>
                <a:solidFill>
                  <a:srgbClr val="6C503E"/>
                </a:solidFill>
                <a:latin typeface="PT Serif"/>
                <a:ea typeface="PT Serif"/>
                <a:cs typeface="PT Serif"/>
                <a:sym typeface="PT Serif"/>
              </a:defRPr>
            </a:lvl2pPr>
            <a:lvl3pPr lvl="2" rtl="0">
              <a:spcBef>
                <a:spcPts val="0"/>
              </a:spcBef>
              <a:spcAft>
                <a:spcPts val="0"/>
              </a:spcAft>
              <a:buNone/>
              <a:defRPr>
                <a:solidFill>
                  <a:srgbClr val="6C503E"/>
                </a:solidFill>
                <a:latin typeface="PT Serif"/>
                <a:ea typeface="PT Serif"/>
                <a:cs typeface="PT Serif"/>
                <a:sym typeface="PT Serif"/>
              </a:defRPr>
            </a:lvl3pPr>
            <a:lvl4pPr lvl="3" rtl="0">
              <a:spcBef>
                <a:spcPts val="0"/>
              </a:spcBef>
              <a:spcAft>
                <a:spcPts val="0"/>
              </a:spcAft>
              <a:buNone/>
              <a:defRPr>
                <a:solidFill>
                  <a:srgbClr val="6C503E"/>
                </a:solidFill>
                <a:latin typeface="PT Serif"/>
                <a:ea typeface="PT Serif"/>
                <a:cs typeface="PT Serif"/>
                <a:sym typeface="PT Serif"/>
              </a:defRPr>
            </a:lvl4pPr>
            <a:lvl5pPr lvl="4" rtl="0">
              <a:spcBef>
                <a:spcPts val="0"/>
              </a:spcBef>
              <a:spcAft>
                <a:spcPts val="0"/>
              </a:spcAft>
              <a:buNone/>
              <a:defRPr>
                <a:solidFill>
                  <a:srgbClr val="6C503E"/>
                </a:solidFill>
                <a:latin typeface="PT Serif"/>
                <a:ea typeface="PT Serif"/>
                <a:cs typeface="PT Serif"/>
                <a:sym typeface="PT Serif"/>
              </a:defRPr>
            </a:lvl5pPr>
            <a:lvl6pPr lvl="5" rtl="0">
              <a:spcBef>
                <a:spcPts val="0"/>
              </a:spcBef>
              <a:spcAft>
                <a:spcPts val="0"/>
              </a:spcAft>
              <a:buNone/>
              <a:defRPr>
                <a:solidFill>
                  <a:srgbClr val="6C503E"/>
                </a:solidFill>
                <a:latin typeface="PT Serif"/>
                <a:ea typeface="PT Serif"/>
                <a:cs typeface="PT Serif"/>
                <a:sym typeface="PT Serif"/>
              </a:defRPr>
            </a:lvl6pPr>
            <a:lvl7pPr lvl="6" rtl="0">
              <a:spcBef>
                <a:spcPts val="0"/>
              </a:spcBef>
              <a:spcAft>
                <a:spcPts val="0"/>
              </a:spcAft>
              <a:buNone/>
              <a:defRPr>
                <a:solidFill>
                  <a:srgbClr val="6C503E"/>
                </a:solidFill>
                <a:latin typeface="PT Serif"/>
                <a:ea typeface="PT Serif"/>
                <a:cs typeface="PT Serif"/>
                <a:sym typeface="PT Serif"/>
              </a:defRPr>
            </a:lvl7pPr>
            <a:lvl8pPr lvl="7" rtl="0">
              <a:spcBef>
                <a:spcPts val="0"/>
              </a:spcBef>
              <a:spcAft>
                <a:spcPts val="0"/>
              </a:spcAft>
              <a:buNone/>
              <a:defRPr>
                <a:solidFill>
                  <a:srgbClr val="6C503E"/>
                </a:solidFill>
                <a:latin typeface="PT Serif"/>
                <a:ea typeface="PT Serif"/>
                <a:cs typeface="PT Serif"/>
                <a:sym typeface="PT Serif"/>
              </a:defRPr>
            </a:lvl8pPr>
            <a:lvl9pPr lvl="8" rtl="0">
              <a:spcBef>
                <a:spcPts val="0"/>
              </a:spcBef>
              <a:spcAft>
                <a:spcPts val="0"/>
              </a:spcAft>
              <a:buNone/>
              <a:defRPr>
                <a:solidFill>
                  <a:srgbClr val="6C503E"/>
                </a:solidFill>
                <a:latin typeface="PT Serif"/>
                <a:ea typeface="PT Serif"/>
                <a:cs typeface="PT Serif"/>
                <a:sym typeface="PT Serif"/>
              </a:defRPr>
            </a:lvl9pPr>
          </a:lstStyle>
          <a:p>
            <a:endParaRPr/>
          </a:p>
        </p:txBody>
      </p:sp>
    </p:spTree>
    <p:extLst>
      <p:ext uri="{BB962C8B-B14F-4D97-AF65-F5344CB8AC3E}">
        <p14:creationId xmlns:p14="http://schemas.microsoft.com/office/powerpoint/2010/main" val="107352384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itle + background 2">
  <p:cSld name="Title + background 2">
    <p:spTree>
      <p:nvGrpSpPr>
        <p:cNvPr id="1" name="Shape 120"/>
        <p:cNvGrpSpPr/>
        <p:nvPr/>
      </p:nvGrpSpPr>
      <p:grpSpPr>
        <a:xfrm>
          <a:off x="0" y="0"/>
          <a:ext cx="0" cy="0"/>
          <a:chOff x="0" y="0"/>
          <a:chExt cx="0" cy="0"/>
        </a:xfrm>
      </p:grpSpPr>
      <p:pic>
        <p:nvPicPr>
          <p:cNvPr id="121" name="Google Shape;121;p19"/>
          <p:cNvPicPr preferRelativeResize="0"/>
          <p:nvPr/>
        </p:nvPicPr>
        <p:blipFill>
          <a:blip r:embed="rId2">
            <a:alphaModFix/>
          </a:blip>
          <a:stretch>
            <a:fillRect/>
          </a:stretch>
        </p:blipFill>
        <p:spPr>
          <a:xfrm rot="10800000">
            <a:off x="7970901" y="-1828800"/>
            <a:ext cx="6176899" cy="6246267"/>
          </a:xfrm>
          <a:prstGeom prst="rect">
            <a:avLst/>
          </a:prstGeom>
          <a:noFill/>
          <a:ln>
            <a:noFill/>
          </a:ln>
        </p:spPr>
      </p:pic>
      <p:sp>
        <p:nvSpPr>
          <p:cNvPr id="122" name="Google Shape;122;p19"/>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6C503E"/>
                </a:solidFill>
                <a:latin typeface="PT Serif"/>
                <a:ea typeface="PT Serif"/>
                <a:cs typeface="PT Serif"/>
                <a:sym typeface="PT Serif"/>
              </a:defRPr>
            </a:lvl1pPr>
            <a:lvl2pPr lvl="1" algn="ctr" rtl="0">
              <a:spcBef>
                <a:spcPts val="0"/>
              </a:spcBef>
              <a:spcAft>
                <a:spcPts val="0"/>
              </a:spcAft>
              <a:buNone/>
              <a:defRPr>
                <a:solidFill>
                  <a:srgbClr val="6C503E"/>
                </a:solidFill>
                <a:latin typeface="PT Serif"/>
                <a:ea typeface="PT Serif"/>
                <a:cs typeface="PT Serif"/>
                <a:sym typeface="PT Serif"/>
              </a:defRPr>
            </a:lvl2pPr>
            <a:lvl3pPr lvl="2" algn="ctr" rtl="0">
              <a:spcBef>
                <a:spcPts val="0"/>
              </a:spcBef>
              <a:spcAft>
                <a:spcPts val="0"/>
              </a:spcAft>
              <a:buNone/>
              <a:defRPr>
                <a:solidFill>
                  <a:srgbClr val="6C503E"/>
                </a:solidFill>
                <a:latin typeface="PT Serif"/>
                <a:ea typeface="PT Serif"/>
                <a:cs typeface="PT Serif"/>
                <a:sym typeface="PT Serif"/>
              </a:defRPr>
            </a:lvl3pPr>
            <a:lvl4pPr lvl="3" algn="ctr" rtl="0">
              <a:spcBef>
                <a:spcPts val="0"/>
              </a:spcBef>
              <a:spcAft>
                <a:spcPts val="0"/>
              </a:spcAft>
              <a:buNone/>
              <a:defRPr>
                <a:solidFill>
                  <a:srgbClr val="6C503E"/>
                </a:solidFill>
                <a:latin typeface="PT Serif"/>
                <a:ea typeface="PT Serif"/>
                <a:cs typeface="PT Serif"/>
                <a:sym typeface="PT Serif"/>
              </a:defRPr>
            </a:lvl4pPr>
            <a:lvl5pPr lvl="4" algn="ctr" rtl="0">
              <a:spcBef>
                <a:spcPts val="0"/>
              </a:spcBef>
              <a:spcAft>
                <a:spcPts val="0"/>
              </a:spcAft>
              <a:buNone/>
              <a:defRPr>
                <a:solidFill>
                  <a:srgbClr val="6C503E"/>
                </a:solidFill>
                <a:latin typeface="PT Serif"/>
                <a:ea typeface="PT Serif"/>
                <a:cs typeface="PT Serif"/>
                <a:sym typeface="PT Serif"/>
              </a:defRPr>
            </a:lvl5pPr>
            <a:lvl6pPr lvl="5" algn="ctr" rtl="0">
              <a:spcBef>
                <a:spcPts val="0"/>
              </a:spcBef>
              <a:spcAft>
                <a:spcPts val="0"/>
              </a:spcAft>
              <a:buNone/>
              <a:defRPr>
                <a:solidFill>
                  <a:srgbClr val="6C503E"/>
                </a:solidFill>
                <a:latin typeface="PT Serif"/>
                <a:ea typeface="PT Serif"/>
                <a:cs typeface="PT Serif"/>
                <a:sym typeface="PT Serif"/>
              </a:defRPr>
            </a:lvl6pPr>
            <a:lvl7pPr lvl="6" algn="ctr" rtl="0">
              <a:spcBef>
                <a:spcPts val="0"/>
              </a:spcBef>
              <a:spcAft>
                <a:spcPts val="0"/>
              </a:spcAft>
              <a:buNone/>
              <a:defRPr>
                <a:solidFill>
                  <a:srgbClr val="6C503E"/>
                </a:solidFill>
                <a:latin typeface="PT Serif"/>
                <a:ea typeface="PT Serif"/>
                <a:cs typeface="PT Serif"/>
                <a:sym typeface="PT Serif"/>
              </a:defRPr>
            </a:lvl7pPr>
            <a:lvl8pPr lvl="7" algn="ctr" rtl="0">
              <a:spcBef>
                <a:spcPts val="0"/>
              </a:spcBef>
              <a:spcAft>
                <a:spcPts val="0"/>
              </a:spcAft>
              <a:buNone/>
              <a:defRPr>
                <a:solidFill>
                  <a:srgbClr val="6C503E"/>
                </a:solidFill>
                <a:latin typeface="PT Serif"/>
                <a:ea typeface="PT Serif"/>
                <a:cs typeface="PT Serif"/>
                <a:sym typeface="PT Serif"/>
              </a:defRPr>
            </a:lvl8pPr>
            <a:lvl9pPr lvl="8" algn="ctr" rtl="0">
              <a:spcBef>
                <a:spcPts val="0"/>
              </a:spcBef>
              <a:spcAft>
                <a:spcPts val="0"/>
              </a:spcAft>
              <a:buNone/>
              <a:defRPr>
                <a:solidFill>
                  <a:srgbClr val="6C503E"/>
                </a:solidFill>
                <a:latin typeface="PT Serif"/>
                <a:ea typeface="PT Serif"/>
                <a:cs typeface="PT Serif"/>
                <a:sym typeface="PT Serif"/>
              </a:defRPr>
            </a:lvl9pPr>
          </a:lstStyle>
          <a:p>
            <a:endParaRPr/>
          </a:p>
        </p:txBody>
      </p:sp>
    </p:spTree>
    <p:extLst>
      <p:ext uri="{BB962C8B-B14F-4D97-AF65-F5344CB8AC3E}">
        <p14:creationId xmlns:p14="http://schemas.microsoft.com/office/powerpoint/2010/main" val="251147168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123"/>
        <p:cNvGrpSpPr/>
        <p:nvPr/>
      </p:nvGrpSpPr>
      <p:grpSpPr>
        <a:xfrm>
          <a:off x="0" y="0"/>
          <a:ext cx="0" cy="0"/>
          <a:chOff x="0" y="0"/>
          <a:chExt cx="0" cy="0"/>
        </a:xfrm>
      </p:grpSpPr>
      <p:pic>
        <p:nvPicPr>
          <p:cNvPr id="124" name="Google Shape;124;p20"/>
          <p:cNvPicPr preferRelativeResize="0"/>
          <p:nvPr/>
        </p:nvPicPr>
        <p:blipFill>
          <a:blip r:embed="rId2">
            <a:alphaModFix/>
          </a:blip>
          <a:stretch>
            <a:fillRect/>
          </a:stretch>
        </p:blipFill>
        <p:spPr>
          <a:xfrm rot="10800000">
            <a:off x="5842001" y="-134534"/>
            <a:ext cx="9194033" cy="8951467"/>
          </a:xfrm>
          <a:prstGeom prst="rect">
            <a:avLst/>
          </a:prstGeom>
          <a:noFill/>
          <a:ln>
            <a:noFill/>
          </a:ln>
        </p:spPr>
      </p:pic>
      <p:pic>
        <p:nvPicPr>
          <p:cNvPr id="125" name="Google Shape;125;p20"/>
          <p:cNvPicPr preferRelativeResize="0"/>
          <p:nvPr/>
        </p:nvPicPr>
        <p:blipFill>
          <a:blip r:embed="rId2">
            <a:alphaModFix/>
          </a:blip>
          <a:stretch>
            <a:fillRect/>
          </a:stretch>
        </p:blipFill>
        <p:spPr>
          <a:xfrm>
            <a:off x="-2692399" y="-2322067"/>
            <a:ext cx="9194033" cy="8951467"/>
          </a:xfrm>
          <a:prstGeom prst="rect">
            <a:avLst/>
          </a:prstGeom>
          <a:noFill/>
          <a:ln>
            <a:noFill/>
          </a:ln>
        </p:spPr>
      </p:pic>
      <p:sp>
        <p:nvSpPr>
          <p:cNvPr id="126" name="Google Shape;126;p20"/>
          <p:cNvSpPr txBox="1">
            <a:spLocks noGrp="1"/>
          </p:cNvSpPr>
          <p:nvPr>
            <p:ph type="ctrTitle"/>
          </p:nvPr>
        </p:nvSpPr>
        <p:spPr>
          <a:xfrm>
            <a:off x="2236600" y="1149500"/>
            <a:ext cx="7718800" cy="1212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6C503E"/>
              </a:buClr>
              <a:buSzPts val="5200"/>
              <a:buFont typeface="PT Serif"/>
              <a:buNone/>
              <a:defRPr sz="6933">
                <a:solidFill>
                  <a:srgbClr val="6C503E"/>
                </a:solidFill>
                <a:latin typeface="PT Serif"/>
                <a:ea typeface="PT Serif"/>
                <a:cs typeface="PT Serif"/>
                <a:sym typeface="PT Serif"/>
              </a:defRPr>
            </a:lvl1pPr>
            <a:lvl2pPr lvl="1" algn="ctr" rtl="0">
              <a:spcBef>
                <a:spcPts val="0"/>
              </a:spcBef>
              <a:spcAft>
                <a:spcPts val="0"/>
              </a:spcAft>
              <a:buSzPts val="4500"/>
              <a:buFont typeface="PT Serif"/>
              <a:buNone/>
              <a:defRPr sz="6000">
                <a:latin typeface="PT Serif"/>
                <a:ea typeface="PT Serif"/>
                <a:cs typeface="PT Serif"/>
                <a:sym typeface="PT Serif"/>
              </a:defRPr>
            </a:lvl2pPr>
            <a:lvl3pPr lvl="2" algn="ctr" rtl="0">
              <a:spcBef>
                <a:spcPts val="0"/>
              </a:spcBef>
              <a:spcAft>
                <a:spcPts val="0"/>
              </a:spcAft>
              <a:buSzPts val="4500"/>
              <a:buFont typeface="PT Serif"/>
              <a:buNone/>
              <a:defRPr sz="6000">
                <a:latin typeface="PT Serif"/>
                <a:ea typeface="PT Serif"/>
                <a:cs typeface="PT Serif"/>
                <a:sym typeface="PT Serif"/>
              </a:defRPr>
            </a:lvl3pPr>
            <a:lvl4pPr lvl="3" algn="ctr" rtl="0">
              <a:spcBef>
                <a:spcPts val="0"/>
              </a:spcBef>
              <a:spcAft>
                <a:spcPts val="0"/>
              </a:spcAft>
              <a:buSzPts val="4500"/>
              <a:buFont typeface="PT Serif"/>
              <a:buNone/>
              <a:defRPr sz="6000">
                <a:latin typeface="PT Serif"/>
                <a:ea typeface="PT Serif"/>
                <a:cs typeface="PT Serif"/>
                <a:sym typeface="PT Serif"/>
              </a:defRPr>
            </a:lvl4pPr>
            <a:lvl5pPr lvl="4" algn="ctr" rtl="0">
              <a:spcBef>
                <a:spcPts val="0"/>
              </a:spcBef>
              <a:spcAft>
                <a:spcPts val="0"/>
              </a:spcAft>
              <a:buSzPts val="4500"/>
              <a:buFont typeface="PT Serif"/>
              <a:buNone/>
              <a:defRPr sz="6000">
                <a:latin typeface="PT Serif"/>
                <a:ea typeface="PT Serif"/>
                <a:cs typeface="PT Serif"/>
                <a:sym typeface="PT Serif"/>
              </a:defRPr>
            </a:lvl5pPr>
            <a:lvl6pPr lvl="5" algn="ctr" rtl="0">
              <a:spcBef>
                <a:spcPts val="0"/>
              </a:spcBef>
              <a:spcAft>
                <a:spcPts val="0"/>
              </a:spcAft>
              <a:buSzPts val="4500"/>
              <a:buFont typeface="PT Serif"/>
              <a:buNone/>
              <a:defRPr sz="6000">
                <a:latin typeface="PT Serif"/>
                <a:ea typeface="PT Serif"/>
                <a:cs typeface="PT Serif"/>
                <a:sym typeface="PT Serif"/>
              </a:defRPr>
            </a:lvl6pPr>
            <a:lvl7pPr lvl="6" algn="ctr" rtl="0">
              <a:spcBef>
                <a:spcPts val="0"/>
              </a:spcBef>
              <a:spcAft>
                <a:spcPts val="0"/>
              </a:spcAft>
              <a:buSzPts val="4500"/>
              <a:buFont typeface="PT Serif"/>
              <a:buNone/>
              <a:defRPr sz="6000">
                <a:latin typeface="PT Serif"/>
                <a:ea typeface="PT Serif"/>
                <a:cs typeface="PT Serif"/>
                <a:sym typeface="PT Serif"/>
              </a:defRPr>
            </a:lvl7pPr>
            <a:lvl8pPr lvl="7" algn="ctr" rtl="0">
              <a:spcBef>
                <a:spcPts val="0"/>
              </a:spcBef>
              <a:spcAft>
                <a:spcPts val="0"/>
              </a:spcAft>
              <a:buSzPts val="4500"/>
              <a:buFont typeface="PT Serif"/>
              <a:buNone/>
              <a:defRPr sz="6000">
                <a:latin typeface="PT Serif"/>
                <a:ea typeface="PT Serif"/>
                <a:cs typeface="PT Serif"/>
                <a:sym typeface="PT Serif"/>
              </a:defRPr>
            </a:lvl8pPr>
            <a:lvl9pPr lvl="8" algn="ctr" rtl="0">
              <a:spcBef>
                <a:spcPts val="0"/>
              </a:spcBef>
              <a:spcAft>
                <a:spcPts val="0"/>
              </a:spcAft>
              <a:buSzPts val="4500"/>
              <a:buFont typeface="PT Serif"/>
              <a:buNone/>
              <a:defRPr sz="6000">
                <a:latin typeface="PT Serif"/>
                <a:ea typeface="PT Serif"/>
                <a:cs typeface="PT Serif"/>
                <a:sym typeface="PT Serif"/>
              </a:defRPr>
            </a:lvl9pPr>
          </a:lstStyle>
          <a:p>
            <a:endParaRPr/>
          </a:p>
        </p:txBody>
      </p:sp>
      <p:sp>
        <p:nvSpPr>
          <p:cNvPr id="127" name="Google Shape;127;p20"/>
          <p:cNvSpPr txBox="1">
            <a:spLocks noGrp="1"/>
          </p:cNvSpPr>
          <p:nvPr>
            <p:ph type="subTitle" idx="1"/>
          </p:nvPr>
        </p:nvSpPr>
        <p:spPr>
          <a:xfrm>
            <a:off x="2981800" y="2315700"/>
            <a:ext cx="6228400" cy="151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46652"/>
              </a:buClr>
              <a:buSzPts val="1600"/>
              <a:buNone/>
              <a:defRPr sz="2133">
                <a:solidFill>
                  <a:srgbClr val="446652"/>
                </a:solidFill>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28" name="Google Shape;128;p20"/>
          <p:cNvSpPr txBox="1"/>
          <p:nvPr/>
        </p:nvSpPr>
        <p:spPr>
          <a:xfrm>
            <a:off x="3886200" y="4774100"/>
            <a:ext cx="4419600" cy="991600"/>
          </a:xfrm>
          <a:prstGeom prst="rect">
            <a:avLst/>
          </a:prstGeom>
          <a:noFill/>
          <a:ln>
            <a:noFill/>
          </a:ln>
        </p:spPr>
        <p:txBody>
          <a:bodyPr spcFirstLastPara="1" wrap="square" lIns="121900" tIns="121900" rIns="121900" bIns="121900" anchor="b" anchorCtr="0">
            <a:noAutofit/>
          </a:bodyPr>
          <a:lstStyle/>
          <a:p>
            <a:pPr marL="0" marR="0" lvl="0" indent="0" algn="ctr" defTabSz="1219170" rtl="0" eaLnBrk="1" fontAlgn="auto" latinLnBrk="0" hangingPunct="1">
              <a:lnSpc>
                <a:spcPct val="115000"/>
              </a:lnSpc>
              <a:spcBef>
                <a:spcPts val="400"/>
              </a:spcBef>
              <a:spcAft>
                <a:spcPts val="0"/>
              </a:spcAft>
              <a:buClr>
                <a:srgbClr val="000000"/>
              </a:buClr>
              <a:buSzTx/>
              <a:buFont typeface="Arial"/>
              <a:buNone/>
              <a:tabLst/>
              <a:defRPr/>
            </a:pPr>
            <a:r>
              <a:rPr kumimoji="0" lang="en" sz="1333" b="0" i="0" u="none" strike="noStrike" kern="0" cap="none" spc="0" normalizeH="0" baseline="0" noProof="0">
                <a:ln>
                  <a:noFill/>
                </a:ln>
                <a:solidFill>
                  <a:srgbClr val="6C503E"/>
                </a:solidFill>
                <a:effectLst/>
                <a:uLnTx/>
                <a:uFillTx/>
                <a:latin typeface="Chivo"/>
                <a:ea typeface="Chivo"/>
                <a:cs typeface="Chivo"/>
                <a:sym typeface="Chivo"/>
              </a:rPr>
              <a:t>CREDITS: This presentation template was created by </a:t>
            </a:r>
            <a:r>
              <a:rPr kumimoji="0" lang="en" sz="1333" b="1" i="0" u="none" strike="noStrike" kern="0" cap="none" spc="0" normalizeH="0" baseline="0" noProof="0">
                <a:ln>
                  <a:noFill/>
                </a:ln>
                <a:solidFill>
                  <a:srgbClr val="6C503E"/>
                </a:solidFill>
                <a:effectLst/>
                <a:uLnTx/>
                <a:uFill>
                  <a:noFill/>
                </a:uFill>
                <a:latin typeface="Chivo"/>
                <a:ea typeface="Chivo"/>
                <a:cs typeface="Chivo"/>
                <a:sym typeface="Chivo"/>
                <a:hlinkClick r:id="rId3"/>
              </a:rPr>
              <a:t>Slidesgo</a:t>
            </a:r>
            <a:r>
              <a:rPr kumimoji="0" lang="en" sz="1333" b="1" i="0" u="none" strike="noStrike" kern="0" cap="none" spc="0" normalizeH="0" baseline="0" noProof="0">
                <a:ln>
                  <a:noFill/>
                </a:ln>
                <a:solidFill>
                  <a:srgbClr val="6C503E"/>
                </a:solidFill>
                <a:effectLst/>
                <a:uLnTx/>
                <a:uFillTx/>
                <a:latin typeface="Chivo"/>
                <a:ea typeface="Chivo"/>
                <a:cs typeface="Chivo"/>
                <a:sym typeface="Chivo"/>
              </a:rPr>
              <a:t>,</a:t>
            </a:r>
            <a:r>
              <a:rPr kumimoji="0" lang="en" sz="1333" b="0" i="0" u="none" strike="noStrike" kern="0" cap="none" spc="0" normalizeH="0" baseline="0" noProof="0">
                <a:ln>
                  <a:noFill/>
                </a:ln>
                <a:solidFill>
                  <a:srgbClr val="6C503E"/>
                </a:solidFill>
                <a:effectLst/>
                <a:uLnTx/>
                <a:uFillTx/>
                <a:latin typeface="Chivo"/>
                <a:ea typeface="Chivo"/>
                <a:cs typeface="Chivo"/>
                <a:sym typeface="Chivo"/>
              </a:rPr>
              <a:t> including icons by </a:t>
            </a:r>
            <a:r>
              <a:rPr kumimoji="0" lang="en" sz="1333" b="1" i="0" u="none" strike="noStrike" kern="0" cap="none" spc="0" normalizeH="0" baseline="0" noProof="0">
                <a:ln>
                  <a:noFill/>
                </a:ln>
                <a:solidFill>
                  <a:srgbClr val="6C503E"/>
                </a:solidFill>
                <a:effectLst/>
                <a:uLnTx/>
                <a:uFill>
                  <a:noFill/>
                </a:uFill>
                <a:latin typeface="Chivo"/>
                <a:ea typeface="Chivo"/>
                <a:cs typeface="Chivo"/>
                <a:sym typeface="Chivo"/>
                <a:hlinkClick r:id="rId4"/>
              </a:rPr>
              <a:t>Flaticon</a:t>
            </a:r>
            <a:r>
              <a:rPr kumimoji="0" lang="en" sz="1333" b="0" i="0" u="none" strike="noStrike" kern="0" cap="none" spc="0" normalizeH="0" baseline="0" noProof="0">
                <a:ln>
                  <a:noFill/>
                </a:ln>
                <a:solidFill>
                  <a:srgbClr val="6C503E"/>
                </a:solidFill>
                <a:effectLst/>
                <a:uLnTx/>
                <a:uFillTx/>
                <a:latin typeface="Chivo"/>
                <a:ea typeface="Chivo"/>
                <a:cs typeface="Chivo"/>
                <a:sym typeface="Chivo"/>
              </a:rPr>
              <a:t>, and infographics &amp; images by </a:t>
            </a:r>
            <a:r>
              <a:rPr kumimoji="0" lang="en" sz="1333" b="1" i="0" u="none" strike="noStrike" kern="0" cap="none" spc="0" normalizeH="0" baseline="0" noProof="0">
                <a:ln>
                  <a:noFill/>
                </a:ln>
                <a:solidFill>
                  <a:srgbClr val="6C503E"/>
                </a:solidFill>
                <a:effectLst/>
                <a:uLnTx/>
                <a:uFill>
                  <a:noFill/>
                </a:uFill>
                <a:latin typeface="Chivo"/>
                <a:ea typeface="Chivo"/>
                <a:cs typeface="Chivo"/>
                <a:sym typeface="Chivo"/>
                <a:hlinkClick r:id="rId5"/>
              </a:rPr>
              <a:t>Freepik</a:t>
            </a:r>
            <a:endParaRPr kumimoji="0" sz="1333" b="1" i="0" u="none" strike="noStrike" kern="0" cap="none" spc="0" normalizeH="0" baseline="0" noProof="0">
              <a:ln>
                <a:noFill/>
              </a:ln>
              <a:solidFill>
                <a:srgbClr val="6C503E"/>
              </a:solidFill>
              <a:effectLst/>
              <a:uLnTx/>
              <a:uFillTx/>
              <a:latin typeface="Chivo"/>
              <a:ea typeface="Chivo"/>
              <a:cs typeface="Chivo"/>
              <a:sym typeface="Chivo"/>
            </a:endParaRPr>
          </a:p>
        </p:txBody>
      </p:sp>
    </p:spTree>
    <p:extLst>
      <p:ext uri="{BB962C8B-B14F-4D97-AF65-F5344CB8AC3E}">
        <p14:creationId xmlns:p14="http://schemas.microsoft.com/office/powerpoint/2010/main" val="1198321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bg>
      <p:bgPr>
        <a:solidFill>
          <a:srgbClr val="FCFCF7"/>
        </a:solidFill>
        <a:effectLst/>
      </p:bgPr>
    </p:bg>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1pPr>
            <a:lvl2pPr lvl="1"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2pPr>
            <a:lvl3pPr lvl="2"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3pPr>
            <a:lvl4pPr lvl="3"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4pPr>
            <a:lvl5pPr lvl="4"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5pPr>
            <a:lvl6pPr lvl="5"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6pPr>
            <a:lvl7pPr lvl="6"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7pPr>
            <a:lvl8pPr lvl="7"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8pPr>
            <a:lvl9pPr lvl="8"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9pPr>
          </a:lstStyle>
          <a:p>
            <a:endParaRPr/>
          </a:p>
        </p:txBody>
      </p:sp>
      <p:sp>
        <p:nvSpPr>
          <p:cNvPr id="65" name="Google Shape;65;p13"/>
          <p:cNvSpPr txBox="1">
            <a:spLocks noGrp="1"/>
          </p:cNvSpPr>
          <p:nvPr>
            <p:ph type="subTitle" idx="1"/>
          </p:nvPr>
        </p:nvSpPr>
        <p:spPr>
          <a:xfrm>
            <a:off x="1468500" y="3959300"/>
            <a:ext cx="28432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66" name="Google Shape;66;p13"/>
          <p:cNvSpPr txBox="1">
            <a:spLocks noGrp="1"/>
          </p:cNvSpPr>
          <p:nvPr>
            <p:ph type="subTitle" idx="2"/>
          </p:nvPr>
        </p:nvSpPr>
        <p:spPr>
          <a:xfrm>
            <a:off x="4674400" y="3959300"/>
            <a:ext cx="28432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67" name="Google Shape;67;p13"/>
          <p:cNvSpPr txBox="1">
            <a:spLocks noGrp="1"/>
          </p:cNvSpPr>
          <p:nvPr>
            <p:ph type="subTitle" idx="3"/>
          </p:nvPr>
        </p:nvSpPr>
        <p:spPr>
          <a:xfrm>
            <a:off x="7880300" y="3959300"/>
            <a:ext cx="28432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68" name="Google Shape;68;p13"/>
          <p:cNvSpPr txBox="1">
            <a:spLocks noGrp="1"/>
          </p:cNvSpPr>
          <p:nvPr>
            <p:ph type="body" idx="4"/>
          </p:nvPr>
        </p:nvSpPr>
        <p:spPr>
          <a:xfrm>
            <a:off x="1468500" y="4592500"/>
            <a:ext cx="2843200" cy="9700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69" name="Google Shape;69;p13"/>
          <p:cNvSpPr txBox="1">
            <a:spLocks noGrp="1"/>
          </p:cNvSpPr>
          <p:nvPr>
            <p:ph type="body" idx="5"/>
          </p:nvPr>
        </p:nvSpPr>
        <p:spPr>
          <a:xfrm>
            <a:off x="4674400" y="4592500"/>
            <a:ext cx="2843200" cy="9700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70" name="Google Shape;70;p13"/>
          <p:cNvSpPr txBox="1">
            <a:spLocks noGrp="1"/>
          </p:cNvSpPr>
          <p:nvPr>
            <p:ph type="body" idx="6"/>
          </p:nvPr>
        </p:nvSpPr>
        <p:spPr>
          <a:xfrm>
            <a:off x="7880300" y="4592500"/>
            <a:ext cx="2843200" cy="9700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Tree>
    <p:extLst>
      <p:ext uri="{BB962C8B-B14F-4D97-AF65-F5344CB8AC3E}">
        <p14:creationId xmlns:p14="http://schemas.microsoft.com/office/powerpoint/2010/main" val="399962107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itle + background">
  <p:cSld name="Title + background">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1pPr>
            <a:lvl2pPr lvl="1" algn="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2pPr>
            <a:lvl3pPr lvl="2" algn="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3pPr>
            <a:lvl4pPr lvl="3" algn="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4pPr>
            <a:lvl5pPr lvl="4" algn="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5pPr>
            <a:lvl6pPr lvl="5" algn="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6pPr>
            <a:lvl7pPr lvl="6" algn="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7pPr>
            <a:lvl8pPr lvl="7" algn="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8pPr>
            <a:lvl9pPr lvl="8" algn="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9pPr>
          </a:lstStyle>
          <a:p>
            <a:endParaRPr/>
          </a:p>
        </p:txBody>
      </p:sp>
      <p:pic>
        <p:nvPicPr>
          <p:cNvPr id="131" name="Google Shape;131;p21"/>
          <p:cNvPicPr preferRelativeResize="0"/>
          <p:nvPr/>
        </p:nvPicPr>
        <p:blipFill>
          <a:blip r:embed="rId2">
            <a:alphaModFix/>
          </a:blip>
          <a:stretch>
            <a:fillRect/>
          </a:stretch>
        </p:blipFill>
        <p:spPr>
          <a:xfrm>
            <a:off x="-2001450" y="2336800"/>
            <a:ext cx="6176899" cy="6246267"/>
          </a:xfrm>
          <a:prstGeom prst="rect">
            <a:avLst/>
          </a:prstGeom>
          <a:noFill/>
          <a:ln>
            <a:noFill/>
          </a:ln>
        </p:spPr>
      </p:pic>
    </p:spTree>
    <p:extLst>
      <p:ext uri="{BB962C8B-B14F-4D97-AF65-F5344CB8AC3E}">
        <p14:creationId xmlns:p14="http://schemas.microsoft.com/office/powerpoint/2010/main" val="150043531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Background Image">
  <p:cSld name="Background Image">
    <p:bg>
      <p:bgPr>
        <a:blipFill>
          <a:blip r:embed="rId2">
            <a:alphaModFix/>
          </a:blip>
          <a:stretch>
            <a:fillRect/>
          </a:stretch>
        </a:blipFill>
        <a:effectLst/>
      </p:bgPr>
    </p:bg>
    <p:spTree>
      <p:nvGrpSpPr>
        <p:cNvPr id="1" name="Shape 132"/>
        <p:cNvGrpSpPr/>
        <p:nvPr/>
      </p:nvGrpSpPr>
      <p:grpSpPr>
        <a:xfrm>
          <a:off x="0" y="0"/>
          <a:ext cx="0" cy="0"/>
          <a:chOff x="0" y="0"/>
          <a:chExt cx="0" cy="0"/>
        </a:xfrm>
      </p:grpSpPr>
      <p:sp>
        <p:nvSpPr>
          <p:cNvPr id="133" name="Google Shape;133;p22"/>
          <p:cNvSpPr txBox="1">
            <a:spLocks noGrp="1"/>
          </p:cNvSpPr>
          <p:nvPr>
            <p:ph type="ctrTitle"/>
          </p:nvPr>
        </p:nvSpPr>
        <p:spPr>
          <a:xfrm>
            <a:off x="3990100" y="2021533"/>
            <a:ext cx="7242000" cy="23072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6C503E"/>
              </a:buClr>
              <a:buSzPts val="5000"/>
              <a:buFont typeface="PT Serif"/>
              <a:buNone/>
              <a:defRPr sz="6400">
                <a:solidFill>
                  <a:srgbClr val="6C503E"/>
                </a:solidFill>
                <a:latin typeface="PT Serif"/>
                <a:ea typeface="PT Serif"/>
                <a:cs typeface="PT Serif"/>
                <a:sym typeface="PT Serif"/>
              </a:defRPr>
            </a:lvl1pPr>
            <a:lvl2pPr lvl="1" algn="r" rtl="0">
              <a:spcBef>
                <a:spcPts val="0"/>
              </a:spcBef>
              <a:spcAft>
                <a:spcPts val="0"/>
              </a:spcAft>
              <a:buSzPts val="5000"/>
              <a:buFont typeface="PT Serif"/>
              <a:buNone/>
              <a:defRPr sz="6667">
                <a:latin typeface="PT Serif"/>
                <a:ea typeface="PT Serif"/>
                <a:cs typeface="PT Serif"/>
                <a:sym typeface="PT Serif"/>
              </a:defRPr>
            </a:lvl2pPr>
            <a:lvl3pPr lvl="2" algn="r" rtl="0">
              <a:spcBef>
                <a:spcPts val="0"/>
              </a:spcBef>
              <a:spcAft>
                <a:spcPts val="0"/>
              </a:spcAft>
              <a:buSzPts val="5000"/>
              <a:buFont typeface="PT Serif"/>
              <a:buNone/>
              <a:defRPr sz="6667">
                <a:latin typeface="PT Serif"/>
                <a:ea typeface="PT Serif"/>
                <a:cs typeface="PT Serif"/>
                <a:sym typeface="PT Serif"/>
              </a:defRPr>
            </a:lvl3pPr>
            <a:lvl4pPr lvl="3" algn="r" rtl="0">
              <a:spcBef>
                <a:spcPts val="0"/>
              </a:spcBef>
              <a:spcAft>
                <a:spcPts val="0"/>
              </a:spcAft>
              <a:buSzPts val="5000"/>
              <a:buFont typeface="PT Serif"/>
              <a:buNone/>
              <a:defRPr sz="6667">
                <a:latin typeface="PT Serif"/>
                <a:ea typeface="PT Serif"/>
                <a:cs typeface="PT Serif"/>
                <a:sym typeface="PT Serif"/>
              </a:defRPr>
            </a:lvl4pPr>
            <a:lvl5pPr lvl="4" algn="r" rtl="0">
              <a:spcBef>
                <a:spcPts val="0"/>
              </a:spcBef>
              <a:spcAft>
                <a:spcPts val="0"/>
              </a:spcAft>
              <a:buSzPts val="5000"/>
              <a:buFont typeface="PT Serif"/>
              <a:buNone/>
              <a:defRPr sz="6667">
                <a:latin typeface="PT Serif"/>
                <a:ea typeface="PT Serif"/>
                <a:cs typeface="PT Serif"/>
                <a:sym typeface="PT Serif"/>
              </a:defRPr>
            </a:lvl5pPr>
            <a:lvl6pPr lvl="5" algn="r" rtl="0">
              <a:spcBef>
                <a:spcPts val="0"/>
              </a:spcBef>
              <a:spcAft>
                <a:spcPts val="0"/>
              </a:spcAft>
              <a:buSzPts val="5000"/>
              <a:buFont typeface="PT Serif"/>
              <a:buNone/>
              <a:defRPr sz="6667">
                <a:latin typeface="PT Serif"/>
                <a:ea typeface="PT Serif"/>
                <a:cs typeface="PT Serif"/>
                <a:sym typeface="PT Serif"/>
              </a:defRPr>
            </a:lvl6pPr>
            <a:lvl7pPr lvl="6" algn="r" rtl="0">
              <a:spcBef>
                <a:spcPts val="0"/>
              </a:spcBef>
              <a:spcAft>
                <a:spcPts val="0"/>
              </a:spcAft>
              <a:buSzPts val="5000"/>
              <a:buFont typeface="PT Serif"/>
              <a:buNone/>
              <a:defRPr sz="6667">
                <a:latin typeface="PT Serif"/>
                <a:ea typeface="PT Serif"/>
                <a:cs typeface="PT Serif"/>
                <a:sym typeface="PT Serif"/>
              </a:defRPr>
            </a:lvl7pPr>
            <a:lvl8pPr lvl="7" algn="r" rtl="0">
              <a:spcBef>
                <a:spcPts val="0"/>
              </a:spcBef>
              <a:spcAft>
                <a:spcPts val="0"/>
              </a:spcAft>
              <a:buSzPts val="5000"/>
              <a:buFont typeface="PT Serif"/>
              <a:buNone/>
              <a:defRPr sz="6667">
                <a:latin typeface="PT Serif"/>
                <a:ea typeface="PT Serif"/>
                <a:cs typeface="PT Serif"/>
                <a:sym typeface="PT Serif"/>
              </a:defRPr>
            </a:lvl8pPr>
            <a:lvl9pPr lvl="8" algn="r" rtl="0">
              <a:spcBef>
                <a:spcPts val="0"/>
              </a:spcBef>
              <a:spcAft>
                <a:spcPts val="0"/>
              </a:spcAft>
              <a:buSzPts val="5000"/>
              <a:buFont typeface="PT Serif"/>
              <a:buNone/>
              <a:defRPr sz="6667">
                <a:latin typeface="PT Serif"/>
                <a:ea typeface="PT Serif"/>
                <a:cs typeface="PT Serif"/>
                <a:sym typeface="PT Serif"/>
              </a:defRPr>
            </a:lvl9pPr>
          </a:lstStyle>
          <a:p>
            <a:endParaRPr/>
          </a:p>
        </p:txBody>
      </p:sp>
    </p:spTree>
    <p:extLst>
      <p:ext uri="{BB962C8B-B14F-4D97-AF65-F5344CB8AC3E}">
        <p14:creationId xmlns:p14="http://schemas.microsoft.com/office/powerpoint/2010/main" val="187444489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6C503E"/>
                </a:solidFill>
                <a:latin typeface="PT Serif"/>
                <a:ea typeface="PT Serif"/>
                <a:cs typeface="PT Serif"/>
                <a:sym typeface="PT Serif"/>
              </a:defRPr>
            </a:lvl1pPr>
            <a:lvl2pPr lvl="1" algn="ctr" rtl="0">
              <a:spcBef>
                <a:spcPts val="0"/>
              </a:spcBef>
              <a:spcAft>
                <a:spcPts val="0"/>
              </a:spcAft>
              <a:buNone/>
              <a:defRPr>
                <a:solidFill>
                  <a:srgbClr val="6C503E"/>
                </a:solidFill>
                <a:latin typeface="PT Serif"/>
                <a:ea typeface="PT Serif"/>
                <a:cs typeface="PT Serif"/>
                <a:sym typeface="PT Serif"/>
              </a:defRPr>
            </a:lvl2pPr>
            <a:lvl3pPr lvl="2" algn="ctr" rtl="0">
              <a:spcBef>
                <a:spcPts val="0"/>
              </a:spcBef>
              <a:spcAft>
                <a:spcPts val="0"/>
              </a:spcAft>
              <a:buNone/>
              <a:defRPr>
                <a:solidFill>
                  <a:srgbClr val="6C503E"/>
                </a:solidFill>
                <a:latin typeface="PT Serif"/>
                <a:ea typeface="PT Serif"/>
                <a:cs typeface="PT Serif"/>
                <a:sym typeface="PT Serif"/>
              </a:defRPr>
            </a:lvl3pPr>
            <a:lvl4pPr lvl="3" algn="ctr" rtl="0">
              <a:spcBef>
                <a:spcPts val="0"/>
              </a:spcBef>
              <a:spcAft>
                <a:spcPts val="0"/>
              </a:spcAft>
              <a:buNone/>
              <a:defRPr>
                <a:solidFill>
                  <a:srgbClr val="6C503E"/>
                </a:solidFill>
                <a:latin typeface="PT Serif"/>
                <a:ea typeface="PT Serif"/>
                <a:cs typeface="PT Serif"/>
                <a:sym typeface="PT Serif"/>
              </a:defRPr>
            </a:lvl4pPr>
            <a:lvl5pPr lvl="4" algn="ctr" rtl="0">
              <a:spcBef>
                <a:spcPts val="0"/>
              </a:spcBef>
              <a:spcAft>
                <a:spcPts val="0"/>
              </a:spcAft>
              <a:buNone/>
              <a:defRPr>
                <a:solidFill>
                  <a:srgbClr val="6C503E"/>
                </a:solidFill>
                <a:latin typeface="PT Serif"/>
                <a:ea typeface="PT Serif"/>
                <a:cs typeface="PT Serif"/>
                <a:sym typeface="PT Serif"/>
              </a:defRPr>
            </a:lvl5pPr>
            <a:lvl6pPr lvl="5" algn="ctr" rtl="0">
              <a:spcBef>
                <a:spcPts val="0"/>
              </a:spcBef>
              <a:spcAft>
                <a:spcPts val="0"/>
              </a:spcAft>
              <a:buNone/>
              <a:defRPr>
                <a:solidFill>
                  <a:srgbClr val="6C503E"/>
                </a:solidFill>
                <a:latin typeface="PT Serif"/>
                <a:ea typeface="PT Serif"/>
                <a:cs typeface="PT Serif"/>
                <a:sym typeface="PT Serif"/>
              </a:defRPr>
            </a:lvl6pPr>
            <a:lvl7pPr lvl="6" algn="ctr" rtl="0">
              <a:spcBef>
                <a:spcPts val="0"/>
              </a:spcBef>
              <a:spcAft>
                <a:spcPts val="0"/>
              </a:spcAft>
              <a:buNone/>
              <a:defRPr>
                <a:solidFill>
                  <a:srgbClr val="6C503E"/>
                </a:solidFill>
                <a:latin typeface="PT Serif"/>
                <a:ea typeface="PT Serif"/>
                <a:cs typeface="PT Serif"/>
                <a:sym typeface="PT Serif"/>
              </a:defRPr>
            </a:lvl7pPr>
            <a:lvl8pPr lvl="7" algn="ctr" rtl="0">
              <a:spcBef>
                <a:spcPts val="0"/>
              </a:spcBef>
              <a:spcAft>
                <a:spcPts val="0"/>
              </a:spcAft>
              <a:buNone/>
              <a:defRPr>
                <a:solidFill>
                  <a:srgbClr val="6C503E"/>
                </a:solidFill>
                <a:latin typeface="PT Serif"/>
                <a:ea typeface="PT Serif"/>
                <a:cs typeface="PT Serif"/>
                <a:sym typeface="PT Serif"/>
              </a:defRPr>
            </a:lvl8pPr>
            <a:lvl9pPr lvl="8" algn="ctr" rtl="0">
              <a:spcBef>
                <a:spcPts val="0"/>
              </a:spcBef>
              <a:spcAft>
                <a:spcPts val="0"/>
              </a:spcAft>
              <a:buNone/>
              <a:defRPr>
                <a:solidFill>
                  <a:srgbClr val="6C503E"/>
                </a:solidFill>
                <a:latin typeface="PT Serif"/>
                <a:ea typeface="PT Serif"/>
                <a:cs typeface="PT Serif"/>
                <a:sym typeface="PT Serif"/>
              </a:defRPr>
            </a:lvl9pPr>
          </a:lstStyle>
          <a:p>
            <a:endParaRPr/>
          </a:p>
        </p:txBody>
      </p:sp>
      <p:pic>
        <p:nvPicPr>
          <p:cNvPr id="136" name="Google Shape;136;p23"/>
          <p:cNvPicPr preferRelativeResize="0"/>
          <p:nvPr/>
        </p:nvPicPr>
        <p:blipFill>
          <a:blip r:embed="rId2">
            <a:alphaModFix/>
          </a:blip>
          <a:stretch>
            <a:fillRect/>
          </a:stretch>
        </p:blipFill>
        <p:spPr>
          <a:xfrm flipH="1">
            <a:off x="-1752600" y="-435383"/>
            <a:ext cx="3968968" cy="7728768"/>
          </a:xfrm>
          <a:prstGeom prst="rect">
            <a:avLst/>
          </a:prstGeom>
          <a:noFill/>
          <a:ln>
            <a:noFill/>
          </a:ln>
        </p:spPr>
      </p:pic>
    </p:spTree>
    <p:extLst>
      <p:ext uri="{BB962C8B-B14F-4D97-AF65-F5344CB8AC3E}">
        <p14:creationId xmlns:p14="http://schemas.microsoft.com/office/powerpoint/2010/main" val="5238565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 four columns">
  <p:cSld name="Title + four columns">
    <p:spTree>
      <p:nvGrpSpPr>
        <p:cNvPr id="1" name="Shape 137"/>
        <p:cNvGrpSpPr/>
        <p:nvPr/>
      </p:nvGrpSpPr>
      <p:grpSpPr>
        <a:xfrm>
          <a:off x="0" y="0"/>
          <a:ext cx="0" cy="0"/>
          <a:chOff x="0" y="0"/>
          <a:chExt cx="0" cy="0"/>
        </a:xfrm>
      </p:grpSpPr>
      <p:sp>
        <p:nvSpPr>
          <p:cNvPr id="138" name="Google Shape;138;p24"/>
          <p:cNvSpPr txBox="1">
            <a:spLocks noGrp="1"/>
          </p:cNvSpPr>
          <p:nvPr>
            <p:ph type="subTitle" idx="1"/>
          </p:nvPr>
        </p:nvSpPr>
        <p:spPr>
          <a:xfrm>
            <a:off x="1422017" y="2447100"/>
            <a:ext cx="41060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139" name="Google Shape;139;p24"/>
          <p:cNvSpPr txBox="1">
            <a:spLocks noGrp="1"/>
          </p:cNvSpPr>
          <p:nvPr>
            <p:ph type="subTitle" idx="2"/>
          </p:nvPr>
        </p:nvSpPr>
        <p:spPr>
          <a:xfrm>
            <a:off x="6663181" y="2447100"/>
            <a:ext cx="41068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140" name="Google Shape;140;p24"/>
          <p:cNvSpPr txBox="1">
            <a:spLocks noGrp="1"/>
          </p:cNvSpPr>
          <p:nvPr>
            <p:ph type="body" idx="3"/>
          </p:nvPr>
        </p:nvSpPr>
        <p:spPr>
          <a:xfrm>
            <a:off x="1688617" y="3083500"/>
            <a:ext cx="35728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41" name="Google Shape;141;p24"/>
          <p:cNvSpPr txBox="1">
            <a:spLocks noGrp="1"/>
          </p:cNvSpPr>
          <p:nvPr>
            <p:ph type="body" idx="4"/>
          </p:nvPr>
        </p:nvSpPr>
        <p:spPr>
          <a:xfrm>
            <a:off x="6930367" y="3083500"/>
            <a:ext cx="35728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42" name="Google Shape;142;p24"/>
          <p:cNvSpPr txBox="1">
            <a:spLocks noGrp="1"/>
          </p:cNvSpPr>
          <p:nvPr>
            <p:ph type="subTitle" idx="5"/>
          </p:nvPr>
        </p:nvSpPr>
        <p:spPr>
          <a:xfrm>
            <a:off x="1422017" y="4738003"/>
            <a:ext cx="41060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143" name="Google Shape;143;p24"/>
          <p:cNvSpPr txBox="1">
            <a:spLocks noGrp="1"/>
          </p:cNvSpPr>
          <p:nvPr>
            <p:ph type="subTitle" idx="6"/>
          </p:nvPr>
        </p:nvSpPr>
        <p:spPr>
          <a:xfrm>
            <a:off x="6663181" y="4738003"/>
            <a:ext cx="41068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144" name="Google Shape;144;p24"/>
          <p:cNvSpPr txBox="1">
            <a:spLocks noGrp="1"/>
          </p:cNvSpPr>
          <p:nvPr>
            <p:ph type="body" idx="7"/>
          </p:nvPr>
        </p:nvSpPr>
        <p:spPr>
          <a:xfrm>
            <a:off x="1688617" y="5374400"/>
            <a:ext cx="35728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45" name="Google Shape;145;p24"/>
          <p:cNvSpPr txBox="1">
            <a:spLocks noGrp="1"/>
          </p:cNvSpPr>
          <p:nvPr>
            <p:ph type="body" idx="8"/>
          </p:nvPr>
        </p:nvSpPr>
        <p:spPr>
          <a:xfrm>
            <a:off x="6930367" y="5374400"/>
            <a:ext cx="35728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46" name="Google Shape;146;p24"/>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6C503E"/>
                </a:solidFill>
                <a:latin typeface="PT Serif"/>
                <a:ea typeface="PT Serif"/>
                <a:cs typeface="PT Serif"/>
                <a:sym typeface="PT Serif"/>
              </a:defRPr>
            </a:lvl1pPr>
            <a:lvl2pPr lvl="1" algn="ctr" rtl="0">
              <a:spcBef>
                <a:spcPts val="0"/>
              </a:spcBef>
              <a:spcAft>
                <a:spcPts val="0"/>
              </a:spcAft>
              <a:buNone/>
              <a:defRPr>
                <a:solidFill>
                  <a:srgbClr val="6C503E"/>
                </a:solidFill>
                <a:latin typeface="PT Serif"/>
                <a:ea typeface="PT Serif"/>
                <a:cs typeface="PT Serif"/>
                <a:sym typeface="PT Serif"/>
              </a:defRPr>
            </a:lvl2pPr>
            <a:lvl3pPr lvl="2" algn="ctr" rtl="0">
              <a:spcBef>
                <a:spcPts val="0"/>
              </a:spcBef>
              <a:spcAft>
                <a:spcPts val="0"/>
              </a:spcAft>
              <a:buNone/>
              <a:defRPr>
                <a:solidFill>
                  <a:srgbClr val="6C503E"/>
                </a:solidFill>
                <a:latin typeface="PT Serif"/>
                <a:ea typeface="PT Serif"/>
                <a:cs typeface="PT Serif"/>
                <a:sym typeface="PT Serif"/>
              </a:defRPr>
            </a:lvl3pPr>
            <a:lvl4pPr lvl="3" algn="ctr" rtl="0">
              <a:spcBef>
                <a:spcPts val="0"/>
              </a:spcBef>
              <a:spcAft>
                <a:spcPts val="0"/>
              </a:spcAft>
              <a:buNone/>
              <a:defRPr>
                <a:solidFill>
                  <a:srgbClr val="6C503E"/>
                </a:solidFill>
                <a:latin typeface="PT Serif"/>
                <a:ea typeface="PT Serif"/>
                <a:cs typeface="PT Serif"/>
                <a:sym typeface="PT Serif"/>
              </a:defRPr>
            </a:lvl4pPr>
            <a:lvl5pPr lvl="4" algn="ctr" rtl="0">
              <a:spcBef>
                <a:spcPts val="0"/>
              </a:spcBef>
              <a:spcAft>
                <a:spcPts val="0"/>
              </a:spcAft>
              <a:buNone/>
              <a:defRPr>
                <a:solidFill>
                  <a:srgbClr val="6C503E"/>
                </a:solidFill>
                <a:latin typeface="PT Serif"/>
                <a:ea typeface="PT Serif"/>
                <a:cs typeface="PT Serif"/>
                <a:sym typeface="PT Serif"/>
              </a:defRPr>
            </a:lvl5pPr>
            <a:lvl6pPr lvl="5" algn="ctr" rtl="0">
              <a:spcBef>
                <a:spcPts val="0"/>
              </a:spcBef>
              <a:spcAft>
                <a:spcPts val="0"/>
              </a:spcAft>
              <a:buNone/>
              <a:defRPr>
                <a:solidFill>
                  <a:srgbClr val="6C503E"/>
                </a:solidFill>
                <a:latin typeface="PT Serif"/>
                <a:ea typeface="PT Serif"/>
                <a:cs typeface="PT Serif"/>
                <a:sym typeface="PT Serif"/>
              </a:defRPr>
            </a:lvl6pPr>
            <a:lvl7pPr lvl="6" algn="ctr" rtl="0">
              <a:spcBef>
                <a:spcPts val="0"/>
              </a:spcBef>
              <a:spcAft>
                <a:spcPts val="0"/>
              </a:spcAft>
              <a:buNone/>
              <a:defRPr>
                <a:solidFill>
                  <a:srgbClr val="6C503E"/>
                </a:solidFill>
                <a:latin typeface="PT Serif"/>
                <a:ea typeface="PT Serif"/>
                <a:cs typeface="PT Serif"/>
                <a:sym typeface="PT Serif"/>
              </a:defRPr>
            </a:lvl7pPr>
            <a:lvl8pPr lvl="7" algn="ctr" rtl="0">
              <a:spcBef>
                <a:spcPts val="0"/>
              </a:spcBef>
              <a:spcAft>
                <a:spcPts val="0"/>
              </a:spcAft>
              <a:buNone/>
              <a:defRPr>
                <a:solidFill>
                  <a:srgbClr val="6C503E"/>
                </a:solidFill>
                <a:latin typeface="PT Serif"/>
                <a:ea typeface="PT Serif"/>
                <a:cs typeface="PT Serif"/>
                <a:sym typeface="PT Serif"/>
              </a:defRPr>
            </a:lvl8pPr>
            <a:lvl9pPr lvl="8" algn="ctr" rtl="0">
              <a:spcBef>
                <a:spcPts val="0"/>
              </a:spcBef>
              <a:spcAft>
                <a:spcPts val="0"/>
              </a:spcAft>
              <a:buNone/>
              <a:defRPr>
                <a:solidFill>
                  <a:srgbClr val="6C503E"/>
                </a:solidFill>
                <a:latin typeface="PT Serif"/>
                <a:ea typeface="PT Serif"/>
                <a:cs typeface="PT Serif"/>
                <a:sym typeface="PT Serif"/>
              </a:defRPr>
            </a:lvl9pPr>
          </a:lstStyle>
          <a:p>
            <a:endParaRPr/>
          </a:p>
        </p:txBody>
      </p:sp>
      <p:pic>
        <p:nvPicPr>
          <p:cNvPr id="147" name="Google Shape;147;p24"/>
          <p:cNvPicPr preferRelativeResize="0"/>
          <p:nvPr/>
        </p:nvPicPr>
        <p:blipFill>
          <a:blip r:embed="rId2">
            <a:alphaModFix/>
          </a:blip>
          <a:stretch>
            <a:fillRect/>
          </a:stretch>
        </p:blipFill>
        <p:spPr>
          <a:xfrm rot="10800000">
            <a:off x="7970901" y="-1828800"/>
            <a:ext cx="6176899" cy="6246267"/>
          </a:xfrm>
          <a:prstGeom prst="rect">
            <a:avLst/>
          </a:prstGeom>
          <a:noFill/>
          <a:ln>
            <a:noFill/>
          </a:ln>
        </p:spPr>
      </p:pic>
    </p:spTree>
    <p:extLst>
      <p:ext uri="{BB962C8B-B14F-4D97-AF65-F5344CB8AC3E}">
        <p14:creationId xmlns:p14="http://schemas.microsoft.com/office/powerpoint/2010/main" val="1553632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rgbClr val="FCFCF7"/>
        </a:solidFill>
        <a:effectLst/>
      </p:bgPr>
    </p:bg>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solidFill>
                  <a:srgbClr val="6C503E"/>
                </a:solidFill>
                <a:latin typeface="PT Serif"/>
                <a:ea typeface="PT Serif"/>
                <a:cs typeface="PT Serif"/>
                <a:sym typeface="PT Serif"/>
              </a:defRPr>
            </a:lvl1pPr>
            <a:lvl2pPr lvl="1">
              <a:spcBef>
                <a:spcPts val="0"/>
              </a:spcBef>
              <a:spcAft>
                <a:spcPts val="0"/>
              </a:spcAft>
              <a:buNone/>
              <a:defRPr>
                <a:solidFill>
                  <a:srgbClr val="6C503E"/>
                </a:solidFill>
                <a:latin typeface="PT Serif"/>
                <a:ea typeface="PT Serif"/>
                <a:cs typeface="PT Serif"/>
                <a:sym typeface="PT Serif"/>
              </a:defRPr>
            </a:lvl2pPr>
            <a:lvl3pPr lvl="2">
              <a:spcBef>
                <a:spcPts val="0"/>
              </a:spcBef>
              <a:spcAft>
                <a:spcPts val="0"/>
              </a:spcAft>
              <a:buNone/>
              <a:defRPr>
                <a:solidFill>
                  <a:srgbClr val="6C503E"/>
                </a:solidFill>
                <a:latin typeface="PT Serif"/>
                <a:ea typeface="PT Serif"/>
                <a:cs typeface="PT Serif"/>
                <a:sym typeface="PT Serif"/>
              </a:defRPr>
            </a:lvl3pPr>
            <a:lvl4pPr lvl="3">
              <a:spcBef>
                <a:spcPts val="0"/>
              </a:spcBef>
              <a:spcAft>
                <a:spcPts val="0"/>
              </a:spcAft>
              <a:buNone/>
              <a:defRPr>
                <a:solidFill>
                  <a:srgbClr val="6C503E"/>
                </a:solidFill>
                <a:latin typeface="PT Serif"/>
                <a:ea typeface="PT Serif"/>
                <a:cs typeface="PT Serif"/>
                <a:sym typeface="PT Serif"/>
              </a:defRPr>
            </a:lvl4pPr>
            <a:lvl5pPr lvl="4">
              <a:spcBef>
                <a:spcPts val="0"/>
              </a:spcBef>
              <a:spcAft>
                <a:spcPts val="0"/>
              </a:spcAft>
              <a:buNone/>
              <a:defRPr>
                <a:solidFill>
                  <a:srgbClr val="6C503E"/>
                </a:solidFill>
                <a:latin typeface="PT Serif"/>
                <a:ea typeface="PT Serif"/>
                <a:cs typeface="PT Serif"/>
                <a:sym typeface="PT Serif"/>
              </a:defRPr>
            </a:lvl5pPr>
            <a:lvl6pPr lvl="5">
              <a:spcBef>
                <a:spcPts val="0"/>
              </a:spcBef>
              <a:spcAft>
                <a:spcPts val="0"/>
              </a:spcAft>
              <a:buNone/>
              <a:defRPr>
                <a:solidFill>
                  <a:srgbClr val="6C503E"/>
                </a:solidFill>
                <a:latin typeface="PT Serif"/>
                <a:ea typeface="PT Serif"/>
                <a:cs typeface="PT Serif"/>
                <a:sym typeface="PT Serif"/>
              </a:defRPr>
            </a:lvl6pPr>
            <a:lvl7pPr lvl="6">
              <a:spcBef>
                <a:spcPts val="0"/>
              </a:spcBef>
              <a:spcAft>
                <a:spcPts val="0"/>
              </a:spcAft>
              <a:buNone/>
              <a:defRPr>
                <a:solidFill>
                  <a:srgbClr val="6C503E"/>
                </a:solidFill>
                <a:latin typeface="PT Serif"/>
                <a:ea typeface="PT Serif"/>
                <a:cs typeface="PT Serif"/>
                <a:sym typeface="PT Serif"/>
              </a:defRPr>
            </a:lvl7pPr>
            <a:lvl8pPr lvl="7">
              <a:spcBef>
                <a:spcPts val="0"/>
              </a:spcBef>
              <a:spcAft>
                <a:spcPts val="0"/>
              </a:spcAft>
              <a:buNone/>
              <a:defRPr>
                <a:solidFill>
                  <a:srgbClr val="6C503E"/>
                </a:solidFill>
                <a:latin typeface="PT Serif"/>
                <a:ea typeface="PT Serif"/>
                <a:cs typeface="PT Serif"/>
                <a:sym typeface="PT Serif"/>
              </a:defRPr>
            </a:lvl8pPr>
            <a:lvl9pPr lvl="8">
              <a:spcBef>
                <a:spcPts val="0"/>
              </a:spcBef>
              <a:spcAft>
                <a:spcPts val="0"/>
              </a:spcAft>
              <a:buNone/>
              <a:defRPr>
                <a:solidFill>
                  <a:srgbClr val="6C503E"/>
                </a:solidFill>
                <a:latin typeface="PT Serif"/>
                <a:ea typeface="PT Serif"/>
                <a:cs typeface="PT Serif"/>
                <a:sym typeface="PT Serif"/>
              </a:defRPr>
            </a:lvl9pPr>
          </a:lstStyle>
          <a:p>
            <a:endParaRPr/>
          </a:p>
        </p:txBody>
      </p:sp>
      <p:sp>
        <p:nvSpPr>
          <p:cNvPr id="73" name="Google Shape;73;p14"/>
          <p:cNvSpPr txBox="1">
            <a:spLocks noGrp="1"/>
          </p:cNvSpPr>
          <p:nvPr>
            <p:ph type="subTitle" idx="1"/>
          </p:nvPr>
        </p:nvSpPr>
        <p:spPr>
          <a:xfrm>
            <a:off x="2079884" y="2583433"/>
            <a:ext cx="3426000" cy="5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rgbClr val="6C503E"/>
                </a:solidFill>
              </a:defRPr>
            </a:lvl1pPr>
            <a:lvl2pPr lvl="1" rtl="0">
              <a:spcBef>
                <a:spcPts val="2133"/>
              </a:spcBef>
              <a:spcAft>
                <a:spcPts val="0"/>
              </a:spcAft>
              <a:buNone/>
              <a:defRPr sz="2400" b="1">
                <a:solidFill>
                  <a:srgbClr val="6C503E"/>
                </a:solidFill>
              </a:defRPr>
            </a:lvl2pPr>
            <a:lvl3pPr lvl="2" rtl="0">
              <a:spcBef>
                <a:spcPts val="2133"/>
              </a:spcBef>
              <a:spcAft>
                <a:spcPts val="0"/>
              </a:spcAft>
              <a:buNone/>
              <a:defRPr sz="2400" b="1">
                <a:solidFill>
                  <a:srgbClr val="6C503E"/>
                </a:solidFill>
              </a:defRPr>
            </a:lvl3pPr>
            <a:lvl4pPr lvl="3" rtl="0">
              <a:spcBef>
                <a:spcPts val="2133"/>
              </a:spcBef>
              <a:spcAft>
                <a:spcPts val="0"/>
              </a:spcAft>
              <a:buNone/>
              <a:defRPr sz="2400" b="1">
                <a:solidFill>
                  <a:srgbClr val="6C503E"/>
                </a:solidFill>
              </a:defRPr>
            </a:lvl4pPr>
            <a:lvl5pPr lvl="4" rtl="0">
              <a:spcBef>
                <a:spcPts val="2133"/>
              </a:spcBef>
              <a:spcAft>
                <a:spcPts val="0"/>
              </a:spcAft>
              <a:buNone/>
              <a:defRPr sz="2400" b="1">
                <a:solidFill>
                  <a:srgbClr val="6C503E"/>
                </a:solidFill>
              </a:defRPr>
            </a:lvl5pPr>
            <a:lvl6pPr lvl="5" rtl="0">
              <a:spcBef>
                <a:spcPts val="2133"/>
              </a:spcBef>
              <a:spcAft>
                <a:spcPts val="0"/>
              </a:spcAft>
              <a:buNone/>
              <a:defRPr sz="2400" b="1">
                <a:solidFill>
                  <a:srgbClr val="6C503E"/>
                </a:solidFill>
              </a:defRPr>
            </a:lvl6pPr>
            <a:lvl7pPr lvl="6" rtl="0">
              <a:spcBef>
                <a:spcPts val="2133"/>
              </a:spcBef>
              <a:spcAft>
                <a:spcPts val="0"/>
              </a:spcAft>
              <a:buNone/>
              <a:defRPr sz="2400" b="1">
                <a:solidFill>
                  <a:srgbClr val="6C503E"/>
                </a:solidFill>
              </a:defRPr>
            </a:lvl7pPr>
            <a:lvl8pPr lvl="7" rtl="0">
              <a:spcBef>
                <a:spcPts val="2133"/>
              </a:spcBef>
              <a:spcAft>
                <a:spcPts val="0"/>
              </a:spcAft>
              <a:buNone/>
              <a:defRPr sz="2400" b="1">
                <a:solidFill>
                  <a:srgbClr val="6C503E"/>
                </a:solidFill>
              </a:defRPr>
            </a:lvl8pPr>
            <a:lvl9pPr lvl="8" rtl="0">
              <a:spcBef>
                <a:spcPts val="2133"/>
              </a:spcBef>
              <a:spcAft>
                <a:spcPts val="2133"/>
              </a:spcAft>
              <a:buNone/>
              <a:defRPr sz="2400" b="1">
                <a:solidFill>
                  <a:srgbClr val="6C503E"/>
                </a:solidFill>
              </a:defRPr>
            </a:lvl9pPr>
          </a:lstStyle>
          <a:p>
            <a:endParaRPr/>
          </a:p>
        </p:txBody>
      </p:sp>
      <p:sp>
        <p:nvSpPr>
          <p:cNvPr id="74" name="Google Shape;74;p14"/>
          <p:cNvSpPr txBox="1">
            <a:spLocks noGrp="1"/>
          </p:cNvSpPr>
          <p:nvPr>
            <p:ph type="body" idx="2"/>
          </p:nvPr>
        </p:nvSpPr>
        <p:spPr>
          <a:xfrm>
            <a:off x="2079884" y="3013433"/>
            <a:ext cx="3426000" cy="7636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rtl="0">
              <a:lnSpc>
                <a:spcPct val="100000"/>
              </a:lnSpc>
              <a:spcBef>
                <a:spcPts val="2133"/>
              </a:spcBef>
              <a:spcAft>
                <a:spcPts val="0"/>
              </a:spcAft>
              <a:buClr>
                <a:srgbClr val="446652"/>
              </a:buClr>
              <a:buSzPts val="1600"/>
              <a:buChar char="○"/>
              <a:defRPr>
                <a:solidFill>
                  <a:srgbClr val="446652"/>
                </a:solidFill>
              </a:defRPr>
            </a:lvl2pPr>
            <a:lvl3pPr marL="1828754" lvl="2" indent="-440256" rtl="0">
              <a:lnSpc>
                <a:spcPct val="100000"/>
              </a:lnSpc>
              <a:spcBef>
                <a:spcPts val="2133"/>
              </a:spcBef>
              <a:spcAft>
                <a:spcPts val="0"/>
              </a:spcAft>
              <a:buClr>
                <a:srgbClr val="446652"/>
              </a:buClr>
              <a:buSzPts val="1600"/>
              <a:buChar char="■"/>
              <a:defRPr>
                <a:solidFill>
                  <a:srgbClr val="446652"/>
                </a:solidFill>
              </a:defRPr>
            </a:lvl3pPr>
            <a:lvl4pPr marL="2438339" lvl="3" indent="-440256" rtl="0">
              <a:lnSpc>
                <a:spcPct val="100000"/>
              </a:lnSpc>
              <a:spcBef>
                <a:spcPts val="2133"/>
              </a:spcBef>
              <a:spcAft>
                <a:spcPts val="0"/>
              </a:spcAft>
              <a:buClr>
                <a:srgbClr val="446652"/>
              </a:buClr>
              <a:buSzPts val="1600"/>
              <a:buChar char="●"/>
              <a:defRPr>
                <a:solidFill>
                  <a:srgbClr val="446652"/>
                </a:solidFill>
              </a:defRPr>
            </a:lvl4pPr>
            <a:lvl5pPr marL="3047924" lvl="4" indent="-440256" rtl="0">
              <a:lnSpc>
                <a:spcPct val="100000"/>
              </a:lnSpc>
              <a:spcBef>
                <a:spcPts val="2133"/>
              </a:spcBef>
              <a:spcAft>
                <a:spcPts val="0"/>
              </a:spcAft>
              <a:buClr>
                <a:srgbClr val="446652"/>
              </a:buClr>
              <a:buSzPts val="1600"/>
              <a:buChar char="○"/>
              <a:defRPr>
                <a:solidFill>
                  <a:srgbClr val="446652"/>
                </a:solidFill>
              </a:defRPr>
            </a:lvl5pPr>
            <a:lvl6pPr marL="3657509" lvl="5" indent="-440256" rtl="0">
              <a:lnSpc>
                <a:spcPct val="100000"/>
              </a:lnSpc>
              <a:spcBef>
                <a:spcPts val="2133"/>
              </a:spcBef>
              <a:spcAft>
                <a:spcPts val="0"/>
              </a:spcAft>
              <a:buClr>
                <a:srgbClr val="446652"/>
              </a:buClr>
              <a:buSzPts val="1600"/>
              <a:buChar char="■"/>
              <a:defRPr>
                <a:solidFill>
                  <a:srgbClr val="446652"/>
                </a:solidFill>
              </a:defRPr>
            </a:lvl6pPr>
            <a:lvl7pPr marL="4267093" lvl="6" indent="-440256" rtl="0">
              <a:lnSpc>
                <a:spcPct val="100000"/>
              </a:lnSpc>
              <a:spcBef>
                <a:spcPts val="2133"/>
              </a:spcBef>
              <a:spcAft>
                <a:spcPts val="0"/>
              </a:spcAft>
              <a:buClr>
                <a:srgbClr val="446652"/>
              </a:buClr>
              <a:buSzPts val="1600"/>
              <a:buChar char="●"/>
              <a:defRPr>
                <a:solidFill>
                  <a:srgbClr val="446652"/>
                </a:solidFill>
              </a:defRPr>
            </a:lvl7pPr>
            <a:lvl8pPr marL="4876678" lvl="7" indent="-440256" rtl="0">
              <a:lnSpc>
                <a:spcPct val="100000"/>
              </a:lnSpc>
              <a:spcBef>
                <a:spcPts val="2133"/>
              </a:spcBef>
              <a:spcAft>
                <a:spcPts val="0"/>
              </a:spcAft>
              <a:buClr>
                <a:srgbClr val="446652"/>
              </a:buClr>
              <a:buSzPts val="1600"/>
              <a:buChar char="○"/>
              <a:defRPr>
                <a:solidFill>
                  <a:srgbClr val="446652"/>
                </a:solidFill>
              </a:defRPr>
            </a:lvl8pPr>
            <a:lvl9pPr marL="5486263" lvl="8" indent="-440256"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75" name="Google Shape;75;p14"/>
          <p:cNvSpPr txBox="1">
            <a:spLocks noGrp="1"/>
          </p:cNvSpPr>
          <p:nvPr>
            <p:ph type="subTitle" idx="3"/>
          </p:nvPr>
        </p:nvSpPr>
        <p:spPr>
          <a:xfrm>
            <a:off x="7421684" y="2583433"/>
            <a:ext cx="3426000" cy="5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rgbClr val="6C503E"/>
                </a:solidFill>
              </a:defRPr>
            </a:lvl1pPr>
            <a:lvl2pPr lvl="1" rtl="0">
              <a:spcBef>
                <a:spcPts val="2133"/>
              </a:spcBef>
              <a:spcAft>
                <a:spcPts val="0"/>
              </a:spcAft>
              <a:buNone/>
              <a:defRPr sz="2400" b="1">
                <a:solidFill>
                  <a:srgbClr val="6C503E"/>
                </a:solidFill>
              </a:defRPr>
            </a:lvl2pPr>
            <a:lvl3pPr lvl="2" rtl="0">
              <a:spcBef>
                <a:spcPts val="2133"/>
              </a:spcBef>
              <a:spcAft>
                <a:spcPts val="0"/>
              </a:spcAft>
              <a:buNone/>
              <a:defRPr sz="2400" b="1">
                <a:solidFill>
                  <a:srgbClr val="6C503E"/>
                </a:solidFill>
              </a:defRPr>
            </a:lvl3pPr>
            <a:lvl4pPr lvl="3" rtl="0">
              <a:spcBef>
                <a:spcPts val="2133"/>
              </a:spcBef>
              <a:spcAft>
                <a:spcPts val="0"/>
              </a:spcAft>
              <a:buNone/>
              <a:defRPr sz="2400" b="1">
                <a:solidFill>
                  <a:srgbClr val="6C503E"/>
                </a:solidFill>
              </a:defRPr>
            </a:lvl4pPr>
            <a:lvl5pPr lvl="4" rtl="0">
              <a:spcBef>
                <a:spcPts val="2133"/>
              </a:spcBef>
              <a:spcAft>
                <a:spcPts val="0"/>
              </a:spcAft>
              <a:buNone/>
              <a:defRPr sz="2400" b="1">
                <a:solidFill>
                  <a:srgbClr val="6C503E"/>
                </a:solidFill>
              </a:defRPr>
            </a:lvl5pPr>
            <a:lvl6pPr lvl="5" rtl="0">
              <a:spcBef>
                <a:spcPts val="2133"/>
              </a:spcBef>
              <a:spcAft>
                <a:spcPts val="0"/>
              </a:spcAft>
              <a:buNone/>
              <a:defRPr sz="2400" b="1">
                <a:solidFill>
                  <a:srgbClr val="6C503E"/>
                </a:solidFill>
              </a:defRPr>
            </a:lvl6pPr>
            <a:lvl7pPr lvl="6" rtl="0">
              <a:spcBef>
                <a:spcPts val="2133"/>
              </a:spcBef>
              <a:spcAft>
                <a:spcPts val="0"/>
              </a:spcAft>
              <a:buNone/>
              <a:defRPr sz="2400" b="1">
                <a:solidFill>
                  <a:srgbClr val="6C503E"/>
                </a:solidFill>
              </a:defRPr>
            </a:lvl7pPr>
            <a:lvl8pPr lvl="7" rtl="0">
              <a:spcBef>
                <a:spcPts val="2133"/>
              </a:spcBef>
              <a:spcAft>
                <a:spcPts val="0"/>
              </a:spcAft>
              <a:buNone/>
              <a:defRPr sz="2400" b="1">
                <a:solidFill>
                  <a:srgbClr val="6C503E"/>
                </a:solidFill>
              </a:defRPr>
            </a:lvl8pPr>
            <a:lvl9pPr lvl="8" rtl="0">
              <a:spcBef>
                <a:spcPts val="2133"/>
              </a:spcBef>
              <a:spcAft>
                <a:spcPts val="2133"/>
              </a:spcAft>
              <a:buNone/>
              <a:defRPr sz="2400" b="1">
                <a:solidFill>
                  <a:srgbClr val="6C503E"/>
                </a:solidFill>
              </a:defRPr>
            </a:lvl9pPr>
          </a:lstStyle>
          <a:p>
            <a:endParaRPr/>
          </a:p>
        </p:txBody>
      </p:sp>
      <p:sp>
        <p:nvSpPr>
          <p:cNvPr id="76" name="Google Shape;76;p14"/>
          <p:cNvSpPr txBox="1">
            <a:spLocks noGrp="1"/>
          </p:cNvSpPr>
          <p:nvPr>
            <p:ph type="body" idx="4"/>
          </p:nvPr>
        </p:nvSpPr>
        <p:spPr>
          <a:xfrm>
            <a:off x="7421684" y="3013433"/>
            <a:ext cx="3426000" cy="7636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rtl="0">
              <a:lnSpc>
                <a:spcPct val="100000"/>
              </a:lnSpc>
              <a:spcBef>
                <a:spcPts val="2133"/>
              </a:spcBef>
              <a:spcAft>
                <a:spcPts val="0"/>
              </a:spcAft>
              <a:buClr>
                <a:srgbClr val="446652"/>
              </a:buClr>
              <a:buSzPts val="1600"/>
              <a:buChar char="○"/>
              <a:defRPr>
                <a:solidFill>
                  <a:srgbClr val="446652"/>
                </a:solidFill>
              </a:defRPr>
            </a:lvl2pPr>
            <a:lvl3pPr marL="1828754" lvl="2" indent="-440256" rtl="0">
              <a:lnSpc>
                <a:spcPct val="100000"/>
              </a:lnSpc>
              <a:spcBef>
                <a:spcPts val="2133"/>
              </a:spcBef>
              <a:spcAft>
                <a:spcPts val="0"/>
              </a:spcAft>
              <a:buClr>
                <a:srgbClr val="446652"/>
              </a:buClr>
              <a:buSzPts val="1600"/>
              <a:buChar char="■"/>
              <a:defRPr>
                <a:solidFill>
                  <a:srgbClr val="446652"/>
                </a:solidFill>
              </a:defRPr>
            </a:lvl3pPr>
            <a:lvl4pPr marL="2438339" lvl="3" indent="-440256" rtl="0">
              <a:lnSpc>
                <a:spcPct val="100000"/>
              </a:lnSpc>
              <a:spcBef>
                <a:spcPts val="2133"/>
              </a:spcBef>
              <a:spcAft>
                <a:spcPts val="0"/>
              </a:spcAft>
              <a:buClr>
                <a:srgbClr val="446652"/>
              </a:buClr>
              <a:buSzPts val="1600"/>
              <a:buChar char="●"/>
              <a:defRPr>
                <a:solidFill>
                  <a:srgbClr val="446652"/>
                </a:solidFill>
              </a:defRPr>
            </a:lvl4pPr>
            <a:lvl5pPr marL="3047924" lvl="4" indent="-440256" rtl="0">
              <a:lnSpc>
                <a:spcPct val="100000"/>
              </a:lnSpc>
              <a:spcBef>
                <a:spcPts val="2133"/>
              </a:spcBef>
              <a:spcAft>
                <a:spcPts val="0"/>
              </a:spcAft>
              <a:buClr>
                <a:srgbClr val="446652"/>
              </a:buClr>
              <a:buSzPts val="1600"/>
              <a:buChar char="○"/>
              <a:defRPr>
                <a:solidFill>
                  <a:srgbClr val="446652"/>
                </a:solidFill>
              </a:defRPr>
            </a:lvl5pPr>
            <a:lvl6pPr marL="3657509" lvl="5" indent="-440256" rtl="0">
              <a:lnSpc>
                <a:spcPct val="100000"/>
              </a:lnSpc>
              <a:spcBef>
                <a:spcPts val="2133"/>
              </a:spcBef>
              <a:spcAft>
                <a:spcPts val="0"/>
              </a:spcAft>
              <a:buClr>
                <a:srgbClr val="446652"/>
              </a:buClr>
              <a:buSzPts val="1600"/>
              <a:buChar char="■"/>
              <a:defRPr>
                <a:solidFill>
                  <a:srgbClr val="446652"/>
                </a:solidFill>
              </a:defRPr>
            </a:lvl6pPr>
            <a:lvl7pPr marL="4267093" lvl="6" indent="-440256" rtl="0">
              <a:lnSpc>
                <a:spcPct val="100000"/>
              </a:lnSpc>
              <a:spcBef>
                <a:spcPts val="2133"/>
              </a:spcBef>
              <a:spcAft>
                <a:spcPts val="0"/>
              </a:spcAft>
              <a:buClr>
                <a:srgbClr val="446652"/>
              </a:buClr>
              <a:buSzPts val="1600"/>
              <a:buChar char="●"/>
              <a:defRPr>
                <a:solidFill>
                  <a:srgbClr val="446652"/>
                </a:solidFill>
              </a:defRPr>
            </a:lvl7pPr>
            <a:lvl8pPr marL="4876678" lvl="7" indent="-440256" rtl="0">
              <a:lnSpc>
                <a:spcPct val="100000"/>
              </a:lnSpc>
              <a:spcBef>
                <a:spcPts val="2133"/>
              </a:spcBef>
              <a:spcAft>
                <a:spcPts val="0"/>
              </a:spcAft>
              <a:buClr>
                <a:srgbClr val="446652"/>
              </a:buClr>
              <a:buSzPts val="1600"/>
              <a:buChar char="○"/>
              <a:defRPr>
                <a:solidFill>
                  <a:srgbClr val="446652"/>
                </a:solidFill>
              </a:defRPr>
            </a:lvl8pPr>
            <a:lvl9pPr marL="5486263" lvl="8" indent="-440256"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77" name="Google Shape;77;p14"/>
          <p:cNvSpPr txBox="1">
            <a:spLocks noGrp="1"/>
          </p:cNvSpPr>
          <p:nvPr>
            <p:ph type="subTitle" idx="5"/>
          </p:nvPr>
        </p:nvSpPr>
        <p:spPr>
          <a:xfrm>
            <a:off x="2079884" y="4944400"/>
            <a:ext cx="3426000" cy="5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rgbClr val="6C503E"/>
                </a:solidFill>
              </a:defRPr>
            </a:lvl1pPr>
            <a:lvl2pPr lvl="1" rtl="0">
              <a:spcBef>
                <a:spcPts val="2133"/>
              </a:spcBef>
              <a:spcAft>
                <a:spcPts val="0"/>
              </a:spcAft>
              <a:buNone/>
              <a:defRPr sz="2400" b="1">
                <a:solidFill>
                  <a:srgbClr val="6C503E"/>
                </a:solidFill>
              </a:defRPr>
            </a:lvl2pPr>
            <a:lvl3pPr lvl="2" rtl="0">
              <a:spcBef>
                <a:spcPts val="2133"/>
              </a:spcBef>
              <a:spcAft>
                <a:spcPts val="0"/>
              </a:spcAft>
              <a:buNone/>
              <a:defRPr sz="2400" b="1">
                <a:solidFill>
                  <a:srgbClr val="6C503E"/>
                </a:solidFill>
              </a:defRPr>
            </a:lvl3pPr>
            <a:lvl4pPr lvl="3" rtl="0">
              <a:spcBef>
                <a:spcPts val="2133"/>
              </a:spcBef>
              <a:spcAft>
                <a:spcPts val="0"/>
              </a:spcAft>
              <a:buNone/>
              <a:defRPr sz="2400" b="1">
                <a:solidFill>
                  <a:srgbClr val="6C503E"/>
                </a:solidFill>
              </a:defRPr>
            </a:lvl4pPr>
            <a:lvl5pPr lvl="4" rtl="0">
              <a:spcBef>
                <a:spcPts val="2133"/>
              </a:spcBef>
              <a:spcAft>
                <a:spcPts val="0"/>
              </a:spcAft>
              <a:buNone/>
              <a:defRPr sz="2400" b="1">
                <a:solidFill>
                  <a:srgbClr val="6C503E"/>
                </a:solidFill>
              </a:defRPr>
            </a:lvl5pPr>
            <a:lvl6pPr lvl="5" rtl="0">
              <a:spcBef>
                <a:spcPts val="2133"/>
              </a:spcBef>
              <a:spcAft>
                <a:spcPts val="0"/>
              </a:spcAft>
              <a:buNone/>
              <a:defRPr sz="2400" b="1">
                <a:solidFill>
                  <a:srgbClr val="6C503E"/>
                </a:solidFill>
              </a:defRPr>
            </a:lvl6pPr>
            <a:lvl7pPr lvl="6" rtl="0">
              <a:spcBef>
                <a:spcPts val="2133"/>
              </a:spcBef>
              <a:spcAft>
                <a:spcPts val="0"/>
              </a:spcAft>
              <a:buNone/>
              <a:defRPr sz="2400" b="1">
                <a:solidFill>
                  <a:srgbClr val="6C503E"/>
                </a:solidFill>
              </a:defRPr>
            </a:lvl7pPr>
            <a:lvl8pPr lvl="7" rtl="0">
              <a:spcBef>
                <a:spcPts val="2133"/>
              </a:spcBef>
              <a:spcAft>
                <a:spcPts val="0"/>
              </a:spcAft>
              <a:buNone/>
              <a:defRPr sz="2400" b="1">
                <a:solidFill>
                  <a:srgbClr val="6C503E"/>
                </a:solidFill>
              </a:defRPr>
            </a:lvl8pPr>
            <a:lvl9pPr lvl="8" rtl="0">
              <a:spcBef>
                <a:spcPts val="2133"/>
              </a:spcBef>
              <a:spcAft>
                <a:spcPts val="2133"/>
              </a:spcAft>
              <a:buNone/>
              <a:defRPr sz="2400" b="1">
                <a:solidFill>
                  <a:srgbClr val="6C503E"/>
                </a:solidFill>
              </a:defRPr>
            </a:lvl9pPr>
          </a:lstStyle>
          <a:p>
            <a:endParaRPr/>
          </a:p>
        </p:txBody>
      </p:sp>
      <p:sp>
        <p:nvSpPr>
          <p:cNvPr id="78" name="Google Shape;78;p14"/>
          <p:cNvSpPr txBox="1">
            <a:spLocks noGrp="1"/>
          </p:cNvSpPr>
          <p:nvPr>
            <p:ph type="body" idx="6"/>
          </p:nvPr>
        </p:nvSpPr>
        <p:spPr>
          <a:xfrm>
            <a:off x="2079884" y="5374400"/>
            <a:ext cx="3426000" cy="7636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rtl="0">
              <a:lnSpc>
                <a:spcPct val="100000"/>
              </a:lnSpc>
              <a:spcBef>
                <a:spcPts val="2133"/>
              </a:spcBef>
              <a:spcAft>
                <a:spcPts val="0"/>
              </a:spcAft>
              <a:buClr>
                <a:srgbClr val="446652"/>
              </a:buClr>
              <a:buSzPts val="1600"/>
              <a:buChar char="○"/>
              <a:defRPr>
                <a:solidFill>
                  <a:srgbClr val="446652"/>
                </a:solidFill>
              </a:defRPr>
            </a:lvl2pPr>
            <a:lvl3pPr marL="1828754" lvl="2" indent="-440256" rtl="0">
              <a:lnSpc>
                <a:spcPct val="100000"/>
              </a:lnSpc>
              <a:spcBef>
                <a:spcPts val="2133"/>
              </a:spcBef>
              <a:spcAft>
                <a:spcPts val="0"/>
              </a:spcAft>
              <a:buClr>
                <a:srgbClr val="446652"/>
              </a:buClr>
              <a:buSzPts val="1600"/>
              <a:buChar char="■"/>
              <a:defRPr>
                <a:solidFill>
                  <a:srgbClr val="446652"/>
                </a:solidFill>
              </a:defRPr>
            </a:lvl3pPr>
            <a:lvl4pPr marL="2438339" lvl="3" indent="-440256" rtl="0">
              <a:lnSpc>
                <a:spcPct val="100000"/>
              </a:lnSpc>
              <a:spcBef>
                <a:spcPts val="2133"/>
              </a:spcBef>
              <a:spcAft>
                <a:spcPts val="0"/>
              </a:spcAft>
              <a:buClr>
                <a:srgbClr val="446652"/>
              </a:buClr>
              <a:buSzPts val="1600"/>
              <a:buChar char="●"/>
              <a:defRPr>
                <a:solidFill>
                  <a:srgbClr val="446652"/>
                </a:solidFill>
              </a:defRPr>
            </a:lvl4pPr>
            <a:lvl5pPr marL="3047924" lvl="4" indent="-440256" rtl="0">
              <a:lnSpc>
                <a:spcPct val="100000"/>
              </a:lnSpc>
              <a:spcBef>
                <a:spcPts val="2133"/>
              </a:spcBef>
              <a:spcAft>
                <a:spcPts val="0"/>
              </a:spcAft>
              <a:buClr>
                <a:srgbClr val="446652"/>
              </a:buClr>
              <a:buSzPts val="1600"/>
              <a:buChar char="○"/>
              <a:defRPr>
                <a:solidFill>
                  <a:srgbClr val="446652"/>
                </a:solidFill>
              </a:defRPr>
            </a:lvl5pPr>
            <a:lvl6pPr marL="3657509" lvl="5" indent="-440256" rtl="0">
              <a:lnSpc>
                <a:spcPct val="100000"/>
              </a:lnSpc>
              <a:spcBef>
                <a:spcPts val="2133"/>
              </a:spcBef>
              <a:spcAft>
                <a:spcPts val="0"/>
              </a:spcAft>
              <a:buClr>
                <a:srgbClr val="446652"/>
              </a:buClr>
              <a:buSzPts val="1600"/>
              <a:buChar char="■"/>
              <a:defRPr>
                <a:solidFill>
                  <a:srgbClr val="446652"/>
                </a:solidFill>
              </a:defRPr>
            </a:lvl6pPr>
            <a:lvl7pPr marL="4267093" lvl="6" indent="-440256" rtl="0">
              <a:lnSpc>
                <a:spcPct val="100000"/>
              </a:lnSpc>
              <a:spcBef>
                <a:spcPts val="2133"/>
              </a:spcBef>
              <a:spcAft>
                <a:spcPts val="0"/>
              </a:spcAft>
              <a:buClr>
                <a:srgbClr val="446652"/>
              </a:buClr>
              <a:buSzPts val="1600"/>
              <a:buChar char="●"/>
              <a:defRPr>
                <a:solidFill>
                  <a:srgbClr val="446652"/>
                </a:solidFill>
              </a:defRPr>
            </a:lvl7pPr>
            <a:lvl8pPr marL="4876678" lvl="7" indent="-440256" rtl="0">
              <a:lnSpc>
                <a:spcPct val="100000"/>
              </a:lnSpc>
              <a:spcBef>
                <a:spcPts val="2133"/>
              </a:spcBef>
              <a:spcAft>
                <a:spcPts val="0"/>
              </a:spcAft>
              <a:buClr>
                <a:srgbClr val="446652"/>
              </a:buClr>
              <a:buSzPts val="1600"/>
              <a:buChar char="○"/>
              <a:defRPr>
                <a:solidFill>
                  <a:srgbClr val="446652"/>
                </a:solidFill>
              </a:defRPr>
            </a:lvl8pPr>
            <a:lvl9pPr marL="5486263" lvl="8" indent="-440256"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79" name="Google Shape;79;p14"/>
          <p:cNvSpPr txBox="1">
            <a:spLocks noGrp="1"/>
          </p:cNvSpPr>
          <p:nvPr>
            <p:ph type="subTitle" idx="7"/>
          </p:nvPr>
        </p:nvSpPr>
        <p:spPr>
          <a:xfrm>
            <a:off x="7421684" y="4944400"/>
            <a:ext cx="3426000" cy="5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rgbClr val="6C503E"/>
                </a:solidFill>
              </a:defRPr>
            </a:lvl1pPr>
            <a:lvl2pPr lvl="1" rtl="0">
              <a:spcBef>
                <a:spcPts val="2133"/>
              </a:spcBef>
              <a:spcAft>
                <a:spcPts val="0"/>
              </a:spcAft>
              <a:buNone/>
              <a:defRPr sz="2400" b="1">
                <a:solidFill>
                  <a:srgbClr val="6C503E"/>
                </a:solidFill>
              </a:defRPr>
            </a:lvl2pPr>
            <a:lvl3pPr lvl="2" rtl="0">
              <a:spcBef>
                <a:spcPts val="2133"/>
              </a:spcBef>
              <a:spcAft>
                <a:spcPts val="0"/>
              </a:spcAft>
              <a:buNone/>
              <a:defRPr sz="2400" b="1">
                <a:solidFill>
                  <a:srgbClr val="6C503E"/>
                </a:solidFill>
              </a:defRPr>
            </a:lvl3pPr>
            <a:lvl4pPr lvl="3" rtl="0">
              <a:spcBef>
                <a:spcPts val="2133"/>
              </a:spcBef>
              <a:spcAft>
                <a:spcPts val="0"/>
              </a:spcAft>
              <a:buNone/>
              <a:defRPr sz="2400" b="1">
                <a:solidFill>
                  <a:srgbClr val="6C503E"/>
                </a:solidFill>
              </a:defRPr>
            </a:lvl4pPr>
            <a:lvl5pPr lvl="4" rtl="0">
              <a:spcBef>
                <a:spcPts val="2133"/>
              </a:spcBef>
              <a:spcAft>
                <a:spcPts val="0"/>
              </a:spcAft>
              <a:buNone/>
              <a:defRPr sz="2400" b="1">
                <a:solidFill>
                  <a:srgbClr val="6C503E"/>
                </a:solidFill>
              </a:defRPr>
            </a:lvl5pPr>
            <a:lvl6pPr lvl="5" rtl="0">
              <a:spcBef>
                <a:spcPts val="2133"/>
              </a:spcBef>
              <a:spcAft>
                <a:spcPts val="0"/>
              </a:spcAft>
              <a:buNone/>
              <a:defRPr sz="2400" b="1">
                <a:solidFill>
                  <a:srgbClr val="6C503E"/>
                </a:solidFill>
              </a:defRPr>
            </a:lvl6pPr>
            <a:lvl7pPr lvl="6" rtl="0">
              <a:spcBef>
                <a:spcPts val="2133"/>
              </a:spcBef>
              <a:spcAft>
                <a:spcPts val="0"/>
              </a:spcAft>
              <a:buNone/>
              <a:defRPr sz="2400" b="1">
                <a:solidFill>
                  <a:srgbClr val="6C503E"/>
                </a:solidFill>
              </a:defRPr>
            </a:lvl7pPr>
            <a:lvl8pPr lvl="7" rtl="0">
              <a:spcBef>
                <a:spcPts val="2133"/>
              </a:spcBef>
              <a:spcAft>
                <a:spcPts val="0"/>
              </a:spcAft>
              <a:buNone/>
              <a:defRPr sz="2400" b="1">
                <a:solidFill>
                  <a:srgbClr val="6C503E"/>
                </a:solidFill>
              </a:defRPr>
            </a:lvl8pPr>
            <a:lvl9pPr lvl="8" rtl="0">
              <a:spcBef>
                <a:spcPts val="2133"/>
              </a:spcBef>
              <a:spcAft>
                <a:spcPts val="2133"/>
              </a:spcAft>
              <a:buNone/>
              <a:defRPr sz="2400" b="1">
                <a:solidFill>
                  <a:srgbClr val="6C503E"/>
                </a:solidFill>
              </a:defRPr>
            </a:lvl9pPr>
          </a:lstStyle>
          <a:p>
            <a:endParaRPr/>
          </a:p>
        </p:txBody>
      </p:sp>
      <p:sp>
        <p:nvSpPr>
          <p:cNvPr id="80" name="Google Shape;80;p14"/>
          <p:cNvSpPr txBox="1">
            <a:spLocks noGrp="1"/>
          </p:cNvSpPr>
          <p:nvPr>
            <p:ph type="body" idx="8"/>
          </p:nvPr>
        </p:nvSpPr>
        <p:spPr>
          <a:xfrm>
            <a:off x="7421684" y="5374400"/>
            <a:ext cx="3426000" cy="7636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rtl="0">
              <a:lnSpc>
                <a:spcPct val="100000"/>
              </a:lnSpc>
              <a:spcBef>
                <a:spcPts val="2133"/>
              </a:spcBef>
              <a:spcAft>
                <a:spcPts val="0"/>
              </a:spcAft>
              <a:buClr>
                <a:srgbClr val="446652"/>
              </a:buClr>
              <a:buSzPts val="1600"/>
              <a:buChar char="○"/>
              <a:defRPr>
                <a:solidFill>
                  <a:srgbClr val="446652"/>
                </a:solidFill>
              </a:defRPr>
            </a:lvl2pPr>
            <a:lvl3pPr marL="1828754" lvl="2" indent="-440256" rtl="0">
              <a:lnSpc>
                <a:spcPct val="100000"/>
              </a:lnSpc>
              <a:spcBef>
                <a:spcPts val="2133"/>
              </a:spcBef>
              <a:spcAft>
                <a:spcPts val="0"/>
              </a:spcAft>
              <a:buClr>
                <a:srgbClr val="446652"/>
              </a:buClr>
              <a:buSzPts val="1600"/>
              <a:buChar char="■"/>
              <a:defRPr>
                <a:solidFill>
                  <a:srgbClr val="446652"/>
                </a:solidFill>
              </a:defRPr>
            </a:lvl3pPr>
            <a:lvl4pPr marL="2438339" lvl="3" indent="-440256" rtl="0">
              <a:lnSpc>
                <a:spcPct val="100000"/>
              </a:lnSpc>
              <a:spcBef>
                <a:spcPts val="2133"/>
              </a:spcBef>
              <a:spcAft>
                <a:spcPts val="0"/>
              </a:spcAft>
              <a:buClr>
                <a:srgbClr val="446652"/>
              </a:buClr>
              <a:buSzPts val="1600"/>
              <a:buChar char="●"/>
              <a:defRPr>
                <a:solidFill>
                  <a:srgbClr val="446652"/>
                </a:solidFill>
              </a:defRPr>
            </a:lvl4pPr>
            <a:lvl5pPr marL="3047924" lvl="4" indent="-440256" rtl="0">
              <a:lnSpc>
                <a:spcPct val="100000"/>
              </a:lnSpc>
              <a:spcBef>
                <a:spcPts val="2133"/>
              </a:spcBef>
              <a:spcAft>
                <a:spcPts val="0"/>
              </a:spcAft>
              <a:buClr>
                <a:srgbClr val="446652"/>
              </a:buClr>
              <a:buSzPts val="1600"/>
              <a:buChar char="○"/>
              <a:defRPr>
                <a:solidFill>
                  <a:srgbClr val="446652"/>
                </a:solidFill>
              </a:defRPr>
            </a:lvl5pPr>
            <a:lvl6pPr marL="3657509" lvl="5" indent="-440256" rtl="0">
              <a:lnSpc>
                <a:spcPct val="100000"/>
              </a:lnSpc>
              <a:spcBef>
                <a:spcPts val="2133"/>
              </a:spcBef>
              <a:spcAft>
                <a:spcPts val="0"/>
              </a:spcAft>
              <a:buClr>
                <a:srgbClr val="446652"/>
              </a:buClr>
              <a:buSzPts val="1600"/>
              <a:buChar char="■"/>
              <a:defRPr>
                <a:solidFill>
                  <a:srgbClr val="446652"/>
                </a:solidFill>
              </a:defRPr>
            </a:lvl6pPr>
            <a:lvl7pPr marL="4267093" lvl="6" indent="-440256" rtl="0">
              <a:lnSpc>
                <a:spcPct val="100000"/>
              </a:lnSpc>
              <a:spcBef>
                <a:spcPts val="2133"/>
              </a:spcBef>
              <a:spcAft>
                <a:spcPts val="0"/>
              </a:spcAft>
              <a:buClr>
                <a:srgbClr val="446652"/>
              </a:buClr>
              <a:buSzPts val="1600"/>
              <a:buChar char="●"/>
              <a:defRPr>
                <a:solidFill>
                  <a:srgbClr val="446652"/>
                </a:solidFill>
              </a:defRPr>
            </a:lvl7pPr>
            <a:lvl8pPr marL="4876678" lvl="7" indent="-440256" rtl="0">
              <a:lnSpc>
                <a:spcPct val="100000"/>
              </a:lnSpc>
              <a:spcBef>
                <a:spcPts val="2133"/>
              </a:spcBef>
              <a:spcAft>
                <a:spcPts val="0"/>
              </a:spcAft>
              <a:buClr>
                <a:srgbClr val="446652"/>
              </a:buClr>
              <a:buSzPts val="1600"/>
              <a:buChar char="○"/>
              <a:defRPr>
                <a:solidFill>
                  <a:srgbClr val="446652"/>
                </a:solidFill>
              </a:defRPr>
            </a:lvl8pPr>
            <a:lvl9pPr marL="5486263" lvl="8" indent="-440256"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81" name="Google Shape;81;p14"/>
          <p:cNvSpPr txBox="1">
            <a:spLocks noGrp="1"/>
          </p:cNvSpPr>
          <p:nvPr>
            <p:ph type="title" idx="9" hasCustomPrompt="1"/>
          </p:nvPr>
        </p:nvSpPr>
        <p:spPr>
          <a:xfrm>
            <a:off x="2079884" y="1708917"/>
            <a:ext cx="1645200" cy="1079200"/>
          </a:xfrm>
          <a:prstGeom prst="rect">
            <a:avLst/>
          </a:prstGeom>
        </p:spPr>
        <p:txBody>
          <a:bodyPr spcFirstLastPara="1" wrap="square" lIns="91425" tIns="91425" rIns="91425" bIns="91425" anchor="ctr" anchorCtr="0">
            <a:noAutofit/>
          </a:bodyPr>
          <a:lstStyle>
            <a:lvl1pPr lvl="0" algn="l" rtl="0">
              <a:spcBef>
                <a:spcPts val="0"/>
              </a:spcBef>
              <a:spcAft>
                <a:spcPts val="0"/>
              </a:spcAft>
              <a:buClr>
                <a:srgbClr val="446652"/>
              </a:buClr>
              <a:buSzPts val="4000"/>
              <a:buFont typeface="PT Serif"/>
              <a:buNone/>
              <a:defRPr sz="5333">
                <a:solidFill>
                  <a:srgbClr val="446652"/>
                </a:solidFill>
                <a:latin typeface="PT Serif"/>
                <a:ea typeface="PT Serif"/>
                <a:cs typeface="PT Serif"/>
                <a:sym typeface="PT Serif"/>
              </a:defRPr>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r>
              <a:t>xx%</a:t>
            </a:r>
          </a:p>
        </p:txBody>
      </p:sp>
      <p:sp>
        <p:nvSpPr>
          <p:cNvPr id="82" name="Google Shape;82;p14"/>
          <p:cNvSpPr txBox="1">
            <a:spLocks noGrp="1"/>
          </p:cNvSpPr>
          <p:nvPr>
            <p:ph type="title" idx="13" hasCustomPrompt="1"/>
          </p:nvPr>
        </p:nvSpPr>
        <p:spPr>
          <a:xfrm>
            <a:off x="7421684" y="1708933"/>
            <a:ext cx="1645200" cy="1079200"/>
          </a:xfrm>
          <a:prstGeom prst="rect">
            <a:avLst/>
          </a:prstGeom>
        </p:spPr>
        <p:txBody>
          <a:bodyPr spcFirstLastPara="1" wrap="square" lIns="91425" tIns="91425" rIns="91425" bIns="91425" anchor="ctr" anchorCtr="0">
            <a:noAutofit/>
          </a:bodyPr>
          <a:lstStyle>
            <a:lvl1pPr lvl="0" algn="l" rtl="0">
              <a:spcBef>
                <a:spcPts val="0"/>
              </a:spcBef>
              <a:spcAft>
                <a:spcPts val="0"/>
              </a:spcAft>
              <a:buClr>
                <a:srgbClr val="446652"/>
              </a:buClr>
              <a:buSzPts val="4000"/>
              <a:buFont typeface="PT Serif"/>
              <a:buNone/>
              <a:defRPr sz="5333">
                <a:solidFill>
                  <a:srgbClr val="446652"/>
                </a:solidFill>
                <a:latin typeface="PT Serif"/>
                <a:ea typeface="PT Serif"/>
                <a:cs typeface="PT Serif"/>
                <a:sym typeface="PT Serif"/>
              </a:defRPr>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r>
              <a:t>xx%</a:t>
            </a:r>
          </a:p>
        </p:txBody>
      </p:sp>
      <p:sp>
        <p:nvSpPr>
          <p:cNvPr id="83" name="Google Shape;83;p14"/>
          <p:cNvSpPr txBox="1">
            <a:spLocks noGrp="1"/>
          </p:cNvSpPr>
          <p:nvPr>
            <p:ph type="title" idx="14" hasCustomPrompt="1"/>
          </p:nvPr>
        </p:nvSpPr>
        <p:spPr>
          <a:xfrm>
            <a:off x="7421684" y="4092000"/>
            <a:ext cx="1645200" cy="1079200"/>
          </a:xfrm>
          <a:prstGeom prst="rect">
            <a:avLst/>
          </a:prstGeom>
        </p:spPr>
        <p:txBody>
          <a:bodyPr spcFirstLastPara="1" wrap="square" lIns="91425" tIns="91425" rIns="91425" bIns="91425" anchor="ctr" anchorCtr="0">
            <a:noAutofit/>
          </a:bodyPr>
          <a:lstStyle>
            <a:lvl1pPr lvl="0" algn="l" rtl="0">
              <a:spcBef>
                <a:spcPts val="0"/>
              </a:spcBef>
              <a:spcAft>
                <a:spcPts val="0"/>
              </a:spcAft>
              <a:buClr>
                <a:srgbClr val="446652"/>
              </a:buClr>
              <a:buSzPts val="4000"/>
              <a:buFont typeface="PT Serif"/>
              <a:buNone/>
              <a:defRPr sz="5333">
                <a:solidFill>
                  <a:srgbClr val="446652"/>
                </a:solidFill>
                <a:latin typeface="PT Serif"/>
                <a:ea typeface="PT Serif"/>
                <a:cs typeface="PT Serif"/>
                <a:sym typeface="PT Serif"/>
              </a:defRPr>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r>
              <a:t>xx%</a:t>
            </a:r>
          </a:p>
        </p:txBody>
      </p:sp>
      <p:sp>
        <p:nvSpPr>
          <p:cNvPr id="84" name="Google Shape;84;p14"/>
          <p:cNvSpPr txBox="1">
            <a:spLocks noGrp="1"/>
          </p:cNvSpPr>
          <p:nvPr>
            <p:ph type="title" idx="15" hasCustomPrompt="1"/>
          </p:nvPr>
        </p:nvSpPr>
        <p:spPr>
          <a:xfrm>
            <a:off x="2079884" y="4092000"/>
            <a:ext cx="1645200" cy="1079200"/>
          </a:xfrm>
          <a:prstGeom prst="rect">
            <a:avLst/>
          </a:prstGeom>
        </p:spPr>
        <p:txBody>
          <a:bodyPr spcFirstLastPara="1" wrap="square" lIns="91425" tIns="91425" rIns="91425" bIns="91425" anchor="ctr" anchorCtr="0">
            <a:noAutofit/>
          </a:bodyPr>
          <a:lstStyle>
            <a:lvl1pPr lvl="0" algn="l" rtl="0">
              <a:spcBef>
                <a:spcPts val="0"/>
              </a:spcBef>
              <a:spcAft>
                <a:spcPts val="0"/>
              </a:spcAft>
              <a:buClr>
                <a:srgbClr val="446652"/>
              </a:buClr>
              <a:buSzPts val="4000"/>
              <a:buFont typeface="PT Serif"/>
              <a:buNone/>
              <a:defRPr sz="5333">
                <a:solidFill>
                  <a:srgbClr val="446652"/>
                </a:solidFill>
                <a:latin typeface="PT Serif"/>
                <a:ea typeface="PT Serif"/>
                <a:cs typeface="PT Serif"/>
                <a:sym typeface="PT Serif"/>
              </a:defRPr>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r>
              <a:t>xx%</a:t>
            </a:r>
          </a:p>
        </p:txBody>
      </p:sp>
      <p:pic>
        <p:nvPicPr>
          <p:cNvPr id="85" name="Google Shape;85;p14"/>
          <p:cNvPicPr preferRelativeResize="0"/>
          <p:nvPr/>
        </p:nvPicPr>
        <p:blipFill>
          <a:blip r:embed="rId2">
            <a:alphaModFix/>
          </a:blip>
          <a:stretch>
            <a:fillRect/>
          </a:stretch>
        </p:blipFill>
        <p:spPr>
          <a:xfrm rot="10800000">
            <a:off x="7970901" y="-1828800"/>
            <a:ext cx="6176899" cy="6246267"/>
          </a:xfrm>
          <a:prstGeom prst="rect">
            <a:avLst/>
          </a:prstGeom>
          <a:noFill/>
          <a:ln>
            <a:noFill/>
          </a:ln>
        </p:spPr>
      </p:pic>
    </p:spTree>
    <p:extLst>
      <p:ext uri="{BB962C8B-B14F-4D97-AF65-F5344CB8AC3E}">
        <p14:creationId xmlns:p14="http://schemas.microsoft.com/office/powerpoint/2010/main" val="2024558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6"/>
        <p:cNvGrpSpPr/>
        <p:nvPr/>
      </p:nvGrpSpPr>
      <p:grpSpPr>
        <a:xfrm>
          <a:off x="0" y="0"/>
          <a:ext cx="0" cy="0"/>
          <a:chOff x="0" y="0"/>
          <a:chExt cx="0" cy="0"/>
        </a:xfrm>
      </p:grpSpPr>
      <p:pic>
        <p:nvPicPr>
          <p:cNvPr id="87" name="Google Shape;87;p15"/>
          <p:cNvPicPr preferRelativeResize="0"/>
          <p:nvPr/>
        </p:nvPicPr>
        <p:blipFill>
          <a:blip r:embed="rId2">
            <a:alphaModFix/>
          </a:blip>
          <a:stretch>
            <a:fillRect/>
          </a:stretch>
        </p:blipFill>
        <p:spPr>
          <a:xfrm>
            <a:off x="-2001450" y="2336800"/>
            <a:ext cx="6176899" cy="6246267"/>
          </a:xfrm>
          <a:prstGeom prst="rect">
            <a:avLst/>
          </a:prstGeom>
          <a:noFill/>
          <a:ln>
            <a:noFill/>
          </a:ln>
        </p:spPr>
      </p:pic>
      <p:sp>
        <p:nvSpPr>
          <p:cNvPr id="88" name="Google Shape;88;p15"/>
          <p:cNvSpPr txBox="1">
            <a:spLocks noGrp="1"/>
          </p:cNvSpPr>
          <p:nvPr>
            <p:ph type="title"/>
          </p:nvPr>
        </p:nvSpPr>
        <p:spPr>
          <a:xfrm>
            <a:off x="2362600" y="1668233"/>
            <a:ext cx="4875200" cy="24956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3200">
                <a:solidFill>
                  <a:srgbClr val="6C503E"/>
                </a:solidFill>
                <a:latin typeface="PT Serif"/>
                <a:ea typeface="PT Serif"/>
                <a:cs typeface="PT Serif"/>
                <a:sym typeface="PT Serif"/>
              </a:defRPr>
            </a:lvl1pPr>
            <a:lvl2pPr lvl="1" algn="ctr">
              <a:spcBef>
                <a:spcPts val="0"/>
              </a:spcBef>
              <a:spcAft>
                <a:spcPts val="0"/>
              </a:spcAft>
              <a:buNone/>
              <a:defRPr>
                <a:solidFill>
                  <a:srgbClr val="6C503E"/>
                </a:solidFill>
                <a:latin typeface="PT Serif"/>
                <a:ea typeface="PT Serif"/>
                <a:cs typeface="PT Serif"/>
                <a:sym typeface="PT Serif"/>
              </a:defRPr>
            </a:lvl2pPr>
            <a:lvl3pPr lvl="2" algn="ctr">
              <a:spcBef>
                <a:spcPts val="0"/>
              </a:spcBef>
              <a:spcAft>
                <a:spcPts val="0"/>
              </a:spcAft>
              <a:buNone/>
              <a:defRPr>
                <a:solidFill>
                  <a:srgbClr val="6C503E"/>
                </a:solidFill>
                <a:latin typeface="PT Serif"/>
                <a:ea typeface="PT Serif"/>
                <a:cs typeface="PT Serif"/>
                <a:sym typeface="PT Serif"/>
              </a:defRPr>
            </a:lvl3pPr>
            <a:lvl4pPr lvl="3" algn="ctr">
              <a:spcBef>
                <a:spcPts val="0"/>
              </a:spcBef>
              <a:spcAft>
                <a:spcPts val="0"/>
              </a:spcAft>
              <a:buNone/>
              <a:defRPr>
                <a:solidFill>
                  <a:srgbClr val="6C503E"/>
                </a:solidFill>
                <a:latin typeface="PT Serif"/>
                <a:ea typeface="PT Serif"/>
                <a:cs typeface="PT Serif"/>
                <a:sym typeface="PT Serif"/>
              </a:defRPr>
            </a:lvl4pPr>
            <a:lvl5pPr lvl="4" algn="ctr">
              <a:spcBef>
                <a:spcPts val="0"/>
              </a:spcBef>
              <a:spcAft>
                <a:spcPts val="0"/>
              </a:spcAft>
              <a:buNone/>
              <a:defRPr>
                <a:solidFill>
                  <a:srgbClr val="6C503E"/>
                </a:solidFill>
                <a:latin typeface="PT Serif"/>
                <a:ea typeface="PT Serif"/>
                <a:cs typeface="PT Serif"/>
                <a:sym typeface="PT Serif"/>
              </a:defRPr>
            </a:lvl5pPr>
            <a:lvl6pPr lvl="5" algn="ctr">
              <a:spcBef>
                <a:spcPts val="0"/>
              </a:spcBef>
              <a:spcAft>
                <a:spcPts val="0"/>
              </a:spcAft>
              <a:buNone/>
              <a:defRPr>
                <a:solidFill>
                  <a:srgbClr val="6C503E"/>
                </a:solidFill>
                <a:latin typeface="PT Serif"/>
                <a:ea typeface="PT Serif"/>
                <a:cs typeface="PT Serif"/>
                <a:sym typeface="PT Serif"/>
              </a:defRPr>
            </a:lvl6pPr>
            <a:lvl7pPr lvl="6" algn="ctr">
              <a:spcBef>
                <a:spcPts val="0"/>
              </a:spcBef>
              <a:spcAft>
                <a:spcPts val="0"/>
              </a:spcAft>
              <a:buNone/>
              <a:defRPr>
                <a:solidFill>
                  <a:srgbClr val="6C503E"/>
                </a:solidFill>
                <a:latin typeface="PT Serif"/>
                <a:ea typeface="PT Serif"/>
                <a:cs typeface="PT Serif"/>
                <a:sym typeface="PT Serif"/>
              </a:defRPr>
            </a:lvl7pPr>
            <a:lvl8pPr lvl="7" algn="ctr">
              <a:spcBef>
                <a:spcPts val="0"/>
              </a:spcBef>
              <a:spcAft>
                <a:spcPts val="0"/>
              </a:spcAft>
              <a:buNone/>
              <a:defRPr>
                <a:solidFill>
                  <a:srgbClr val="6C503E"/>
                </a:solidFill>
                <a:latin typeface="PT Serif"/>
                <a:ea typeface="PT Serif"/>
                <a:cs typeface="PT Serif"/>
                <a:sym typeface="PT Serif"/>
              </a:defRPr>
            </a:lvl8pPr>
            <a:lvl9pPr lvl="8" algn="ctr">
              <a:spcBef>
                <a:spcPts val="0"/>
              </a:spcBef>
              <a:spcAft>
                <a:spcPts val="0"/>
              </a:spcAft>
              <a:buNone/>
              <a:defRPr>
                <a:solidFill>
                  <a:srgbClr val="6C503E"/>
                </a:solidFill>
                <a:latin typeface="PT Serif"/>
                <a:ea typeface="PT Serif"/>
                <a:cs typeface="PT Serif"/>
                <a:sym typeface="PT Serif"/>
              </a:defRPr>
            </a:lvl9pPr>
          </a:lstStyle>
          <a:p>
            <a:endParaRPr/>
          </a:p>
        </p:txBody>
      </p:sp>
      <p:sp>
        <p:nvSpPr>
          <p:cNvPr id="89" name="Google Shape;89;p15"/>
          <p:cNvSpPr txBox="1">
            <a:spLocks noGrp="1"/>
          </p:cNvSpPr>
          <p:nvPr>
            <p:ph type="subTitle" idx="1"/>
          </p:nvPr>
        </p:nvSpPr>
        <p:spPr>
          <a:xfrm>
            <a:off x="2371000" y="4300300"/>
            <a:ext cx="4866800" cy="471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None/>
              <a:defRPr/>
            </a:lvl1pPr>
            <a:lvl2pPr lvl="1" algn="ctr">
              <a:lnSpc>
                <a:spcPct val="100000"/>
              </a:lnSpc>
              <a:spcBef>
                <a:spcPts val="0"/>
              </a:spcBef>
              <a:spcAft>
                <a:spcPts val="0"/>
              </a:spcAft>
              <a:buNone/>
              <a:defRPr/>
            </a:lvl2pPr>
            <a:lvl3pPr lvl="2" algn="ctr">
              <a:lnSpc>
                <a:spcPct val="100000"/>
              </a:lnSpc>
              <a:spcBef>
                <a:spcPts val="0"/>
              </a:spcBef>
              <a:spcAft>
                <a:spcPts val="0"/>
              </a:spcAft>
              <a:buNone/>
              <a:defRPr/>
            </a:lvl3pPr>
            <a:lvl4pPr lvl="3" algn="ctr">
              <a:lnSpc>
                <a:spcPct val="100000"/>
              </a:lnSpc>
              <a:spcBef>
                <a:spcPts val="0"/>
              </a:spcBef>
              <a:spcAft>
                <a:spcPts val="0"/>
              </a:spcAft>
              <a:buNone/>
              <a:defRPr/>
            </a:lvl4pPr>
            <a:lvl5pPr lvl="4" algn="ctr">
              <a:lnSpc>
                <a:spcPct val="100000"/>
              </a:lnSpc>
              <a:spcBef>
                <a:spcPts val="0"/>
              </a:spcBef>
              <a:spcAft>
                <a:spcPts val="0"/>
              </a:spcAft>
              <a:buNone/>
              <a:defRPr/>
            </a:lvl5pPr>
            <a:lvl6pPr lvl="5" algn="ctr">
              <a:lnSpc>
                <a:spcPct val="100000"/>
              </a:lnSpc>
              <a:spcBef>
                <a:spcPts val="0"/>
              </a:spcBef>
              <a:spcAft>
                <a:spcPts val="0"/>
              </a:spcAft>
              <a:buNone/>
              <a:defRPr/>
            </a:lvl6pPr>
            <a:lvl7pPr lvl="6" algn="ctr">
              <a:lnSpc>
                <a:spcPct val="100000"/>
              </a:lnSpc>
              <a:spcBef>
                <a:spcPts val="0"/>
              </a:spcBef>
              <a:spcAft>
                <a:spcPts val="0"/>
              </a:spcAft>
              <a:buNone/>
              <a:defRPr/>
            </a:lvl7pPr>
            <a:lvl8pPr lvl="7" algn="ctr">
              <a:lnSpc>
                <a:spcPct val="100000"/>
              </a:lnSpc>
              <a:spcBef>
                <a:spcPts val="0"/>
              </a:spcBef>
              <a:spcAft>
                <a:spcPts val="0"/>
              </a:spcAft>
              <a:buNone/>
              <a:defRPr/>
            </a:lvl8pPr>
            <a:lvl9pPr lvl="8" algn="ctr">
              <a:lnSpc>
                <a:spcPct val="100000"/>
              </a:lnSpc>
              <a:spcBef>
                <a:spcPts val="0"/>
              </a:spcBef>
              <a:spcAft>
                <a:spcPts val="0"/>
              </a:spcAft>
              <a:buNone/>
              <a:defRPr/>
            </a:lvl9pPr>
          </a:lstStyle>
          <a:p>
            <a:endParaRPr/>
          </a:p>
        </p:txBody>
      </p:sp>
    </p:spTree>
    <p:extLst>
      <p:ext uri="{BB962C8B-B14F-4D97-AF65-F5344CB8AC3E}">
        <p14:creationId xmlns:p14="http://schemas.microsoft.com/office/powerpoint/2010/main" val="4206752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bullets">
  <p:cSld name="Title + bullets">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1pPr>
            <a:lvl2pPr lvl="1"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2pPr>
            <a:lvl3pPr lvl="2"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3pPr>
            <a:lvl4pPr lvl="3"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4pPr>
            <a:lvl5pPr lvl="4"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5pPr>
            <a:lvl6pPr lvl="5"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6pPr>
            <a:lvl7pPr lvl="6"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7pPr>
            <a:lvl8pPr lvl="7"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8pPr>
            <a:lvl9pPr lvl="8"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9pPr>
          </a:lstStyle>
          <a:p>
            <a:endParaRPr/>
          </a:p>
        </p:txBody>
      </p:sp>
      <p:sp>
        <p:nvSpPr>
          <p:cNvPr id="92" name="Google Shape;92;p16"/>
          <p:cNvSpPr txBox="1">
            <a:spLocks noGrp="1"/>
          </p:cNvSpPr>
          <p:nvPr>
            <p:ph type="body" idx="1"/>
          </p:nvPr>
        </p:nvSpPr>
        <p:spPr>
          <a:xfrm>
            <a:off x="960000" y="2044700"/>
            <a:ext cx="7643600" cy="4093200"/>
          </a:xfrm>
          <a:prstGeom prst="rect">
            <a:avLst/>
          </a:prstGeom>
        </p:spPr>
        <p:txBody>
          <a:bodyPr spcFirstLastPara="1" wrap="square" lIns="91425" tIns="91425" rIns="91425" bIns="91425" anchor="ctr" anchorCtr="0">
            <a:noAutofit/>
          </a:bodyPr>
          <a:lstStyle>
            <a:lvl1pPr marL="609585" lvl="0" indent="-440256" rtl="0">
              <a:lnSpc>
                <a:spcPct val="90000"/>
              </a:lnSpc>
              <a:spcBef>
                <a:spcPts val="0"/>
              </a:spcBef>
              <a:spcAft>
                <a:spcPts val="0"/>
              </a:spcAft>
              <a:buClr>
                <a:srgbClr val="446652"/>
              </a:buClr>
              <a:buSzPts val="1600"/>
              <a:buChar char="●"/>
              <a:defRPr sz="2133">
                <a:solidFill>
                  <a:srgbClr val="446652"/>
                </a:solidFill>
              </a:defRPr>
            </a:lvl1pPr>
            <a:lvl2pPr marL="1219170" lvl="1" indent="-440256" rtl="0">
              <a:lnSpc>
                <a:spcPct val="100000"/>
              </a:lnSpc>
              <a:spcBef>
                <a:spcPts val="1333"/>
              </a:spcBef>
              <a:spcAft>
                <a:spcPts val="0"/>
              </a:spcAft>
              <a:buClr>
                <a:srgbClr val="446652"/>
              </a:buClr>
              <a:buSzPts val="1600"/>
              <a:buChar char="○"/>
              <a:defRPr sz="2133">
                <a:solidFill>
                  <a:srgbClr val="446652"/>
                </a:solidFill>
              </a:defRPr>
            </a:lvl2pPr>
            <a:lvl3pPr marL="1828754" lvl="2" indent="-440256" rtl="0">
              <a:lnSpc>
                <a:spcPct val="100000"/>
              </a:lnSpc>
              <a:spcBef>
                <a:spcPts val="2133"/>
              </a:spcBef>
              <a:spcAft>
                <a:spcPts val="0"/>
              </a:spcAft>
              <a:buClr>
                <a:srgbClr val="446652"/>
              </a:buClr>
              <a:buSzPts val="1600"/>
              <a:buChar char="■"/>
              <a:defRPr sz="2133">
                <a:solidFill>
                  <a:srgbClr val="446652"/>
                </a:solidFill>
              </a:defRPr>
            </a:lvl3pPr>
            <a:lvl4pPr marL="2438339" lvl="3" indent="-440256" rtl="0">
              <a:lnSpc>
                <a:spcPct val="100000"/>
              </a:lnSpc>
              <a:spcBef>
                <a:spcPts val="2133"/>
              </a:spcBef>
              <a:spcAft>
                <a:spcPts val="0"/>
              </a:spcAft>
              <a:buClr>
                <a:srgbClr val="446652"/>
              </a:buClr>
              <a:buSzPts val="1600"/>
              <a:buChar char="●"/>
              <a:defRPr sz="2133">
                <a:solidFill>
                  <a:srgbClr val="446652"/>
                </a:solidFill>
              </a:defRPr>
            </a:lvl4pPr>
            <a:lvl5pPr marL="3047924" lvl="4" indent="-440256" rtl="0">
              <a:lnSpc>
                <a:spcPct val="100000"/>
              </a:lnSpc>
              <a:spcBef>
                <a:spcPts val="2133"/>
              </a:spcBef>
              <a:spcAft>
                <a:spcPts val="0"/>
              </a:spcAft>
              <a:buClr>
                <a:srgbClr val="446652"/>
              </a:buClr>
              <a:buSzPts val="1600"/>
              <a:buChar char="○"/>
              <a:defRPr sz="2133">
                <a:solidFill>
                  <a:srgbClr val="446652"/>
                </a:solidFill>
              </a:defRPr>
            </a:lvl5pPr>
            <a:lvl6pPr marL="3657509" lvl="5" indent="-440256" rtl="0">
              <a:lnSpc>
                <a:spcPct val="100000"/>
              </a:lnSpc>
              <a:spcBef>
                <a:spcPts val="2133"/>
              </a:spcBef>
              <a:spcAft>
                <a:spcPts val="0"/>
              </a:spcAft>
              <a:buClr>
                <a:srgbClr val="446652"/>
              </a:buClr>
              <a:buSzPts val="1600"/>
              <a:buChar char="■"/>
              <a:defRPr sz="2133">
                <a:solidFill>
                  <a:srgbClr val="446652"/>
                </a:solidFill>
              </a:defRPr>
            </a:lvl6pPr>
            <a:lvl7pPr marL="4267093" lvl="6" indent="-440256" rtl="0">
              <a:lnSpc>
                <a:spcPct val="100000"/>
              </a:lnSpc>
              <a:spcBef>
                <a:spcPts val="2133"/>
              </a:spcBef>
              <a:spcAft>
                <a:spcPts val="0"/>
              </a:spcAft>
              <a:buClr>
                <a:srgbClr val="446652"/>
              </a:buClr>
              <a:buSzPts val="1600"/>
              <a:buChar char="●"/>
              <a:defRPr sz="2133">
                <a:solidFill>
                  <a:srgbClr val="446652"/>
                </a:solidFill>
              </a:defRPr>
            </a:lvl7pPr>
            <a:lvl8pPr marL="4876678" lvl="7" indent="-440256" rtl="0">
              <a:lnSpc>
                <a:spcPct val="100000"/>
              </a:lnSpc>
              <a:spcBef>
                <a:spcPts val="2133"/>
              </a:spcBef>
              <a:spcAft>
                <a:spcPts val="0"/>
              </a:spcAft>
              <a:buClr>
                <a:srgbClr val="446652"/>
              </a:buClr>
              <a:buSzPts val="1600"/>
              <a:buChar char="○"/>
              <a:defRPr sz="2133">
                <a:solidFill>
                  <a:srgbClr val="446652"/>
                </a:solidFill>
              </a:defRPr>
            </a:lvl8pPr>
            <a:lvl9pPr marL="5486263" lvl="8" indent="-440256" rtl="0">
              <a:lnSpc>
                <a:spcPct val="100000"/>
              </a:lnSpc>
              <a:spcBef>
                <a:spcPts val="2133"/>
              </a:spcBef>
              <a:spcAft>
                <a:spcPts val="2133"/>
              </a:spcAft>
              <a:buClr>
                <a:srgbClr val="446652"/>
              </a:buClr>
              <a:buSzPts val="1600"/>
              <a:buChar char="■"/>
              <a:defRPr sz="2133">
                <a:solidFill>
                  <a:srgbClr val="446652"/>
                </a:solidFill>
              </a:defRPr>
            </a:lvl9pPr>
          </a:lstStyle>
          <a:p>
            <a:endParaRPr/>
          </a:p>
        </p:txBody>
      </p:sp>
      <p:pic>
        <p:nvPicPr>
          <p:cNvPr id="93" name="Google Shape;93;p16"/>
          <p:cNvPicPr preferRelativeResize="0"/>
          <p:nvPr/>
        </p:nvPicPr>
        <p:blipFill>
          <a:blip r:embed="rId2">
            <a:alphaModFix/>
          </a:blip>
          <a:stretch>
            <a:fillRect/>
          </a:stretch>
        </p:blipFill>
        <p:spPr>
          <a:xfrm>
            <a:off x="10083800" y="-435383"/>
            <a:ext cx="3968968" cy="7728768"/>
          </a:xfrm>
          <a:prstGeom prst="rect">
            <a:avLst/>
          </a:prstGeom>
          <a:noFill/>
          <a:ln>
            <a:noFill/>
          </a:ln>
        </p:spPr>
      </p:pic>
    </p:spTree>
    <p:extLst>
      <p:ext uri="{BB962C8B-B14F-4D97-AF65-F5344CB8AC3E}">
        <p14:creationId xmlns:p14="http://schemas.microsoft.com/office/powerpoint/2010/main" val="338664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numbers">
  <p:cSld name="Title + numbers">
    <p:spTree>
      <p:nvGrpSpPr>
        <p:cNvPr id="1" name="Shape 94"/>
        <p:cNvGrpSpPr/>
        <p:nvPr/>
      </p:nvGrpSpPr>
      <p:grpSpPr>
        <a:xfrm>
          <a:off x="0" y="0"/>
          <a:ext cx="0" cy="0"/>
          <a:chOff x="0" y="0"/>
          <a:chExt cx="0" cy="0"/>
        </a:xfrm>
      </p:grpSpPr>
      <p:pic>
        <p:nvPicPr>
          <p:cNvPr id="95" name="Google Shape;95;p17"/>
          <p:cNvPicPr preferRelativeResize="0"/>
          <p:nvPr/>
        </p:nvPicPr>
        <p:blipFill>
          <a:blip r:embed="rId2">
            <a:alphaModFix/>
          </a:blip>
          <a:stretch>
            <a:fillRect/>
          </a:stretch>
        </p:blipFill>
        <p:spPr>
          <a:xfrm>
            <a:off x="10083800" y="-435383"/>
            <a:ext cx="3968968" cy="7728768"/>
          </a:xfrm>
          <a:prstGeom prst="rect">
            <a:avLst/>
          </a:prstGeom>
          <a:noFill/>
          <a:ln>
            <a:noFill/>
          </a:ln>
        </p:spPr>
      </p:pic>
      <p:sp>
        <p:nvSpPr>
          <p:cNvPr id="96" name="Google Shape;96;p17"/>
          <p:cNvSpPr txBox="1">
            <a:spLocks noGrp="1"/>
          </p:cNvSpPr>
          <p:nvPr>
            <p:ph type="subTitle" idx="1"/>
          </p:nvPr>
        </p:nvSpPr>
        <p:spPr>
          <a:xfrm>
            <a:off x="866732" y="3959300"/>
            <a:ext cx="3151200" cy="5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400" b="1">
                <a:solidFill>
                  <a:srgbClr val="6C503E"/>
                </a:solidFill>
              </a:defRPr>
            </a:lvl1pPr>
            <a:lvl2pPr lvl="1" algn="ctr" rtl="0">
              <a:lnSpc>
                <a:spcPct val="100000"/>
              </a:lnSpc>
              <a:spcBef>
                <a:spcPts val="0"/>
              </a:spcBef>
              <a:spcAft>
                <a:spcPts val="0"/>
              </a:spcAft>
              <a:buNone/>
              <a:defRPr sz="2400" b="1">
                <a:solidFill>
                  <a:srgbClr val="6C503E"/>
                </a:solidFill>
              </a:defRPr>
            </a:lvl2pPr>
            <a:lvl3pPr lvl="2" algn="ctr" rtl="0">
              <a:lnSpc>
                <a:spcPct val="100000"/>
              </a:lnSpc>
              <a:spcBef>
                <a:spcPts val="0"/>
              </a:spcBef>
              <a:spcAft>
                <a:spcPts val="0"/>
              </a:spcAft>
              <a:buNone/>
              <a:defRPr sz="2400" b="1">
                <a:solidFill>
                  <a:srgbClr val="6C503E"/>
                </a:solidFill>
              </a:defRPr>
            </a:lvl3pPr>
            <a:lvl4pPr lvl="3" algn="ctr" rtl="0">
              <a:lnSpc>
                <a:spcPct val="100000"/>
              </a:lnSpc>
              <a:spcBef>
                <a:spcPts val="0"/>
              </a:spcBef>
              <a:spcAft>
                <a:spcPts val="0"/>
              </a:spcAft>
              <a:buNone/>
              <a:defRPr sz="2400" b="1">
                <a:solidFill>
                  <a:srgbClr val="6C503E"/>
                </a:solidFill>
              </a:defRPr>
            </a:lvl4pPr>
            <a:lvl5pPr lvl="4" algn="ctr" rtl="0">
              <a:lnSpc>
                <a:spcPct val="100000"/>
              </a:lnSpc>
              <a:spcBef>
                <a:spcPts val="0"/>
              </a:spcBef>
              <a:spcAft>
                <a:spcPts val="0"/>
              </a:spcAft>
              <a:buNone/>
              <a:defRPr sz="2400" b="1">
                <a:solidFill>
                  <a:srgbClr val="6C503E"/>
                </a:solidFill>
              </a:defRPr>
            </a:lvl5pPr>
            <a:lvl6pPr lvl="5" algn="ctr" rtl="0">
              <a:lnSpc>
                <a:spcPct val="100000"/>
              </a:lnSpc>
              <a:spcBef>
                <a:spcPts val="0"/>
              </a:spcBef>
              <a:spcAft>
                <a:spcPts val="0"/>
              </a:spcAft>
              <a:buNone/>
              <a:defRPr sz="2400" b="1">
                <a:solidFill>
                  <a:srgbClr val="6C503E"/>
                </a:solidFill>
              </a:defRPr>
            </a:lvl6pPr>
            <a:lvl7pPr lvl="6" algn="ctr" rtl="0">
              <a:lnSpc>
                <a:spcPct val="100000"/>
              </a:lnSpc>
              <a:spcBef>
                <a:spcPts val="0"/>
              </a:spcBef>
              <a:spcAft>
                <a:spcPts val="0"/>
              </a:spcAft>
              <a:buNone/>
              <a:defRPr sz="2400" b="1">
                <a:solidFill>
                  <a:srgbClr val="6C503E"/>
                </a:solidFill>
              </a:defRPr>
            </a:lvl7pPr>
            <a:lvl8pPr lvl="7" algn="ctr" rtl="0">
              <a:lnSpc>
                <a:spcPct val="100000"/>
              </a:lnSpc>
              <a:spcBef>
                <a:spcPts val="0"/>
              </a:spcBef>
              <a:spcAft>
                <a:spcPts val="0"/>
              </a:spcAft>
              <a:buNone/>
              <a:defRPr sz="2400" b="1">
                <a:solidFill>
                  <a:srgbClr val="6C503E"/>
                </a:solidFill>
              </a:defRPr>
            </a:lvl8pPr>
            <a:lvl9pPr lvl="8" algn="ctr" rtl="0">
              <a:lnSpc>
                <a:spcPct val="100000"/>
              </a:lnSpc>
              <a:spcBef>
                <a:spcPts val="0"/>
              </a:spcBef>
              <a:spcAft>
                <a:spcPts val="0"/>
              </a:spcAft>
              <a:buNone/>
              <a:defRPr sz="2400" b="1">
                <a:solidFill>
                  <a:srgbClr val="6C503E"/>
                </a:solidFill>
              </a:defRPr>
            </a:lvl9pPr>
          </a:lstStyle>
          <a:p>
            <a:endParaRPr/>
          </a:p>
        </p:txBody>
      </p:sp>
      <p:sp>
        <p:nvSpPr>
          <p:cNvPr id="97" name="Google Shape;97;p17"/>
          <p:cNvSpPr txBox="1">
            <a:spLocks noGrp="1"/>
          </p:cNvSpPr>
          <p:nvPr>
            <p:ph type="subTitle" idx="2"/>
          </p:nvPr>
        </p:nvSpPr>
        <p:spPr>
          <a:xfrm>
            <a:off x="4316600" y="3959300"/>
            <a:ext cx="3151200" cy="5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400" b="1">
                <a:solidFill>
                  <a:srgbClr val="6C503E"/>
                </a:solidFill>
              </a:defRPr>
            </a:lvl1pPr>
            <a:lvl2pPr lvl="1" algn="ctr" rtl="0">
              <a:lnSpc>
                <a:spcPct val="100000"/>
              </a:lnSpc>
              <a:spcBef>
                <a:spcPts val="0"/>
              </a:spcBef>
              <a:spcAft>
                <a:spcPts val="0"/>
              </a:spcAft>
              <a:buNone/>
              <a:defRPr sz="2400" b="1">
                <a:solidFill>
                  <a:srgbClr val="6C503E"/>
                </a:solidFill>
              </a:defRPr>
            </a:lvl2pPr>
            <a:lvl3pPr lvl="2" algn="ctr" rtl="0">
              <a:lnSpc>
                <a:spcPct val="100000"/>
              </a:lnSpc>
              <a:spcBef>
                <a:spcPts val="0"/>
              </a:spcBef>
              <a:spcAft>
                <a:spcPts val="0"/>
              </a:spcAft>
              <a:buNone/>
              <a:defRPr sz="2400" b="1">
                <a:solidFill>
                  <a:srgbClr val="6C503E"/>
                </a:solidFill>
              </a:defRPr>
            </a:lvl3pPr>
            <a:lvl4pPr lvl="3" algn="ctr" rtl="0">
              <a:lnSpc>
                <a:spcPct val="100000"/>
              </a:lnSpc>
              <a:spcBef>
                <a:spcPts val="0"/>
              </a:spcBef>
              <a:spcAft>
                <a:spcPts val="0"/>
              </a:spcAft>
              <a:buNone/>
              <a:defRPr sz="2400" b="1">
                <a:solidFill>
                  <a:srgbClr val="6C503E"/>
                </a:solidFill>
              </a:defRPr>
            </a:lvl4pPr>
            <a:lvl5pPr lvl="4" algn="ctr" rtl="0">
              <a:lnSpc>
                <a:spcPct val="100000"/>
              </a:lnSpc>
              <a:spcBef>
                <a:spcPts val="0"/>
              </a:spcBef>
              <a:spcAft>
                <a:spcPts val="0"/>
              </a:spcAft>
              <a:buNone/>
              <a:defRPr sz="2400" b="1">
                <a:solidFill>
                  <a:srgbClr val="6C503E"/>
                </a:solidFill>
              </a:defRPr>
            </a:lvl5pPr>
            <a:lvl6pPr lvl="5" algn="ctr" rtl="0">
              <a:lnSpc>
                <a:spcPct val="100000"/>
              </a:lnSpc>
              <a:spcBef>
                <a:spcPts val="0"/>
              </a:spcBef>
              <a:spcAft>
                <a:spcPts val="0"/>
              </a:spcAft>
              <a:buNone/>
              <a:defRPr sz="2400" b="1">
                <a:solidFill>
                  <a:srgbClr val="6C503E"/>
                </a:solidFill>
              </a:defRPr>
            </a:lvl6pPr>
            <a:lvl7pPr lvl="6" algn="ctr" rtl="0">
              <a:lnSpc>
                <a:spcPct val="100000"/>
              </a:lnSpc>
              <a:spcBef>
                <a:spcPts val="0"/>
              </a:spcBef>
              <a:spcAft>
                <a:spcPts val="0"/>
              </a:spcAft>
              <a:buNone/>
              <a:defRPr sz="2400" b="1">
                <a:solidFill>
                  <a:srgbClr val="6C503E"/>
                </a:solidFill>
              </a:defRPr>
            </a:lvl7pPr>
            <a:lvl8pPr lvl="7" algn="ctr" rtl="0">
              <a:lnSpc>
                <a:spcPct val="100000"/>
              </a:lnSpc>
              <a:spcBef>
                <a:spcPts val="0"/>
              </a:spcBef>
              <a:spcAft>
                <a:spcPts val="0"/>
              </a:spcAft>
              <a:buNone/>
              <a:defRPr sz="2400" b="1">
                <a:solidFill>
                  <a:srgbClr val="6C503E"/>
                </a:solidFill>
              </a:defRPr>
            </a:lvl8pPr>
            <a:lvl9pPr lvl="8" algn="ctr" rtl="0">
              <a:lnSpc>
                <a:spcPct val="100000"/>
              </a:lnSpc>
              <a:spcBef>
                <a:spcPts val="0"/>
              </a:spcBef>
              <a:spcAft>
                <a:spcPts val="0"/>
              </a:spcAft>
              <a:buNone/>
              <a:defRPr sz="2400" b="1">
                <a:solidFill>
                  <a:srgbClr val="6C503E"/>
                </a:solidFill>
              </a:defRPr>
            </a:lvl9pPr>
          </a:lstStyle>
          <a:p>
            <a:endParaRPr/>
          </a:p>
        </p:txBody>
      </p:sp>
      <p:sp>
        <p:nvSpPr>
          <p:cNvPr id="98" name="Google Shape;98;p17"/>
          <p:cNvSpPr txBox="1">
            <a:spLocks noGrp="1"/>
          </p:cNvSpPr>
          <p:nvPr>
            <p:ph type="subTitle" idx="3"/>
          </p:nvPr>
        </p:nvSpPr>
        <p:spPr>
          <a:xfrm>
            <a:off x="7771531" y="3959300"/>
            <a:ext cx="3151200" cy="5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400" b="1">
                <a:solidFill>
                  <a:srgbClr val="6C503E"/>
                </a:solidFill>
              </a:defRPr>
            </a:lvl1pPr>
            <a:lvl2pPr lvl="1" algn="ctr" rtl="0">
              <a:lnSpc>
                <a:spcPct val="100000"/>
              </a:lnSpc>
              <a:spcBef>
                <a:spcPts val="0"/>
              </a:spcBef>
              <a:spcAft>
                <a:spcPts val="0"/>
              </a:spcAft>
              <a:buNone/>
              <a:defRPr sz="2400" b="1">
                <a:solidFill>
                  <a:srgbClr val="6C503E"/>
                </a:solidFill>
              </a:defRPr>
            </a:lvl2pPr>
            <a:lvl3pPr lvl="2" algn="ctr" rtl="0">
              <a:lnSpc>
                <a:spcPct val="100000"/>
              </a:lnSpc>
              <a:spcBef>
                <a:spcPts val="0"/>
              </a:spcBef>
              <a:spcAft>
                <a:spcPts val="0"/>
              </a:spcAft>
              <a:buNone/>
              <a:defRPr sz="2400" b="1">
                <a:solidFill>
                  <a:srgbClr val="6C503E"/>
                </a:solidFill>
              </a:defRPr>
            </a:lvl3pPr>
            <a:lvl4pPr lvl="3" algn="ctr" rtl="0">
              <a:lnSpc>
                <a:spcPct val="100000"/>
              </a:lnSpc>
              <a:spcBef>
                <a:spcPts val="0"/>
              </a:spcBef>
              <a:spcAft>
                <a:spcPts val="0"/>
              </a:spcAft>
              <a:buNone/>
              <a:defRPr sz="2400" b="1">
                <a:solidFill>
                  <a:srgbClr val="6C503E"/>
                </a:solidFill>
              </a:defRPr>
            </a:lvl4pPr>
            <a:lvl5pPr lvl="4" algn="ctr" rtl="0">
              <a:lnSpc>
                <a:spcPct val="100000"/>
              </a:lnSpc>
              <a:spcBef>
                <a:spcPts val="0"/>
              </a:spcBef>
              <a:spcAft>
                <a:spcPts val="0"/>
              </a:spcAft>
              <a:buNone/>
              <a:defRPr sz="2400" b="1">
                <a:solidFill>
                  <a:srgbClr val="6C503E"/>
                </a:solidFill>
              </a:defRPr>
            </a:lvl5pPr>
            <a:lvl6pPr lvl="5" algn="ctr" rtl="0">
              <a:lnSpc>
                <a:spcPct val="100000"/>
              </a:lnSpc>
              <a:spcBef>
                <a:spcPts val="0"/>
              </a:spcBef>
              <a:spcAft>
                <a:spcPts val="0"/>
              </a:spcAft>
              <a:buNone/>
              <a:defRPr sz="2400" b="1">
                <a:solidFill>
                  <a:srgbClr val="6C503E"/>
                </a:solidFill>
              </a:defRPr>
            </a:lvl6pPr>
            <a:lvl7pPr lvl="6" algn="ctr" rtl="0">
              <a:lnSpc>
                <a:spcPct val="100000"/>
              </a:lnSpc>
              <a:spcBef>
                <a:spcPts val="0"/>
              </a:spcBef>
              <a:spcAft>
                <a:spcPts val="0"/>
              </a:spcAft>
              <a:buNone/>
              <a:defRPr sz="2400" b="1">
                <a:solidFill>
                  <a:srgbClr val="6C503E"/>
                </a:solidFill>
              </a:defRPr>
            </a:lvl7pPr>
            <a:lvl8pPr lvl="7" algn="ctr" rtl="0">
              <a:lnSpc>
                <a:spcPct val="100000"/>
              </a:lnSpc>
              <a:spcBef>
                <a:spcPts val="0"/>
              </a:spcBef>
              <a:spcAft>
                <a:spcPts val="0"/>
              </a:spcAft>
              <a:buNone/>
              <a:defRPr sz="2400" b="1">
                <a:solidFill>
                  <a:srgbClr val="6C503E"/>
                </a:solidFill>
              </a:defRPr>
            </a:lvl8pPr>
            <a:lvl9pPr lvl="8" algn="ctr" rtl="0">
              <a:lnSpc>
                <a:spcPct val="100000"/>
              </a:lnSpc>
              <a:spcBef>
                <a:spcPts val="0"/>
              </a:spcBef>
              <a:spcAft>
                <a:spcPts val="0"/>
              </a:spcAft>
              <a:buNone/>
              <a:defRPr sz="2400" b="1">
                <a:solidFill>
                  <a:srgbClr val="6C503E"/>
                </a:solidFill>
              </a:defRPr>
            </a:lvl9pPr>
          </a:lstStyle>
          <a:p>
            <a:endParaRPr/>
          </a:p>
        </p:txBody>
      </p:sp>
      <p:sp>
        <p:nvSpPr>
          <p:cNvPr id="99" name="Google Shape;99;p17"/>
          <p:cNvSpPr txBox="1">
            <a:spLocks noGrp="1"/>
          </p:cNvSpPr>
          <p:nvPr>
            <p:ph type="body" idx="4"/>
          </p:nvPr>
        </p:nvSpPr>
        <p:spPr>
          <a:xfrm>
            <a:off x="866732" y="4389300"/>
            <a:ext cx="3151200" cy="9700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chemeClr val="hlink"/>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00" name="Google Shape;100;p17"/>
          <p:cNvSpPr txBox="1">
            <a:spLocks noGrp="1"/>
          </p:cNvSpPr>
          <p:nvPr>
            <p:ph type="body" idx="5"/>
          </p:nvPr>
        </p:nvSpPr>
        <p:spPr>
          <a:xfrm>
            <a:off x="4317152" y="4389300"/>
            <a:ext cx="3150000" cy="9700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chemeClr val="hlink"/>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01" name="Google Shape;101;p17"/>
          <p:cNvSpPr txBox="1">
            <a:spLocks noGrp="1"/>
          </p:cNvSpPr>
          <p:nvPr>
            <p:ph type="body" idx="6"/>
          </p:nvPr>
        </p:nvSpPr>
        <p:spPr>
          <a:xfrm>
            <a:off x="7771531" y="4389300"/>
            <a:ext cx="3151200" cy="9700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chemeClr val="hlink"/>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02" name="Google Shape;102;p17"/>
          <p:cNvSpPr txBox="1">
            <a:spLocks noGrp="1"/>
          </p:cNvSpPr>
          <p:nvPr>
            <p:ph type="title" hasCustomPrompt="1"/>
          </p:nvPr>
        </p:nvSpPr>
        <p:spPr>
          <a:xfrm>
            <a:off x="4317181" y="2632200"/>
            <a:ext cx="3150000" cy="1257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46652"/>
              </a:buClr>
              <a:buSzPts val="5500"/>
              <a:buNone/>
              <a:defRPr sz="7333">
                <a:solidFill>
                  <a:srgbClr val="446652"/>
                </a:solidFill>
              </a:defRPr>
            </a:lvl1pPr>
            <a:lvl2pPr lvl="1" algn="ctr" rtl="0">
              <a:spcBef>
                <a:spcPts val="0"/>
              </a:spcBef>
              <a:spcAft>
                <a:spcPts val="0"/>
              </a:spcAft>
              <a:buClr>
                <a:srgbClr val="446652"/>
              </a:buClr>
              <a:buSzPts val="5500"/>
              <a:buNone/>
              <a:defRPr sz="7333">
                <a:solidFill>
                  <a:srgbClr val="446652"/>
                </a:solidFill>
              </a:defRPr>
            </a:lvl2pPr>
            <a:lvl3pPr lvl="2" algn="ctr" rtl="0">
              <a:spcBef>
                <a:spcPts val="0"/>
              </a:spcBef>
              <a:spcAft>
                <a:spcPts val="0"/>
              </a:spcAft>
              <a:buClr>
                <a:srgbClr val="446652"/>
              </a:buClr>
              <a:buSzPts val="5500"/>
              <a:buNone/>
              <a:defRPr sz="7333">
                <a:solidFill>
                  <a:srgbClr val="446652"/>
                </a:solidFill>
              </a:defRPr>
            </a:lvl3pPr>
            <a:lvl4pPr lvl="3" algn="ctr" rtl="0">
              <a:spcBef>
                <a:spcPts val="0"/>
              </a:spcBef>
              <a:spcAft>
                <a:spcPts val="0"/>
              </a:spcAft>
              <a:buClr>
                <a:srgbClr val="446652"/>
              </a:buClr>
              <a:buSzPts val="5500"/>
              <a:buNone/>
              <a:defRPr sz="7333">
                <a:solidFill>
                  <a:srgbClr val="446652"/>
                </a:solidFill>
              </a:defRPr>
            </a:lvl4pPr>
            <a:lvl5pPr lvl="4" algn="ctr" rtl="0">
              <a:spcBef>
                <a:spcPts val="0"/>
              </a:spcBef>
              <a:spcAft>
                <a:spcPts val="0"/>
              </a:spcAft>
              <a:buClr>
                <a:srgbClr val="446652"/>
              </a:buClr>
              <a:buSzPts val="5500"/>
              <a:buNone/>
              <a:defRPr sz="7333">
                <a:solidFill>
                  <a:srgbClr val="446652"/>
                </a:solidFill>
              </a:defRPr>
            </a:lvl5pPr>
            <a:lvl6pPr lvl="5" algn="ctr" rtl="0">
              <a:spcBef>
                <a:spcPts val="0"/>
              </a:spcBef>
              <a:spcAft>
                <a:spcPts val="0"/>
              </a:spcAft>
              <a:buClr>
                <a:srgbClr val="446652"/>
              </a:buClr>
              <a:buSzPts val="5500"/>
              <a:buNone/>
              <a:defRPr sz="7333">
                <a:solidFill>
                  <a:srgbClr val="446652"/>
                </a:solidFill>
              </a:defRPr>
            </a:lvl6pPr>
            <a:lvl7pPr lvl="6" algn="ctr" rtl="0">
              <a:spcBef>
                <a:spcPts val="0"/>
              </a:spcBef>
              <a:spcAft>
                <a:spcPts val="0"/>
              </a:spcAft>
              <a:buClr>
                <a:srgbClr val="446652"/>
              </a:buClr>
              <a:buSzPts val="5500"/>
              <a:buNone/>
              <a:defRPr sz="7333">
                <a:solidFill>
                  <a:srgbClr val="446652"/>
                </a:solidFill>
              </a:defRPr>
            </a:lvl7pPr>
            <a:lvl8pPr lvl="7" algn="ctr" rtl="0">
              <a:spcBef>
                <a:spcPts val="0"/>
              </a:spcBef>
              <a:spcAft>
                <a:spcPts val="0"/>
              </a:spcAft>
              <a:buClr>
                <a:srgbClr val="446652"/>
              </a:buClr>
              <a:buSzPts val="5500"/>
              <a:buNone/>
              <a:defRPr sz="7333">
                <a:solidFill>
                  <a:srgbClr val="446652"/>
                </a:solidFill>
              </a:defRPr>
            </a:lvl8pPr>
            <a:lvl9pPr lvl="8" algn="ctr" rtl="0">
              <a:spcBef>
                <a:spcPts val="0"/>
              </a:spcBef>
              <a:spcAft>
                <a:spcPts val="0"/>
              </a:spcAft>
              <a:buClr>
                <a:srgbClr val="446652"/>
              </a:buClr>
              <a:buSzPts val="5500"/>
              <a:buNone/>
              <a:defRPr sz="7333">
                <a:solidFill>
                  <a:srgbClr val="446652"/>
                </a:solidFill>
              </a:defRPr>
            </a:lvl9pPr>
          </a:lstStyle>
          <a:p>
            <a:r>
              <a:t>xx%</a:t>
            </a:r>
          </a:p>
        </p:txBody>
      </p:sp>
      <p:sp>
        <p:nvSpPr>
          <p:cNvPr id="103" name="Google Shape;103;p17"/>
          <p:cNvSpPr txBox="1">
            <a:spLocks noGrp="1"/>
          </p:cNvSpPr>
          <p:nvPr>
            <p:ph type="title" idx="7" hasCustomPrompt="1"/>
          </p:nvPr>
        </p:nvSpPr>
        <p:spPr>
          <a:xfrm>
            <a:off x="7772083" y="2632200"/>
            <a:ext cx="3150000" cy="1257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46652"/>
              </a:buClr>
              <a:buSzPts val="5500"/>
              <a:buNone/>
              <a:defRPr sz="7333">
                <a:solidFill>
                  <a:srgbClr val="446652"/>
                </a:solidFill>
              </a:defRPr>
            </a:lvl1pPr>
            <a:lvl2pPr lvl="1" algn="ctr" rtl="0">
              <a:spcBef>
                <a:spcPts val="0"/>
              </a:spcBef>
              <a:spcAft>
                <a:spcPts val="0"/>
              </a:spcAft>
              <a:buClr>
                <a:srgbClr val="446652"/>
              </a:buClr>
              <a:buSzPts val="5500"/>
              <a:buNone/>
              <a:defRPr sz="7333">
                <a:solidFill>
                  <a:srgbClr val="446652"/>
                </a:solidFill>
              </a:defRPr>
            </a:lvl2pPr>
            <a:lvl3pPr lvl="2" algn="ctr" rtl="0">
              <a:spcBef>
                <a:spcPts val="0"/>
              </a:spcBef>
              <a:spcAft>
                <a:spcPts val="0"/>
              </a:spcAft>
              <a:buClr>
                <a:srgbClr val="446652"/>
              </a:buClr>
              <a:buSzPts val="5500"/>
              <a:buNone/>
              <a:defRPr sz="7333">
                <a:solidFill>
                  <a:srgbClr val="446652"/>
                </a:solidFill>
              </a:defRPr>
            </a:lvl3pPr>
            <a:lvl4pPr lvl="3" algn="ctr" rtl="0">
              <a:spcBef>
                <a:spcPts val="0"/>
              </a:spcBef>
              <a:spcAft>
                <a:spcPts val="0"/>
              </a:spcAft>
              <a:buClr>
                <a:srgbClr val="446652"/>
              </a:buClr>
              <a:buSzPts val="5500"/>
              <a:buNone/>
              <a:defRPr sz="7333">
                <a:solidFill>
                  <a:srgbClr val="446652"/>
                </a:solidFill>
              </a:defRPr>
            </a:lvl4pPr>
            <a:lvl5pPr lvl="4" algn="ctr" rtl="0">
              <a:spcBef>
                <a:spcPts val="0"/>
              </a:spcBef>
              <a:spcAft>
                <a:spcPts val="0"/>
              </a:spcAft>
              <a:buClr>
                <a:srgbClr val="446652"/>
              </a:buClr>
              <a:buSzPts val="5500"/>
              <a:buNone/>
              <a:defRPr sz="7333">
                <a:solidFill>
                  <a:srgbClr val="446652"/>
                </a:solidFill>
              </a:defRPr>
            </a:lvl5pPr>
            <a:lvl6pPr lvl="5" algn="ctr" rtl="0">
              <a:spcBef>
                <a:spcPts val="0"/>
              </a:spcBef>
              <a:spcAft>
                <a:spcPts val="0"/>
              </a:spcAft>
              <a:buClr>
                <a:srgbClr val="446652"/>
              </a:buClr>
              <a:buSzPts val="5500"/>
              <a:buNone/>
              <a:defRPr sz="7333">
                <a:solidFill>
                  <a:srgbClr val="446652"/>
                </a:solidFill>
              </a:defRPr>
            </a:lvl6pPr>
            <a:lvl7pPr lvl="6" algn="ctr" rtl="0">
              <a:spcBef>
                <a:spcPts val="0"/>
              </a:spcBef>
              <a:spcAft>
                <a:spcPts val="0"/>
              </a:spcAft>
              <a:buClr>
                <a:srgbClr val="446652"/>
              </a:buClr>
              <a:buSzPts val="5500"/>
              <a:buNone/>
              <a:defRPr sz="7333">
                <a:solidFill>
                  <a:srgbClr val="446652"/>
                </a:solidFill>
              </a:defRPr>
            </a:lvl7pPr>
            <a:lvl8pPr lvl="7" algn="ctr" rtl="0">
              <a:spcBef>
                <a:spcPts val="0"/>
              </a:spcBef>
              <a:spcAft>
                <a:spcPts val="0"/>
              </a:spcAft>
              <a:buClr>
                <a:srgbClr val="446652"/>
              </a:buClr>
              <a:buSzPts val="5500"/>
              <a:buNone/>
              <a:defRPr sz="7333">
                <a:solidFill>
                  <a:srgbClr val="446652"/>
                </a:solidFill>
              </a:defRPr>
            </a:lvl8pPr>
            <a:lvl9pPr lvl="8" algn="ctr" rtl="0">
              <a:spcBef>
                <a:spcPts val="0"/>
              </a:spcBef>
              <a:spcAft>
                <a:spcPts val="0"/>
              </a:spcAft>
              <a:buClr>
                <a:srgbClr val="446652"/>
              </a:buClr>
              <a:buSzPts val="5500"/>
              <a:buNone/>
              <a:defRPr sz="7333">
                <a:solidFill>
                  <a:srgbClr val="446652"/>
                </a:solidFill>
              </a:defRPr>
            </a:lvl9pPr>
          </a:lstStyle>
          <a:p>
            <a:r>
              <a:t>xx%</a:t>
            </a:r>
          </a:p>
        </p:txBody>
      </p:sp>
      <p:sp>
        <p:nvSpPr>
          <p:cNvPr id="104" name="Google Shape;104;p17"/>
          <p:cNvSpPr txBox="1">
            <a:spLocks noGrp="1"/>
          </p:cNvSpPr>
          <p:nvPr>
            <p:ph type="title" idx="8" hasCustomPrompt="1"/>
          </p:nvPr>
        </p:nvSpPr>
        <p:spPr>
          <a:xfrm>
            <a:off x="862281" y="2632200"/>
            <a:ext cx="3150000" cy="1257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46652"/>
              </a:buClr>
              <a:buSzPts val="5500"/>
              <a:buNone/>
              <a:defRPr sz="7333">
                <a:solidFill>
                  <a:srgbClr val="446652"/>
                </a:solidFill>
              </a:defRPr>
            </a:lvl1pPr>
            <a:lvl2pPr lvl="1" algn="ctr" rtl="0">
              <a:spcBef>
                <a:spcPts val="0"/>
              </a:spcBef>
              <a:spcAft>
                <a:spcPts val="0"/>
              </a:spcAft>
              <a:buClr>
                <a:srgbClr val="446652"/>
              </a:buClr>
              <a:buSzPts val="5500"/>
              <a:buNone/>
              <a:defRPr sz="7333">
                <a:solidFill>
                  <a:srgbClr val="446652"/>
                </a:solidFill>
              </a:defRPr>
            </a:lvl2pPr>
            <a:lvl3pPr lvl="2" algn="ctr" rtl="0">
              <a:spcBef>
                <a:spcPts val="0"/>
              </a:spcBef>
              <a:spcAft>
                <a:spcPts val="0"/>
              </a:spcAft>
              <a:buClr>
                <a:srgbClr val="446652"/>
              </a:buClr>
              <a:buSzPts val="5500"/>
              <a:buNone/>
              <a:defRPr sz="7333">
                <a:solidFill>
                  <a:srgbClr val="446652"/>
                </a:solidFill>
              </a:defRPr>
            </a:lvl3pPr>
            <a:lvl4pPr lvl="3" algn="ctr" rtl="0">
              <a:spcBef>
                <a:spcPts val="0"/>
              </a:spcBef>
              <a:spcAft>
                <a:spcPts val="0"/>
              </a:spcAft>
              <a:buClr>
                <a:srgbClr val="446652"/>
              </a:buClr>
              <a:buSzPts val="5500"/>
              <a:buNone/>
              <a:defRPr sz="7333">
                <a:solidFill>
                  <a:srgbClr val="446652"/>
                </a:solidFill>
              </a:defRPr>
            </a:lvl4pPr>
            <a:lvl5pPr lvl="4" algn="ctr" rtl="0">
              <a:spcBef>
                <a:spcPts val="0"/>
              </a:spcBef>
              <a:spcAft>
                <a:spcPts val="0"/>
              </a:spcAft>
              <a:buClr>
                <a:srgbClr val="446652"/>
              </a:buClr>
              <a:buSzPts val="5500"/>
              <a:buNone/>
              <a:defRPr sz="7333">
                <a:solidFill>
                  <a:srgbClr val="446652"/>
                </a:solidFill>
              </a:defRPr>
            </a:lvl5pPr>
            <a:lvl6pPr lvl="5" algn="ctr" rtl="0">
              <a:spcBef>
                <a:spcPts val="0"/>
              </a:spcBef>
              <a:spcAft>
                <a:spcPts val="0"/>
              </a:spcAft>
              <a:buClr>
                <a:srgbClr val="446652"/>
              </a:buClr>
              <a:buSzPts val="5500"/>
              <a:buNone/>
              <a:defRPr sz="7333">
                <a:solidFill>
                  <a:srgbClr val="446652"/>
                </a:solidFill>
              </a:defRPr>
            </a:lvl6pPr>
            <a:lvl7pPr lvl="6" algn="ctr" rtl="0">
              <a:spcBef>
                <a:spcPts val="0"/>
              </a:spcBef>
              <a:spcAft>
                <a:spcPts val="0"/>
              </a:spcAft>
              <a:buClr>
                <a:srgbClr val="446652"/>
              </a:buClr>
              <a:buSzPts val="5500"/>
              <a:buNone/>
              <a:defRPr sz="7333">
                <a:solidFill>
                  <a:srgbClr val="446652"/>
                </a:solidFill>
              </a:defRPr>
            </a:lvl7pPr>
            <a:lvl8pPr lvl="7" algn="ctr" rtl="0">
              <a:spcBef>
                <a:spcPts val="0"/>
              </a:spcBef>
              <a:spcAft>
                <a:spcPts val="0"/>
              </a:spcAft>
              <a:buClr>
                <a:srgbClr val="446652"/>
              </a:buClr>
              <a:buSzPts val="5500"/>
              <a:buNone/>
              <a:defRPr sz="7333">
                <a:solidFill>
                  <a:srgbClr val="446652"/>
                </a:solidFill>
              </a:defRPr>
            </a:lvl8pPr>
            <a:lvl9pPr lvl="8" algn="ctr" rtl="0">
              <a:spcBef>
                <a:spcPts val="0"/>
              </a:spcBef>
              <a:spcAft>
                <a:spcPts val="0"/>
              </a:spcAft>
              <a:buClr>
                <a:srgbClr val="446652"/>
              </a:buClr>
              <a:buSzPts val="5500"/>
              <a:buNone/>
              <a:defRPr sz="7333">
                <a:solidFill>
                  <a:srgbClr val="446652"/>
                </a:solidFill>
              </a:defRPr>
            </a:lvl9pPr>
          </a:lstStyle>
          <a:p>
            <a:r>
              <a:t>xx%</a:t>
            </a:r>
          </a:p>
        </p:txBody>
      </p:sp>
      <p:sp>
        <p:nvSpPr>
          <p:cNvPr id="105" name="Google Shape;105;p17"/>
          <p:cNvSpPr txBox="1">
            <a:spLocks noGrp="1"/>
          </p:cNvSpPr>
          <p:nvPr>
            <p:ph type="title" idx="9"/>
          </p:nvPr>
        </p:nvSpPr>
        <p:spPr>
          <a:xfrm>
            <a:off x="965400" y="702100"/>
            <a:ext cx="10266800" cy="777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Chivo"/>
                <a:ea typeface="Chivo"/>
                <a:cs typeface="Chivo"/>
                <a:sym typeface="Chivo"/>
              </a:defRPr>
            </a:lvl2pPr>
            <a:lvl3pPr lvl="2" rtl="0">
              <a:spcBef>
                <a:spcPts val="0"/>
              </a:spcBef>
              <a:spcAft>
                <a:spcPts val="0"/>
              </a:spcAft>
              <a:buSzPts val="2800"/>
              <a:buNone/>
              <a:defRPr>
                <a:latin typeface="Chivo"/>
                <a:ea typeface="Chivo"/>
                <a:cs typeface="Chivo"/>
                <a:sym typeface="Chivo"/>
              </a:defRPr>
            </a:lvl3pPr>
            <a:lvl4pPr lvl="3" rtl="0">
              <a:spcBef>
                <a:spcPts val="0"/>
              </a:spcBef>
              <a:spcAft>
                <a:spcPts val="0"/>
              </a:spcAft>
              <a:buSzPts val="2800"/>
              <a:buNone/>
              <a:defRPr>
                <a:latin typeface="Chivo"/>
                <a:ea typeface="Chivo"/>
                <a:cs typeface="Chivo"/>
                <a:sym typeface="Chivo"/>
              </a:defRPr>
            </a:lvl4pPr>
            <a:lvl5pPr lvl="4" rtl="0">
              <a:spcBef>
                <a:spcPts val="0"/>
              </a:spcBef>
              <a:spcAft>
                <a:spcPts val="0"/>
              </a:spcAft>
              <a:buSzPts val="2800"/>
              <a:buNone/>
              <a:defRPr>
                <a:latin typeface="Chivo"/>
                <a:ea typeface="Chivo"/>
                <a:cs typeface="Chivo"/>
                <a:sym typeface="Chivo"/>
              </a:defRPr>
            </a:lvl5pPr>
            <a:lvl6pPr lvl="5" rtl="0">
              <a:spcBef>
                <a:spcPts val="0"/>
              </a:spcBef>
              <a:spcAft>
                <a:spcPts val="0"/>
              </a:spcAft>
              <a:buSzPts val="2800"/>
              <a:buNone/>
              <a:defRPr>
                <a:latin typeface="Chivo"/>
                <a:ea typeface="Chivo"/>
                <a:cs typeface="Chivo"/>
                <a:sym typeface="Chivo"/>
              </a:defRPr>
            </a:lvl6pPr>
            <a:lvl7pPr lvl="6" rtl="0">
              <a:spcBef>
                <a:spcPts val="0"/>
              </a:spcBef>
              <a:spcAft>
                <a:spcPts val="0"/>
              </a:spcAft>
              <a:buSzPts val="2800"/>
              <a:buNone/>
              <a:defRPr>
                <a:latin typeface="Chivo"/>
                <a:ea typeface="Chivo"/>
                <a:cs typeface="Chivo"/>
                <a:sym typeface="Chivo"/>
              </a:defRPr>
            </a:lvl7pPr>
            <a:lvl8pPr lvl="7" rtl="0">
              <a:spcBef>
                <a:spcPts val="0"/>
              </a:spcBef>
              <a:spcAft>
                <a:spcPts val="0"/>
              </a:spcAft>
              <a:buSzPts val="2800"/>
              <a:buNone/>
              <a:defRPr>
                <a:latin typeface="Chivo"/>
                <a:ea typeface="Chivo"/>
                <a:cs typeface="Chivo"/>
                <a:sym typeface="Chivo"/>
              </a:defRPr>
            </a:lvl8pPr>
            <a:lvl9pPr lvl="8" rtl="0">
              <a:spcBef>
                <a:spcPts val="0"/>
              </a:spcBef>
              <a:spcAft>
                <a:spcPts val="0"/>
              </a:spcAft>
              <a:buSzPts val="2800"/>
              <a:buNone/>
              <a:defRPr>
                <a:latin typeface="Chivo"/>
                <a:ea typeface="Chivo"/>
                <a:cs typeface="Chivo"/>
                <a:sym typeface="Chivo"/>
              </a:defRPr>
            </a:lvl9pPr>
          </a:lstStyle>
          <a:p>
            <a:endParaRPr/>
          </a:p>
        </p:txBody>
      </p:sp>
    </p:spTree>
    <p:extLst>
      <p:ext uri="{BB962C8B-B14F-4D97-AF65-F5344CB8AC3E}">
        <p14:creationId xmlns:p14="http://schemas.microsoft.com/office/powerpoint/2010/main" val="1806488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106"/>
        <p:cNvGrpSpPr/>
        <p:nvPr/>
      </p:nvGrpSpPr>
      <p:grpSpPr>
        <a:xfrm>
          <a:off x="0" y="0"/>
          <a:ext cx="0" cy="0"/>
          <a:chOff x="0" y="0"/>
          <a:chExt cx="0" cy="0"/>
        </a:xfrm>
      </p:grpSpPr>
      <p:sp>
        <p:nvSpPr>
          <p:cNvPr id="107" name="Google Shape;107;p18"/>
          <p:cNvSpPr txBox="1">
            <a:spLocks noGrp="1"/>
          </p:cNvSpPr>
          <p:nvPr>
            <p:ph type="subTitle" idx="1"/>
          </p:nvPr>
        </p:nvSpPr>
        <p:spPr>
          <a:xfrm>
            <a:off x="1153267" y="2447100"/>
            <a:ext cx="30480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108" name="Google Shape;108;p18"/>
          <p:cNvSpPr txBox="1">
            <a:spLocks noGrp="1"/>
          </p:cNvSpPr>
          <p:nvPr>
            <p:ph type="subTitle" idx="2"/>
          </p:nvPr>
        </p:nvSpPr>
        <p:spPr>
          <a:xfrm>
            <a:off x="4572000" y="2447100"/>
            <a:ext cx="30480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109" name="Google Shape;109;p18"/>
          <p:cNvSpPr txBox="1">
            <a:spLocks noGrp="1"/>
          </p:cNvSpPr>
          <p:nvPr>
            <p:ph type="subTitle" idx="3"/>
          </p:nvPr>
        </p:nvSpPr>
        <p:spPr>
          <a:xfrm>
            <a:off x="7997400" y="2447100"/>
            <a:ext cx="30480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110" name="Google Shape;110;p18"/>
          <p:cNvSpPr txBox="1">
            <a:spLocks noGrp="1"/>
          </p:cNvSpPr>
          <p:nvPr>
            <p:ph type="body" idx="4"/>
          </p:nvPr>
        </p:nvSpPr>
        <p:spPr>
          <a:xfrm>
            <a:off x="1153267" y="3083500"/>
            <a:ext cx="30480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11" name="Google Shape;111;p18"/>
          <p:cNvSpPr txBox="1">
            <a:spLocks noGrp="1"/>
          </p:cNvSpPr>
          <p:nvPr>
            <p:ph type="body" idx="5"/>
          </p:nvPr>
        </p:nvSpPr>
        <p:spPr>
          <a:xfrm>
            <a:off x="4572400" y="3083500"/>
            <a:ext cx="30472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12" name="Google Shape;112;p18"/>
          <p:cNvSpPr txBox="1">
            <a:spLocks noGrp="1"/>
          </p:cNvSpPr>
          <p:nvPr>
            <p:ph type="body" idx="6"/>
          </p:nvPr>
        </p:nvSpPr>
        <p:spPr>
          <a:xfrm>
            <a:off x="7997400" y="3083500"/>
            <a:ext cx="30480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13" name="Google Shape;113;p18"/>
          <p:cNvSpPr txBox="1">
            <a:spLocks noGrp="1"/>
          </p:cNvSpPr>
          <p:nvPr>
            <p:ph type="subTitle" idx="7"/>
          </p:nvPr>
        </p:nvSpPr>
        <p:spPr>
          <a:xfrm>
            <a:off x="1153267" y="4738003"/>
            <a:ext cx="30480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114" name="Google Shape;114;p18"/>
          <p:cNvSpPr txBox="1">
            <a:spLocks noGrp="1"/>
          </p:cNvSpPr>
          <p:nvPr>
            <p:ph type="subTitle" idx="8"/>
          </p:nvPr>
        </p:nvSpPr>
        <p:spPr>
          <a:xfrm>
            <a:off x="4572000" y="4738003"/>
            <a:ext cx="30480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115" name="Google Shape;115;p18"/>
          <p:cNvSpPr txBox="1">
            <a:spLocks noGrp="1"/>
          </p:cNvSpPr>
          <p:nvPr>
            <p:ph type="subTitle" idx="9"/>
          </p:nvPr>
        </p:nvSpPr>
        <p:spPr>
          <a:xfrm>
            <a:off x="7997400" y="4738003"/>
            <a:ext cx="30480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116" name="Google Shape;116;p18"/>
          <p:cNvSpPr txBox="1">
            <a:spLocks noGrp="1"/>
          </p:cNvSpPr>
          <p:nvPr>
            <p:ph type="body" idx="13"/>
          </p:nvPr>
        </p:nvSpPr>
        <p:spPr>
          <a:xfrm>
            <a:off x="1153267" y="5374400"/>
            <a:ext cx="30480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17" name="Google Shape;117;p18"/>
          <p:cNvSpPr txBox="1">
            <a:spLocks noGrp="1"/>
          </p:cNvSpPr>
          <p:nvPr>
            <p:ph type="body" idx="14"/>
          </p:nvPr>
        </p:nvSpPr>
        <p:spPr>
          <a:xfrm>
            <a:off x="4572400" y="5374401"/>
            <a:ext cx="30472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18" name="Google Shape;118;p18"/>
          <p:cNvSpPr txBox="1">
            <a:spLocks noGrp="1"/>
          </p:cNvSpPr>
          <p:nvPr>
            <p:ph type="body" idx="15"/>
          </p:nvPr>
        </p:nvSpPr>
        <p:spPr>
          <a:xfrm>
            <a:off x="7997400" y="5374401"/>
            <a:ext cx="30480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19" name="Google Shape;119;p18"/>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6C503E"/>
                </a:solidFill>
                <a:latin typeface="PT Serif"/>
                <a:ea typeface="PT Serif"/>
                <a:cs typeface="PT Serif"/>
                <a:sym typeface="PT Serif"/>
              </a:defRPr>
            </a:lvl1pPr>
            <a:lvl2pPr lvl="1" rtl="0">
              <a:spcBef>
                <a:spcPts val="0"/>
              </a:spcBef>
              <a:spcAft>
                <a:spcPts val="0"/>
              </a:spcAft>
              <a:buNone/>
              <a:defRPr>
                <a:solidFill>
                  <a:srgbClr val="6C503E"/>
                </a:solidFill>
                <a:latin typeface="PT Serif"/>
                <a:ea typeface="PT Serif"/>
                <a:cs typeface="PT Serif"/>
                <a:sym typeface="PT Serif"/>
              </a:defRPr>
            </a:lvl2pPr>
            <a:lvl3pPr lvl="2" rtl="0">
              <a:spcBef>
                <a:spcPts val="0"/>
              </a:spcBef>
              <a:spcAft>
                <a:spcPts val="0"/>
              </a:spcAft>
              <a:buNone/>
              <a:defRPr>
                <a:solidFill>
                  <a:srgbClr val="6C503E"/>
                </a:solidFill>
                <a:latin typeface="PT Serif"/>
                <a:ea typeface="PT Serif"/>
                <a:cs typeface="PT Serif"/>
                <a:sym typeface="PT Serif"/>
              </a:defRPr>
            </a:lvl3pPr>
            <a:lvl4pPr lvl="3" rtl="0">
              <a:spcBef>
                <a:spcPts val="0"/>
              </a:spcBef>
              <a:spcAft>
                <a:spcPts val="0"/>
              </a:spcAft>
              <a:buNone/>
              <a:defRPr>
                <a:solidFill>
                  <a:srgbClr val="6C503E"/>
                </a:solidFill>
                <a:latin typeface="PT Serif"/>
                <a:ea typeface="PT Serif"/>
                <a:cs typeface="PT Serif"/>
                <a:sym typeface="PT Serif"/>
              </a:defRPr>
            </a:lvl4pPr>
            <a:lvl5pPr lvl="4" rtl="0">
              <a:spcBef>
                <a:spcPts val="0"/>
              </a:spcBef>
              <a:spcAft>
                <a:spcPts val="0"/>
              </a:spcAft>
              <a:buNone/>
              <a:defRPr>
                <a:solidFill>
                  <a:srgbClr val="6C503E"/>
                </a:solidFill>
                <a:latin typeface="PT Serif"/>
                <a:ea typeface="PT Serif"/>
                <a:cs typeface="PT Serif"/>
                <a:sym typeface="PT Serif"/>
              </a:defRPr>
            </a:lvl5pPr>
            <a:lvl6pPr lvl="5" rtl="0">
              <a:spcBef>
                <a:spcPts val="0"/>
              </a:spcBef>
              <a:spcAft>
                <a:spcPts val="0"/>
              </a:spcAft>
              <a:buNone/>
              <a:defRPr>
                <a:solidFill>
                  <a:srgbClr val="6C503E"/>
                </a:solidFill>
                <a:latin typeface="PT Serif"/>
                <a:ea typeface="PT Serif"/>
                <a:cs typeface="PT Serif"/>
                <a:sym typeface="PT Serif"/>
              </a:defRPr>
            </a:lvl6pPr>
            <a:lvl7pPr lvl="6" rtl="0">
              <a:spcBef>
                <a:spcPts val="0"/>
              </a:spcBef>
              <a:spcAft>
                <a:spcPts val="0"/>
              </a:spcAft>
              <a:buNone/>
              <a:defRPr>
                <a:solidFill>
                  <a:srgbClr val="6C503E"/>
                </a:solidFill>
                <a:latin typeface="PT Serif"/>
                <a:ea typeface="PT Serif"/>
                <a:cs typeface="PT Serif"/>
                <a:sym typeface="PT Serif"/>
              </a:defRPr>
            </a:lvl7pPr>
            <a:lvl8pPr lvl="7" rtl="0">
              <a:spcBef>
                <a:spcPts val="0"/>
              </a:spcBef>
              <a:spcAft>
                <a:spcPts val="0"/>
              </a:spcAft>
              <a:buNone/>
              <a:defRPr>
                <a:solidFill>
                  <a:srgbClr val="6C503E"/>
                </a:solidFill>
                <a:latin typeface="PT Serif"/>
                <a:ea typeface="PT Serif"/>
                <a:cs typeface="PT Serif"/>
                <a:sym typeface="PT Serif"/>
              </a:defRPr>
            </a:lvl8pPr>
            <a:lvl9pPr lvl="8" rtl="0">
              <a:spcBef>
                <a:spcPts val="0"/>
              </a:spcBef>
              <a:spcAft>
                <a:spcPts val="0"/>
              </a:spcAft>
              <a:buNone/>
              <a:defRPr>
                <a:solidFill>
                  <a:srgbClr val="6C503E"/>
                </a:solidFill>
                <a:latin typeface="PT Serif"/>
                <a:ea typeface="PT Serif"/>
                <a:cs typeface="PT Serif"/>
                <a:sym typeface="PT Serif"/>
              </a:defRPr>
            </a:lvl9pPr>
          </a:lstStyle>
          <a:p>
            <a:endParaRPr/>
          </a:p>
        </p:txBody>
      </p:sp>
    </p:spTree>
    <p:extLst>
      <p:ext uri="{BB962C8B-B14F-4D97-AF65-F5344CB8AC3E}">
        <p14:creationId xmlns:p14="http://schemas.microsoft.com/office/powerpoint/2010/main" val="3163661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background 2">
  <p:cSld name="Title + background 2">
    <p:spTree>
      <p:nvGrpSpPr>
        <p:cNvPr id="1" name="Shape 120"/>
        <p:cNvGrpSpPr/>
        <p:nvPr/>
      </p:nvGrpSpPr>
      <p:grpSpPr>
        <a:xfrm>
          <a:off x="0" y="0"/>
          <a:ext cx="0" cy="0"/>
          <a:chOff x="0" y="0"/>
          <a:chExt cx="0" cy="0"/>
        </a:xfrm>
      </p:grpSpPr>
      <p:pic>
        <p:nvPicPr>
          <p:cNvPr id="121" name="Google Shape;121;p19"/>
          <p:cNvPicPr preferRelativeResize="0"/>
          <p:nvPr/>
        </p:nvPicPr>
        <p:blipFill>
          <a:blip r:embed="rId2">
            <a:alphaModFix/>
          </a:blip>
          <a:stretch>
            <a:fillRect/>
          </a:stretch>
        </p:blipFill>
        <p:spPr>
          <a:xfrm rot="10800000">
            <a:off x="7970901" y="-1828800"/>
            <a:ext cx="6176899" cy="6246267"/>
          </a:xfrm>
          <a:prstGeom prst="rect">
            <a:avLst/>
          </a:prstGeom>
          <a:noFill/>
          <a:ln>
            <a:noFill/>
          </a:ln>
        </p:spPr>
      </p:pic>
      <p:sp>
        <p:nvSpPr>
          <p:cNvPr id="122" name="Google Shape;122;p19"/>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6C503E"/>
                </a:solidFill>
                <a:latin typeface="PT Serif"/>
                <a:ea typeface="PT Serif"/>
                <a:cs typeface="PT Serif"/>
                <a:sym typeface="PT Serif"/>
              </a:defRPr>
            </a:lvl1pPr>
            <a:lvl2pPr lvl="1" algn="ctr" rtl="0">
              <a:spcBef>
                <a:spcPts val="0"/>
              </a:spcBef>
              <a:spcAft>
                <a:spcPts val="0"/>
              </a:spcAft>
              <a:buNone/>
              <a:defRPr>
                <a:solidFill>
                  <a:srgbClr val="6C503E"/>
                </a:solidFill>
                <a:latin typeface="PT Serif"/>
                <a:ea typeface="PT Serif"/>
                <a:cs typeface="PT Serif"/>
                <a:sym typeface="PT Serif"/>
              </a:defRPr>
            </a:lvl2pPr>
            <a:lvl3pPr lvl="2" algn="ctr" rtl="0">
              <a:spcBef>
                <a:spcPts val="0"/>
              </a:spcBef>
              <a:spcAft>
                <a:spcPts val="0"/>
              </a:spcAft>
              <a:buNone/>
              <a:defRPr>
                <a:solidFill>
                  <a:srgbClr val="6C503E"/>
                </a:solidFill>
                <a:latin typeface="PT Serif"/>
                <a:ea typeface="PT Serif"/>
                <a:cs typeface="PT Serif"/>
                <a:sym typeface="PT Serif"/>
              </a:defRPr>
            </a:lvl3pPr>
            <a:lvl4pPr lvl="3" algn="ctr" rtl="0">
              <a:spcBef>
                <a:spcPts val="0"/>
              </a:spcBef>
              <a:spcAft>
                <a:spcPts val="0"/>
              </a:spcAft>
              <a:buNone/>
              <a:defRPr>
                <a:solidFill>
                  <a:srgbClr val="6C503E"/>
                </a:solidFill>
                <a:latin typeface="PT Serif"/>
                <a:ea typeface="PT Serif"/>
                <a:cs typeface="PT Serif"/>
                <a:sym typeface="PT Serif"/>
              </a:defRPr>
            </a:lvl4pPr>
            <a:lvl5pPr lvl="4" algn="ctr" rtl="0">
              <a:spcBef>
                <a:spcPts val="0"/>
              </a:spcBef>
              <a:spcAft>
                <a:spcPts val="0"/>
              </a:spcAft>
              <a:buNone/>
              <a:defRPr>
                <a:solidFill>
                  <a:srgbClr val="6C503E"/>
                </a:solidFill>
                <a:latin typeface="PT Serif"/>
                <a:ea typeface="PT Serif"/>
                <a:cs typeface="PT Serif"/>
                <a:sym typeface="PT Serif"/>
              </a:defRPr>
            </a:lvl5pPr>
            <a:lvl6pPr lvl="5" algn="ctr" rtl="0">
              <a:spcBef>
                <a:spcPts val="0"/>
              </a:spcBef>
              <a:spcAft>
                <a:spcPts val="0"/>
              </a:spcAft>
              <a:buNone/>
              <a:defRPr>
                <a:solidFill>
                  <a:srgbClr val="6C503E"/>
                </a:solidFill>
                <a:latin typeface="PT Serif"/>
                <a:ea typeface="PT Serif"/>
                <a:cs typeface="PT Serif"/>
                <a:sym typeface="PT Serif"/>
              </a:defRPr>
            </a:lvl6pPr>
            <a:lvl7pPr lvl="6" algn="ctr" rtl="0">
              <a:spcBef>
                <a:spcPts val="0"/>
              </a:spcBef>
              <a:spcAft>
                <a:spcPts val="0"/>
              </a:spcAft>
              <a:buNone/>
              <a:defRPr>
                <a:solidFill>
                  <a:srgbClr val="6C503E"/>
                </a:solidFill>
                <a:latin typeface="PT Serif"/>
                <a:ea typeface="PT Serif"/>
                <a:cs typeface="PT Serif"/>
                <a:sym typeface="PT Serif"/>
              </a:defRPr>
            </a:lvl7pPr>
            <a:lvl8pPr lvl="7" algn="ctr" rtl="0">
              <a:spcBef>
                <a:spcPts val="0"/>
              </a:spcBef>
              <a:spcAft>
                <a:spcPts val="0"/>
              </a:spcAft>
              <a:buNone/>
              <a:defRPr>
                <a:solidFill>
                  <a:srgbClr val="6C503E"/>
                </a:solidFill>
                <a:latin typeface="PT Serif"/>
                <a:ea typeface="PT Serif"/>
                <a:cs typeface="PT Serif"/>
                <a:sym typeface="PT Serif"/>
              </a:defRPr>
            </a:lvl8pPr>
            <a:lvl9pPr lvl="8" algn="ctr" rtl="0">
              <a:spcBef>
                <a:spcPts val="0"/>
              </a:spcBef>
              <a:spcAft>
                <a:spcPts val="0"/>
              </a:spcAft>
              <a:buNone/>
              <a:defRPr>
                <a:solidFill>
                  <a:srgbClr val="6C503E"/>
                </a:solidFill>
                <a:latin typeface="PT Serif"/>
                <a:ea typeface="PT Serif"/>
                <a:cs typeface="PT Serif"/>
                <a:sym typeface="PT Serif"/>
              </a:defRPr>
            </a:lvl9pPr>
          </a:lstStyle>
          <a:p>
            <a:endParaRPr/>
          </a:p>
        </p:txBody>
      </p:sp>
    </p:spTree>
    <p:extLst>
      <p:ext uri="{BB962C8B-B14F-4D97-AF65-F5344CB8AC3E}">
        <p14:creationId xmlns:p14="http://schemas.microsoft.com/office/powerpoint/2010/main" val="697137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123"/>
        <p:cNvGrpSpPr/>
        <p:nvPr/>
      </p:nvGrpSpPr>
      <p:grpSpPr>
        <a:xfrm>
          <a:off x="0" y="0"/>
          <a:ext cx="0" cy="0"/>
          <a:chOff x="0" y="0"/>
          <a:chExt cx="0" cy="0"/>
        </a:xfrm>
      </p:grpSpPr>
      <p:pic>
        <p:nvPicPr>
          <p:cNvPr id="124" name="Google Shape;124;p20"/>
          <p:cNvPicPr preferRelativeResize="0"/>
          <p:nvPr/>
        </p:nvPicPr>
        <p:blipFill>
          <a:blip r:embed="rId2">
            <a:alphaModFix/>
          </a:blip>
          <a:stretch>
            <a:fillRect/>
          </a:stretch>
        </p:blipFill>
        <p:spPr>
          <a:xfrm rot="10800000">
            <a:off x="5842001" y="-134534"/>
            <a:ext cx="9194033" cy="8951467"/>
          </a:xfrm>
          <a:prstGeom prst="rect">
            <a:avLst/>
          </a:prstGeom>
          <a:noFill/>
          <a:ln>
            <a:noFill/>
          </a:ln>
        </p:spPr>
      </p:pic>
      <p:pic>
        <p:nvPicPr>
          <p:cNvPr id="125" name="Google Shape;125;p20"/>
          <p:cNvPicPr preferRelativeResize="0"/>
          <p:nvPr/>
        </p:nvPicPr>
        <p:blipFill>
          <a:blip r:embed="rId2">
            <a:alphaModFix/>
          </a:blip>
          <a:stretch>
            <a:fillRect/>
          </a:stretch>
        </p:blipFill>
        <p:spPr>
          <a:xfrm>
            <a:off x="-2692399" y="-2322067"/>
            <a:ext cx="9194033" cy="8951467"/>
          </a:xfrm>
          <a:prstGeom prst="rect">
            <a:avLst/>
          </a:prstGeom>
          <a:noFill/>
          <a:ln>
            <a:noFill/>
          </a:ln>
        </p:spPr>
      </p:pic>
      <p:sp>
        <p:nvSpPr>
          <p:cNvPr id="126" name="Google Shape;126;p20"/>
          <p:cNvSpPr txBox="1">
            <a:spLocks noGrp="1"/>
          </p:cNvSpPr>
          <p:nvPr>
            <p:ph type="ctrTitle"/>
          </p:nvPr>
        </p:nvSpPr>
        <p:spPr>
          <a:xfrm>
            <a:off x="2236600" y="1149500"/>
            <a:ext cx="7718800" cy="1212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6C503E"/>
              </a:buClr>
              <a:buSzPts val="5200"/>
              <a:buFont typeface="PT Serif"/>
              <a:buNone/>
              <a:defRPr sz="6933">
                <a:solidFill>
                  <a:srgbClr val="6C503E"/>
                </a:solidFill>
                <a:latin typeface="PT Serif"/>
                <a:ea typeface="PT Serif"/>
                <a:cs typeface="PT Serif"/>
                <a:sym typeface="PT Serif"/>
              </a:defRPr>
            </a:lvl1pPr>
            <a:lvl2pPr lvl="1" algn="ctr" rtl="0">
              <a:spcBef>
                <a:spcPts val="0"/>
              </a:spcBef>
              <a:spcAft>
                <a:spcPts val="0"/>
              </a:spcAft>
              <a:buSzPts val="4500"/>
              <a:buFont typeface="PT Serif"/>
              <a:buNone/>
              <a:defRPr sz="6000">
                <a:latin typeface="PT Serif"/>
                <a:ea typeface="PT Serif"/>
                <a:cs typeface="PT Serif"/>
                <a:sym typeface="PT Serif"/>
              </a:defRPr>
            </a:lvl2pPr>
            <a:lvl3pPr lvl="2" algn="ctr" rtl="0">
              <a:spcBef>
                <a:spcPts val="0"/>
              </a:spcBef>
              <a:spcAft>
                <a:spcPts val="0"/>
              </a:spcAft>
              <a:buSzPts val="4500"/>
              <a:buFont typeface="PT Serif"/>
              <a:buNone/>
              <a:defRPr sz="6000">
                <a:latin typeface="PT Serif"/>
                <a:ea typeface="PT Serif"/>
                <a:cs typeface="PT Serif"/>
                <a:sym typeface="PT Serif"/>
              </a:defRPr>
            </a:lvl3pPr>
            <a:lvl4pPr lvl="3" algn="ctr" rtl="0">
              <a:spcBef>
                <a:spcPts val="0"/>
              </a:spcBef>
              <a:spcAft>
                <a:spcPts val="0"/>
              </a:spcAft>
              <a:buSzPts val="4500"/>
              <a:buFont typeface="PT Serif"/>
              <a:buNone/>
              <a:defRPr sz="6000">
                <a:latin typeface="PT Serif"/>
                <a:ea typeface="PT Serif"/>
                <a:cs typeface="PT Serif"/>
                <a:sym typeface="PT Serif"/>
              </a:defRPr>
            </a:lvl4pPr>
            <a:lvl5pPr lvl="4" algn="ctr" rtl="0">
              <a:spcBef>
                <a:spcPts val="0"/>
              </a:spcBef>
              <a:spcAft>
                <a:spcPts val="0"/>
              </a:spcAft>
              <a:buSzPts val="4500"/>
              <a:buFont typeface="PT Serif"/>
              <a:buNone/>
              <a:defRPr sz="6000">
                <a:latin typeface="PT Serif"/>
                <a:ea typeface="PT Serif"/>
                <a:cs typeface="PT Serif"/>
                <a:sym typeface="PT Serif"/>
              </a:defRPr>
            </a:lvl5pPr>
            <a:lvl6pPr lvl="5" algn="ctr" rtl="0">
              <a:spcBef>
                <a:spcPts val="0"/>
              </a:spcBef>
              <a:spcAft>
                <a:spcPts val="0"/>
              </a:spcAft>
              <a:buSzPts val="4500"/>
              <a:buFont typeface="PT Serif"/>
              <a:buNone/>
              <a:defRPr sz="6000">
                <a:latin typeface="PT Serif"/>
                <a:ea typeface="PT Serif"/>
                <a:cs typeface="PT Serif"/>
                <a:sym typeface="PT Serif"/>
              </a:defRPr>
            </a:lvl6pPr>
            <a:lvl7pPr lvl="6" algn="ctr" rtl="0">
              <a:spcBef>
                <a:spcPts val="0"/>
              </a:spcBef>
              <a:spcAft>
                <a:spcPts val="0"/>
              </a:spcAft>
              <a:buSzPts val="4500"/>
              <a:buFont typeface="PT Serif"/>
              <a:buNone/>
              <a:defRPr sz="6000">
                <a:latin typeface="PT Serif"/>
                <a:ea typeface="PT Serif"/>
                <a:cs typeface="PT Serif"/>
                <a:sym typeface="PT Serif"/>
              </a:defRPr>
            </a:lvl7pPr>
            <a:lvl8pPr lvl="7" algn="ctr" rtl="0">
              <a:spcBef>
                <a:spcPts val="0"/>
              </a:spcBef>
              <a:spcAft>
                <a:spcPts val="0"/>
              </a:spcAft>
              <a:buSzPts val="4500"/>
              <a:buFont typeface="PT Serif"/>
              <a:buNone/>
              <a:defRPr sz="6000">
                <a:latin typeface="PT Serif"/>
                <a:ea typeface="PT Serif"/>
                <a:cs typeface="PT Serif"/>
                <a:sym typeface="PT Serif"/>
              </a:defRPr>
            </a:lvl8pPr>
            <a:lvl9pPr lvl="8" algn="ctr" rtl="0">
              <a:spcBef>
                <a:spcPts val="0"/>
              </a:spcBef>
              <a:spcAft>
                <a:spcPts val="0"/>
              </a:spcAft>
              <a:buSzPts val="4500"/>
              <a:buFont typeface="PT Serif"/>
              <a:buNone/>
              <a:defRPr sz="6000">
                <a:latin typeface="PT Serif"/>
                <a:ea typeface="PT Serif"/>
                <a:cs typeface="PT Serif"/>
                <a:sym typeface="PT Serif"/>
              </a:defRPr>
            </a:lvl9pPr>
          </a:lstStyle>
          <a:p>
            <a:endParaRPr/>
          </a:p>
        </p:txBody>
      </p:sp>
      <p:sp>
        <p:nvSpPr>
          <p:cNvPr id="127" name="Google Shape;127;p20"/>
          <p:cNvSpPr txBox="1">
            <a:spLocks noGrp="1"/>
          </p:cNvSpPr>
          <p:nvPr>
            <p:ph type="subTitle" idx="1"/>
          </p:nvPr>
        </p:nvSpPr>
        <p:spPr>
          <a:xfrm>
            <a:off x="2981800" y="2315700"/>
            <a:ext cx="6228400" cy="151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46652"/>
              </a:buClr>
              <a:buSzPts val="1600"/>
              <a:buNone/>
              <a:defRPr sz="2133">
                <a:solidFill>
                  <a:srgbClr val="446652"/>
                </a:solidFill>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28" name="Google Shape;128;p20"/>
          <p:cNvSpPr txBox="1"/>
          <p:nvPr/>
        </p:nvSpPr>
        <p:spPr>
          <a:xfrm>
            <a:off x="3886200" y="4774100"/>
            <a:ext cx="4419600" cy="991600"/>
          </a:xfrm>
          <a:prstGeom prst="rect">
            <a:avLst/>
          </a:prstGeom>
          <a:noFill/>
          <a:ln>
            <a:noFill/>
          </a:ln>
        </p:spPr>
        <p:txBody>
          <a:bodyPr spcFirstLastPara="1" wrap="square" lIns="121900" tIns="121900" rIns="121900" bIns="121900" anchor="b" anchorCtr="0">
            <a:noAutofit/>
          </a:bodyPr>
          <a:lstStyle/>
          <a:p>
            <a:pPr marL="0" marR="0" lvl="0" indent="0" algn="ctr" defTabSz="1219170" rtl="0" eaLnBrk="1" fontAlgn="auto" latinLnBrk="0" hangingPunct="1">
              <a:lnSpc>
                <a:spcPct val="115000"/>
              </a:lnSpc>
              <a:spcBef>
                <a:spcPts val="400"/>
              </a:spcBef>
              <a:spcAft>
                <a:spcPts val="0"/>
              </a:spcAft>
              <a:buClr>
                <a:srgbClr val="000000"/>
              </a:buClr>
              <a:buSzTx/>
              <a:buFont typeface="Arial"/>
              <a:buNone/>
              <a:tabLst/>
              <a:defRPr/>
            </a:pPr>
            <a:r>
              <a:rPr kumimoji="0" lang="en" sz="1333" b="0" i="0" u="none" strike="noStrike" kern="0" cap="none" spc="0" normalizeH="0" baseline="0" noProof="0">
                <a:ln>
                  <a:noFill/>
                </a:ln>
                <a:solidFill>
                  <a:srgbClr val="6C503E"/>
                </a:solidFill>
                <a:effectLst/>
                <a:uLnTx/>
                <a:uFillTx/>
                <a:latin typeface="Chivo"/>
                <a:ea typeface="Chivo"/>
                <a:cs typeface="Chivo"/>
                <a:sym typeface="Chivo"/>
              </a:rPr>
              <a:t>CREDITS: This presentation template was created by </a:t>
            </a:r>
            <a:r>
              <a:rPr kumimoji="0" lang="en" sz="1333" b="1" i="0" u="none" strike="noStrike" kern="0" cap="none" spc="0" normalizeH="0" baseline="0" noProof="0">
                <a:ln>
                  <a:noFill/>
                </a:ln>
                <a:solidFill>
                  <a:srgbClr val="6C503E"/>
                </a:solidFill>
                <a:effectLst/>
                <a:uLnTx/>
                <a:uFill>
                  <a:noFill/>
                </a:uFill>
                <a:latin typeface="Chivo"/>
                <a:ea typeface="Chivo"/>
                <a:cs typeface="Chivo"/>
                <a:sym typeface="Chivo"/>
                <a:hlinkClick r:id="rId3"/>
              </a:rPr>
              <a:t>Slidesgo</a:t>
            </a:r>
            <a:r>
              <a:rPr kumimoji="0" lang="en" sz="1333" b="1" i="0" u="none" strike="noStrike" kern="0" cap="none" spc="0" normalizeH="0" baseline="0" noProof="0">
                <a:ln>
                  <a:noFill/>
                </a:ln>
                <a:solidFill>
                  <a:srgbClr val="6C503E"/>
                </a:solidFill>
                <a:effectLst/>
                <a:uLnTx/>
                <a:uFillTx/>
                <a:latin typeface="Chivo"/>
                <a:ea typeface="Chivo"/>
                <a:cs typeface="Chivo"/>
                <a:sym typeface="Chivo"/>
              </a:rPr>
              <a:t>,</a:t>
            </a:r>
            <a:r>
              <a:rPr kumimoji="0" lang="en" sz="1333" b="0" i="0" u="none" strike="noStrike" kern="0" cap="none" spc="0" normalizeH="0" baseline="0" noProof="0">
                <a:ln>
                  <a:noFill/>
                </a:ln>
                <a:solidFill>
                  <a:srgbClr val="6C503E"/>
                </a:solidFill>
                <a:effectLst/>
                <a:uLnTx/>
                <a:uFillTx/>
                <a:latin typeface="Chivo"/>
                <a:ea typeface="Chivo"/>
                <a:cs typeface="Chivo"/>
                <a:sym typeface="Chivo"/>
              </a:rPr>
              <a:t> including icons by </a:t>
            </a:r>
            <a:r>
              <a:rPr kumimoji="0" lang="en" sz="1333" b="1" i="0" u="none" strike="noStrike" kern="0" cap="none" spc="0" normalizeH="0" baseline="0" noProof="0">
                <a:ln>
                  <a:noFill/>
                </a:ln>
                <a:solidFill>
                  <a:srgbClr val="6C503E"/>
                </a:solidFill>
                <a:effectLst/>
                <a:uLnTx/>
                <a:uFill>
                  <a:noFill/>
                </a:uFill>
                <a:latin typeface="Chivo"/>
                <a:ea typeface="Chivo"/>
                <a:cs typeface="Chivo"/>
                <a:sym typeface="Chivo"/>
                <a:hlinkClick r:id="rId4"/>
              </a:rPr>
              <a:t>Flaticon</a:t>
            </a:r>
            <a:r>
              <a:rPr kumimoji="0" lang="en" sz="1333" b="0" i="0" u="none" strike="noStrike" kern="0" cap="none" spc="0" normalizeH="0" baseline="0" noProof="0">
                <a:ln>
                  <a:noFill/>
                </a:ln>
                <a:solidFill>
                  <a:srgbClr val="6C503E"/>
                </a:solidFill>
                <a:effectLst/>
                <a:uLnTx/>
                <a:uFillTx/>
                <a:latin typeface="Chivo"/>
                <a:ea typeface="Chivo"/>
                <a:cs typeface="Chivo"/>
                <a:sym typeface="Chivo"/>
              </a:rPr>
              <a:t>, and infographics &amp; images by </a:t>
            </a:r>
            <a:r>
              <a:rPr kumimoji="0" lang="en" sz="1333" b="1" i="0" u="none" strike="noStrike" kern="0" cap="none" spc="0" normalizeH="0" baseline="0" noProof="0">
                <a:ln>
                  <a:noFill/>
                </a:ln>
                <a:solidFill>
                  <a:srgbClr val="6C503E"/>
                </a:solidFill>
                <a:effectLst/>
                <a:uLnTx/>
                <a:uFill>
                  <a:noFill/>
                </a:uFill>
                <a:latin typeface="Chivo"/>
                <a:ea typeface="Chivo"/>
                <a:cs typeface="Chivo"/>
                <a:sym typeface="Chivo"/>
                <a:hlinkClick r:id="rId5"/>
              </a:rPr>
              <a:t>Freepik</a:t>
            </a:r>
            <a:endParaRPr kumimoji="0" sz="1333" b="1" i="0" u="none" strike="noStrike" kern="0" cap="none" spc="0" normalizeH="0" baseline="0" noProof="0">
              <a:ln>
                <a:noFill/>
              </a:ln>
              <a:solidFill>
                <a:srgbClr val="6C503E"/>
              </a:solidFill>
              <a:effectLst/>
              <a:uLnTx/>
              <a:uFillTx/>
              <a:latin typeface="Chivo"/>
              <a:ea typeface="Chivo"/>
              <a:cs typeface="Chivo"/>
              <a:sym typeface="Chivo"/>
            </a:endParaRPr>
          </a:p>
        </p:txBody>
      </p:sp>
    </p:spTree>
    <p:extLst>
      <p:ext uri="{BB962C8B-B14F-4D97-AF65-F5344CB8AC3E}">
        <p14:creationId xmlns:p14="http://schemas.microsoft.com/office/powerpoint/2010/main" val="2454387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background">
  <p:cSld name="Title + background">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1pPr>
            <a:lvl2pPr lvl="1" algn="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2pPr>
            <a:lvl3pPr lvl="2" algn="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3pPr>
            <a:lvl4pPr lvl="3" algn="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4pPr>
            <a:lvl5pPr lvl="4" algn="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5pPr>
            <a:lvl6pPr lvl="5" algn="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6pPr>
            <a:lvl7pPr lvl="6" algn="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7pPr>
            <a:lvl8pPr lvl="7" algn="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8pPr>
            <a:lvl9pPr lvl="8" algn="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9pPr>
          </a:lstStyle>
          <a:p>
            <a:endParaRPr/>
          </a:p>
        </p:txBody>
      </p:sp>
      <p:pic>
        <p:nvPicPr>
          <p:cNvPr id="131" name="Google Shape;131;p21"/>
          <p:cNvPicPr preferRelativeResize="0"/>
          <p:nvPr/>
        </p:nvPicPr>
        <p:blipFill>
          <a:blip r:embed="rId2">
            <a:alphaModFix/>
          </a:blip>
          <a:stretch>
            <a:fillRect/>
          </a:stretch>
        </p:blipFill>
        <p:spPr>
          <a:xfrm>
            <a:off x="-2001450" y="2336800"/>
            <a:ext cx="6176899" cy="6246267"/>
          </a:xfrm>
          <a:prstGeom prst="rect">
            <a:avLst/>
          </a:prstGeom>
          <a:noFill/>
          <a:ln>
            <a:noFill/>
          </a:ln>
        </p:spPr>
      </p:pic>
    </p:spTree>
    <p:extLst>
      <p:ext uri="{BB962C8B-B14F-4D97-AF65-F5344CB8AC3E}">
        <p14:creationId xmlns:p14="http://schemas.microsoft.com/office/powerpoint/2010/main" val="416649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pic>
        <p:nvPicPr>
          <p:cNvPr id="17" name="Google Shape;17;p3"/>
          <p:cNvPicPr preferRelativeResize="0"/>
          <p:nvPr/>
        </p:nvPicPr>
        <p:blipFill>
          <a:blip r:embed="rId2">
            <a:alphaModFix/>
          </a:blip>
          <a:stretch>
            <a:fillRect/>
          </a:stretch>
        </p:blipFill>
        <p:spPr>
          <a:xfrm>
            <a:off x="-3156833" y="-2835299"/>
            <a:ext cx="10802233" cy="11128897"/>
          </a:xfrm>
          <a:prstGeom prst="rect">
            <a:avLst/>
          </a:prstGeom>
          <a:noFill/>
          <a:ln>
            <a:noFill/>
          </a:ln>
        </p:spPr>
      </p:pic>
      <p:sp>
        <p:nvSpPr>
          <p:cNvPr id="18" name="Google Shape;18;p3"/>
          <p:cNvSpPr txBox="1">
            <a:spLocks noGrp="1"/>
          </p:cNvSpPr>
          <p:nvPr>
            <p:ph type="title" hasCustomPrompt="1"/>
          </p:nvPr>
        </p:nvSpPr>
        <p:spPr>
          <a:xfrm>
            <a:off x="5499100" y="3011533"/>
            <a:ext cx="5733200" cy="20940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446652"/>
              </a:buClr>
              <a:buSzPts val="13500"/>
              <a:buNone/>
              <a:defRPr sz="18000">
                <a:solidFill>
                  <a:srgbClr val="446652"/>
                </a:solidFill>
              </a:defRPr>
            </a:lvl1pPr>
            <a:lvl2pPr lvl="1" algn="r" rtl="0">
              <a:spcBef>
                <a:spcPts val="0"/>
              </a:spcBef>
              <a:spcAft>
                <a:spcPts val="0"/>
              </a:spcAft>
              <a:buSzPts val="13500"/>
              <a:buNone/>
              <a:defRPr sz="18000"/>
            </a:lvl2pPr>
            <a:lvl3pPr lvl="2" algn="r" rtl="0">
              <a:spcBef>
                <a:spcPts val="0"/>
              </a:spcBef>
              <a:spcAft>
                <a:spcPts val="0"/>
              </a:spcAft>
              <a:buSzPts val="13500"/>
              <a:buNone/>
              <a:defRPr sz="18000"/>
            </a:lvl3pPr>
            <a:lvl4pPr lvl="3" algn="r" rtl="0">
              <a:spcBef>
                <a:spcPts val="0"/>
              </a:spcBef>
              <a:spcAft>
                <a:spcPts val="0"/>
              </a:spcAft>
              <a:buSzPts val="13500"/>
              <a:buNone/>
              <a:defRPr sz="18000"/>
            </a:lvl4pPr>
            <a:lvl5pPr lvl="4" algn="r" rtl="0">
              <a:spcBef>
                <a:spcPts val="0"/>
              </a:spcBef>
              <a:spcAft>
                <a:spcPts val="0"/>
              </a:spcAft>
              <a:buSzPts val="13500"/>
              <a:buNone/>
              <a:defRPr sz="18000"/>
            </a:lvl5pPr>
            <a:lvl6pPr lvl="5" algn="r" rtl="0">
              <a:spcBef>
                <a:spcPts val="0"/>
              </a:spcBef>
              <a:spcAft>
                <a:spcPts val="0"/>
              </a:spcAft>
              <a:buSzPts val="13500"/>
              <a:buNone/>
              <a:defRPr sz="18000"/>
            </a:lvl6pPr>
            <a:lvl7pPr lvl="6" algn="r" rtl="0">
              <a:spcBef>
                <a:spcPts val="0"/>
              </a:spcBef>
              <a:spcAft>
                <a:spcPts val="0"/>
              </a:spcAft>
              <a:buSzPts val="13500"/>
              <a:buNone/>
              <a:defRPr sz="18000"/>
            </a:lvl7pPr>
            <a:lvl8pPr lvl="7" algn="r" rtl="0">
              <a:spcBef>
                <a:spcPts val="0"/>
              </a:spcBef>
              <a:spcAft>
                <a:spcPts val="0"/>
              </a:spcAft>
              <a:buSzPts val="13500"/>
              <a:buNone/>
              <a:defRPr sz="18000"/>
            </a:lvl8pPr>
            <a:lvl9pPr lvl="8" algn="r" rtl="0">
              <a:spcBef>
                <a:spcPts val="0"/>
              </a:spcBef>
              <a:spcAft>
                <a:spcPts val="0"/>
              </a:spcAft>
              <a:buSzPts val="13500"/>
              <a:buNone/>
              <a:defRPr sz="18000"/>
            </a:lvl9pPr>
          </a:lstStyle>
          <a:p>
            <a:r>
              <a:t>xx%</a:t>
            </a:r>
          </a:p>
        </p:txBody>
      </p:sp>
      <p:sp>
        <p:nvSpPr>
          <p:cNvPr id="19" name="Google Shape;19;p3"/>
          <p:cNvSpPr txBox="1">
            <a:spLocks noGrp="1"/>
          </p:cNvSpPr>
          <p:nvPr>
            <p:ph type="title" idx="2"/>
          </p:nvPr>
        </p:nvSpPr>
        <p:spPr>
          <a:xfrm>
            <a:off x="1714500" y="4822100"/>
            <a:ext cx="9517600" cy="763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rgbClr val="6C503E"/>
                </a:solidFill>
                <a:latin typeface="PT Serif"/>
                <a:ea typeface="PT Serif"/>
                <a:cs typeface="PT Serif"/>
                <a:sym typeface="PT Serif"/>
              </a:defRPr>
            </a:lvl1pPr>
            <a:lvl2pPr lvl="1" algn="r" rtl="0">
              <a:spcBef>
                <a:spcPts val="0"/>
              </a:spcBef>
              <a:spcAft>
                <a:spcPts val="0"/>
              </a:spcAft>
              <a:buNone/>
              <a:defRPr>
                <a:solidFill>
                  <a:srgbClr val="6C503E"/>
                </a:solidFill>
                <a:latin typeface="PT Serif"/>
                <a:ea typeface="PT Serif"/>
                <a:cs typeface="PT Serif"/>
                <a:sym typeface="PT Serif"/>
              </a:defRPr>
            </a:lvl2pPr>
            <a:lvl3pPr lvl="2" algn="r" rtl="0">
              <a:spcBef>
                <a:spcPts val="0"/>
              </a:spcBef>
              <a:spcAft>
                <a:spcPts val="0"/>
              </a:spcAft>
              <a:buNone/>
              <a:defRPr>
                <a:solidFill>
                  <a:srgbClr val="6C503E"/>
                </a:solidFill>
                <a:latin typeface="PT Serif"/>
                <a:ea typeface="PT Serif"/>
                <a:cs typeface="PT Serif"/>
                <a:sym typeface="PT Serif"/>
              </a:defRPr>
            </a:lvl3pPr>
            <a:lvl4pPr lvl="3" algn="r" rtl="0">
              <a:spcBef>
                <a:spcPts val="0"/>
              </a:spcBef>
              <a:spcAft>
                <a:spcPts val="0"/>
              </a:spcAft>
              <a:buNone/>
              <a:defRPr>
                <a:solidFill>
                  <a:srgbClr val="6C503E"/>
                </a:solidFill>
                <a:latin typeface="PT Serif"/>
                <a:ea typeface="PT Serif"/>
                <a:cs typeface="PT Serif"/>
                <a:sym typeface="PT Serif"/>
              </a:defRPr>
            </a:lvl4pPr>
            <a:lvl5pPr lvl="4" algn="r" rtl="0">
              <a:spcBef>
                <a:spcPts val="0"/>
              </a:spcBef>
              <a:spcAft>
                <a:spcPts val="0"/>
              </a:spcAft>
              <a:buNone/>
              <a:defRPr>
                <a:solidFill>
                  <a:srgbClr val="6C503E"/>
                </a:solidFill>
                <a:latin typeface="PT Serif"/>
                <a:ea typeface="PT Serif"/>
                <a:cs typeface="PT Serif"/>
                <a:sym typeface="PT Serif"/>
              </a:defRPr>
            </a:lvl5pPr>
            <a:lvl6pPr lvl="5" algn="r" rtl="0">
              <a:spcBef>
                <a:spcPts val="0"/>
              </a:spcBef>
              <a:spcAft>
                <a:spcPts val="0"/>
              </a:spcAft>
              <a:buNone/>
              <a:defRPr>
                <a:solidFill>
                  <a:srgbClr val="6C503E"/>
                </a:solidFill>
                <a:latin typeface="PT Serif"/>
                <a:ea typeface="PT Serif"/>
                <a:cs typeface="PT Serif"/>
                <a:sym typeface="PT Serif"/>
              </a:defRPr>
            </a:lvl6pPr>
            <a:lvl7pPr lvl="6" algn="r" rtl="0">
              <a:spcBef>
                <a:spcPts val="0"/>
              </a:spcBef>
              <a:spcAft>
                <a:spcPts val="0"/>
              </a:spcAft>
              <a:buNone/>
              <a:defRPr>
                <a:solidFill>
                  <a:srgbClr val="6C503E"/>
                </a:solidFill>
                <a:latin typeface="PT Serif"/>
                <a:ea typeface="PT Serif"/>
                <a:cs typeface="PT Serif"/>
                <a:sym typeface="PT Serif"/>
              </a:defRPr>
            </a:lvl7pPr>
            <a:lvl8pPr lvl="7" algn="r" rtl="0">
              <a:spcBef>
                <a:spcPts val="0"/>
              </a:spcBef>
              <a:spcAft>
                <a:spcPts val="0"/>
              </a:spcAft>
              <a:buNone/>
              <a:defRPr>
                <a:solidFill>
                  <a:srgbClr val="6C503E"/>
                </a:solidFill>
                <a:latin typeface="PT Serif"/>
                <a:ea typeface="PT Serif"/>
                <a:cs typeface="PT Serif"/>
                <a:sym typeface="PT Serif"/>
              </a:defRPr>
            </a:lvl8pPr>
            <a:lvl9pPr lvl="8" algn="r" rtl="0">
              <a:spcBef>
                <a:spcPts val="0"/>
              </a:spcBef>
              <a:spcAft>
                <a:spcPts val="0"/>
              </a:spcAft>
              <a:buNone/>
              <a:defRPr>
                <a:solidFill>
                  <a:srgbClr val="6C503E"/>
                </a:solidFill>
                <a:latin typeface="PT Serif"/>
                <a:ea typeface="PT Serif"/>
                <a:cs typeface="PT Serif"/>
                <a:sym typeface="PT Serif"/>
              </a:defRPr>
            </a:lvl9pPr>
          </a:lstStyle>
          <a:p>
            <a:endParaRPr/>
          </a:p>
        </p:txBody>
      </p:sp>
      <p:sp>
        <p:nvSpPr>
          <p:cNvPr id="20" name="Google Shape;20;p3"/>
          <p:cNvSpPr txBox="1">
            <a:spLocks noGrp="1"/>
          </p:cNvSpPr>
          <p:nvPr>
            <p:ph type="subTitle" idx="1"/>
          </p:nvPr>
        </p:nvSpPr>
        <p:spPr>
          <a:xfrm>
            <a:off x="1727200" y="5461000"/>
            <a:ext cx="9504800" cy="711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algn="r" rtl="0">
              <a:spcBef>
                <a:spcPts val="2133"/>
              </a:spcBef>
              <a:spcAft>
                <a:spcPts val="0"/>
              </a:spcAft>
              <a:buSzPts val="1600"/>
              <a:buNone/>
              <a:defRPr/>
            </a:lvl2pPr>
            <a:lvl3pPr lvl="2" algn="r" rtl="0">
              <a:spcBef>
                <a:spcPts val="2133"/>
              </a:spcBef>
              <a:spcAft>
                <a:spcPts val="0"/>
              </a:spcAft>
              <a:buSzPts val="1600"/>
              <a:buNone/>
              <a:defRPr/>
            </a:lvl3pPr>
            <a:lvl4pPr lvl="3" algn="r" rtl="0">
              <a:spcBef>
                <a:spcPts val="2133"/>
              </a:spcBef>
              <a:spcAft>
                <a:spcPts val="0"/>
              </a:spcAft>
              <a:buSzPts val="1600"/>
              <a:buNone/>
              <a:defRPr/>
            </a:lvl4pPr>
            <a:lvl5pPr lvl="4" algn="r" rtl="0">
              <a:spcBef>
                <a:spcPts val="2133"/>
              </a:spcBef>
              <a:spcAft>
                <a:spcPts val="0"/>
              </a:spcAft>
              <a:buSzPts val="1600"/>
              <a:buNone/>
              <a:defRPr/>
            </a:lvl5pPr>
            <a:lvl6pPr lvl="5" algn="r" rtl="0">
              <a:spcBef>
                <a:spcPts val="2133"/>
              </a:spcBef>
              <a:spcAft>
                <a:spcPts val="0"/>
              </a:spcAft>
              <a:buSzPts val="1600"/>
              <a:buNone/>
              <a:defRPr/>
            </a:lvl6pPr>
            <a:lvl7pPr lvl="6" algn="r" rtl="0">
              <a:spcBef>
                <a:spcPts val="2133"/>
              </a:spcBef>
              <a:spcAft>
                <a:spcPts val="0"/>
              </a:spcAft>
              <a:buSzPts val="1600"/>
              <a:buNone/>
              <a:defRPr/>
            </a:lvl7pPr>
            <a:lvl8pPr lvl="7" algn="r" rtl="0">
              <a:spcBef>
                <a:spcPts val="2133"/>
              </a:spcBef>
              <a:spcAft>
                <a:spcPts val="0"/>
              </a:spcAft>
              <a:buSzPts val="1600"/>
              <a:buNone/>
              <a:defRPr/>
            </a:lvl8pPr>
            <a:lvl9pPr lvl="8" algn="r" rtl="0">
              <a:spcBef>
                <a:spcPts val="2133"/>
              </a:spcBef>
              <a:spcAft>
                <a:spcPts val="2133"/>
              </a:spcAft>
              <a:buSzPts val="1600"/>
              <a:buNone/>
              <a:defRPr/>
            </a:lvl9pPr>
          </a:lstStyle>
          <a:p>
            <a:endParaRPr/>
          </a:p>
        </p:txBody>
      </p:sp>
    </p:spTree>
    <p:extLst>
      <p:ext uri="{BB962C8B-B14F-4D97-AF65-F5344CB8AC3E}">
        <p14:creationId xmlns:p14="http://schemas.microsoft.com/office/powerpoint/2010/main" val="9376404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Image">
  <p:cSld name="Background Image">
    <p:bg>
      <p:bgPr>
        <a:blipFill>
          <a:blip r:embed="rId2">
            <a:alphaModFix/>
          </a:blip>
          <a:stretch>
            <a:fillRect/>
          </a:stretch>
        </a:blipFill>
        <a:effectLst/>
      </p:bgPr>
    </p:bg>
    <p:spTree>
      <p:nvGrpSpPr>
        <p:cNvPr id="1" name="Shape 132"/>
        <p:cNvGrpSpPr/>
        <p:nvPr/>
      </p:nvGrpSpPr>
      <p:grpSpPr>
        <a:xfrm>
          <a:off x="0" y="0"/>
          <a:ext cx="0" cy="0"/>
          <a:chOff x="0" y="0"/>
          <a:chExt cx="0" cy="0"/>
        </a:xfrm>
      </p:grpSpPr>
      <p:sp>
        <p:nvSpPr>
          <p:cNvPr id="133" name="Google Shape;133;p22"/>
          <p:cNvSpPr txBox="1">
            <a:spLocks noGrp="1"/>
          </p:cNvSpPr>
          <p:nvPr>
            <p:ph type="ctrTitle"/>
          </p:nvPr>
        </p:nvSpPr>
        <p:spPr>
          <a:xfrm>
            <a:off x="3990100" y="2021533"/>
            <a:ext cx="7242000" cy="23072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6C503E"/>
              </a:buClr>
              <a:buSzPts val="5000"/>
              <a:buFont typeface="PT Serif"/>
              <a:buNone/>
              <a:defRPr sz="6400">
                <a:solidFill>
                  <a:srgbClr val="6C503E"/>
                </a:solidFill>
                <a:latin typeface="PT Serif"/>
                <a:ea typeface="PT Serif"/>
                <a:cs typeface="PT Serif"/>
                <a:sym typeface="PT Serif"/>
              </a:defRPr>
            </a:lvl1pPr>
            <a:lvl2pPr lvl="1" algn="r" rtl="0">
              <a:spcBef>
                <a:spcPts val="0"/>
              </a:spcBef>
              <a:spcAft>
                <a:spcPts val="0"/>
              </a:spcAft>
              <a:buSzPts val="5000"/>
              <a:buFont typeface="PT Serif"/>
              <a:buNone/>
              <a:defRPr sz="6667">
                <a:latin typeface="PT Serif"/>
                <a:ea typeface="PT Serif"/>
                <a:cs typeface="PT Serif"/>
                <a:sym typeface="PT Serif"/>
              </a:defRPr>
            </a:lvl2pPr>
            <a:lvl3pPr lvl="2" algn="r" rtl="0">
              <a:spcBef>
                <a:spcPts val="0"/>
              </a:spcBef>
              <a:spcAft>
                <a:spcPts val="0"/>
              </a:spcAft>
              <a:buSzPts val="5000"/>
              <a:buFont typeface="PT Serif"/>
              <a:buNone/>
              <a:defRPr sz="6667">
                <a:latin typeface="PT Serif"/>
                <a:ea typeface="PT Serif"/>
                <a:cs typeface="PT Serif"/>
                <a:sym typeface="PT Serif"/>
              </a:defRPr>
            </a:lvl3pPr>
            <a:lvl4pPr lvl="3" algn="r" rtl="0">
              <a:spcBef>
                <a:spcPts val="0"/>
              </a:spcBef>
              <a:spcAft>
                <a:spcPts val="0"/>
              </a:spcAft>
              <a:buSzPts val="5000"/>
              <a:buFont typeface="PT Serif"/>
              <a:buNone/>
              <a:defRPr sz="6667">
                <a:latin typeface="PT Serif"/>
                <a:ea typeface="PT Serif"/>
                <a:cs typeface="PT Serif"/>
                <a:sym typeface="PT Serif"/>
              </a:defRPr>
            </a:lvl4pPr>
            <a:lvl5pPr lvl="4" algn="r" rtl="0">
              <a:spcBef>
                <a:spcPts val="0"/>
              </a:spcBef>
              <a:spcAft>
                <a:spcPts val="0"/>
              </a:spcAft>
              <a:buSzPts val="5000"/>
              <a:buFont typeface="PT Serif"/>
              <a:buNone/>
              <a:defRPr sz="6667">
                <a:latin typeface="PT Serif"/>
                <a:ea typeface="PT Serif"/>
                <a:cs typeface="PT Serif"/>
                <a:sym typeface="PT Serif"/>
              </a:defRPr>
            </a:lvl5pPr>
            <a:lvl6pPr lvl="5" algn="r" rtl="0">
              <a:spcBef>
                <a:spcPts val="0"/>
              </a:spcBef>
              <a:spcAft>
                <a:spcPts val="0"/>
              </a:spcAft>
              <a:buSzPts val="5000"/>
              <a:buFont typeface="PT Serif"/>
              <a:buNone/>
              <a:defRPr sz="6667">
                <a:latin typeface="PT Serif"/>
                <a:ea typeface="PT Serif"/>
                <a:cs typeface="PT Serif"/>
                <a:sym typeface="PT Serif"/>
              </a:defRPr>
            </a:lvl6pPr>
            <a:lvl7pPr lvl="6" algn="r" rtl="0">
              <a:spcBef>
                <a:spcPts val="0"/>
              </a:spcBef>
              <a:spcAft>
                <a:spcPts val="0"/>
              </a:spcAft>
              <a:buSzPts val="5000"/>
              <a:buFont typeface="PT Serif"/>
              <a:buNone/>
              <a:defRPr sz="6667">
                <a:latin typeface="PT Serif"/>
                <a:ea typeface="PT Serif"/>
                <a:cs typeface="PT Serif"/>
                <a:sym typeface="PT Serif"/>
              </a:defRPr>
            </a:lvl7pPr>
            <a:lvl8pPr lvl="7" algn="r" rtl="0">
              <a:spcBef>
                <a:spcPts val="0"/>
              </a:spcBef>
              <a:spcAft>
                <a:spcPts val="0"/>
              </a:spcAft>
              <a:buSzPts val="5000"/>
              <a:buFont typeface="PT Serif"/>
              <a:buNone/>
              <a:defRPr sz="6667">
                <a:latin typeface="PT Serif"/>
                <a:ea typeface="PT Serif"/>
                <a:cs typeface="PT Serif"/>
                <a:sym typeface="PT Serif"/>
              </a:defRPr>
            </a:lvl8pPr>
            <a:lvl9pPr lvl="8" algn="r" rtl="0">
              <a:spcBef>
                <a:spcPts val="0"/>
              </a:spcBef>
              <a:spcAft>
                <a:spcPts val="0"/>
              </a:spcAft>
              <a:buSzPts val="5000"/>
              <a:buFont typeface="PT Serif"/>
              <a:buNone/>
              <a:defRPr sz="6667">
                <a:latin typeface="PT Serif"/>
                <a:ea typeface="PT Serif"/>
                <a:cs typeface="PT Serif"/>
                <a:sym typeface="PT Serif"/>
              </a:defRPr>
            </a:lvl9pPr>
          </a:lstStyle>
          <a:p>
            <a:endParaRPr/>
          </a:p>
        </p:txBody>
      </p:sp>
    </p:spTree>
    <p:extLst>
      <p:ext uri="{BB962C8B-B14F-4D97-AF65-F5344CB8AC3E}">
        <p14:creationId xmlns:p14="http://schemas.microsoft.com/office/powerpoint/2010/main" val="2057328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6C503E"/>
                </a:solidFill>
                <a:latin typeface="PT Serif"/>
                <a:ea typeface="PT Serif"/>
                <a:cs typeface="PT Serif"/>
                <a:sym typeface="PT Serif"/>
              </a:defRPr>
            </a:lvl1pPr>
            <a:lvl2pPr lvl="1" algn="ctr" rtl="0">
              <a:spcBef>
                <a:spcPts val="0"/>
              </a:spcBef>
              <a:spcAft>
                <a:spcPts val="0"/>
              </a:spcAft>
              <a:buNone/>
              <a:defRPr>
                <a:solidFill>
                  <a:srgbClr val="6C503E"/>
                </a:solidFill>
                <a:latin typeface="PT Serif"/>
                <a:ea typeface="PT Serif"/>
                <a:cs typeface="PT Serif"/>
                <a:sym typeface="PT Serif"/>
              </a:defRPr>
            </a:lvl2pPr>
            <a:lvl3pPr lvl="2" algn="ctr" rtl="0">
              <a:spcBef>
                <a:spcPts val="0"/>
              </a:spcBef>
              <a:spcAft>
                <a:spcPts val="0"/>
              </a:spcAft>
              <a:buNone/>
              <a:defRPr>
                <a:solidFill>
                  <a:srgbClr val="6C503E"/>
                </a:solidFill>
                <a:latin typeface="PT Serif"/>
                <a:ea typeface="PT Serif"/>
                <a:cs typeface="PT Serif"/>
                <a:sym typeface="PT Serif"/>
              </a:defRPr>
            </a:lvl3pPr>
            <a:lvl4pPr lvl="3" algn="ctr" rtl="0">
              <a:spcBef>
                <a:spcPts val="0"/>
              </a:spcBef>
              <a:spcAft>
                <a:spcPts val="0"/>
              </a:spcAft>
              <a:buNone/>
              <a:defRPr>
                <a:solidFill>
                  <a:srgbClr val="6C503E"/>
                </a:solidFill>
                <a:latin typeface="PT Serif"/>
                <a:ea typeface="PT Serif"/>
                <a:cs typeface="PT Serif"/>
                <a:sym typeface="PT Serif"/>
              </a:defRPr>
            </a:lvl4pPr>
            <a:lvl5pPr lvl="4" algn="ctr" rtl="0">
              <a:spcBef>
                <a:spcPts val="0"/>
              </a:spcBef>
              <a:spcAft>
                <a:spcPts val="0"/>
              </a:spcAft>
              <a:buNone/>
              <a:defRPr>
                <a:solidFill>
                  <a:srgbClr val="6C503E"/>
                </a:solidFill>
                <a:latin typeface="PT Serif"/>
                <a:ea typeface="PT Serif"/>
                <a:cs typeface="PT Serif"/>
                <a:sym typeface="PT Serif"/>
              </a:defRPr>
            </a:lvl5pPr>
            <a:lvl6pPr lvl="5" algn="ctr" rtl="0">
              <a:spcBef>
                <a:spcPts val="0"/>
              </a:spcBef>
              <a:spcAft>
                <a:spcPts val="0"/>
              </a:spcAft>
              <a:buNone/>
              <a:defRPr>
                <a:solidFill>
                  <a:srgbClr val="6C503E"/>
                </a:solidFill>
                <a:latin typeface="PT Serif"/>
                <a:ea typeface="PT Serif"/>
                <a:cs typeface="PT Serif"/>
                <a:sym typeface="PT Serif"/>
              </a:defRPr>
            </a:lvl6pPr>
            <a:lvl7pPr lvl="6" algn="ctr" rtl="0">
              <a:spcBef>
                <a:spcPts val="0"/>
              </a:spcBef>
              <a:spcAft>
                <a:spcPts val="0"/>
              </a:spcAft>
              <a:buNone/>
              <a:defRPr>
                <a:solidFill>
                  <a:srgbClr val="6C503E"/>
                </a:solidFill>
                <a:latin typeface="PT Serif"/>
                <a:ea typeface="PT Serif"/>
                <a:cs typeface="PT Serif"/>
                <a:sym typeface="PT Serif"/>
              </a:defRPr>
            </a:lvl7pPr>
            <a:lvl8pPr lvl="7" algn="ctr" rtl="0">
              <a:spcBef>
                <a:spcPts val="0"/>
              </a:spcBef>
              <a:spcAft>
                <a:spcPts val="0"/>
              </a:spcAft>
              <a:buNone/>
              <a:defRPr>
                <a:solidFill>
                  <a:srgbClr val="6C503E"/>
                </a:solidFill>
                <a:latin typeface="PT Serif"/>
                <a:ea typeface="PT Serif"/>
                <a:cs typeface="PT Serif"/>
                <a:sym typeface="PT Serif"/>
              </a:defRPr>
            </a:lvl8pPr>
            <a:lvl9pPr lvl="8" algn="ctr" rtl="0">
              <a:spcBef>
                <a:spcPts val="0"/>
              </a:spcBef>
              <a:spcAft>
                <a:spcPts val="0"/>
              </a:spcAft>
              <a:buNone/>
              <a:defRPr>
                <a:solidFill>
                  <a:srgbClr val="6C503E"/>
                </a:solidFill>
                <a:latin typeface="PT Serif"/>
                <a:ea typeface="PT Serif"/>
                <a:cs typeface="PT Serif"/>
                <a:sym typeface="PT Serif"/>
              </a:defRPr>
            </a:lvl9pPr>
          </a:lstStyle>
          <a:p>
            <a:endParaRPr/>
          </a:p>
        </p:txBody>
      </p:sp>
      <p:pic>
        <p:nvPicPr>
          <p:cNvPr id="136" name="Google Shape;136;p23"/>
          <p:cNvPicPr preferRelativeResize="0"/>
          <p:nvPr/>
        </p:nvPicPr>
        <p:blipFill>
          <a:blip r:embed="rId2">
            <a:alphaModFix/>
          </a:blip>
          <a:stretch>
            <a:fillRect/>
          </a:stretch>
        </p:blipFill>
        <p:spPr>
          <a:xfrm flipH="1">
            <a:off x="-1752600" y="-435383"/>
            <a:ext cx="3968968" cy="7728768"/>
          </a:xfrm>
          <a:prstGeom prst="rect">
            <a:avLst/>
          </a:prstGeom>
          <a:noFill/>
          <a:ln>
            <a:noFill/>
          </a:ln>
        </p:spPr>
      </p:pic>
    </p:spTree>
    <p:extLst>
      <p:ext uri="{BB962C8B-B14F-4D97-AF65-F5344CB8AC3E}">
        <p14:creationId xmlns:p14="http://schemas.microsoft.com/office/powerpoint/2010/main" val="3940640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four columns">
  <p:cSld name="Title + four columns">
    <p:spTree>
      <p:nvGrpSpPr>
        <p:cNvPr id="1" name="Shape 137"/>
        <p:cNvGrpSpPr/>
        <p:nvPr/>
      </p:nvGrpSpPr>
      <p:grpSpPr>
        <a:xfrm>
          <a:off x="0" y="0"/>
          <a:ext cx="0" cy="0"/>
          <a:chOff x="0" y="0"/>
          <a:chExt cx="0" cy="0"/>
        </a:xfrm>
      </p:grpSpPr>
      <p:sp>
        <p:nvSpPr>
          <p:cNvPr id="138" name="Google Shape;138;p24"/>
          <p:cNvSpPr txBox="1">
            <a:spLocks noGrp="1"/>
          </p:cNvSpPr>
          <p:nvPr>
            <p:ph type="subTitle" idx="1"/>
          </p:nvPr>
        </p:nvSpPr>
        <p:spPr>
          <a:xfrm>
            <a:off x="1422017" y="2447100"/>
            <a:ext cx="41060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139" name="Google Shape;139;p24"/>
          <p:cNvSpPr txBox="1">
            <a:spLocks noGrp="1"/>
          </p:cNvSpPr>
          <p:nvPr>
            <p:ph type="subTitle" idx="2"/>
          </p:nvPr>
        </p:nvSpPr>
        <p:spPr>
          <a:xfrm>
            <a:off x="6663181" y="2447100"/>
            <a:ext cx="41068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140" name="Google Shape;140;p24"/>
          <p:cNvSpPr txBox="1">
            <a:spLocks noGrp="1"/>
          </p:cNvSpPr>
          <p:nvPr>
            <p:ph type="body" idx="3"/>
          </p:nvPr>
        </p:nvSpPr>
        <p:spPr>
          <a:xfrm>
            <a:off x="1688617" y="3083500"/>
            <a:ext cx="35728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41" name="Google Shape;141;p24"/>
          <p:cNvSpPr txBox="1">
            <a:spLocks noGrp="1"/>
          </p:cNvSpPr>
          <p:nvPr>
            <p:ph type="body" idx="4"/>
          </p:nvPr>
        </p:nvSpPr>
        <p:spPr>
          <a:xfrm>
            <a:off x="6930367" y="3083500"/>
            <a:ext cx="35728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42" name="Google Shape;142;p24"/>
          <p:cNvSpPr txBox="1">
            <a:spLocks noGrp="1"/>
          </p:cNvSpPr>
          <p:nvPr>
            <p:ph type="subTitle" idx="5"/>
          </p:nvPr>
        </p:nvSpPr>
        <p:spPr>
          <a:xfrm>
            <a:off x="1422017" y="4738003"/>
            <a:ext cx="41060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143" name="Google Shape;143;p24"/>
          <p:cNvSpPr txBox="1">
            <a:spLocks noGrp="1"/>
          </p:cNvSpPr>
          <p:nvPr>
            <p:ph type="subTitle" idx="6"/>
          </p:nvPr>
        </p:nvSpPr>
        <p:spPr>
          <a:xfrm>
            <a:off x="6663181" y="4738003"/>
            <a:ext cx="41068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144" name="Google Shape;144;p24"/>
          <p:cNvSpPr txBox="1">
            <a:spLocks noGrp="1"/>
          </p:cNvSpPr>
          <p:nvPr>
            <p:ph type="body" idx="7"/>
          </p:nvPr>
        </p:nvSpPr>
        <p:spPr>
          <a:xfrm>
            <a:off x="1688617" y="5374400"/>
            <a:ext cx="35728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45" name="Google Shape;145;p24"/>
          <p:cNvSpPr txBox="1">
            <a:spLocks noGrp="1"/>
          </p:cNvSpPr>
          <p:nvPr>
            <p:ph type="body" idx="8"/>
          </p:nvPr>
        </p:nvSpPr>
        <p:spPr>
          <a:xfrm>
            <a:off x="6930367" y="5374400"/>
            <a:ext cx="35728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46" name="Google Shape;146;p24"/>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6C503E"/>
                </a:solidFill>
                <a:latin typeface="PT Serif"/>
                <a:ea typeface="PT Serif"/>
                <a:cs typeface="PT Serif"/>
                <a:sym typeface="PT Serif"/>
              </a:defRPr>
            </a:lvl1pPr>
            <a:lvl2pPr lvl="1" algn="ctr" rtl="0">
              <a:spcBef>
                <a:spcPts val="0"/>
              </a:spcBef>
              <a:spcAft>
                <a:spcPts val="0"/>
              </a:spcAft>
              <a:buNone/>
              <a:defRPr>
                <a:solidFill>
                  <a:srgbClr val="6C503E"/>
                </a:solidFill>
                <a:latin typeface="PT Serif"/>
                <a:ea typeface="PT Serif"/>
                <a:cs typeface="PT Serif"/>
                <a:sym typeface="PT Serif"/>
              </a:defRPr>
            </a:lvl2pPr>
            <a:lvl3pPr lvl="2" algn="ctr" rtl="0">
              <a:spcBef>
                <a:spcPts val="0"/>
              </a:spcBef>
              <a:spcAft>
                <a:spcPts val="0"/>
              </a:spcAft>
              <a:buNone/>
              <a:defRPr>
                <a:solidFill>
                  <a:srgbClr val="6C503E"/>
                </a:solidFill>
                <a:latin typeface="PT Serif"/>
                <a:ea typeface="PT Serif"/>
                <a:cs typeface="PT Serif"/>
                <a:sym typeface="PT Serif"/>
              </a:defRPr>
            </a:lvl3pPr>
            <a:lvl4pPr lvl="3" algn="ctr" rtl="0">
              <a:spcBef>
                <a:spcPts val="0"/>
              </a:spcBef>
              <a:spcAft>
                <a:spcPts val="0"/>
              </a:spcAft>
              <a:buNone/>
              <a:defRPr>
                <a:solidFill>
                  <a:srgbClr val="6C503E"/>
                </a:solidFill>
                <a:latin typeface="PT Serif"/>
                <a:ea typeface="PT Serif"/>
                <a:cs typeface="PT Serif"/>
                <a:sym typeface="PT Serif"/>
              </a:defRPr>
            </a:lvl4pPr>
            <a:lvl5pPr lvl="4" algn="ctr" rtl="0">
              <a:spcBef>
                <a:spcPts val="0"/>
              </a:spcBef>
              <a:spcAft>
                <a:spcPts val="0"/>
              </a:spcAft>
              <a:buNone/>
              <a:defRPr>
                <a:solidFill>
                  <a:srgbClr val="6C503E"/>
                </a:solidFill>
                <a:latin typeface="PT Serif"/>
                <a:ea typeface="PT Serif"/>
                <a:cs typeface="PT Serif"/>
                <a:sym typeface="PT Serif"/>
              </a:defRPr>
            </a:lvl5pPr>
            <a:lvl6pPr lvl="5" algn="ctr" rtl="0">
              <a:spcBef>
                <a:spcPts val="0"/>
              </a:spcBef>
              <a:spcAft>
                <a:spcPts val="0"/>
              </a:spcAft>
              <a:buNone/>
              <a:defRPr>
                <a:solidFill>
                  <a:srgbClr val="6C503E"/>
                </a:solidFill>
                <a:latin typeface="PT Serif"/>
                <a:ea typeface="PT Serif"/>
                <a:cs typeface="PT Serif"/>
                <a:sym typeface="PT Serif"/>
              </a:defRPr>
            </a:lvl6pPr>
            <a:lvl7pPr lvl="6" algn="ctr" rtl="0">
              <a:spcBef>
                <a:spcPts val="0"/>
              </a:spcBef>
              <a:spcAft>
                <a:spcPts val="0"/>
              </a:spcAft>
              <a:buNone/>
              <a:defRPr>
                <a:solidFill>
                  <a:srgbClr val="6C503E"/>
                </a:solidFill>
                <a:latin typeface="PT Serif"/>
                <a:ea typeface="PT Serif"/>
                <a:cs typeface="PT Serif"/>
                <a:sym typeface="PT Serif"/>
              </a:defRPr>
            </a:lvl7pPr>
            <a:lvl8pPr lvl="7" algn="ctr" rtl="0">
              <a:spcBef>
                <a:spcPts val="0"/>
              </a:spcBef>
              <a:spcAft>
                <a:spcPts val="0"/>
              </a:spcAft>
              <a:buNone/>
              <a:defRPr>
                <a:solidFill>
                  <a:srgbClr val="6C503E"/>
                </a:solidFill>
                <a:latin typeface="PT Serif"/>
                <a:ea typeface="PT Serif"/>
                <a:cs typeface="PT Serif"/>
                <a:sym typeface="PT Serif"/>
              </a:defRPr>
            </a:lvl8pPr>
            <a:lvl9pPr lvl="8" algn="ctr" rtl="0">
              <a:spcBef>
                <a:spcPts val="0"/>
              </a:spcBef>
              <a:spcAft>
                <a:spcPts val="0"/>
              </a:spcAft>
              <a:buNone/>
              <a:defRPr>
                <a:solidFill>
                  <a:srgbClr val="6C503E"/>
                </a:solidFill>
                <a:latin typeface="PT Serif"/>
                <a:ea typeface="PT Serif"/>
                <a:cs typeface="PT Serif"/>
                <a:sym typeface="PT Serif"/>
              </a:defRPr>
            </a:lvl9pPr>
          </a:lstStyle>
          <a:p>
            <a:endParaRPr/>
          </a:p>
        </p:txBody>
      </p:sp>
      <p:pic>
        <p:nvPicPr>
          <p:cNvPr id="147" name="Google Shape;147;p24"/>
          <p:cNvPicPr preferRelativeResize="0"/>
          <p:nvPr/>
        </p:nvPicPr>
        <p:blipFill>
          <a:blip r:embed="rId2">
            <a:alphaModFix/>
          </a:blip>
          <a:stretch>
            <a:fillRect/>
          </a:stretch>
        </p:blipFill>
        <p:spPr>
          <a:xfrm rot="10800000">
            <a:off x="7970901" y="-1828800"/>
            <a:ext cx="6176899" cy="6246267"/>
          </a:xfrm>
          <a:prstGeom prst="rect">
            <a:avLst/>
          </a:prstGeom>
          <a:noFill/>
          <a:ln>
            <a:noFill/>
          </a:ln>
        </p:spPr>
      </p:pic>
    </p:spTree>
    <p:extLst>
      <p:ext uri="{BB962C8B-B14F-4D97-AF65-F5344CB8AC3E}">
        <p14:creationId xmlns:p14="http://schemas.microsoft.com/office/powerpoint/2010/main" val="11314149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rot="10800000" flipH="1">
            <a:off x="-2895599" y="-134534"/>
            <a:ext cx="9194033" cy="8951467"/>
          </a:xfrm>
          <a:prstGeom prst="rect">
            <a:avLst/>
          </a:prstGeom>
          <a:noFill/>
          <a:ln>
            <a:noFill/>
          </a:ln>
        </p:spPr>
      </p:pic>
      <p:pic>
        <p:nvPicPr>
          <p:cNvPr id="11" name="Google Shape;11;p2"/>
          <p:cNvPicPr preferRelativeResize="0"/>
          <p:nvPr/>
        </p:nvPicPr>
        <p:blipFill>
          <a:blip r:embed="rId2">
            <a:alphaModFix/>
          </a:blip>
          <a:stretch>
            <a:fillRect/>
          </a:stretch>
        </p:blipFill>
        <p:spPr>
          <a:xfrm flipH="1">
            <a:off x="5638801" y="-2322067"/>
            <a:ext cx="9194033" cy="8951467"/>
          </a:xfrm>
          <a:prstGeom prst="rect">
            <a:avLst/>
          </a:prstGeom>
          <a:noFill/>
          <a:ln>
            <a:noFill/>
          </a:ln>
        </p:spPr>
      </p:pic>
      <p:sp>
        <p:nvSpPr>
          <p:cNvPr id="12" name="Google Shape;12;p2"/>
          <p:cNvSpPr txBox="1">
            <a:spLocks noGrp="1"/>
          </p:cNvSpPr>
          <p:nvPr>
            <p:ph type="ctrTitle"/>
          </p:nvPr>
        </p:nvSpPr>
        <p:spPr>
          <a:xfrm>
            <a:off x="996400" y="2579600"/>
            <a:ext cx="10199200" cy="12452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6C503E"/>
              </a:buClr>
              <a:buSzPts val="5200"/>
              <a:buFont typeface="PT Serif"/>
              <a:buNone/>
              <a:defRPr sz="6933">
                <a:solidFill>
                  <a:srgbClr val="6C503E"/>
                </a:solidFill>
                <a:latin typeface="PT Serif"/>
                <a:ea typeface="PT Serif"/>
                <a:cs typeface="PT Serif"/>
                <a:sym typeface="PT Serif"/>
              </a:defRPr>
            </a:lvl1pPr>
            <a:lvl2pPr lvl="1" algn="ctr">
              <a:spcBef>
                <a:spcPts val="0"/>
              </a:spcBef>
              <a:spcAft>
                <a:spcPts val="0"/>
              </a:spcAft>
              <a:buSzPts val="4500"/>
              <a:buFont typeface="PT Serif"/>
              <a:buNone/>
              <a:defRPr sz="6000">
                <a:latin typeface="PT Serif"/>
                <a:ea typeface="PT Serif"/>
                <a:cs typeface="PT Serif"/>
                <a:sym typeface="PT Serif"/>
              </a:defRPr>
            </a:lvl2pPr>
            <a:lvl3pPr lvl="2" algn="ctr">
              <a:spcBef>
                <a:spcPts val="0"/>
              </a:spcBef>
              <a:spcAft>
                <a:spcPts val="0"/>
              </a:spcAft>
              <a:buSzPts val="4500"/>
              <a:buFont typeface="PT Serif"/>
              <a:buNone/>
              <a:defRPr sz="6000">
                <a:latin typeface="PT Serif"/>
                <a:ea typeface="PT Serif"/>
                <a:cs typeface="PT Serif"/>
                <a:sym typeface="PT Serif"/>
              </a:defRPr>
            </a:lvl3pPr>
            <a:lvl4pPr lvl="3" algn="ctr">
              <a:spcBef>
                <a:spcPts val="0"/>
              </a:spcBef>
              <a:spcAft>
                <a:spcPts val="0"/>
              </a:spcAft>
              <a:buSzPts val="4500"/>
              <a:buFont typeface="PT Serif"/>
              <a:buNone/>
              <a:defRPr sz="6000">
                <a:latin typeface="PT Serif"/>
                <a:ea typeface="PT Serif"/>
                <a:cs typeface="PT Serif"/>
                <a:sym typeface="PT Serif"/>
              </a:defRPr>
            </a:lvl4pPr>
            <a:lvl5pPr lvl="4" algn="ctr">
              <a:spcBef>
                <a:spcPts val="0"/>
              </a:spcBef>
              <a:spcAft>
                <a:spcPts val="0"/>
              </a:spcAft>
              <a:buSzPts val="4500"/>
              <a:buFont typeface="PT Serif"/>
              <a:buNone/>
              <a:defRPr sz="6000">
                <a:latin typeface="PT Serif"/>
                <a:ea typeface="PT Serif"/>
                <a:cs typeface="PT Serif"/>
                <a:sym typeface="PT Serif"/>
              </a:defRPr>
            </a:lvl5pPr>
            <a:lvl6pPr lvl="5" algn="ctr">
              <a:spcBef>
                <a:spcPts val="0"/>
              </a:spcBef>
              <a:spcAft>
                <a:spcPts val="0"/>
              </a:spcAft>
              <a:buSzPts val="4500"/>
              <a:buFont typeface="PT Serif"/>
              <a:buNone/>
              <a:defRPr sz="6000">
                <a:latin typeface="PT Serif"/>
                <a:ea typeface="PT Serif"/>
                <a:cs typeface="PT Serif"/>
                <a:sym typeface="PT Serif"/>
              </a:defRPr>
            </a:lvl6pPr>
            <a:lvl7pPr lvl="6" algn="ctr">
              <a:spcBef>
                <a:spcPts val="0"/>
              </a:spcBef>
              <a:spcAft>
                <a:spcPts val="0"/>
              </a:spcAft>
              <a:buSzPts val="4500"/>
              <a:buFont typeface="PT Serif"/>
              <a:buNone/>
              <a:defRPr sz="6000">
                <a:latin typeface="PT Serif"/>
                <a:ea typeface="PT Serif"/>
                <a:cs typeface="PT Serif"/>
                <a:sym typeface="PT Serif"/>
              </a:defRPr>
            </a:lvl7pPr>
            <a:lvl8pPr lvl="7" algn="ctr">
              <a:spcBef>
                <a:spcPts val="0"/>
              </a:spcBef>
              <a:spcAft>
                <a:spcPts val="0"/>
              </a:spcAft>
              <a:buSzPts val="4500"/>
              <a:buFont typeface="PT Serif"/>
              <a:buNone/>
              <a:defRPr sz="6000">
                <a:latin typeface="PT Serif"/>
                <a:ea typeface="PT Serif"/>
                <a:cs typeface="PT Serif"/>
                <a:sym typeface="PT Serif"/>
              </a:defRPr>
            </a:lvl8pPr>
            <a:lvl9pPr lvl="8" algn="ctr">
              <a:spcBef>
                <a:spcPts val="0"/>
              </a:spcBef>
              <a:spcAft>
                <a:spcPts val="0"/>
              </a:spcAft>
              <a:buSzPts val="4500"/>
              <a:buFont typeface="PT Serif"/>
              <a:buNone/>
              <a:defRPr sz="6000">
                <a:latin typeface="PT Serif"/>
                <a:ea typeface="PT Serif"/>
                <a:cs typeface="PT Serif"/>
                <a:sym typeface="PT Serif"/>
              </a:defRPr>
            </a:lvl9pPr>
          </a:lstStyle>
          <a:p>
            <a:endParaRPr/>
          </a:p>
        </p:txBody>
      </p:sp>
      <p:sp>
        <p:nvSpPr>
          <p:cNvPr id="13" name="Google Shape;13;p2"/>
          <p:cNvSpPr txBox="1">
            <a:spLocks noGrp="1"/>
          </p:cNvSpPr>
          <p:nvPr>
            <p:ph type="subTitle" idx="1"/>
          </p:nvPr>
        </p:nvSpPr>
        <p:spPr>
          <a:xfrm>
            <a:off x="2981800" y="3824800"/>
            <a:ext cx="6228400" cy="524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446652"/>
              </a:buClr>
              <a:buSzPts val="1600"/>
              <a:buNone/>
              <a:defRPr>
                <a:solidFill>
                  <a:srgbClr val="446652"/>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4" name="Google Shape;14;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spTree>
    <p:extLst>
      <p:ext uri="{BB962C8B-B14F-4D97-AF65-F5344CB8AC3E}">
        <p14:creationId xmlns:p14="http://schemas.microsoft.com/office/powerpoint/2010/main" val="16514554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pic>
        <p:nvPicPr>
          <p:cNvPr id="17" name="Google Shape;17;p3"/>
          <p:cNvPicPr preferRelativeResize="0"/>
          <p:nvPr/>
        </p:nvPicPr>
        <p:blipFill>
          <a:blip r:embed="rId2">
            <a:alphaModFix/>
          </a:blip>
          <a:stretch>
            <a:fillRect/>
          </a:stretch>
        </p:blipFill>
        <p:spPr>
          <a:xfrm>
            <a:off x="-3156833" y="-2835299"/>
            <a:ext cx="10802233" cy="11128897"/>
          </a:xfrm>
          <a:prstGeom prst="rect">
            <a:avLst/>
          </a:prstGeom>
          <a:noFill/>
          <a:ln>
            <a:noFill/>
          </a:ln>
        </p:spPr>
      </p:pic>
      <p:sp>
        <p:nvSpPr>
          <p:cNvPr id="18" name="Google Shape;18;p3"/>
          <p:cNvSpPr txBox="1">
            <a:spLocks noGrp="1"/>
          </p:cNvSpPr>
          <p:nvPr>
            <p:ph type="title" hasCustomPrompt="1"/>
          </p:nvPr>
        </p:nvSpPr>
        <p:spPr>
          <a:xfrm>
            <a:off x="5499100" y="3011533"/>
            <a:ext cx="5733200" cy="20940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446652"/>
              </a:buClr>
              <a:buSzPts val="13500"/>
              <a:buNone/>
              <a:defRPr sz="18000">
                <a:solidFill>
                  <a:srgbClr val="446652"/>
                </a:solidFill>
              </a:defRPr>
            </a:lvl1pPr>
            <a:lvl2pPr lvl="1" algn="r" rtl="0">
              <a:spcBef>
                <a:spcPts val="0"/>
              </a:spcBef>
              <a:spcAft>
                <a:spcPts val="0"/>
              </a:spcAft>
              <a:buSzPts val="13500"/>
              <a:buNone/>
              <a:defRPr sz="18000"/>
            </a:lvl2pPr>
            <a:lvl3pPr lvl="2" algn="r" rtl="0">
              <a:spcBef>
                <a:spcPts val="0"/>
              </a:spcBef>
              <a:spcAft>
                <a:spcPts val="0"/>
              </a:spcAft>
              <a:buSzPts val="13500"/>
              <a:buNone/>
              <a:defRPr sz="18000"/>
            </a:lvl3pPr>
            <a:lvl4pPr lvl="3" algn="r" rtl="0">
              <a:spcBef>
                <a:spcPts val="0"/>
              </a:spcBef>
              <a:spcAft>
                <a:spcPts val="0"/>
              </a:spcAft>
              <a:buSzPts val="13500"/>
              <a:buNone/>
              <a:defRPr sz="18000"/>
            </a:lvl4pPr>
            <a:lvl5pPr lvl="4" algn="r" rtl="0">
              <a:spcBef>
                <a:spcPts val="0"/>
              </a:spcBef>
              <a:spcAft>
                <a:spcPts val="0"/>
              </a:spcAft>
              <a:buSzPts val="13500"/>
              <a:buNone/>
              <a:defRPr sz="18000"/>
            </a:lvl5pPr>
            <a:lvl6pPr lvl="5" algn="r" rtl="0">
              <a:spcBef>
                <a:spcPts val="0"/>
              </a:spcBef>
              <a:spcAft>
                <a:spcPts val="0"/>
              </a:spcAft>
              <a:buSzPts val="13500"/>
              <a:buNone/>
              <a:defRPr sz="18000"/>
            </a:lvl6pPr>
            <a:lvl7pPr lvl="6" algn="r" rtl="0">
              <a:spcBef>
                <a:spcPts val="0"/>
              </a:spcBef>
              <a:spcAft>
                <a:spcPts val="0"/>
              </a:spcAft>
              <a:buSzPts val="13500"/>
              <a:buNone/>
              <a:defRPr sz="18000"/>
            </a:lvl7pPr>
            <a:lvl8pPr lvl="7" algn="r" rtl="0">
              <a:spcBef>
                <a:spcPts val="0"/>
              </a:spcBef>
              <a:spcAft>
                <a:spcPts val="0"/>
              </a:spcAft>
              <a:buSzPts val="13500"/>
              <a:buNone/>
              <a:defRPr sz="18000"/>
            </a:lvl8pPr>
            <a:lvl9pPr lvl="8" algn="r" rtl="0">
              <a:spcBef>
                <a:spcPts val="0"/>
              </a:spcBef>
              <a:spcAft>
                <a:spcPts val="0"/>
              </a:spcAft>
              <a:buSzPts val="13500"/>
              <a:buNone/>
              <a:defRPr sz="18000"/>
            </a:lvl9pPr>
          </a:lstStyle>
          <a:p>
            <a:r>
              <a:t>xx%</a:t>
            </a:r>
          </a:p>
        </p:txBody>
      </p:sp>
      <p:sp>
        <p:nvSpPr>
          <p:cNvPr id="19" name="Google Shape;19;p3"/>
          <p:cNvSpPr txBox="1">
            <a:spLocks noGrp="1"/>
          </p:cNvSpPr>
          <p:nvPr>
            <p:ph type="title" idx="2"/>
          </p:nvPr>
        </p:nvSpPr>
        <p:spPr>
          <a:xfrm>
            <a:off x="1714500" y="4822100"/>
            <a:ext cx="9517600" cy="763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rgbClr val="6C503E"/>
                </a:solidFill>
                <a:latin typeface="PT Serif"/>
                <a:ea typeface="PT Serif"/>
                <a:cs typeface="PT Serif"/>
                <a:sym typeface="PT Serif"/>
              </a:defRPr>
            </a:lvl1pPr>
            <a:lvl2pPr lvl="1" algn="r" rtl="0">
              <a:spcBef>
                <a:spcPts val="0"/>
              </a:spcBef>
              <a:spcAft>
                <a:spcPts val="0"/>
              </a:spcAft>
              <a:buNone/>
              <a:defRPr>
                <a:solidFill>
                  <a:srgbClr val="6C503E"/>
                </a:solidFill>
                <a:latin typeface="PT Serif"/>
                <a:ea typeface="PT Serif"/>
                <a:cs typeface="PT Serif"/>
                <a:sym typeface="PT Serif"/>
              </a:defRPr>
            </a:lvl2pPr>
            <a:lvl3pPr lvl="2" algn="r" rtl="0">
              <a:spcBef>
                <a:spcPts val="0"/>
              </a:spcBef>
              <a:spcAft>
                <a:spcPts val="0"/>
              </a:spcAft>
              <a:buNone/>
              <a:defRPr>
                <a:solidFill>
                  <a:srgbClr val="6C503E"/>
                </a:solidFill>
                <a:latin typeface="PT Serif"/>
                <a:ea typeface="PT Serif"/>
                <a:cs typeface="PT Serif"/>
                <a:sym typeface="PT Serif"/>
              </a:defRPr>
            </a:lvl3pPr>
            <a:lvl4pPr lvl="3" algn="r" rtl="0">
              <a:spcBef>
                <a:spcPts val="0"/>
              </a:spcBef>
              <a:spcAft>
                <a:spcPts val="0"/>
              </a:spcAft>
              <a:buNone/>
              <a:defRPr>
                <a:solidFill>
                  <a:srgbClr val="6C503E"/>
                </a:solidFill>
                <a:latin typeface="PT Serif"/>
                <a:ea typeface="PT Serif"/>
                <a:cs typeface="PT Serif"/>
                <a:sym typeface="PT Serif"/>
              </a:defRPr>
            </a:lvl4pPr>
            <a:lvl5pPr lvl="4" algn="r" rtl="0">
              <a:spcBef>
                <a:spcPts val="0"/>
              </a:spcBef>
              <a:spcAft>
                <a:spcPts val="0"/>
              </a:spcAft>
              <a:buNone/>
              <a:defRPr>
                <a:solidFill>
                  <a:srgbClr val="6C503E"/>
                </a:solidFill>
                <a:latin typeface="PT Serif"/>
                <a:ea typeface="PT Serif"/>
                <a:cs typeface="PT Serif"/>
                <a:sym typeface="PT Serif"/>
              </a:defRPr>
            </a:lvl5pPr>
            <a:lvl6pPr lvl="5" algn="r" rtl="0">
              <a:spcBef>
                <a:spcPts val="0"/>
              </a:spcBef>
              <a:spcAft>
                <a:spcPts val="0"/>
              </a:spcAft>
              <a:buNone/>
              <a:defRPr>
                <a:solidFill>
                  <a:srgbClr val="6C503E"/>
                </a:solidFill>
                <a:latin typeface="PT Serif"/>
                <a:ea typeface="PT Serif"/>
                <a:cs typeface="PT Serif"/>
                <a:sym typeface="PT Serif"/>
              </a:defRPr>
            </a:lvl6pPr>
            <a:lvl7pPr lvl="6" algn="r" rtl="0">
              <a:spcBef>
                <a:spcPts val="0"/>
              </a:spcBef>
              <a:spcAft>
                <a:spcPts val="0"/>
              </a:spcAft>
              <a:buNone/>
              <a:defRPr>
                <a:solidFill>
                  <a:srgbClr val="6C503E"/>
                </a:solidFill>
                <a:latin typeface="PT Serif"/>
                <a:ea typeface="PT Serif"/>
                <a:cs typeface="PT Serif"/>
                <a:sym typeface="PT Serif"/>
              </a:defRPr>
            </a:lvl7pPr>
            <a:lvl8pPr lvl="7" algn="r" rtl="0">
              <a:spcBef>
                <a:spcPts val="0"/>
              </a:spcBef>
              <a:spcAft>
                <a:spcPts val="0"/>
              </a:spcAft>
              <a:buNone/>
              <a:defRPr>
                <a:solidFill>
                  <a:srgbClr val="6C503E"/>
                </a:solidFill>
                <a:latin typeface="PT Serif"/>
                <a:ea typeface="PT Serif"/>
                <a:cs typeface="PT Serif"/>
                <a:sym typeface="PT Serif"/>
              </a:defRPr>
            </a:lvl8pPr>
            <a:lvl9pPr lvl="8" algn="r" rtl="0">
              <a:spcBef>
                <a:spcPts val="0"/>
              </a:spcBef>
              <a:spcAft>
                <a:spcPts val="0"/>
              </a:spcAft>
              <a:buNone/>
              <a:defRPr>
                <a:solidFill>
                  <a:srgbClr val="6C503E"/>
                </a:solidFill>
                <a:latin typeface="PT Serif"/>
                <a:ea typeface="PT Serif"/>
                <a:cs typeface="PT Serif"/>
                <a:sym typeface="PT Serif"/>
              </a:defRPr>
            </a:lvl9pPr>
          </a:lstStyle>
          <a:p>
            <a:endParaRPr/>
          </a:p>
        </p:txBody>
      </p:sp>
      <p:sp>
        <p:nvSpPr>
          <p:cNvPr id="20" name="Google Shape;20;p3"/>
          <p:cNvSpPr txBox="1">
            <a:spLocks noGrp="1"/>
          </p:cNvSpPr>
          <p:nvPr>
            <p:ph type="subTitle" idx="1"/>
          </p:nvPr>
        </p:nvSpPr>
        <p:spPr>
          <a:xfrm>
            <a:off x="1727200" y="5461000"/>
            <a:ext cx="9504800" cy="711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algn="r" rtl="0">
              <a:spcBef>
                <a:spcPts val="2133"/>
              </a:spcBef>
              <a:spcAft>
                <a:spcPts val="0"/>
              </a:spcAft>
              <a:buSzPts val="1600"/>
              <a:buNone/>
              <a:defRPr/>
            </a:lvl2pPr>
            <a:lvl3pPr lvl="2" algn="r" rtl="0">
              <a:spcBef>
                <a:spcPts val="2133"/>
              </a:spcBef>
              <a:spcAft>
                <a:spcPts val="0"/>
              </a:spcAft>
              <a:buSzPts val="1600"/>
              <a:buNone/>
              <a:defRPr/>
            </a:lvl3pPr>
            <a:lvl4pPr lvl="3" algn="r" rtl="0">
              <a:spcBef>
                <a:spcPts val="2133"/>
              </a:spcBef>
              <a:spcAft>
                <a:spcPts val="0"/>
              </a:spcAft>
              <a:buSzPts val="1600"/>
              <a:buNone/>
              <a:defRPr/>
            </a:lvl4pPr>
            <a:lvl5pPr lvl="4" algn="r" rtl="0">
              <a:spcBef>
                <a:spcPts val="2133"/>
              </a:spcBef>
              <a:spcAft>
                <a:spcPts val="0"/>
              </a:spcAft>
              <a:buSzPts val="1600"/>
              <a:buNone/>
              <a:defRPr/>
            </a:lvl5pPr>
            <a:lvl6pPr lvl="5" algn="r" rtl="0">
              <a:spcBef>
                <a:spcPts val="2133"/>
              </a:spcBef>
              <a:spcAft>
                <a:spcPts val="0"/>
              </a:spcAft>
              <a:buSzPts val="1600"/>
              <a:buNone/>
              <a:defRPr/>
            </a:lvl6pPr>
            <a:lvl7pPr lvl="6" algn="r" rtl="0">
              <a:spcBef>
                <a:spcPts val="2133"/>
              </a:spcBef>
              <a:spcAft>
                <a:spcPts val="0"/>
              </a:spcAft>
              <a:buSzPts val="1600"/>
              <a:buNone/>
              <a:defRPr/>
            </a:lvl7pPr>
            <a:lvl8pPr lvl="7" algn="r" rtl="0">
              <a:spcBef>
                <a:spcPts val="2133"/>
              </a:spcBef>
              <a:spcAft>
                <a:spcPts val="0"/>
              </a:spcAft>
              <a:buSzPts val="1600"/>
              <a:buNone/>
              <a:defRPr/>
            </a:lvl8pPr>
            <a:lvl9pPr lvl="8" algn="r" rtl="0">
              <a:spcBef>
                <a:spcPts val="2133"/>
              </a:spcBef>
              <a:spcAft>
                <a:spcPts val="2133"/>
              </a:spcAft>
              <a:buSzPts val="1600"/>
              <a:buNone/>
              <a:defRPr/>
            </a:lvl9pPr>
          </a:lstStyle>
          <a:p>
            <a:endParaRPr/>
          </a:p>
        </p:txBody>
      </p:sp>
    </p:spTree>
    <p:extLst>
      <p:ext uri="{BB962C8B-B14F-4D97-AF65-F5344CB8AC3E}">
        <p14:creationId xmlns:p14="http://schemas.microsoft.com/office/powerpoint/2010/main" val="22064329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pic>
        <p:nvPicPr>
          <p:cNvPr id="22" name="Google Shape;22;p4"/>
          <p:cNvPicPr preferRelativeResize="0"/>
          <p:nvPr/>
        </p:nvPicPr>
        <p:blipFill>
          <a:blip r:embed="rId2">
            <a:alphaModFix/>
          </a:blip>
          <a:stretch>
            <a:fillRect/>
          </a:stretch>
        </p:blipFill>
        <p:spPr>
          <a:xfrm rot="10800000">
            <a:off x="7970901" y="-1828800"/>
            <a:ext cx="6176899" cy="6246267"/>
          </a:xfrm>
          <a:prstGeom prst="rect">
            <a:avLst/>
          </a:prstGeom>
          <a:noFill/>
          <a:ln>
            <a:noFill/>
          </a:ln>
        </p:spPr>
      </p:pic>
      <p:sp>
        <p:nvSpPr>
          <p:cNvPr id="23" name="Google Shape;23;p4"/>
          <p:cNvSpPr txBox="1">
            <a:spLocks noGrp="1"/>
          </p:cNvSpPr>
          <p:nvPr>
            <p:ph type="title"/>
          </p:nvPr>
        </p:nvSpPr>
        <p:spPr>
          <a:xfrm>
            <a:off x="3128900" y="1890000"/>
            <a:ext cx="5934000" cy="7636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1pPr>
            <a:lvl2pPr lvl="1"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2pPr>
            <a:lvl3pPr lvl="2"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3pPr>
            <a:lvl4pPr lvl="3"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4pPr>
            <a:lvl5pPr lvl="4"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5pPr>
            <a:lvl6pPr lvl="5"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6pPr>
            <a:lvl7pPr lvl="6"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7pPr>
            <a:lvl8pPr lvl="7"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8pPr>
            <a:lvl9pPr lvl="8"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9pPr>
          </a:lstStyle>
          <a:p>
            <a:endParaRPr/>
          </a:p>
        </p:txBody>
      </p:sp>
      <p:sp>
        <p:nvSpPr>
          <p:cNvPr id="24" name="Google Shape;24;p4"/>
          <p:cNvSpPr txBox="1">
            <a:spLocks noGrp="1"/>
          </p:cNvSpPr>
          <p:nvPr>
            <p:ph type="body" idx="1"/>
          </p:nvPr>
        </p:nvSpPr>
        <p:spPr>
          <a:xfrm>
            <a:off x="3128700" y="2992133"/>
            <a:ext cx="5934400" cy="2025200"/>
          </a:xfrm>
          <a:prstGeom prst="rect">
            <a:avLst/>
          </a:prstGeom>
        </p:spPr>
        <p:txBody>
          <a:bodyPr spcFirstLastPara="1" wrap="square" lIns="91425" tIns="91425" rIns="91425" bIns="91425" anchor="ctr" anchorCtr="0">
            <a:noAutofit/>
          </a:bodyPr>
          <a:lstStyle>
            <a:lvl1pPr marL="609585" lvl="0" indent="-440256" algn="ctr">
              <a:lnSpc>
                <a:spcPct val="100000"/>
              </a:lnSpc>
              <a:spcBef>
                <a:spcPts val="0"/>
              </a:spcBef>
              <a:spcAft>
                <a:spcPts val="0"/>
              </a:spcAft>
              <a:buClr>
                <a:srgbClr val="446652"/>
              </a:buClr>
              <a:buSzPts val="1600"/>
              <a:buChar char="●"/>
              <a:defRPr sz="2133">
                <a:solidFill>
                  <a:srgbClr val="446652"/>
                </a:solidFill>
              </a:defRPr>
            </a:lvl1pPr>
            <a:lvl2pPr marL="1219170" lvl="1" indent="-440256" algn="ctr">
              <a:lnSpc>
                <a:spcPct val="100000"/>
              </a:lnSpc>
              <a:spcBef>
                <a:spcPts val="2133"/>
              </a:spcBef>
              <a:spcAft>
                <a:spcPts val="0"/>
              </a:spcAft>
              <a:buClr>
                <a:srgbClr val="446652"/>
              </a:buClr>
              <a:buSzPts val="1600"/>
              <a:buChar char="○"/>
              <a:defRPr sz="2133">
                <a:solidFill>
                  <a:srgbClr val="446652"/>
                </a:solidFill>
              </a:defRPr>
            </a:lvl2pPr>
            <a:lvl3pPr marL="1828754" lvl="2" indent="-440256" algn="ctr">
              <a:lnSpc>
                <a:spcPct val="100000"/>
              </a:lnSpc>
              <a:spcBef>
                <a:spcPts val="2133"/>
              </a:spcBef>
              <a:spcAft>
                <a:spcPts val="0"/>
              </a:spcAft>
              <a:buClr>
                <a:srgbClr val="446652"/>
              </a:buClr>
              <a:buSzPts val="1600"/>
              <a:buChar char="■"/>
              <a:defRPr sz="2133">
                <a:solidFill>
                  <a:srgbClr val="446652"/>
                </a:solidFill>
              </a:defRPr>
            </a:lvl3pPr>
            <a:lvl4pPr marL="2438339" lvl="3" indent="-440256" algn="ctr">
              <a:lnSpc>
                <a:spcPct val="100000"/>
              </a:lnSpc>
              <a:spcBef>
                <a:spcPts val="2133"/>
              </a:spcBef>
              <a:spcAft>
                <a:spcPts val="0"/>
              </a:spcAft>
              <a:buClr>
                <a:srgbClr val="446652"/>
              </a:buClr>
              <a:buSzPts val="1600"/>
              <a:buChar char="●"/>
              <a:defRPr sz="2133">
                <a:solidFill>
                  <a:srgbClr val="446652"/>
                </a:solidFill>
              </a:defRPr>
            </a:lvl4pPr>
            <a:lvl5pPr marL="3047924" lvl="4" indent="-440256" algn="ctr">
              <a:lnSpc>
                <a:spcPct val="100000"/>
              </a:lnSpc>
              <a:spcBef>
                <a:spcPts val="2133"/>
              </a:spcBef>
              <a:spcAft>
                <a:spcPts val="0"/>
              </a:spcAft>
              <a:buClr>
                <a:srgbClr val="446652"/>
              </a:buClr>
              <a:buSzPts val="1600"/>
              <a:buChar char="○"/>
              <a:defRPr sz="2133">
                <a:solidFill>
                  <a:srgbClr val="446652"/>
                </a:solidFill>
              </a:defRPr>
            </a:lvl5pPr>
            <a:lvl6pPr marL="3657509" lvl="5" indent="-440256" algn="ctr">
              <a:lnSpc>
                <a:spcPct val="100000"/>
              </a:lnSpc>
              <a:spcBef>
                <a:spcPts val="2133"/>
              </a:spcBef>
              <a:spcAft>
                <a:spcPts val="0"/>
              </a:spcAft>
              <a:buClr>
                <a:srgbClr val="446652"/>
              </a:buClr>
              <a:buSzPts val="1600"/>
              <a:buChar char="■"/>
              <a:defRPr sz="2133">
                <a:solidFill>
                  <a:srgbClr val="446652"/>
                </a:solidFill>
              </a:defRPr>
            </a:lvl6pPr>
            <a:lvl7pPr marL="4267093" lvl="6" indent="-440256" algn="ctr">
              <a:lnSpc>
                <a:spcPct val="100000"/>
              </a:lnSpc>
              <a:spcBef>
                <a:spcPts val="2133"/>
              </a:spcBef>
              <a:spcAft>
                <a:spcPts val="0"/>
              </a:spcAft>
              <a:buClr>
                <a:srgbClr val="446652"/>
              </a:buClr>
              <a:buSzPts val="1600"/>
              <a:buChar char="●"/>
              <a:defRPr sz="2133">
                <a:solidFill>
                  <a:srgbClr val="446652"/>
                </a:solidFill>
              </a:defRPr>
            </a:lvl7pPr>
            <a:lvl8pPr marL="4876678" lvl="7" indent="-440256" algn="ctr">
              <a:lnSpc>
                <a:spcPct val="100000"/>
              </a:lnSpc>
              <a:spcBef>
                <a:spcPts val="2133"/>
              </a:spcBef>
              <a:spcAft>
                <a:spcPts val="0"/>
              </a:spcAft>
              <a:buClr>
                <a:srgbClr val="446652"/>
              </a:buClr>
              <a:buSzPts val="1600"/>
              <a:buChar char="○"/>
              <a:defRPr sz="2133">
                <a:solidFill>
                  <a:srgbClr val="446652"/>
                </a:solidFill>
              </a:defRPr>
            </a:lvl8pPr>
            <a:lvl9pPr marL="5486263" lvl="8" indent="-440256" algn="ctr">
              <a:lnSpc>
                <a:spcPct val="100000"/>
              </a:lnSpc>
              <a:spcBef>
                <a:spcPts val="2133"/>
              </a:spcBef>
              <a:spcAft>
                <a:spcPts val="2133"/>
              </a:spcAft>
              <a:buClr>
                <a:srgbClr val="446652"/>
              </a:buClr>
              <a:buSzPts val="1600"/>
              <a:buChar char="■"/>
              <a:defRPr sz="2133">
                <a:solidFill>
                  <a:srgbClr val="446652"/>
                </a:solidFill>
              </a:defRPr>
            </a:lvl9pPr>
          </a:lstStyle>
          <a:p>
            <a:endParaRPr/>
          </a:p>
        </p:txBody>
      </p:sp>
      <p:sp>
        <p:nvSpPr>
          <p:cNvPr id="25" name="Google Shape;25;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spTree>
    <p:extLst>
      <p:ext uri="{BB962C8B-B14F-4D97-AF65-F5344CB8AC3E}">
        <p14:creationId xmlns:p14="http://schemas.microsoft.com/office/powerpoint/2010/main" val="3103019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6"/>
        <p:cNvGrpSpPr/>
        <p:nvPr/>
      </p:nvGrpSpPr>
      <p:grpSpPr>
        <a:xfrm>
          <a:off x="0" y="0"/>
          <a:ext cx="0" cy="0"/>
          <a:chOff x="0" y="0"/>
          <a:chExt cx="0" cy="0"/>
        </a:xfrm>
      </p:grpSpPr>
      <p:pic>
        <p:nvPicPr>
          <p:cNvPr id="27" name="Google Shape;27;p5"/>
          <p:cNvPicPr preferRelativeResize="0"/>
          <p:nvPr/>
        </p:nvPicPr>
        <p:blipFill>
          <a:blip r:embed="rId2">
            <a:alphaModFix/>
          </a:blip>
          <a:stretch>
            <a:fillRect/>
          </a:stretch>
        </p:blipFill>
        <p:spPr>
          <a:xfrm rot="10800000">
            <a:off x="7970901" y="-1828800"/>
            <a:ext cx="6176899" cy="6246267"/>
          </a:xfrm>
          <a:prstGeom prst="rect">
            <a:avLst/>
          </a:prstGeom>
          <a:noFill/>
          <a:ln>
            <a:noFill/>
          </a:ln>
        </p:spPr>
      </p:pic>
      <p:sp>
        <p:nvSpPr>
          <p:cNvPr id="28" name="Google Shape;28;p5"/>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29" name="Google Shape;29;p5"/>
          <p:cNvSpPr txBox="1">
            <a:spLocks noGrp="1"/>
          </p:cNvSpPr>
          <p:nvPr>
            <p:ph type="body" idx="1"/>
          </p:nvPr>
        </p:nvSpPr>
        <p:spPr>
          <a:xfrm>
            <a:off x="1317033" y="4607600"/>
            <a:ext cx="4436400" cy="1493200"/>
          </a:xfrm>
          <a:prstGeom prst="rect">
            <a:avLst/>
          </a:prstGeom>
        </p:spPr>
        <p:txBody>
          <a:bodyPr spcFirstLastPara="1" wrap="square" lIns="91425" tIns="91425" rIns="91425" bIns="91425" anchor="t" anchorCtr="0">
            <a:noAutofit/>
          </a:bodyPr>
          <a:lstStyle>
            <a:lvl1pPr marL="609585" lvl="0" indent="-440256" algn="ctr">
              <a:spcBef>
                <a:spcPts val="0"/>
              </a:spcBef>
              <a:spcAft>
                <a:spcPts val="0"/>
              </a:spcAft>
              <a:buSzPts val="1600"/>
              <a:buChar char="●"/>
              <a:defRPr sz="2133"/>
            </a:lvl1pPr>
            <a:lvl2pPr marL="1219170" lvl="1" indent="-440256" algn="ctr">
              <a:spcBef>
                <a:spcPts val="2133"/>
              </a:spcBef>
              <a:spcAft>
                <a:spcPts val="0"/>
              </a:spcAft>
              <a:buSzPts val="1600"/>
              <a:buChar char="○"/>
              <a:defRPr sz="2133"/>
            </a:lvl2pPr>
            <a:lvl3pPr marL="1828754" lvl="2" indent="-440256" algn="ctr">
              <a:spcBef>
                <a:spcPts val="2133"/>
              </a:spcBef>
              <a:spcAft>
                <a:spcPts val="0"/>
              </a:spcAft>
              <a:buSzPts val="1600"/>
              <a:buChar char="■"/>
              <a:defRPr sz="2133"/>
            </a:lvl3pPr>
            <a:lvl4pPr marL="2438339" lvl="3" indent="-440256" algn="ctr">
              <a:spcBef>
                <a:spcPts val="2133"/>
              </a:spcBef>
              <a:spcAft>
                <a:spcPts val="0"/>
              </a:spcAft>
              <a:buSzPts val="1600"/>
              <a:buChar char="●"/>
              <a:defRPr sz="2133"/>
            </a:lvl4pPr>
            <a:lvl5pPr marL="3047924" lvl="4" indent="-440256" algn="ctr">
              <a:spcBef>
                <a:spcPts val="2133"/>
              </a:spcBef>
              <a:spcAft>
                <a:spcPts val="0"/>
              </a:spcAft>
              <a:buSzPts val="1600"/>
              <a:buChar char="○"/>
              <a:defRPr sz="2133"/>
            </a:lvl5pPr>
            <a:lvl6pPr marL="3657509" lvl="5" indent="-440256" algn="ctr">
              <a:spcBef>
                <a:spcPts val="2133"/>
              </a:spcBef>
              <a:spcAft>
                <a:spcPts val="0"/>
              </a:spcAft>
              <a:buSzPts val="1600"/>
              <a:buChar char="■"/>
              <a:defRPr sz="2133"/>
            </a:lvl6pPr>
            <a:lvl7pPr marL="4267093" lvl="6" indent="-440256" algn="ctr">
              <a:spcBef>
                <a:spcPts val="2133"/>
              </a:spcBef>
              <a:spcAft>
                <a:spcPts val="0"/>
              </a:spcAft>
              <a:buSzPts val="1600"/>
              <a:buChar char="●"/>
              <a:defRPr sz="2133"/>
            </a:lvl7pPr>
            <a:lvl8pPr marL="4876678" lvl="7" indent="-440256" algn="ctr">
              <a:spcBef>
                <a:spcPts val="2133"/>
              </a:spcBef>
              <a:spcAft>
                <a:spcPts val="0"/>
              </a:spcAft>
              <a:buSzPts val="1600"/>
              <a:buChar char="○"/>
              <a:defRPr sz="2133"/>
            </a:lvl8pPr>
            <a:lvl9pPr marL="5486263" lvl="8" indent="-440256" algn="ctr">
              <a:spcBef>
                <a:spcPts val="2133"/>
              </a:spcBef>
              <a:spcAft>
                <a:spcPts val="2133"/>
              </a:spcAft>
              <a:buSzPts val="1600"/>
              <a:buChar char="■"/>
              <a:defRPr sz="2133"/>
            </a:lvl9pPr>
          </a:lstStyle>
          <a:p>
            <a:endParaRPr/>
          </a:p>
        </p:txBody>
      </p:sp>
      <p:sp>
        <p:nvSpPr>
          <p:cNvPr id="30" name="Google Shape;30;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sp>
        <p:nvSpPr>
          <p:cNvPr id="31" name="Google Shape;31;p5"/>
          <p:cNvSpPr txBox="1">
            <a:spLocks noGrp="1"/>
          </p:cNvSpPr>
          <p:nvPr>
            <p:ph type="body" idx="2"/>
          </p:nvPr>
        </p:nvSpPr>
        <p:spPr>
          <a:xfrm>
            <a:off x="6438557" y="4607600"/>
            <a:ext cx="4436400" cy="14932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sz="2133"/>
            </a:lvl1pPr>
            <a:lvl2pPr marL="1219170" lvl="1" indent="-440256" algn="ctr" rtl="0">
              <a:spcBef>
                <a:spcPts val="2133"/>
              </a:spcBef>
              <a:spcAft>
                <a:spcPts val="0"/>
              </a:spcAft>
              <a:buSzPts val="1600"/>
              <a:buChar char="○"/>
              <a:defRPr sz="2133"/>
            </a:lvl2pPr>
            <a:lvl3pPr marL="1828754" lvl="2" indent="-440256" algn="ctr" rtl="0">
              <a:spcBef>
                <a:spcPts val="2133"/>
              </a:spcBef>
              <a:spcAft>
                <a:spcPts val="0"/>
              </a:spcAft>
              <a:buSzPts val="1600"/>
              <a:buChar char="■"/>
              <a:defRPr sz="2133"/>
            </a:lvl3pPr>
            <a:lvl4pPr marL="2438339" lvl="3" indent="-440256" algn="ctr" rtl="0">
              <a:spcBef>
                <a:spcPts val="2133"/>
              </a:spcBef>
              <a:spcAft>
                <a:spcPts val="0"/>
              </a:spcAft>
              <a:buSzPts val="1600"/>
              <a:buChar char="●"/>
              <a:defRPr sz="2133"/>
            </a:lvl4pPr>
            <a:lvl5pPr marL="3047924" lvl="4" indent="-440256" algn="ctr" rtl="0">
              <a:spcBef>
                <a:spcPts val="2133"/>
              </a:spcBef>
              <a:spcAft>
                <a:spcPts val="0"/>
              </a:spcAft>
              <a:buSzPts val="1600"/>
              <a:buChar char="○"/>
              <a:defRPr sz="2133"/>
            </a:lvl5pPr>
            <a:lvl6pPr marL="3657509" lvl="5" indent="-440256" algn="ctr" rtl="0">
              <a:spcBef>
                <a:spcPts val="2133"/>
              </a:spcBef>
              <a:spcAft>
                <a:spcPts val="0"/>
              </a:spcAft>
              <a:buSzPts val="1600"/>
              <a:buChar char="■"/>
              <a:defRPr sz="2133"/>
            </a:lvl6pPr>
            <a:lvl7pPr marL="4267093" lvl="6" indent="-440256" algn="ctr" rtl="0">
              <a:spcBef>
                <a:spcPts val="2133"/>
              </a:spcBef>
              <a:spcAft>
                <a:spcPts val="0"/>
              </a:spcAft>
              <a:buSzPts val="1600"/>
              <a:buChar char="●"/>
              <a:defRPr sz="2133"/>
            </a:lvl7pPr>
            <a:lvl8pPr marL="4876678" lvl="7" indent="-440256" algn="ctr" rtl="0">
              <a:spcBef>
                <a:spcPts val="2133"/>
              </a:spcBef>
              <a:spcAft>
                <a:spcPts val="0"/>
              </a:spcAft>
              <a:buSzPts val="1600"/>
              <a:buChar char="○"/>
              <a:defRPr sz="2133"/>
            </a:lvl8pPr>
            <a:lvl9pPr marL="5486263" lvl="8" indent="-440256" algn="ctr" rtl="0">
              <a:spcBef>
                <a:spcPts val="2133"/>
              </a:spcBef>
              <a:spcAft>
                <a:spcPts val="2133"/>
              </a:spcAft>
              <a:buSzPts val="1600"/>
              <a:buChar char="■"/>
              <a:defRPr sz="2133"/>
            </a:lvl9pPr>
          </a:lstStyle>
          <a:p>
            <a:endParaRPr/>
          </a:p>
        </p:txBody>
      </p:sp>
      <p:sp>
        <p:nvSpPr>
          <p:cNvPr id="32" name="Google Shape;32;p5"/>
          <p:cNvSpPr txBox="1">
            <a:spLocks noGrp="1"/>
          </p:cNvSpPr>
          <p:nvPr>
            <p:ph type="subTitle" idx="3"/>
          </p:nvPr>
        </p:nvSpPr>
        <p:spPr>
          <a:xfrm>
            <a:off x="1317033" y="3981200"/>
            <a:ext cx="44364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33" name="Google Shape;33;p5"/>
          <p:cNvSpPr txBox="1">
            <a:spLocks noGrp="1"/>
          </p:cNvSpPr>
          <p:nvPr>
            <p:ph type="subTitle" idx="4"/>
          </p:nvPr>
        </p:nvSpPr>
        <p:spPr>
          <a:xfrm>
            <a:off x="6438557" y="3981200"/>
            <a:ext cx="44364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Tree>
    <p:extLst>
      <p:ext uri="{BB962C8B-B14F-4D97-AF65-F5344CB8AC3E}">
        <p14:creationId xmlns:p14="http://schemas.microsoft.com/office/powerpoint/2010/main" val="8248824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1pPr>
            <a:lvl2pPr lvl="1" algn="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2pPr>
            <a:lvl3pPr lvl="2" algn="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3pPr>
            <a:lvl4pPr lvl="3" algn="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4pPr>
            <a:lvl5pPr lvl="4" algn="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5pPr>
            <a:lvl6pPr lvl="5" algn="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6pPr>
            <a:lvl7pPr lvl="6" algn="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7pPr>
            <a:lvl8pPr lvl="7" algn="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8pPr>
            <a:lvl9pPr lvl="8" algn="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9pPr>
          </a:lstStyle>
          <a:p>
            <a:endParaRPr/>
          </a:p>
        </p:txBody>
      </p:sp>
      <p:sp>
        <p:nvSpPr>
          <p:cNvPr id="36" name="Google Shape;36;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pic>
        <p:nvPicPr>
          <p:cNvPr id="37" name="Google Shape;37;p6"/>
          <p:cNvPicPr preferRelativeResize="0"/>
          <p:nvPr/>
        </p:nvPicPr>
        <p:blipFill>
          <a:blip r:embed="rId2">
            <a:alphaModFix/>
          </a:blip>
          <a:stretch>
            <a:fillRect/>
          </a:stretch>
        </p:blipFill>
        <p:spPr>
          <a:xfrm flipH="1">
            <a:off x="7970901" y="2336800"/>
            <a:ext cx="6176899" cy="6246267"/>
          </a:xfrm>
          <a:prstGeom prst="rect">
            <a:avLst/>
          </a:prstGeom>
          <a:noFill/>
          <a:ln>
            <a:noFill/>
          </a:ln>
        </p:spPr>
      </p:pic>
    </p:spTree>
    <p:extLst>
      <p:ext uri="{BB962C8B-B14F-4D97-AF65-F5344CB8AC3E}">
        <p14:creationId xmlns:p14="http://schemas.microsoft.com/office/powerpoint/2010/main" val="20387139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
        <p:cNvGrpSpPr/>
        <p:nvPr/>
      </p:nvGrpSpPr>
      <p:grpSpPr>
        <a:xfrm>
          <a:off x="0" y="0"/>
          <a:ext cx="0" cy="0"/>
          <a:chOff x="0" y="0"/>
          <a:chExt cx="0" cy="0"/>
        </a:xfrm>
      </p:grpSpPr>
      <p:sp>
        <p:nvSpPr>
          <p:cNvPr id="39" name="Google Shape;39;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sp>
        <p:nvSpPr>
          <p:cNvPr id="40" name="Google Shape;40;p7"/>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6C503E"/>
                </a:solidFill>
                <a:latin typeface="PT Serif"/>
                <a:ea typeface="PT Serif"/>
                <a:cs typeface="PT Serif"/>
                <a:sym typeface="PT Serif"/>
              </a:defRPr>
            </a:lvl1pPr>
            <a:lvl2pPr lvl="1" algn="ctr" rtl="0">
              <a:spcBef>
                <a:spcPts val="0"/>
              </a:spcBef>
              <a:spcAft>
                <a:spcPts val="0"/>
              </a:spcAft>
              <a:buNone/>
              <a:defRPr>
                <a:solidFill>
                  <a:srgbClr val="6C503E"/>
                </a:solidFill>
                <a:latin typeface="PT Serif"/>
                <a:ea typeface="PT Serif"/>
                <a:cs typeface="PT Serif"/>
                <a:sym typeface="PT Serif"/>
              </a:defRPr>
            </a:lvl2pPr>
            <a:lvl3pPr lvl="2" algn="ctr" rtl="0">
              <a:spcBef>
                <a:spcPts val="0"/>
              </a:spcBef>
              <a:spcAft>
                <a:spcPts val="0"/>
              </a:spcAft>
              <a:buNone/>
              <a:defRPr>
                <a:solidFill>
                  <a:srgbClr val="6C503E"/>
                </a:solidFill>
                <a:latin typeface="PT Serif"/>
                <a:ea typeface="PT Serif"/>
                <a:cs typeface="PT Serif"/>
                <a:sym typeface="PT Serif"/>
              </a:defRPr>
            </a:lvl3pPr>
            <a:lvl4pPr lvl="3" algn="ctr" rtl="0">
              <a:spcBef>
                <a:spcPts val="0"/>
              </a:spcBef>
              <a:spcAft>
                <a:spcPts val="0"/>
              </a:spcAft>
              <a:buNone/>
              <a:defRPr>
                <a:solidFill>
                  <a:srgbClr val="6C503E"/>
                </a:solidFill>
                <a:latin typeface="PT Serif"/>
                <a:ea typeface="PT Serif"/>
                <a:cs typeface="PT Serif"/>
                <a:sym typeface="PT Serif"/>
              </a:defRPr>
            </a:lvl4pPr>
            <a:lvl5pPr lvl="4" algn="ctr" rtl="0">
              <a:spcBef>
                <a:spcPts val="0"/>
              </a:spcBef>
              <a:spcAft>
                <a:spcPts val="0"/>
              </a:spcAft>
              <a:buNone/>
              <a:defRPr>
                <a:solidFill>
                  <a:srgbClr val="6C503E"/>
                </a:solidFill>
                <a:latin typeface="PT Serif"/>
                <a:ea typeface="PT Serif"/>
                <a:cs typeface="PT Serif"/>
                <a:sym typeface="PT Serif"/>
              </a:defRPr>
            </a:lvl5pPr>
            <a:lvl6pPr lvl="5" algn="ctr" rtl="0">
              <a:spcBef>
                <a:spcPts val="0"/>
              </a:spcBef>
              <a:spcAft>
                <a:spcPts val="0"/>
              </a:spcAft>
              <a:buNone/>
              <a:defRPr>
                <a:solidFill>
                  <a:srgbClr val="6C503E"/>
                </a:solidFill>
                <a:latin typeface="PT Serif"/>
                <a:ea typeface="PT Serif"/>
                <a:cs typeface="PT Serif"/>
                <a:sym typeface="PT Serif"/>
              </a:defRPr>
            </a:lvl6pPr>
            <a:lvl7pPr lvl="6" algn="ctr" rtl="0">
              <a:spcBef>
                <a:spcPts val="0"/>
              </a:spcBef>
              <a:spcAft>
                <a:spcPts val="0"/>
              </a:spcAft>
              <a:buNone/>
              <a:defRPr>
                <a:solidFill>
                  <a:srgbClr val="6C503E"/>
                </a:solidFill>
                <a:latin typeface="PT Serif"/>
                <a:ea typeface="PT Serif"/>
                <a:cs typeface="PT Serif"/>
                <a:sym typeface="PT Serif"/>
              </a:defRPr>
            </a:lvl7pPr>
            <a:lvl8pPr lvl="7" algn="ctr" rtl="0">
              <a:spcBef>
                <a:spcPts val="0"/>
              </a:spcBef>
              <a:spcAft>
                <a:spcPts val="0"/>
              </a:spcAft>
              <a:buNone/>
              <a:defRPr>
                <a:solidFill>
                  <a:srgbClr val="6C503E"/>
                </a:solidFill>
                <a:latin typeface="PT Serif"/>
                <a:ea typeface="PT Serif"/>
                <a:cs typeface="PT Serif"/>
                <a:sym typeface="PT Serif"/>
              </a:defRPr>
            </a:lvl8pPr>
            <a:lvl9pPr lvl="8" algn="ctr" rtl="0">
              <a:spcBef>
                <a:spcPts val="0"/>
              </a:spcBef>
              <a:spcAft>
                <a:spcPts val="0"/>
              </a:spcAft>
              <a:buNone/>
              <a:defRPr>
                <a:solidFill>
                  <a:srgbClr val="6C503E"/>
                </a:solidFill>
                <a:latin typeface="PT Serif"/>
                <a:ea typeface="PT Serif"/>
                <a:cs typeface="PT Serif"/>
                <a:sym typeface="PT Serif"/>
              </a:defRPr>
            </a:lvl9pPr>
          </a:lstStyle>
          <a:p>
            <a:endParaRPr/>
          </a:p>
        </p:txBody>
      </p:sp>
      <p:sp>
        <p:nvSpPr>
          <p:cNvPr id="41" name="Google Shape;41;p7"/>
          <p:cNvSpPr txBox="1">
            <a:spLocks noGrp="1"/>
          </p:cNvSpPr>
          <p:nvPr>
            <p:ph type="body" idx="1"/>
          </p:nvPr>
        </p:nvSpPr>
        <p:spPr>
          <a:xfrm>
            <a:off x="960000" y="2028500"/>
            <a:ext cx="4628000" cy="4109600"/>
          </a:xfrm>
          <a:prstGeom prst="rect">
            <a:avLst/>
          </a:prstGeom>
        </p:spPr>
        <p:txBody>
          <a:bodyPr spcFirstLastPara="1" wrap="square" lIns="91425" tIns="91425" rIns="91425" bIns="91425" anchor="ctr" anchorCtr="0">
            <a:noAutofit/>
          </a:bodyPr>
          <a:lstStyle>
            <a:lvl1pPr marL="609585" lvl="0" indent="-440256" rtl="0">
              <a:lnSpc>
                <a:spcPct val="100000"/>
              </a:lnSpc>
              <a:spcBef>
                <a:spcPts val="0"/>
              </a:spcBef>
              <a:spcAft>
                <a:spcPts val="0"/>
              </a:spcAft>
              <a:buSzPts val="1600"/>
              <a:buFont typeface="Molengo"/>
              <a:buChar char="●"/>
              <a:defRPr sz="2133"/>
            </a:lvl1pPr>
            <a:lvl2pPr marL="1219170" lvl="1" indent="-440256" rtl="0">
              <a:lnSpc>
                <a:spcPct val="100000"/>
              </a:lnSpc>
              <a:spcBef>
                <a:spcPts val="2133"/>
              </a:spcBef>
              <a:spcAft>
                <a:spcPts val="0"/>
              </a:spcAft>
              <a:buSzPts val="1600"/>
              <a:buFont typeface="Molengo"/>
              <a:buChar char="○"/>
              <a:defRPr sz="2133"/>
            </a:lvl2pPr>
            <a:lvl3pPr marL="1828754" lvl="2" indent="-440256" rtl="0">
              <a:lnSpc>
                <a:spcPct val="100000"/>
              </a:lnSpc>
              <a:spcBef>
                <a:spcPts val="2133"/>
              </a:spcBef>
              <a:spcAft>
                <a:spcPts val="0"/>
              </a:spcAft>
              <a:buSzPts val="1600"/>
              <a:buFont typeface="Molengo"/>
              <a:buChar char="■"/>
              <a:defRPr sz="2133"/>
            </a:lvl3pPr>
            <a:lvl4pPr marL="2438339" lvl="3" indent="-440256" rtl="0">
              <a:lnSpc>
                <a:spcPct val="100000"/>
              </a:lnSpc>
              <a:spcBef>
                <a:spcPts val="2133"/>
              </a:spcBef>
              <a:spcAft>
                <a:spcPts val="0"/>
              </a:spcAft>
              <a:buSzPts val="1600"/>
              <a:buFont typeface="Molengo"/>
              <a:buChar char="●"/>
              <a:defRPr sz="2133"/>
            </a:lvl4pPr>
            <a:lvl5pPr marL="3047924" lvl="4" indent="-440256" rtl="0">
              <a:lnSpc>
                <a:spcPct val="100000"/>
              </a:lnSpc>
              <a:spcBef>
                <a:spcPts val="2133"/>
              </a:spcBef>
              <a:spcAft>
                <a:spcPts val="0"/>
              </a:spcAft>
              <a:buSzPts val="1600"/>
              <a:buFont typeface="Molengo"/>
              <a:buChar char="○"/>
              <a:defRPr sz="2133"/>
            </a:lvl5pPr>
            <a:lvl6pPr marL="3657509" lvl="5" indent="-440256" rtl="0">
              <a:lnSpc>
                <a:spcPct val="100000"/>
              </a:lnSpc>
              <a:spcBef>
                <a:spcPts val="2133"/>
              </a:spcBef>
              <a:spcAft>
                <a:spcPts val="0"/>
              </a:spcAft>
              <a:buSzPts val="1600"/>
              <a:buFont typeface="Molengo"/>
              <a:buChar char="■"/>
              <a:defRPr sz="2133"/>
            </a:lvl6pPr>
            <a:lvl7pPr marL="4267093" lvl="6" indent="-440256" rtl="0">
              <a:lnSpc>
                <a:spcPct val="100000"/>
              </a:lnSpc>
              <a:spcBef>
                <a:spcPts val="2133"/>
              </a:spcBef>
              <a:spcAft>
                <a:spcPts val="0"/>
              </a:spcAft>
              <a:buSzPts val="1600"/>
              <a:buFont typeface="Molengo"/>
              <a:buChar char="●"/>
              <a:defRPr sz="2133"/>
            </a:lvl7pPr>
            <a:lvl8pPr marL="4876678" lvl="7" indent="-440256" rtl="0">
              <a:lnSpc>
                <a:spcPct val="100000"/>
              </a:lnSpc>
              <a:spcBef>
                <a:spcPts val="2133"/>
              </a:spcBef>
              <a:spcAft>
                <a:spcPts val="0"/>
              </a:spcAft>
              <a:buSzPts val="1600"/>
              <a:buFont typeface="Molengo"/>
              <a:buChar char="○"/>
              <a:defRPr sz="2133"/>
            </a:lvl8pPr>
            <a:lvl9pPr marL="5486263" lvl="8" indent="-440256" rtl="0">
              <a:lnSpc>
                <a:spcPct val="100000"/>
              </a:lnSpc>
              <a:spcBef>
                <a:spcPts val="2133"/>
              </a:spcBef>
              <a:spcAft>
                <a:spcPts val="2133"/>
              </a:spcAft>
              <a:buSzPts val="1600"/>
              <a:buFont typeface="Molengo"/>
              <a:buChar char="■"/>
              <a:defRPr sz="2133"/>
            </a:lvl9pPr>
          </a:lstStyle>
          <a:p>
            <a:endParaRPr/>
          </a:p>
        </p:txBody>
      </p:sp>
    </p:spTree>
    <p:extLst>
      <p:ext uri="{BB962C8B-B14F-4D97-AF65-F5344CB8AC3E}">
        <p14:creationId xmlns:p14="http://schemas.microsoft.com/office/powerpoint/2010/main" val="9787637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pic>
        <p:nvPicPr>
          <p:cNvPr id="44" name="Google Shape;44;p8"/>
          <p:cNvPicPr preferRelativeResize="0"/>
          <p:nvPr/>
        </p:nvPicPr>
        <p:blipFill>
          <a:blip r:embed="rId2">
            <a:alphaModFix/>
          </a:blip>
          <a:stretch>
            <a:fillRect/>
          </a:stretch>
        </p:blipFill>
        <p:spPr>
          <a:xfrm rot="10800000" flipH="1">
            <a:off x="-2164466" y="-1674267"/>
            <a:ext cx="6176899" cy="6246267"/>
          </a:xfrm>
          <a:prstGeom prst="rect">
            <a:avLst/>
          </a:prstGeom>
          <a:noFill/>
          <a:ln>
            <a:noFill/>
          </a:ln>
        </p:spPr>
      </p:pic>
      <p:sp>
        <p:nvSpPr>
          <p:cNvPr id="45" name="Google Shape;45;p8"/>
          <p:cNvSpPr txBox="1">
            <a:spLocks noGrp="1"/>
          </p:cNvSpPr>
          <p:nvPr>
            <p:ph type="ctrTitle"/>
          </p:nvPr>
        </p:nvSpPr>
        <p:spPr>
          <a:xfrm>
            <a:off x="960000" y="2581300"/>
            <a:ext cx="10272000" cy="1212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6C503E"/>
              </a:buClr>
              <a:buSzPts val="7000"/>
              <a:buFont typeface="PT Serif"/>
              <a:buNone/>
              <a:defRPr sz="9333">
                <a:solidFill>
                  <a:srgbClr val="6C503E"/>
                </a:solidFill>
                <a:latin typeface="PT Serif"/>
                <a:ea typeface="PT Serif"/>
                <a:cs typeface="PT Serif"/>
                <a:sym typeface="PT Serif"/>
              </a:defRPr>
            </a:lvl1pPr>
            <a:lvl2pPr lvl="1" algn="ctr" rtl="0">
              <a:spcBef>
                <a:spcPts val="0"/>
              </a:spcBef>
              <a:spcAft>
                <a:spcPts val="0"/>
              </a:spcAft>
              <a:buSzPts val="7000"/>
              <a:buFont typeface="PT Serif"/>
              <a:buNone/>
              <a:defRPr sz="9333">
                <a:latin typeface="PT Serif"/>
                <a:ea typeface="PT Serif"/>
                <a:cs typeface="PT Serif"/>
                <a:sym typeface="PT Serif"/>
              </a:defRPr>
            </a:lvl2pPr>
            <a:lvl3pPr lvl="2" algn="ctr" rtl="0">
              <a:spcBef>
                <a:spcPts val="0"/>
              </a:spcBef>
              <a:spcAft>
                <a:spcPts val="0"/>
              </a:spcAft>
              <a:buSzPts val="7000"/>
              <a:buFont typeface="PT Serif"/>
              <a:buNone/>
              <a:defRPr sz="9333">
                <a:latin typeface="PT Serif"/>
                <a:ea typeface="PT Serif"/>
                <a:cs typeface="PT Serif"/>
                <a:sym typeface="PT Serif"/>
              </a:defRPr>
            </a:lvl3pPr>
            <a:lvl4pPr lvl="3" algn="ctr" rtl="0">
              <a:spcBef>
                <a:spcPts val="0"/>
              </a:spcBef>
              <a:spcAft>
                <a:spcPts val="0"/>
              </a:spcAft>
              <a:buSzPts val="7000"/>
              <a:buFont typeface="PT Serif"/>
              <a:buNone/>
              <a:defRPr sz="9333">
                <a:latin typeface="PT Serif"/>
                <a:ea typeface="PT Serif"/>
                <a:cs typeface="PT Serif"/>
                <a:sym typeface="PT Serif"/>
              </a:defRPr>
            </a:lvl4pPr>
            <a:lvl5pPr lvl="4" algn="ctr" rtl="0">
              <a:spcBef>
                <a:spcPts val="0"/>
              </a:spcBef>
              <a:spcAft>
                <a:spcPts val="0"/>
              </a:spcAft>
              <a:buSzPts val="7000"/>
              <a:buFont typeface="PT Serif"/>
              <a:buNone/>
              <a:defRPr sz="9333">
                <a:latin typeface="PT Serif"/>
                <a:ea typeface="PT Serif"/>
                <a:cs typeface="PT Serif"/>
                <a:sym typeface="PT Serif"/>
              </a:defRPr>
            </a:lvl5pPr>
            <a:lvl6pPr lvl="5" algn="ctr" rtl="0">
              <a:spcBef>
                <a:spcPts val="0"/>
              </a:spcBef>
              <a:spcAft>
                <a:spcPts val="0"/>
              </a:spcAft>
              <a:buSzPts val="7000"/>
              <a:buFont typeface="PT Serif"/>
              <a:buNone/>
              <a:defRPr sz="9333">
                <a:latin typeface="PT Serif"/>
                <a:ea typeface="PT Serif"/>
                <a:cs typeface="PT Serif"/>
                <a:sym typeface="PT Serif"/>
              </a:defRPr>
            </a:lvl6pPr>
            <a:lvl7pPr lvl="6" algn="ctr" rtl="0">
              <a:spcBef>
                <a:spcPts val="0"/>
              </a:spcBef>
              <a:spcAft>
                <a:spcPts val="0"/>
              </a:spcAft>
              <a:buSzPts val="7000"/>
              <a:buFont typeface="PT Serif"/>
              <a:buNone/>
              <a:defRPr sz="9333">
                <a:latin typeface="PT Serif"/>
                <a:ea typeface="PT Serif"/>
                <a:cs typeface="PT Serif"/>
                <a:sym typeface="PT Serif"/>
              </a:defRPr>
            </a:lvl7pPr>
            <a:lvl8pPr lvl="7" algn="ctr" rtl="0">
              <a:spcBef>
                <a:spcPts val="0"/>
              </a:spcBef>
              <a:spcAft>
                <a:spcPts val="0"/>
              </a:spcAft>
              <a:buSzPts val="7000"/>
              <a:buFont typeface="PT Serif"/>
              <a:buNone/>
              <a:defRPr sz="9333">
                <a:latin typeface="PT Serif"/>
                <a:ea typeface="PT Serif"/>
                <a:cs typeface="PT Serif"/>
                <a:sym typeface="PT Serif"/>
              </a:defRPr>
            </a:lvl8pPr>
            <a:lvl9pPr lvl="8" algn="ctr" rtl="0">
              <a:spcBef>
                <a:spcPts val="0"/>
              </a:spcBef>
              <a:spcAft>
                <a:spcPts val="0"/>
              </a:spcAft>
              <a:buSzPts val="7000"/>
              <a:buFont typeface="PT Serif"/>
              <a:buNone/>
              <a:defRPr sz="9333">
                <a:latin typeface="PT Serif"/>
                <a:ea typeface="PT Serif"/>
                <a:cs typeface="PT Serif"/>
                <a:sym typeface="PT Serif"/>
              </a:defRPr>
            </a:lvl9pPr>
          </a:lstStyle>
          <a:p>
            <a:endParaRPr/>
          </a:p>
        </p:txBody>
      </p:sp>
      <p:sp>
        <p:nvSpPr>
          <p:cNvPr id="46" name="Google Shape;46;p8"/>
          <p:cNvSpPr txBox="1">
            <a:spLocks noGrp="1"/>
          </p:cNvSpPr>
          <p:nvPr>
            <p:ph type="subTitle" idx="1"/>
          </p:nvPr>
        </p:nvSpPr>
        <p:spPr>
          <a:xfrm>
            <a:off x="977900" y="3911600"/>
            <a:ext cx="10254000" cy="66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a:lvl1pPr>
            <a:lvl2pPr lvl="1" algn="ctr" rtl="0">
              <a:spcBef>
                <a:spcPts val="2133"/>
              </a:spcBef>
              <a:spcAft>
                <a:spcPts val="0"/>
              </a:spcAft>
              <a:buSzPts val="1600"/>
              <a:buNone/>
              <a:defRPr/>
            </a:lvl2pPr>
            <a:lvl3pPr lvl="2" algn="ctr" rtl="0">
              <a:spcBef>
                <a:spcPts val="2133"/>
              </a:spcBef>
              <a:spcAft>
                <a:spcPts val="0"/>
              </a:spcAft>
              <a:buSzPts val="1600"/>
              <a:buNone/>
              <a:defRPr/>
            </a:lvl3pPr>
            <a:lvl4pPr lvl="3" algn="ctr" rtl="0">
              <a:spcBef>
                <a:spcPts val="2133"/>
              </a:spcBef>
              <a:spcAft>
                <a:spcPts val="0"/>
              </a:spcAft>
              <a:buSzPts val="1600"/>
              <a:buNone/>
              <a:defRPr/>
            </a:lvl4pPr>
            <a:lvl5pPr lvl="4" algn="ctr" rtl="0">
              <a:spcBef>
                <a:spcPts val="2133"/>
              </a:spcBef>
              <a:spcAft>
                <a:spcPts val="0"/>
              </a:spcAft>
              <a:buSzPts val="1600"/>
              <a:buNone/>
              <a:defRPr/>
            </a:lvl5pPr>
            <a:lvl6pPr lvl="5" algn="ctr" rtl="0">
              <a:spcBef>
                <a:spcPts val="2133"/>
              </a:spcBef>
              <a:spcAft>
                <a:spcPts val="0"/>
              </a:spcAft>
              <a:buSzPts val="1600"/>
              <a:buNone/>
              <a:defRPr/>
            </a:lvl6pPr>
            <a:lvl7pPr lvl="6" algn="ctr" rtl="0">
              <a:spcBef>
                <a:spcPts val="2133"/>
              </a:spcBef>
              <a:spcAft>
                <a:spcPts val="0"/>
              </a:spcAft>
              <a:buSzPts val="1600"/>
              <a:buNone/>
              <a:defRPr/>
            </a:lvl7pPr>
            <a:lvl8pPr lvl="7" algn="ctr" rtl="0">
              <a:spcBef>
                <a:spcPts val="2133"/>
              </a:spcBef>
              <a:spcAft>
                <a:spcPts val="0"/>
              </a:spcAft>
              <a:buSzPts val="1600"/>
              <a:buNone/>
              <a:defRPr/>
            </a:lvl8pPr>
            <a:lvl9pPr lvl="8" algn="ctr" rtl="0">
              <a:spcBef>
                <a:spcPts val="2133"/>
              </a:spcBef>
              <a:spcAft>
                <a:spcPts val="2133"/>
              </a:spcAft>
              <a:buSzPts val="1600"/>
              <a:buNone/>
              <a:defRPr/>
            </a:lvl9pPr>
          </a:lstStyle>
          <a:p>
            <a:endParaRPr/>
          </a:p>
        </p:txBody>
      </p:sp>
      <p:pic>
        <p:nvPicPr>
          <p:cNvPr id="47" name="Google Shape;47;p8"/>
          <p:cNvPicPr preferRelativeResize="0"/>
          <p:nvPr/>
        </p:nvPicPr>
        <p:blipFill>
          <a:blip r:embed="rId2">
            <a:alphaModFix/>
          </a:blip>
          <a:stretch>
            <a:fillRect/>
          </a:stretch>
        </p:blipFill>
        <p:spPr>
          <a:xfrm flipH="1">
            <a:off x="8072501" y="2336800"/>
            <a:ext cx="6176899" cy="6246267"/>
          </a:xfrm>
          <a:prstGeom prst="rect">
            <a:avLst/>
          </a:prstGeom>
          <a:noFill/>
          <a:ln>
            <a:noFill/>
          </a:ln>
        </p:spPr>
      </p:pic>
    </p:spTree>
    <p:extLst>
      <p:ext uri="{BB962C8B-B14F-4D97-AF65-F5344CB8AC3E}">
        <p14:creationId xmlns:p14="http://schemas.microsoft.com/office/powerpoint/2010/main" val="3794743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pic>
        <p:nvPicPr>
          <p:cNvPr id="22" name="Google Shape;22;p4"/>
          <p:cNvPicPr preferRelativeResize="0"/>
          <p:nvPr/>
        </p:nvPicPr>
        <p:blipFill>
          <a:blip r:embed="rId2">
            <a:alphaModFix/>
          </a:blip>
          <a:stretch>
            <a:fillRect/>
          </a:stretch>
        </p:blipFill>
        <p:spPr>
          <a:xfrm rot="10800000">
            <a:off x="7970901" y="-1828800"/>
            <a:ext cx="6176899" cy="6246267"/>
          </a:xfrm>
          <a:prstGeom prst="rect">
            <a:avLst/>
          </a:prstGeom>
          <a:noFill/>
          <a:ln>
            <a:noFill/>
          </a:ln>
        </p:spPr>
      </p:pic>
      <p:sp>
        <p:nvSpPr>
          <p:cNvPr id="23" name="Google Shape;23;p4"/>
          <p:cNvSpPr txBox="1">
            <a:spLocks noGrp="1"/>
          </p:cNvSpPr>
          <p:nvPr>
            <p:ph type="title"/>
          </p:nvPr>
        </p:nvSpPr>
        <p:spPr>
          <a:xfrm>
            <a:off x="3128900" y="1890000"/>
            <a:ext cx="5934000" cy="7636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1pPr>
            <a:lvl2pPr lvl="1"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2pPr>
            <a:lvl3pPr lvl="2"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3pPr>
            <a:lvl4pPr lvl="3"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4pPr>
            <a:lvl5pPr lvl="4"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5pPr>
            <a:lvl6pPr lvl="5"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6pPr>
            <a:lvl7pPr lvl="6"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7pPr>
            <a:lvl8pPr lvl="7"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8pPr>
            <a:lvl9pPr lvl="8"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9pPr>
          </a:lstStyle>
          <a:p>
            <a:endParaRPr/>
          </a:p>
        </p:txBody>
      </p:sp>
      <p:sp>
        <p:nvSpPr>
          <p:cNvPr id="24" name="Google Shape;24;p4"/>
          <p:cNvSpPr txBox="1">
            <a:spLocks noGrp="1"/>
          </p:cNvSpPr>
          <p:nvPr>
            <p:ph type="body" idx="1"/>
          </p:nvPr>
        </p:nvSpPr>
        <p:spPr>
          <a:xfrm>
            <a:off x="3128700" y="2992133"/>
            <a:ext cx="5934400" cy="2025200"/>
          </a:xfrm>
          <a:prstGeom prst="rect">
            <a:avLst/>
          </a:prstGeom>
        </p:spPr>
        <p:txBody>
          <a:bodyPr spcFirstLastPara="1" wrap="square" lIns="91425" tIns="91425" rIns="91425" bIns="91425" anchor="ctr" anchorCtr="0">
            <a:noAutofit/>
          </a:bodyPr>
          <a:lstStyle>
            <a:lvl1pPr marL="609585" lvl="0" indent="-440256" algn="ctr">
              <a:lnSpc>
                <a:spcPct val="100000"/>
              </a:lnSpc>
              <a:spcBef>
                <a:spcPts val="0"/>
              </a:spcBef>
              <a:spcAft>
                <a:spcPts val="0"/>
              </a:spcAft>
              <a:buClr>
                <a:srgbClr val="446652"/>
              </a:buClr>
              <a:buSzPts val="1600"/>
              <a:buChar char="●"/>
              <a:defRPr sz="2133">
                <a:solidFill>
                  <a:srgbClr val="446652"/>
                </a:solidFill>
              </a:defRPr>
            </a:lvl1pPr>
            <a:lvl2pPr marL="1219170" lvl="1" indent="-440256" algn="ctr">
              <a:lnSpc>
                <a:spcPct val="100000"/>
              </a:lnSpc>
              <a:spcBef>
                <a:spcPts val="2133"/>
              </a:spcBef>
              <a:spcAft>
                <a:spcPts val="0"/>
              </a:spcAft>
              <a:buClr>
                <a:srgbClr val="446652"/>
              </a:buClr>
              <a:buSzPts val="1600"/>
              <a:buChar char="○"/>
              <a:defRPr sz="2133">
                <a:solidFill>
                  <a:srgbClr val="446652"/>
                </a:solidFill>
              </a:defRPr>
            </a:lvl2pPr>
            <a:lvl3pPr marL="1828754" lvl="2" indent="-440256" algn="ctr">
              <a:lnSpc>
                <a:spcPct val="100000"/>
              </a:lnSpc>
              <a:spcBef>
                <a:spcPts val="2133"/>
              </a:spcBef>
              <a:spcAft>
                <a:spcPts val="0"/>
              </a:spcAft>
              <a:buClr>
                <a:srgbClr val="446652"/>
              </a:buClr>
              <a:buSzPts val="1600"/>
              <a:buChar char="■"/>
              <a:defRPr sz="2133">
                <a:solidFill>
                  <a:srgbClr val="446652"/>
                </a:solidFill>
              </a:defRPr>
            </a:lvl3pPr>
            <a:lvl4pPr marL="2438339" lvl="3" indent="-440256" algn="ctr">
              <a:lnSpc>
                <a:spcPct val="100000"/>
              </a:lnSpc>
              <a:spcBef>
                <a:spcPts val="2133"/>
              </a:spcBef>
              <a:spcAft>
                <a:spcPts val="0"/>
              </a:spcAft>
              <a:buClr>
                <a:srgbClr val="446652"/>
              </a:buClr>
              <a:buSzPts val="1600"/>
              <a:buChar char="●"/>
              <a:defRPr sz="2133">
                <a:solidFill>
                  <a:srgbClr val="446652"/>
                </a:solidFill>
              </a:defRPr>
            </a:lvl4pPr>
            <a:lvl5pPr marL="3047924" lvl="4" indent="-440256" algn="ctr">
              <a:lnSpc>
                <a:spcPct val="100000"/>
              </a:lnSpc>
              <a:spcBef>
                <a:spcPts val="2133"/>
              </a:spcBef>
              <a:spcAft>
                <a:spcPts val="0"/>
              </a:spcAft>
              <a:buClr>
                <a:srgbClr val="446652"/>
              </a:buClr>
              <a:buSzPts val="1600"/>
              <a:buChar char="○"/>
              <a:defRPr sz="2133">
                <a:solidFill>
                  <a:srgbClr val="446652"/>
                </a:solidFill>
              </a:defRPr>
            </a:lvl5pPr>
            <a:lvl6pPr marL="3657509" lvl="5" indent="-440256" algn="ctr">
              <a:lnSpc>
                <a:spcPct val="100000"/>
              </a:lnSpc>
              <a:spcBef>
                <a:spcPts val="2133"/>
              </a:spcBef>
              <a:spcAft>
                <a:spcPts val="0"/>
              </a:spcAft>
              <a:buClr>
                <a:srgbClr val="446652"/>
              </a:buClr>
              <a:buSzPts val="1600"/>
              <a:buChar char="■"/>
              <a:defRPr sz="2133">
                <a:solidFill>
                  <a:srgbClr val="446652"/>
                </a:solidFill>
              </a:defRPr>
            </a:lvl6pPr>
            <a:lvl7pPr marL="4267093" lvl="6" indent="-440256" algn="ctr">
              <a:lnSpc>
                <a:spcPct val="100000"/>
              </a:lnSpc>
              <a:spcBef>
                <a:spcPts val="2133"/>
              </a:spcBef>
              <a:spcAft>
                <a:spcPts val="0"/>
              </a:spcAft>
              <a:buClr>
                <a:srgbClr val="446652"/>
              </a:buClr>
              <a:buSzPts val="1600"/>
              <a:buChar char="●"/>
              <a:defRPr sz="2133">
                <a:solidFill>
                  <a:srgbClr val="446652"/>
                </a:solidFill>
              </a:defRPr>
            </a:lvl7pPr>
            <a:lvl8pPr marL="4876678" lvl="7" indent="-440256" algn="ctr">
              <a:lnSpc>
                <a:spcPct val="100000"/>
              </a:lnSpc>
              <a:spcBef>
                <a:spcPts val="2133"/>
              </a:spcBef>
              <a:spcAft>
                <a:spcPts val="0"/>
              </a:spcAft>
              <a:buClr>
                <a:srgbClr val="446652"/>
              </a:buClr>
              <a:buSzPts val="1600"/>
              <a:buChar char="○"/>
              <a:defRPr sz="2133">
                <a:solidFill>
                  <a:srgbClr val="446652"/>
                </a:solidFill>
              </a:defRPr>
            </a:lvl8pPr>
            <a:lvl9pPr marL="5486263" lvl="8" indent="-440256" algn="ctr">
              <a:lnSpc>
                <a:spcPct val="100000"/>
              </a:lnSpc>
              <a:spcBef>
                <a:spcPts val="2133"/>
              </a:spcBef>
              <a:spcAft>
                <a:spcPts val="2133"/>
              </a:spcAft>
              <a:buClr>
                <a:srgbClr val="446652"/>
              </a:buClr>
              <a:buSzPts val="1600"/>
              <a:buChar char="■"/>
              <a:defRPr sz="2133">
                <a:solidFill>
                  <a:srgbClr val="446652"/>
                </a:solidFill>
              </a:defRPr>
            </a:lvl9pPr>
          </a:lstStyle>
          <a:p>
            <a:endParaRPr/>
          </a:p>
        </p:txBody>
      </p:sp>
      <p:sp>
        <p:nvSpPr>
          <p:cNvPr id="25" name="Google Shape;25;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spTree>
    <p:extLst>
      <p:ext uri="{BB962C8B-B14F-4D97-AF65-F5344CB8AC3E}">
        <p14:creationId xmlns:p14="http://schemas.microsoft.com/office/powerpoint/2010/main" val="2751026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pic>
        <p:nvPicPr>
          <p:cNvPr id="50" name="Google Shape;50;p9"/>
          <p:cNvPicPr preferRelativeResize="0"/>
          <p:nvPr/>
        </p:nvPicPr>
        <p:blipFill>
          <a:blip r:embed="rId2">
            <a:alphaModFix/>
          </a:blip>
          <a:stretch>
            <a:fillRect/>
          </a:stretch>
        </p:blipFill>
        <p:spPr>
          <a:xfrm rot="10800000">
            <a:off x="7970901" y="-1828800"/>
            <a:ext cx="6176899" cy="6246267"/>
          </a:xfrm>
          <a:prstGeom prst="rect">
            <a:avLst/>
          </a:prstGeom>
          <a:noFill/>
          <a:ln>
            <a:noFill/>
          </a:ln>
        </p:spPr>
      </p:pic>
      <p:sp>
        <p:nvSpPr>
          <p:cNvPr id="51" name="Google Shape;51;p9"/>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6C503E"/>
                </a:solidFill>
                <a:latin typeface="PT Serif"/>
                <a:ea typeface="PT Serif"/>
                <a:cs typeface="PT Serif"/>
                <a:sym typeface="PT Serif"/>
              </a:defRPr>
            </a:lvl1pPr>
            <a:lvl2pPr lvl="1" algn="ctr" rtl="0">
              <a:spcBef>
                <a:spcPts val="0"/>
              </a:spcBef>
              <a:spcAft>
                <a:spcPts val="0"/>
              </a:spcAft>
              <a:buNone/>
              <a:defRPr>
                <a:solidFill>
                  <a:srgbClr val="6C503E"/>
                </a:solidFill>
                <a:latin typeface="PT Serif"/>
                <a:ea typeface="PT Serif"/>
                <a:cs typeface="PT Serif"/>
                <a:sym typeface="PT Serif"/>
              </a:defRPr>
            </a:lvl2pPr>
            <a:lvl3pPr lvl="2" algn="ctr" rtl="0">
              <a:spcBef>
                <a:spcPts val="0"/>
              </a:spcBef>
              <a:spcAft>
                <a:spcPts val="0"/>
              </a:spcAft>
              <a:buNone/>
              <a:defRPr>
                <a:solidFill>
                  <a:srgbClr val="6C503E"/>
                </a:solidFill>
                <a:latin typeface="PT Serif"/>
                <a:ea typeface="PT Serif"/>
                <a:cs typeface="PT Serif"/>
                <a:sym typeface="PT Serif"/>
              </a:defRPr>
            </a:lvl3pPr>
            <a:lvl4pPr lvl="3" algn="ctr" rtl="0">
              <a:spcBef>
                <a:spcPts val="0"/>
              </a:spcBef>
              <a:spcAft>
                <a:spcPts val="0"/>
              </a:spcAft>
              <a:buNone/>
              <a:defRPr>
                <a:solidFill>
                  <a:srgbClr val="6C503E"/>
                </a:solidFill>
                <a:latin typeface="PT Serif"/>
                <a:ea typeface="PT Serif"/>
                <a:cs typeface="PT Serif"/>
                <a:sym typeface="PT Serif"/>
              </a:defRPr>
            </a:lvl4pPr>
            <a:lvl5pPr lvl="4" algn="ctr" rtl="0">
              <a:spcBef>
                <a:spcPts val="0"/>
              </a:spcBef>
              <a:spcAft>
                <a:spcPts val="0"/>
              </a:spcAft>
              <a:buNone/>
              <a:defRPr>
                <a:solidFill>
                  <a:srgbClr val="6C503E"/>
                </a:solidFill>
                <a:latin typeface="PT Serif"/>
                <a:ea typeface="PT Serif"/>
                <a:cs typeface="PT Serif"/>
                <a:sym typeface="PT Serif"/>
              </a:defRPr>
            </a:lvl5pPr>
            <a:lvl6pPr lvl="5" algn="ctr" rtl="0">
              <a:spcBef>
                <a:spcPts val="0"/>
              </a:spcBef>
              <a:spcAft>
                <a:spcPts val="0"/>
              </a:spcAft>
              <a:buNone/>
              <a:defRPr>
                <a:solidFill>
                  <a:srgbClr val="6C503E"/>
                </a:solidFill>
                <a:latin typeface="PT Serif"/>
                <a:ea typeface="PT Serif"/>
                <a:cs typeface="PT Serif"/>
                <a:sym typeface="PT Serif"/>
              </a:defRPr>
            </a:lvl6pPr>
            <a:lvl7pPr lvl="6" algn="ctr" rtl="0">
              <a:spcBef>
                <a:spcPts val="0"/>
              </a:spcBef>
              <a:spcAft>
                <a:spcPts val="0"/>
              </a:spcAft>
              <a:buNone/>
              <a:defRPr>
                <a:solidFill>
                  <a:srgbClr val="6C503E"/>
                </a:solidFill>
                <a:latin typeface="PT Serif"/>
                <a:ea typeface="PT Serif"/>
                <a:cs typeface="PT Serif"/>
                <a:sym typeface="PT Serif"/>
              </a:defRPr>
            </a:lvl7pPr>
            <a:lvl8pPr lvl="7" algn="ctr" rtl="0">
              <a:spcBef>
                <a:spcPts val="0"/>
              </a:spcBef>
              <a:spcAft>
                <a:spcPts val="0"/>
              </a:spcAft>
              <a:buNone/>
              <a:defRPr>
                <a:solidFill>
                  <a:srgbClr val="6C503E"/>
                </a:solidFill>
                <a:latin typeface="PT Serif"/>
                <a:ea typeface="PT Serif"/>
                <a:cs typeface="PT Serif"/>
                <a:sym typeface="PT Serif"/>
              </a:defRPr>
            </a:lvl8pPr>
            <a:lvl9pPr lvl="8" algn="ctr" rtl="0">
              <a:spcBef>
                <a:spcPts val="0"/>
              </a:spcBef>
              <a:spcAft>
                <a:spcPts val="0"/>
              </a:spcAft>
              <a:buNone/>
              <a:defRPr>
                <a:solidFill>
                  <a:srgbClr val="6C503E"/>
                </a:solidFill>
                <a:latin typeface="PT Serif"/>
                <a:ea typeface="PT Serif"/>
                <a:cs typeface="PT Serif"/>
                <a:sym typeface="PT Serif"/>
              </a:defRPr>
            </a:lvl9pPr>
          </a:lstStyle>
          <a:p>
            <a:endParaRPr/>
          </a:p>
        </p:txBody>
      </p:sp>
      <p:sp>
        <p:nvSpPr>
          <p:cNvPr id="52" name="Google Shape;52;p9"/>
          <p:cNvSpPr txBox="1">
            <a:spLocks noGrp="1"/>
          </p:cNvSpPr>
          <p:nvPr>
            <p:ph type="body" idx="1"/>
          </p:nvPr>
        </p:nvSpPr>
        <p:spPr>
          <a:xfrm>
            <a:off x="7015600" y="3327300"/>
            <a:ext cx="4114800" cy="1680400"/>
          </a:xfrm>
          <a:prstGeom prst="rect">
            <a:avLst/>
          </a:prstGeom>
        </p:spPr>
        <p:txBody>
          <a:bodyPr spcFirstLastPara="1" wrap="square" lIns="91425" tIns="91425" rIns="91425" bIns="91425" anchor="ctr" anchorCtr="0">
            <a:noAutofit/>
          </a:bodyPr>
          <a:lstStyle>
            <a:lvl1pPr marL="609585" lvl="0" indent="-440256" rtl="0">
              <a:lnSpc>
                <a:spcPct val="100000"/>
              </a:lnSpc>
              <a:spcBef>
                <a:spcPts val="0"/>
              </a:spcBef>
              <a:spcAft>
                <a:spcPts val="0"/>
              </a:spcAft>
              <a:buClr>
                <a:srgbClr val="446652"/>
              </a:buClr>
              <a:buSzPts val="1600"/>
              <a:buChar char="●"/>
              <a:defRPr sz="2133">
                <a:solidFill>
                  <a:srgbClr val="446652"/>
                </a:solidFill>
              </a:defRPr>
            </a:lvl1pPr>
            <a:lvl2pPr marL="1219170" lvl="1" indent="-440256" rtl="0">
              <a:lnSpc>
                <a:spcPct val="100000"/>
              </a:lnSpc>
              <a:spcBef>
                <a:spcPts val="2133"/>
              </a:spcBef>
              <a:spcAft>
                <a:spcPts val="0"/>
              </a:spcAft>
              <a:buClr>
                <a:srgbClr val="446652"/>
              </a:buClr>
              <a:buSzPts val="1600"/>
              <a:buChar char="○"/>
              <a:defRPr sz="2133">
                <a:solidFill>
                  <a:srgbClr val="446652"/>
                </a:solidFill>
              </a:defRPr>
            </a:lvl2pPr>
            <a:lvl3pPr marL="1828754" lvl="2" indent="-440256" rtl="0">
              <a:lnSpc>
                <a:spcPct val="100000"/>
              </a:lnSpc>
              <a:spcBef>
                <a:spcPts val="2133"/>
              </a:spcBef>
              <a:spcAft>
                <a:spcPts val="0"/>
              </a:spcAft>
              <a:buClr>
                <a:srgbClr val="446652"/>
              </a:buClr>
              <a:buSzPts val="1600"/>
              <a:buChar char="■"/>
              <a:defRPr sz="2133">
                <a:solidFill>
                  <a:srgbClr val="446652"/>
                </a:solidFill>
              </a:defRPr>
            </a:lvl3pPr>
            <a:lvl4pPr marL="2438339" lvl="3" indent="-440256" rtl="0">
              <a:lnSpc>
                <a:spcPct val="100000"/>
              </a:lnSpc>
              <a:spcBef>
                <a:spcPts val="2133"/>
              </a:spcBef>
              <a:spcAft>
                <a:spcPts val="0"/>
              </a:spcAft>
              <a:buClr>
                <a:srgbClr val="446652"/>
              </a:buClr>
              <a:buSzPts val="1600"/>
              <a:buChar char="●"/>
              <a:defRPr sz="2133">
                <a:solidFill>
                  <a:srgbClr val="446652"/>
                </a:solidFill>
              </a:defRPr>
            </a:lvl4pPr>
            <a:lvl5pPr marL="3047924" lvl="4" indent="-440256" rtl="0">
              <a:lnSpc>
                <a:spcPct val="100000"/>
              </a:lnSpc>
              <a:spcBef>
                <a:spcPts val="2133"/>
              </a:spcBef>
              <a:spcAft>
                <a:spcPts val="0"/>
              </a:spcAft>
              <a:buClr>
                <a:srgbClr val="446652"/>
              </a:buClr>
              <a:buSzPts val="1600"/>
              <a:buChar char="○"/>
              <a:defRPr sz="2133">
                <a:solidFill>
                  <a:srgbClr val="446652"/>
                </a:solidFill>
              </a:defRPr>
            </a:lvl5pPr>
            <a:lvl6pPr marL="3657509" lvl="5" indent="-440256" rtl="0">
              <a:lnSpc>
                <a:spcPct val="100000"/>
              </a:lnSpc>
              <a:spcBef>
                <a:spcPts val="2133"/>
              </a:spcBef>
              <a:spcAft>
                <a:spcPts val="0"/>
              </a:spcAft>
              <a:buClr>
                <a:srgbClr val="446652"/>
              </a:buClr>
              <a:buSzPts val="1600"/>
              <a:buChar char="■"/>
              <a:defRPr sz="2133">
                <a:solidFill>
                  <a:srgbClr val="446652"/>
                </a:solidFill>
              </a:defRPr>
            </a:lvl6pPr>
            <a:lvl7pPr marL="4267093" lvl="6" indent="-440256" rtl="0">
              <a:lnSpc>
                <a:spcPct val="100000"/>
              </a:lnSpc>
              <a:spcBef>
                <a:spcPts val="2133"/>
              </a:spcBef>
              <a:spcAft>
                <a:spcPts val="0"/>
              </a:spcAft>
              <a:buClr>
                <a:srgbClr val="446652"/>
              </a:buClr>
              <a:buSzPts val="1600"/>
              <a:buChar char="●"/>
              <a:defRPr sz="2133">
                <a:solidFill>
                  <a:srgbClr val="446652"/>
                </a:solidFill>
              </a:defRPr>
            </a:lvl7pPr>
            <a:lvl8pPr marL="4876678" lvl="7" indent="-440256" rtl="0">
              <a:lnSpc>
                <a:spcPct val="100000"/>
              </a:lnSpc>
              <a:spcBef>
                <a:spcPts val="2133"/>
              </a:spcBef>
              <a:spcAft>
                <a:spcPts val="0"/>
              </a:spcAft>
              <a:buClr>
                <a:srgbClr val="446652"/>
              </a:buClr>
              <a:buSzPts val="1600"/>
              <a:buChar char="○"/>
              <a:defRPr sz="2133">
                <a:solidFill>
                  <a:srgbClr val="446652"/>
                </a:solidFill>
              </a:defRPr>
            </a:lvl8pPr>
            <a:lvl9pPr marL="5486263" lvl="8" indent="-440256" rtl="0">
              <a:lnSpc>
                <a:spcPct val="100000"/>
              </a:lnSpc>
              <a:spcBef>
                <a:spcPts val="2133"/>
              </a:spcBef>
              <a:spcAft>
                <a:spcPts val="2133"/>
              </a:spcAft>
              <a:buClr>
                <a:srgbClr val="446652"/>
              </a:buClr>
              <a:buSzPts val="1600"/>
              <a:buChar char="■"/>
              <a:defRPr sz="2133">
                <a:solidFill>
                  <a:srgbClr val="446652"/>
                </a:solidFill>
              </a:defRPr>
            </a:lvl9pPr>
          </a:lstStyle>
          <a:p>
            <a:endParaRPr/>
          </a:p>
        </p:txBody>
      </p:sp>
    </p:spTree>
    <p:extLst>
      <p:ext uri="{BB962C8B-B14F-4D97-AF65-F5344CB8AC3E}">
        <p14:creationId xmlns:p14="http://schemas.microsoft.com/office/powerpoint/2010/main" val="6468225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3"/>
        <p:cNvGrpSpPr/>
        <p:nvPr/>
      </p:nvGrpSpPr>
      <p:grpSpPr>
        <a:xfrm>
          <a:off x="0" y="0"/>
          <a:ext cx="0" cy="0"/>
          <a:chOff x="0" y="0"/>
          <a:chExt cx="0" cy="0"/>
        </a:xfrm>
      </p:grpSpPr>
      <p:sp>
        <p:nvSpPr>
          <p:cNvPr id="54" name="Google Shape;54;p10"/>
          <p:cNvSpPr txBox="1">
            <a:spLocks noGrp="1"/>
          </p:cNvSpPr>
          <p:nvPr>
            <p:ph type="body" idx="1"/>
          </p:nvPr>
        </p:nvSpPr>
        <p:spPr>
          <a:xfrm>
            <a:off x="1140900" y="5435600"/>
            <a:ext cx="10091200" cy="702400"/>
          </a:xfrm>
          <a:prstGeom prst="rect">
            <a:avLst/>
          </a:prstGeom>
        </p:spPr>
        <p:txBody>
          <a:bodyPr spcFirstLastPara="1" wrap="square" lIns="91425" tIns="91425" rIns="91425" bIns="91425" anchor="ctr" anchorCtr="0">
            <a:noAutofit/>
          </a:bodyPr>
          <a:lstStyle>
            <a:lvl1pPr marL="609585" lvl="0" indent="-304792" algn="r">
              <a:lnSpc>
                <a:spcPct val="100000"/>
              </a:lnSpc>
              <a:spcBef>
                <a:spcPts val="0"/>
              </a:spcBef>
              <a:spcAft>
                <a:spcPts val="0"/>
              </a:spcAft>
              <a:buSzPts val="1400"/>
              <a:buNone/>
              <a:defRPr sz="1867"/>
            </a:lvl1pPr>
          </a:lstStyle>
          <a:p>
            <a:endParaRPr/>
          </a:p>
        </p:txBody>
      </p:sp>
      <p:sp>
        <p:nvSpPr>
          <p:cNvPr id="55" name="Google Shape;55;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sp>
        <p:nvSpPr>
          <p:cNvPr id="56" name="Google Shape;56;p10"/>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6C503E"/>
                </a:solidFill>
                <a:latin typeface="PT Serif"/>
                <a:ea typeface="PT Serif"/>
                <a:cs typeface="PT Serif"/>
                <a:sym typeface="PT Serif"/>
              </a:defRPr>
            </a:lvl1pPr>
            <a:lvl2pPr lvl="1" algn="ctr" rtl="0">
              <a:spcBef>
                <a:spcPts val="0"/>
              </a:spcBef>
              <a:spcAft>
                <a:spcPts val="0"/>
              </a:spcAft>
              <a:buNone/>
              <a:defRPr>
                <a:solidFill>
                  <a:srgbClr val="6C503E"/>
                </a:solidFill>
                <a:latin typeface="PT Serif"/>
                <a:ea typeface="PT Serif"/>
                <a:cs typeface="PT Serif"/>
                <a:sym typeface="PT Serif"/>
              </a:defRPr>
            </a:lvl2pPr>
            <a:lvl3pPr lvl="2" algn="ctr" rtl="0">
              <a:spcBef>
                <a:spcPts val="0"/>
              </a:spcBef>
              <a:spcAft>
                <a:spcPts val="0"/>
              </a:spcAft>
              <a:buNone/>
              <a:defRPr>
                <a:solidFill>
                  <a:srgbClr val="6C503E"/>
                </a:solidFill>
                <a:latin typeface="PT Serif"/>
                <a:ea typeface="PT Serif"/>
                <a:cs typeface="PT Serif"/>
                <a:sym typeface="PT Serif"/>
              </a:defRPr>
            </a:lvl3pPr>
            <a:lvl4pPr lvl="3" algn="ctr" rtl="0">
              <a:spcBef>
                <a:spcPts val="0"/>
              </a:spcBef>
              <a:spcAft>
                <a:spcPts val="0"/>
              </a:spcAft>
              <a:buNone/>
              <a:defRPr>
                <a:solidFill>
                  <a:srgbClr val="6C503E"/>
                </a:solidFill>
                <a:latin typeface="PT Serif"/>
                <a:ea typeface="PT Serif"/>
                <a:cs typeface="PT Serif"/>
                <a:sym typeface="PT Serif"/>
              </a:defRPr>
            </a:lvl4pPr>
            <a:lvl5pPr lvl="4" algn="ctr" rtl="0">
              <a:spcBef>
                <a:spcPts val="0"/>
              </a:spcBef>
              <a:spcAft>
                <a:spcPts val="0"/>
              </a:spcAft>
              <a:buNone/>
              <a:defRPr>
                <a:solidFill>
                  <a:srgbClr val="6C503E"/>
                </a:solidFill>
                <a:latin typeface="PT Serif"/>
                <a:ea typeface="PT Serif"/>
                <a:cs typeface="PT Serif"/>
                <a:sym typeface="PT Serif"/>
              </a:defRPr>
            </a:lvl5pPr>
            <a:lvl6pPr lvl="5" algn="ctr" rtl="0">
              <a:spcBef>
                <a:spcPts val="0"/>
              </a:spcBef>
              <a:spcAft>
                <a:spcPts val="0"/>
              </a:spcAft>
              <a:buNone/>
              <a:defRPr>
                <a:solidFill>
                  <a:srgbClr val="6C503E"/>
                </a:solidFill>
                <a:latin typeface="PT Serif"/>
                <a:ea typeface="PT Serif"/>
                <a:cs typeface="PT Serif"/>
                <a:sym typeface="PT Serif"/>
              </a:defRPr>
            </a:lvl6pPr>
            <a:lvl7pPr lvl="6" algn="ctr" rtl="0">
              <a:spcBef>
                <a:spcPts val="0"/>
              </a:spcBef>
              <a:spcAft>
                <a:spcPts val="0"/>
              </a:spcAft>
              <a:buNone/>
              <a:defRPr>
                <a:solidFill>
                  <a:srgbClr val="6C503E"/>
                </a:solidFill>
                <a:latin typeface="PT Serif"/>
                <a:ea typeface="PT Serif"/>
                <a:cs typeface="PT Serif"/>
                <a:sym typeface="PT Serif"/>
              </a:defRPr>
            </a:lvl7pPr>
            <a:lvl8pPr lvl="7" algn="ctr" rtl="0">
              <a:spcBef>
                <a:spcPts val="0"/>
              </a:spcBef>
              <a:spcAft>
                <a:spcPts val="0"/>
              </a:spcAft>
              <a:buNone/>
              <a:defRPr>
                <a:solidFill>
                  <a:srgbClr val="6C503E"/>
                </a:solidFill>
                <a:latin typeface="PT Serif"/>
                <a:ea typeface="PT Serif"/>
                <a:cs typeface="PT Serif"/>
                <a:sym typeface="PT Serif"/>
              </a:defRPr>
            </a:lvl8pPr>
            <a:lvl9pPr lvl="8" algn="ctr" rtl="0">
              <a:spcBef>
                <a:spcPts val="0"/>
              </a:spcBef>
              <a:spcAft>
                <a:spcPts val="0"/>
              </a:spcAft>
              <a:buNone/>
              <a:defRPr>
                <a:solidFill>
                  <a:srgbClr val="6C503E"/>
                </a:solidFill>
                <a:latin typeface="PT Serif"/>
                <a:ea typeface="PT Serif"/>
                <a:cs typeface="PT Serif"/>
                <a:sym typeface="PT Serif"/>
              </a:defRPr>
            </a:lvl9pPr>
          </a:lstStyle>
          <a:p>
            <a:endParaRPr/>
          </a:p>
        </p:txBody>
      </p:sp>
      <p:pic>
        <p:nvPicPr>
          <p:cNvPr id="57" name="Google Shape;57;p10"/>
          <p:cNvPicPr preferRelativeResize="0"/>
          <p:nvPr/>
        </p:nvPicPr>
        <p:blipFill>
          <a:blip r:embed="rId2">
            <a:alphaModFix/>
          </a:blip>
          <a:stretch>
            <a:fillRect/>
          </a:stretch>
        </p:blipFill>
        <p:spPr>
          <a:xfrm>
            <a:off x="-2001450" y="2336800"/>
            <a:ext cx="6176899" cy="6246267"/>
          </a:xfrm>
          <a:prstGeom prst="rect">
            <a:avLst/>
          </a:prstGeom>
          <a:noFill/>
          <a:ln>
            <a:noFill/>
          </a:ln>
        </p:spPr>
      </p:pic>
    </p:spTree>
    <p:extLst>
      <p:ext uri="{BB962C8B-B14F-4D97-AF65-F5344CB8AC3E}">
        <p14:creationId xmlns:p14="http://schemas.microsoft.com/office/powerpoint/2010/main" val="41664891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sp>
        <p:nvSpPr>
          <p:cNvPr id="60" name="Google Shape;60;p11"/>
          <p:cNvSpPr txBox="1">
            <a:spLocks noGrp="1"/>
          </p:cNvSpPr>
          <p:nvPr>
            <p:ph type="title" hasCustomPrompt="1"/>
          </p:nvPr>
        </p:nvSpPr>
        <p:spPr>
          <a:xfrm>
            <a:off x="960000" y="3969933"/>
            <a:ext cx="10272000" cy="1759200"/>
          </a:xfrm>
          <a:prstGeom prst="rect">
            <a:avLst/>
          </a:prstGeom>
        </p:spPr>
        <p:txBody>
          <a:bodyPr spcFirstLastPara="1" wrap="square" lIns="91425" tIns="91425" rIns="91425" bIns="91425" anchor="b" anchorCtr="0">
            <a:noAutofit/>
          </a:bodyPr>
          <a:lstStyle>
            <a:lvl1pPr lvl="0" algn="l" rtl="0">
              <a:spcBef>
                <a:spcPts val="0"/>
              </a:spcBef>
              <a:spcAft>
                <a:spcPts val="0"/>
              </a:spcAft>
              <a:buClr>
                <a:srgbClr val="FCFCF7"/>
              </a:buClr>
              <a:buSzPts val="9000"/>
              <a:buNone/>
              <a:defRPr sz="12000" b="1"/>
            </a:lvl1pPr>
            <a:lvl2pPr lvl="1" algn="ctr" rtl="0">
              <a:spcBef>
                <a:spcPts val="0"/>
              </a:spcBef>
              <a:spcAft>
                <a:spcPts val="0"/>
              </a:spcAft>
              <a:buClr>
                <a:srgbClr val="FCFCF7"/>
              </a:buClr>
              <a:buSzPts val="9000"/>
              <a:buNone/>
              <a:defRPr sz="12000">
                <a:solidFill>
                  <a:srgbClr val="FCFCF7"/>
                </a:solidFill>
              </a:defRPr>
            </a:lvl2pPr>
            <a:lvl3pPr lvl="2" algn="ctr" rtl="0">
              <a:spcBef>
                <a:spcPts val="0"/>
              </a:spcBef>
              <a:spcAft>
                <a:spcPts val="0"/>
              </a:spcAft>
              <a:buClr>
                <a:srgbClr val="FCFCF7"/>
              </a:buClr>
              <a:buSzPts val="9000"/>
              <a:buNone/>
              <a:defRPr sz="12000">
                <a:solidFill>
                  <a:srgbClr val="FCFCF7"/>
                </a:solidFill>
              </a:defRPr>
            </a:lvl3pPr>
            <a:lvl4pPr lvl="3" algn="ctr" rtl="0">
              <a:spcBef>
                <a:spcPts val="0"/>
              </a:spcBef>
              <a:spcAft>
                <a:spcPts val="0"/>
              </a:spcAft>
              <a:buClr>
                <a:srgbClr val="FCFCF7"/>
              </a:buClr>
              <a:buSzPts val="9000"/>
              <a:buNone/>
              <a:defRPr sz="12000">
                <a:solidFill>
                  <a:srgbClr val="FCFCF7"/>
                </a:solidFill>
              </a:defRPr>
            </a:lvl4pPr>
            <a:lvl5pPr lvl="4" algn="ctr" rtl="0">
              <a:spcBef>
                <a:spcPts val="0"/>
              </a:spcBef>
              <a:spcAft>
                <a:spcPts val="0"/>
              </a:spcAft>
              <a:buClr>
                <a:srgbClr val="FCFCF7"/>
              </a:buClr>
              <a:buSzPts val="9000"/>
              <a:buNone/>
              <a:defRPr sz="12000">
                <a:solidFill>
                  <a:srgbClr val="FCFCF7"/>
                </a:solidFill>
              </a:defRPr>
            </a:lvl5pPr>
            <a:lvl6pPr lvl="5" algn="ctr" rtl="0">
              <a:spcBef>
                <a:spcPts val="0"/>
              </a:spcBef>
              <a:spcAft>
                <a:spcPts val="0"/>
              </a:spcAft>
              <a:buClr>
                <a:srgbClr val="FCFCF7"/>
              </a:buClr>
              <a:buSzPts val="9000"/>
              <a:buNone/>
              <a:defRPr sz="12000">
                <a:solidFill>
                  <a:srgbClr val="FCFCF7"/>
                </a:solidFill>
              </a:defRPr>
            </a:lvl6pPr>
            <a:lvl7pPr lvl="6" algn="ctr" rtl="0">
              <a:spcBef>
                <a:spcPts val="0"/>
              </a:spcBef>
              <a:spcAft>
                <a:spcPts val="0"/>
              </a:spcAft>
              <a:buClr>
                <a:srgbClr val="FCFCF7"/>
              </a:buClr>
              <a:buSzPts val="9000"/>
              <a:buNone/>
              <a:defRPr sz="12000">
                <a:solidFill>
                  <a:srgbClr val="FCFCF7"/>
                </a:solidFill>
              </a:defRPr>
            </a:lvl7pPr>
            <a:lvl8pPr lvl="7" algn="ctr" rtl="0">
              <a:spcBef>
                <a:spcPts val="0"/>
              </a:spcBef>
              <a:spcAft>
                <a:spcPts val="0"/>
              </a:spcAft>
              <a:buClr>
                <a:srgbClr val="FCFCF7"/>
              </a:buClr>
              <a:buSzPts val="9000"/>
              <a:buNone/>
              <a:defRPr sz="12000">
                <a:solidFill>
                  <a:srgbClr val="FCFCF7"/>
                </a:solidFill>
              </a:defRPr>
            </a:lvl8pPr>
            <a:lvl9pPr lvl="8" algn="ctr" rtl="0">
              <a:spcBef>
                <a:spcPts val="0"/>
              </a:spcBef>
              <a:spcAft>
                <a:spcPts val="0"/>
              </a:spcAft>
              <a:buClr>
                <a:srgbClr val="FCFCF7"/>
              </a:buClr>
              <a:buSzPts val="9000"/>
              <a:buNone/>
              <a:defRPr sz="12000">
                <a:solidFill>
                  <a:srgbClr val="FCFCF7"/>
                </a:solidFill>
              </a:defRPr>
            </a:lvl9pPr>
          </a:lstStyle>
          <a:p>
            <a:r>
              <a:t>xx%</a:t>
            </a:r>
          </a:p>
        </p:txBody>
      </p:sp>
      <p:sp>
        <p:nvSpPr>
          <p:cNvPr id="61" name="Google Shape;61;p11"/>
          <p:cNvSpPr txBox="1">
            <a:spLocks noGrp="1"/>
          </p:cNvSpPr>
          <p:nvPr>
            <p:ph type="subTitle" idx="1"/>
          </p:nvPr>
        </p:nvSpPr>
        <p:spPr>
          <a:xfrm>
            <a:off x="974400" y="5675800"/>
            <a:ext cx="10272000" cy="46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6C503E"/>
              </a:buClr>
              <a:buSzPts val="1600"/>
              <a:buNone/>
              <a:defRPr>
                <a:solidFill>
                  <a:srgbClr val="6C503E"/>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34359350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2"/>
        <p:cNvGrpSpPr/>
        <p:nvPr/>
      </p:nvGrpSpPr>
      <p:grpSpPr>
        <a:xfrm>
          <a:off x="0" y="0"/>
          <a:ext cx="0" cy="0"/>
          <a:chOff x="0" y="0"/>
          <a:chExt cx="0" cy="0"/>
        </a:xfrm>
      </p:grpSpPr>
    </p:spTree>
    <p:extLst>
      <p:ext uri="{BB962C8B-B14F-4D97-AF65-F5344CB8AC3E}">
        <p14:creationId xmlns:p14="http://schemas.microsoft.com/office/powerpoint/2010/main" val="3232966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bg>
      <p:bgPr>
        <a:solidFill>
          <a:srgbClr val="FCFCF7"/>
        </a:solidFill>
        <a:effectLst/>
      </p:bgPr>
    </p:bg>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1pPr>
            <a:lvl2pPr lvl="1"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2pPr>
            <a:lvl3pPr lvl="2"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3pPr>
            <a:lvl4pPr lvl="3"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4pPr>
            <a:lvl5pPr lvl="4"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5pPr>
            <a:lvl6pPr lvl="5"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6pPr>
            <a:lvl7pPr lvl="6"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7pPr>
            <a:lvl8pPr lvl="7"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8pPr>
            <a:lvl9pPr lvl="8"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9pPr>
          </a:lstStyle>
          <a:p>
            <a:endParaRPr/>
          </a:p>
        </p:txBody>
      </p:sp>
      <p:sp>
        <p:nvSpPr>
          <p:cNvPr id="65" name="Google Shape;65;p13"/>
          <p:cNvSpPr txBox="1">
            <a:spLocks noGrp="1"/>
          </p:cNvSpPr>
          <p:nvPr>
            <p:ph type="subTitle" idx="1"/>
          </p:nvPr>
        </p:nvSpPr>
        <p:spPr>
          <a:xfrm>
            <a:off x="1468500" y="3959300"/>
            <a:ext cx="28432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66" name="Google Shape;66;p13"/>
          <p:cNvSpPr txBox="1">
            <a:spLocks noGrp="1"/>
          </p:cNvSpPr>
          <p:nvPr>
            <p:ph type="subTitle" idx="2"/>
          </p:nvPr>
        </p:nvSpPr>
        <p:spPr>
          <a:xfrm>
            <a:off x="4674400" y="3959300"/>
            <a:ext cx="28432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67" name="Google Shape;67;p13"/>
          <p:cNvSpPr txBox="1">
            <a:spLocks noGrp="1"/>
          </p:cNvSpPr>
          <p:nvPr>
            <p:ph type="subTitle" idx="3"/>
          </p:nvPr>
        </p:nvSpPr>
        <p:spPr>
          <a:xfrm>
            <a:off x="7880300" y="3959300"/>
            <a:ext cx="28432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68" name="Google Shape;68;p13"/>
          <p:cNvSpPr txBox="1">
            <a:spLocks noGrp="1"/>
          </p:cNvSpPr>
          <p:nvPr>
            <p:ph type="body" idx="4"/>
          </p:nvPr>
        </p:nvSpPr>
        <p:spPr>
          <a:xfrm>
            <a:off x="1468500" y="4592500"/>
            <a:ext cx="2843200" cy="9700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69" name="Google Shape;69;p13"/>
          <p:cNvSpPr txBox="1">
            <a:spLocks noGrp="1"/>
          </p:cNvSpPr>
          <p:nvPr>
            <p:ph type="body" idx="5"/>
          </p:nvPr>
        </p:nvSpPr>
        <p:spPr>
          <a:xfrm>
            <a:off x="4674400" y="4592500"/>
            <a:ext cx="2843200" cy="9700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70" name="Google Shape;70;p13"/>
          <p:cNvSpPr txBox="1">
            <a:spLocks noGrp="1"/>
          </p:cNvSpPr>
          <p:nvPr>
            <p:ph type="body" idx="6"/>
          </p:nvPr>
        </p:nvSpPr>
        <p:spPr>
          <a:xfrm>
            <a:off x="7880300" y="4592500"/>
            <a:ext cx="2843200" cy="9700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Tree>
    <p:extLst>
      <p:ext uri="{BB962C8B-B14F-4D97-AF65-F5344CB8AC3E}">
        <p14:creationId xmlns:p14="http://schemas.microsoft.com/office/powerpoint/2010/main" val="7998154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rgbClr val="FCFCF7"/>
        </a:solidFill>
        <a:effectLst/>
      </p:bgPr>
    </p:bg>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solidFill>
                  <a:srgbClr val="6C503E"/>
                </a:solidFill>
                <a:latin typeface="PT Serif"/>
                <a:ea typeface="PT Serif"/>
                <a:cs typeface="PT Serif"/>
                <a:sym typeface="PT Serif"/>
              </a:defRPr>
            </a:lvl1pPr>
            <a:lvl2pPr lvl="1">
              <a:spcBef>
                <a:spcPts val="0"/>
              </a:spcBef>
              <a:spcAft>
                <a:spcPts val="0"/>
              </a:spcAft>
              <a:buNone/>
              <a:defRPr>
                <a:solidFill>
                  <a:srgbClr val="6C503E"/>
                </a:solidFill>
                <a:latin typeface="PT Serif"/>
                <a:ea typeface="PT Serif"/>
                <a:cs typeface="PT Serif"/>
                <a:sym typeface="PT Serif"/>
              </a:defRPr>
            </a:lvl2pPr>
            <a:lvl3pPr lvl="2">
              <a:spcBef>
                <a:spcPts val="0"/>
              </a:spcBef>
              <a:spcAft>
                <a:spcPts val="0"/>
              </a:spcAft>
              <a:buNone/>
              <a:defRPr>
                <a:solidFill>
                  <a:srgbClr val="6C503E"/>
                </a:solidFill>
                <a:latin typeface="PT Serif"/>
                <a:ea typeface="PT Serif"/>
                <a:cs typeface="PT Serif"/>
                <a:sym typeface="PT Serif"/>
              </a:defRPr>
            </a:lvl3pPr>
            <a:lvl4pPr lvl="3">
              <a:spcBef>
                <a:spcPts val="0"/>
              </a:spcBef>
              <a:spcAft>
                <a:spcPts val="0"/>
              </a:spcAft>
              <a:buNone/>
              <a:defRPr>
                <a:solidFill>
                  <a:srgbClr val="6C503E"/>
                </a:solidFill>
                <a:latin typeface="PT Serif"/>
                <a:ea typeface="PT Serif"/>
                <a:cs typeface="PT Serif"/>
                <a:sym typeface="PT Serif"/>
              </a:defRPr>
            </a:lvl4pPr>
            <a:lvl5pPr lvl="4">
              <a:spcBef>
                <a:spcPts val="0"/>
              </a:spcBef>
              <a:spcAft>
                <a:spcPts val="0"/>
              </a:spcAft>
              <a:buNone/>
              <a:defRPr>
                <a:solidFill>
                  <a:srgbClr val="6C503E"/>
                </a:solidFill>
                <a:latin typeface="PT Serif"/>
                <a:ea typeface="PT Serif"/>
                <a:cs typeface="PT Serif"/>
                <a:sym typeface="PT Serif"/>
              </a:defRPr>
            </a:lvl5pPr>
            <a:lvl6pPr lvl="5">
              <a:spcBef>
                <a:spcPts val="0"/>
              </a:spcBef>
              <a:spcAft>
                <a:spcPts val="0"/>
              </a:spcAft>
              <a:buNone/>
              <a:defRPr>
                <a:solidFill>
                  <a:srgbClr val="6C503E"/>
                </a:solidFill>
                <a:latin typeface="PT Serif"/>
                <a:ea typeface="PT Serif"/>
                <a:cs typeface="PT Serif"/>
                <a:sym typeface="PT Serif"/>
              </a:defRPr>
            </a:lvl6pPr>
            <a:lvl7pPr lvl="6">
              <a:spcBef>
                <a:spcPts val="0"/>
              </a:spcBef>
              <a:spcAft>
                <a:spcPts val="0"/>
              </a:spcAft>
              <a:buNone/>
              <a:defRPr>
                <a:solidFill>
                  <a:srgbClr val="6C503E"/>
                </a:solidFill>
                <a:latin typeface="PT Serif"/>
                <a:ea typeface="PT Serif"/>
                <a:cs typeface="PT Serif"/>
                <a:sym typeface="PT Serif"/>
              </a:defRPr>
            </a:lvl7pPr>
            <a:lvl8pPr lvl="7">
              <a:spcBef>
                <a:spcPts val="0"/>
              </a:spcBef>
              <a:spcAft>
                <a:spcPts val="0"/>
              </a:spcAft>
              <a:buNone/>
              <a:defRPr>
                <a:solidFill>
                  <a:srgbClr val="6C503E"/>
                </a:solidFill>
                <a:latin typeface="PT Serif"/>
                <a:ea typeface="PT Serif"/>
                <a:cs typeface="PT Serif"/>
                <a:sym typeface="PT Serif"/>
              </a:defRPr>
            </a:lvl8pPr>
            <a:lvl9pPr lvl="8">
              <a:spcBef>
                <a:spcPts val="0"/>
              </a:spcBef>
              <a:spcAft>
                <a:spcPts val="0"/>
              </a:spcAft>
              <a:buNone/>
              <a:defRPr>
                <a:solidFill>
                  <a:srgbClr val="6C503E"/>
                </a:solidFill>
                <a:latin typeface="PT Serif"/>
                <a:ea typeface="PT Serif"/>
                <a:cs typeface="PT Serif"/>
                <a:sym typeface="PT Serif"/>
              </a:defRPr>
            </a:lvl9pPr>
          </a:lstStyle>
          <a:p>
            <a:endParaRPr/>
          </a:p>
        </p:txBody>
      </p:sp>
      <p:sp>
        <p:nvSpPr>
          <p:cNvPr id="73" name="Google Shape;73;p14"/>
          <p:cNvSpPr txBox="1">
            <a:spLocks noGrp="1"/>
          </p:cNvSpPr>
          <p:nvPr>
            <p:ph type="subTitle" idx="1"/>
          </p:nvPr>
        </p:nvSpPr>
        <p:spPr>
          <a:xfrm>
            <a:off x="2079884" y="2583433"/>
            <a:ext cx="3426000" cy="5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rgbClr val="6C503E"/>
                </a:solidFill>
              </a:defRPr>
            </a:lvl1pPr>
            <a:lvl2pPr lvl="1" rtl="0">
              <a:spcBef>
                <a:spcPts val="2133"/>
              </a:spcBef>
              <a:spcAft>
                <a:spcPts val="0"/>
              </a:spcAft>
              <a:buNone/>
              <a:defRPr sz="2400" b="1">
                <a:solidFill>
                  <a:srgbClr val="6C503E"/>
                </a:solidFill>
              </a:defRPr>
            </a:lvl2pPr>
            <a:lvl3pPr lvl="2" rtl="0">
              <a:spcBef>
                <a:spcPts val="2133"/>
              </a:spcBef>
              <a:spcAft>
                <a:spcPts val="0"/>
              </a:spcAft>
              <a:buNone/>
              <a:defRPr sz="2400" b="1">
                <a:solidFill>
                  <a:srgbClr val="6C503E"/>
                </a:solidFill>
              </a:defRPr>
            </a:lvl3pPr>
            <a:lvl4pPr lvl="3" rtl="0">
              <a:spcBef>
                <a:spcPts val="2133"/>
              </a:spcBef>
              <a:spcAft>
                <a:spcPts val="0"/>
              </a:spcAft>
              <a:buNone/>
              <a:defRPr sz="2400" b="1">
                <a:solidFill>
                  <a:srgbClr val="6C503E"/>
                </a:solidFill>
              </a:defRPr>
            </a:lvl4pPr>
            <a:lvl5pPr lvl="4" rtl="0">
              <a:spcBef>
                <a:spcPts val="2133"/>
              </a:spcBef>
              <a:spcAft>
                <a:spcPts val="0"/>
              </a:spcAft>
              <a:buNone/>
              <a:defRPr sz="2400" b="1">
                <a:solidFill>
                  <a:srgbClr val="6C503E"/>
                </a:solidFill>
              </a:defRPr>
            </a:lvl5pPr>
            <a:lvl6pPr lvl="5" rtl="0">
              <a:spcBef>
                <a:spcPts val="2133"/>
              </a:spcBef>
              <a:spcAft>
                <a:spcPts val="0"/>
              </a:spcAft>
              <a:buNone/>
              <a:defRPr sz="2400" b="1">
                <a:solidFill>
                  <a:srgbClr val="6C503E"/>
                </a:solidFill>
              </a:defRPr>
            </a:lvl6pPr>
            <a:lvl7pPr lvl="6" rtl="0">
              <a:spcBef>
                <a:spcPts val="2133"/>
              </a:spcBef>
              <a:spcAft>
                <a:spcPts val="0"/>
              </a:spcAft>
              <a:buNone/>
              <a:defRPr sz="2400" b="1">
                <a:solidFill>
                  <a:srgbClr val="6C503E"/>
                </a:solidFill>
              </a:defRPr>
            </a:lvl7pPr>
            <a:lvl8pPr lvl="7" rtl="0">
              <a:spcBef>
                <a:spcPts val="2133"/>
              </a:spcBef>
              <a:spcAft>
                <a:spcPts val="0"/>
              </a:spcAft>
              <a:buNone/>
              <a:defRPr sz="2400" b="1">
                <a:solidFill>
                  <a:srgbClr val="6C503E"/>
                </a:solidFill>
              </a:defRPr>
            </a:lvl8pPr>
            <a:lvl9pPr lvl="8" rtl="0">
              <a:spcBef>
                <a:spcPts val="2133"/>
              </a:spcBef>
              <a:spcAft>
                <a:spcPts val="2133"/>
              </a:spcAft>
              <a:buNone/>
              <a:defRPr sz="2400" b="1">
                <a:solidFill>
                  <a:srgbClr val="6C503E"/>
                </a:solidFill>
              </a:defRPr>
            </a:lvl9pPr>
          </a:lstStyle>
          <a:p>
            <a:endParaRPr/>
          </a:p>
        </p:txBody>
      </p:sp>
      <p:sp>
        <p:nvSpPr>
          <p:cNvPr id="74" name="Google Shape;74;p14"/>
          <p:cNvSpPr txBox="1">
            <a:spLocks noGrp="1"/>
          </p:cNvSpPr>
          <p:nvPr>
            <p:ph type="body" idx="2"/>
          </p:nvPr>
        </p:nvSpPr>
        <p:spPr>
          <a:xfrm>
            <a:off x="2079884" y="3013433"/>
            <a:ext cx="3426000" cy="7636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rtl="0">
              <a:lnSpc>
                <a:spcPct val="100000"/>
              </a:lnSpc>
              <a:spcBef>
                <a:spcPts val="2133"/>
              </a:spcBef>
              <a:spcAft>
                <a:spcPts val="0"/>
              </a:spcAft>
              <a:buClr>
                <a:srgbClr val="446652"/>
              </a:buClr>
              <a:buSzPts val="1600"/>
              <a:buChar char="○"/>
              <a:defRPr>
                <a:solidFill>
                  <a:srgbClr val="446652"/>
                </a:solidFill>
              </a:defRPr>
            </a:lvl2pPr>
            <a:lvl3pPr marL="1828754" lvl="2" indent="-440256" rtl="0">
              <a:lnSpc>
                <a:spcPct val="100000"/>
              </a:lnSpc>
              <a:spcBef>
                <a:spcPts val="2133"/>
              </a:spcBef>
              <a:spcAft>
                <a:spcPts val="0"/>
              </a:spcAft>
              <a:buClr>
                <a:srgbClr val="446652"/>
              </a:buClr>
              <a:buSzPts val="1600"/>
              <a:buChar char="■"/>
              <a:defRPr>
                <a:solidFill>
                  <a:srgbClr val="446652"/>
                </a:solidFill>
              </a:defRPr>
            </a:lvl3pPr>
            <a:lvl4pPr marL="2438339" lvl="3" indent="-440256" rtl="0">
              <a:lnSpc>
                <a:spcPct val="100000"/>
              </a:lnSpc>
              <a:spcBef>
                <a:spcPts val="2133"/>
              </a:spcBef>
              <a:spcAft>
                <a:spcPts val="0"/>
              </a:spcAft>
              <a:buClr>
                <a:srgbClr val="446652"/>
              </a:buClr>
              <a:buSzPts val="1600"/>
              <a:buChar char="●"/>
              <a:defRPr>
                <a:solidFill>
                  <a:srgbClr val="446652"/>
                </a:solidFill>
              </a:defRPr>
            </a:lvl4pPr>
            <a:lvl5pPr marL="3047924" lvl="4" indent="-440256" rtl="0">
              <a:lnSpc>
                <a:spcPct val="100000"/>
              </a:lnSpc>
              <a:spcBef>
                <a:spcPts val="2133"/>
              </a:spcBef>
              <a:spcAft>
                <a:spcPts val="0"/>
              </a:spcAft>
              <a:buClr>
                <a:srgbClr val="446652"/>
              </a:buClr>
              <a:buSzPts val="1600"/>
              <a:buChar char="○"/>
              <a:defRPr>
                <a:solidFill>
                  <a:srgbClr val="446652"/>
                </a:solidFill>
              </a:defRPr>
            </a:lvl5pPr>
            <a:lvl6pPr marL="3657509" lvl="5" indent="-440256" rtl="0">
              <a:lnSpc>
                <a:spcPct val="100000"/>
              </a:lnSpc>
              <a:spcBef>
                <a:spcPts val="2133"/>
              </a:spcBef>
              <a:spcAft>
                <a:spcPts val="0"/>
              </a:spcAft>
              <a:buClr>
                <a:srgbClr val="446652"/>
              </a:buClr>
              <a:buSzPts val="1600"/>
              <a:buChar char="■"/>
              <a:defRPr>
                <a:solidFill>
                  <a:srgbClr val="446652"/>
                </a:solidFill>
              </a:defRPr>
            </a:lvl6pPr>
            <a:lvl7pPr marL="4267093" lvl="6" indent="-440256" rtl="0">
              <a:lnSpc>
                <a:spcPct val="100000"/>
              </a:lnSpc>
              <a:spcBef>
                <a:spcPts val="2133"/>
              </a:spcBef>
              <a:spcAft>
                <a:spcPts val="0"/>
              </a:spcAft>
              <a:buClr>
                <a:srgbClr val="446652"/>
              </a:buClr>
              <a:buSzPts val="1600"/>
              <a:buChar char="●"/>
              <a:defRPr>
                <a:solidFill>
                  <a:srgbClr val="446652"/>
                </a:solidFill>
              </a:defRPr>
            </a:lvl7pPr>
            <a:lvl8pPr marL="4876678" lvl="7" indent="-440256" rtl="0">
              <a:lnSpc>
                <a:spcPct val="100000"/>
              </a:lnSpc>
              <a:spcBef>
                <a:spcPts val="2133"/>
              </a:spcBef>
              <a:spcAft>
                <a:spcPts val="0"/>
              </a:spcAft>
              <a:buClr>
                <a:srgbClr val="446652"/>
              </a:buClr>
              <a:buSzPts val="1600"/>
              <a:buChar char="○"/>
              <a:defRPr>
                <a:solidFill>
                  <a:srgbClr val="446652"/>
                </a:solidFill>
              </a:defRPr>
            </a:lvl8pPr>
            <a:lvl9pPr marL="5486263" lvl="8" indent="-440256"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75" name="Google Shape;75;p14"/>
          <p:cNvSpPr txBox="1">
            <a:spLocks noGrp="1"/>
          </p:cNvSpPr>
          <p:nvPr>
            <p:ph type="subTitle" idx="3"/>
          </p:nvPr>
        </p:nvSpPr>
        <p:spPr>
          <a:xfrm>
            <a:off x="7421684" y="2583433"/>
            <a:ext cx="3426000" cy="5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rgbClr val="6C503E"/>
                </a:solidFill>
              </a:defRPr>
            </a:lvl1pPr>
            <a:lvl2pPr lvl="1" rtl="0">
              <a:spcBef>
                <a:spcPts val="2133"/>
              </a:spcBef>
              <a:spcAft>
                <a:spcPts val="0"/>
              </a:spcAft>
              <a:buNone/>
              <a:defRPr sz="2400" b="1">
                <a:solidFill>
                  <a:srgbClr val="6C503E"/>
                </a:solidFill>
              </a:defRPr>
            </a:lvl2pPr>
            <a:lvl3pPr lvl="2" rtl="0">
              <a:spcBef>
                <a:spcPts val="2133"/>
              </a:spcBef>
              <a:spcAft>
                <a:spcPts val="0"/>
              </a:spcAft>
              <a:buNone/>
              <a:defRPr sz="2400" b="1">
                <a:solidFill>
                  <a:srgbClr val="6C503E"/>
                </a:solidFill>
              </a:defRPr>
            </a:lvl3pPr>
            <a:lvl4pPr lvl="3" rtl="0">
              <a:spcBef>
                <a:spcPts val="2133"/>
              </a:spcBef>
              <a:spcAft>
                <a:spcPts val="0"/>
              </a:spcAft>
              <a:buNone/>
              <a:defRPr sz="2400" b="1">
                <a:solidFill>
                  <a:srgbClr val="6C503E"/>
                </a:solidFill>
              </a:defRPr>
            </a:lvl4pPr>
            <a:lvl5pPr lvl="4" rtl="0">
              <a:spcBef>
                <a:spcPts val="2133"/>
              </a:spcBef>
              <a:spcAft>
                <a:spcPts val="0"/>
              </a:spcAft>
              <a:buNone/>
              <a:defRPr sz="2400" b="1">
                <a:solidFill>
                  <a:srgbClr val="6C503E"/>
                </a:solidFill>
              </a:defRPr>
            </a:lvl5pPr>
            <a:lvl6pPr lvl="5" rtl="0">
              <a:spcBef>
                <a:spcPts val="2133"/>
              </a:spcBef>
              <a:spcAft>
                <a:spcPts val="0"/>
              </a:spcAft>
              <a:buNone/>
              <a:defRPr sz="2400" b="1">
                <a:solidFill>
                  <a:srgbClr val="6C503E"/>
                </a:solidFill>
              </a:defRPr>
            </a:lvl6pPr>
            <a:lvl7pPr lvl="6" rtl="0">
              <a:spcBef>
                <a:spcPts val="2133"/>
              </a:spcBef>
              <a:spcAft>
                <a:spcPts val="0"/>
              </a:spcAft>
              <a:buNone/>
              <a:defRPr sz="2400" b="1">
                <a:solidFill>
                  <a:srgbClr val="6C503E"/>
                </a:solidFill>
              </a:defRPr>
            </a:lvl7pPr>
            <a:lvl8pPr lvl="7" rtl="0">
              <a:spcBef>
                <a:spcPts val="2133"/>
              </a:spcBef>
              <a:spcAft>
                <a:spcPts val="0"/>
              </a:spcAft>
              <a:buNone/>
              <a:defRPr sz="2400" b="1">
                <a:solidFill>
                  <a:srgbClr val="6C503E"/>
                </a:solidFill>
              </a:defRPr>
            </a:lvl8pPr>
            <a:lvl9pPr lvl="8" rtl="0">
              <a:spcBef>
                <a:spcPts val="2133"/>
              </a:spcBef>
              <a:spcAft>
                <a:spcPts val="2133"/>
              </a:spcAft>
              <a:buNone/>
              <a:defRPr sz="2400" b="1">
                <a:solidFill>
                  <a:srgbClr val="6C503E"/>
                </a:solidFill>
              </a:defRPr>
            </a:lvl9pPr>
          </a:lstStyle>
          <a:p>
            <a:endParaRPr/>
          </a:p>
        </p:txBody>
      </p:sp>
      <p:sp>
        <p:nvSpPr>
          <p:cNvPr id="76" name="Google Shape;76;p14"/>
          <p:cNvSpPr txBox="1">
            <a:spLocks noGrp="1"/>
          </p:cNvSpPr>
          <p:nvPr>
            <p:ph type="body" idx="4"/>
          </p:nvPr>
        </p:nvSpPr>
        <p:spPr>
          <a:xfrm>
            <a:off x="7421684" y="3013433"/>
            <a:ext cx="3426000" cy="7636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rtl="0">
              <a:lnSpc>
                <a:spcPct val="100000"/>
              </a:lnSpc>
              <a:spcBef>
                <a:spcPts val="2133"/>
              </a:spcBef>
              <a:spcAft>
                <a:spcPts val="0"/>
              </a:spcAft>
              <a:buClr>
                <a:srgbClr val="446652"/>
              </a:buClr>
              <a:buSzPts val="1600"/>
              <a:buChar char="○"/>
              <a:defRPr>
                <a:solidFill>
                  <a:srgbClr val="446652"/>
                </a:solidFill>
              </a:defRPr>
            </a:lvl2pPr>
            <a:lvl3pPr marL="1828754" lvl="2" indent="-440256" rtl="0">
              <a:lnSpc>
                <a:spcPct val="100000"/>
              </a:lnSpc>
              <a:spcBef>
                <a:spcPts val="2133"/>
              </a:spcBef>
              <a:spcAft>
                <a:spcPts val="0"/>
              </a:spcAft>
              <a:buClr>
                <a:srgbClr val="446652"/>
              </a:buClr>
              <a:buSzPts val="1600"/>
              <a:buChar char="■"/>
              <a:defRPr>
                <a:solidFill>
                  <a:srgbClr val="446652"/>
                </a:solidFill>
              </a:defRPr>
            </a:lvl3pPr>
            <a:lvl4pPr marL="2438339" lvl="3" indent="-440256" rtl="0">
              <a:lnSpc>
                <a:spcPct val="100000"/>
              </a:lnSpc>
              <a:spcBef>
                <a:spcPts val="2133"/>
              </a:spcBef>
              <a:spcAft>
                <a:spcPts val="0"/>
              </a:spcAft>
              <a:buClr>
                <a:srgbClr val="446652"/>
              </a:buClr>
              <a:buSzPts val="1600"/>
              <a:buChar char="●"/>
              <a:defRPr>
                <a:solidFill>
                  <a:srgbClr val="446652"/>
                </a:solidFill>
              </a:defRPr>
            </a:lvl4pPr>
            <a:lvl5pPr marL="3047924" lvl="4" indent="-440256" rtl="0">
              <a:lnSpc>
                <a:spcPct val="100000"/>
              </a:lnSpc>
              <a:spcBef>
                <a:spcPts val="2133"/>
              </a:spcBef>
              <a:spcAft>
                <a:spcPts val="0"/>
              </a:spcAft>
              <a:buClr>
                <a:srgbClr val="446652"/>
              </a:buClr>
              <a:buSzPts val="1600"/>
              <a:buChar char="○"/>
              <a:defRPr>
                <a:solidFill>
                  <a:srgbClr val="446652"/>
                </a:solidFill>
              </a:defRPr>
            </a:lvl5pPr>
            <a:lvl6pPr marL="3657509" lvl="5" indent="-440256" rtl="0">
              <a:lnSpc>
                <a:spcPct val="100000"/>
              </a:lnSpc>
              <a:spcBef>
                <a:spcPts val="2133"/>
              </a:spcBef>
              <a:spcAft>
                <a:spcPts val="0"/>
              </a:spcAft>
              <a:buClr>
                <a:srgbClr val="446652"/>
              </a:buClr>
              <a:buSzPts val="1600"/>
              <a:buChar char="■"/>
              <a:defRPr>
                <a:solidFill>
                  <a:srgbClr val="446652"/>
                </a:solidFill>
              </a:defRPr>
            </a:lvl6pPr>
            <a:lvl7pPr marL="4267093" lvl="6" indent="-440256" rtl="0">
              <a:lnSpc>
                <a:spcPct val="100000"/>
              </a:lnSpc>
              <a:spcBef>
                <a:spcPts val="2133"/>
              </a:spcBef>
              <a:spcAft>
                <a:spcPts val="0"/>
              </a:spcAft>
              <a:buClr>
                <a:srgbClr val="446652"/>
              </a:buClr>
              <a:buSzPts val="1600"/>
              <a:buChar char="●"/>
              <a:defRPr>
                <a:solidFill>
                  <a:srgbClr val="446652"/>
                </a:solidFill>
              </a:defRPr>
            </a:lvl7pPr>
            <a:lvl8pPr marL="4876678" lvl="7" indent="-440256" rtl="0">
              <a:lnSpc>
                <a:spcPct val="100000"/>
              </a:lnSpc>
              <a:spcBef>
                <a:spcPts val="2133"/>
              </a:spcBef>
              <a:spcAft>
                <a:spcPts val="0"/>
              </a:spcAft>
              <a:buClr>
                <a:srgbClr val="446652"/>
              </a:buClr>
              <a:buSzPts val="1600"/>
              <a:buChar char="○"/>
              <a:defRPr>
                <a:solidFill>
                  <a:srgbClr val="446652"/>
                </a:solidFill>
              </a:defRPr>
            </a:lvl8pPr>
            <a:lvl9pPr marL="5486263" lvl="8" indent="-440256"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77" name="Google Shape;77;p14"/>
          <p:cNvSpPr txBox="1">
            <a:spLocks noGrp="1"/>
          </p:cNvSpPr>
          <p:nvPr>
            <p:ph type="subTitle" idx="5"/>
          </p:nvPr>
        </p:nvSpPr>
        <p:spPr>
          <a:xfrm>
            <a:off x="2079884" y="4944400"/>
            <a:ext cx="3426000" cy="5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rgbClr val="6C503E"/>
                </a:solidFill>
              </a:defRPr>
            </a:lvl1pPr>
            <a:lvl2pPr lvl="1" rtl="0">
              <a:spcBef>
                <a:spcPts val="2133"/>
              </a:spcBef>
              <a:spcAft>
                <a:spcPts val="0"/>
              </a:spcAft>
              <a:buNone/>
              <a:defRPr sz="2400" b="1">
                <a:solidFill>
                  <a:srgbClr val="6C503E"/>
                </a:solidFill>
              </a:defRPr>
            </a:lvl2pPr>
            <a:lvl3pPr lvl="2" rtl="0">
              <a:spcBef>
                <a:spcPts val="2133"/>
              </a:spcBef>
              <a:spcAft>
                <a:spcPts val="0"/>
              </a:spcAft>
              <a:buNone/>
              <a:defRPr sz="2400" b="1">
                <a:solidFill>
                  <a:srgbClr val="6C503E"/>
                </a:solidFill>
              </a:defRPr>
            </a:lvl3pPr>
            <a:lvl4pPr lvl="3" rtl="0">
              <a:spcBef>
                <a:spcPts val="2133"/>
              </a:spcBef>
              <a:spcAft>
                <a:spcPts val="0"/>
              </a:spcAft>
              <a:buNone/>
              <a:defRPr sz="2400" b="1">
                <a:solidFill>
                  <a:srgbClr val="6C503E"/>
                </a:solidFill>
              </a:defRPr>
            </a:lvl4pPr>
            <a:lvl5pPr lvl="4" rtl="0">
              <a:spcBef>
                <a:spcPts val="2133"/>
              </a:spcBef>
              <a:spcAft>
                <a:spcPts val="0"/>
              </a:spcAft>
              <a:buNone/>
              <a:defRPr sz="2400" b="1">
                <a:solidFill>
                  <a:srgbClr val="6C503E"/>
                </a:solidFill>
              </a:defRPr>
            </a:lvl5pPr>
            <a:lvl6pPr lvl="5" rtl="0">
              <a:spcBef>
                <a:spcPts val="2133"/>
              </a:spcBef>
              <a:spcAft>
                <a:spcPts val="0"/>
              </a:spcAft>
              <a:buNone/>
              <a:defRPr sz="2400" b="1">
                <a:solidFill>
                  <a:srgbClr val="6C503E"/>
                </a:solidFill>
              </a:defRPr>
            </a:lvl6pPr>
            <a:lvl7pPr lvl="6" rtl="0">
              <a:spcBef>
                <a:spcPts val="2133"/>
              </a:spcBef>
              <a:spcAft>
                <a:spcPts val="0"/>
              </a:spcAft>
              <a:buNone/>
              <a:defRPr sz="2400" b="1">
                <a:solidFill>
                  <a:srgbClr val="6C503E"/>
                </a:solidFill>
              </a:defRPr>
            </a:lvl7pPr>
            <a:lvl8pPr lvl="7" rtl="0">
              <a:spcBef>
                <a:spcPts val="2133"/>
              </a:spcBef>
              <a:spcAft>
                <a:spcPts val="0"/>
              </a:spcAft>
              <a:buNone/>
              <a:defRPr sz="2400" b="1">
                <a:solidFill>
                  <a:srgbClr val="6C503E"/>
                </a:solidFill>
              </a:defRPr>
            </a:lvl8pPr>
            <a:lvl9pPr lvl="8" rtl="0">
              <a:spcBef>
                <a:spcPts val="2133"/>
              </a:spcBef>
              <a:spcAft>
                <a:spcPts val="2133"/>
              </a:spcAft>
              <a:buNone/>
              <a:defRPr sz="2400" b="1">
                <a:solidFill>
                  <a:srgbClr val="6C503E"/>
                </a:solidFill>
              </a:defRPr>
            </a:lvl9pPr>
          </a:lstStyle>
          <a:p>
            <a:endParaRPr/>
          </a:p>
        </p:txBody>
      </p:sp>
      <p:sp>
        <p:nvSpPr>
          <p:cNvPr id="78" name="Google Shape;78;p14"/>
          <p:cNvSpPr txBox="1">
            <a:spLocks noGrp="1"/>
          </p:cNvSpPr>
          <p:nvPr>
            <p:ph type="body" idx="6"/>
          </p:nvPr>
        </p:nvSpPr>
        <p:spPr>
          <a:xfrm>
            <a:off x="2079884" y="5374400"/>
            <a:ext cx="3426000" cy="7636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rtl="0">
              <a:lnSpc>
                <a:spcPct val="100000"/>
              </a:lnSpc>
              <a:spcBef>
                <a:spcPts val="2133"/>
              </a:spcBef>
              <a:spcAft>
                <a:spcPts val="0"/>
              </a:spcAft>
              <a:buClr>
                <a:srgbClr val="446652"/>
              </a:buClr>
              <a:buSzPts val="1600"/>
              <a:buChar char="○"/>
              <a:defRPr>
                <a:solidFill>
                  <a:srgbClr val="446652"/>
                </a:solidFill>
              </a:defRPr>
            </a:lvl2pPr>
            <a:lvl3pPr marL="1828754" lvl="2" indent="-440256" rtl="0">
              <a:lnSpc>
                <a:spcPct val="100000"/>
              </a:lnSpc>
              <a:spcBef>
                <a:spcPts val="2133"/>
              </a:spcBef>
              <a:spcAft>
                <a:spcPts val="0"/>
              </a:spcAft>
              <a:buClr>
                <a:srgbClr val="446652"/>
              </a:buClr>
              <a:buSzPts val="1600"/>
              <a:buChar char="■"/>
              <a:defRPr>
                <a:solidFill>
                  <a:srgbClr val="446652"/>
                </a:solidFill>
              </a:defRPr>
            </a:lvl3pPr>
            <a:lvl4pPr marL="2438339" lvl="3" indent="-440256" rtl="0">
              <a:lnSpc>
                <a:spcPct val="100000"/>
              </a:lnSpc>
              <a:spcBef>
                <a:spcPts val="2133"/>
              </a:spcBef>
              <a:spcAft>
                <a:spcPts val="0"/>
              </a:spcAft>
              <a:buClr>
                <a:srgbClr val="446652"/>
              </a:buClr>
              <a:buSzPts val="1600"/>
              <a:buChar char="●"/>
              <a:defRPr>
                <a:solidFill>
                  <a:srgbClr val="446652"/>
                </a:solidFill>
              </a:defRPr>
            </a:lvl4pPr>
            <a:lvl5pPr marL="3047924" lvl="4" indent="-440256" rtl="0">
              <a:lnSpc>
                <a:spcPct val="100000"/>
              </a:lnSpc>
              <a:spcBef>
                <a:spcPts val="2133"/>
              </a:spcBef>
              <a:spcAft>
                <a:spcPts val="0"/>
              </a:spcAft>
              <a:buClr>
                <a:srgbClr val="446652"/>
              </a:buClr>
              <a:buSzPts val="1600"/>
              <a:buChar char="○"/>
              <a:defRPr>
                <a:solidFill>
                  <a:srgbClr val="446652"/>
                </a:solidFill>
              </a:defRPr>
            </a:lvl5pPr>
            <a:lvl6pPr marL="3657509" lvl="5" indent="-440256" rtl="0">
              <a:lnSpc>
                <a:spcPct val="100000"/>
              </a:lnSpc>
              <a:spcBef>
                <a:spcPts val="2133"/>
              </a:spcBef>
              <a:spcAft>
                <a:spcPts val="0"/>
              </a:spcAft>
              <a:buClr>
                <a:srgbClr val="446652"/>
              </a:buClr>
              <a:buSzPts val="1600"/>
              <a:buChar char="■"/>
              <a:defRPr>
                <a:solidFill>
                  <a:srgbClr val="446652"/>
                </a:solidFill>
              </a:defRPr>
            </a:lvl6pPr>
            <a:lvl7pPr marL="4267093" lvl="6" indent="-440256" rtl="0">
              <a:lnSpc>
                <a:spcPct val="100000"/>
              </a:lnSpc>
              <a:spcBef>
                <a:spcPts val="2133"/>
              </a:spcBef>
              <a:spcAft>
                <a:spcPts val="0"/>
              </a:spcAft>
              <a:buClr>
                <a:srgbClr val="446652"/>
              </a:buClr>
              <a:buSzPts val="1600"/>
              <a:buChar char="●"/>
              <a:defRPr>
                <a:solidFill>
                  <a:srgbClr val="446652"/>
                </a:solidFill>
              </a:defRPr>
            </a:lvl7pPr>
            <a:lvl8pPr marL="4876678" lvl="7" indent="-440256" rtl="0">
              <a:lnSpc>
                <a:spcPct val="100000"/>
              </a:lnSpc>
              <a:spcBef>
                <a:spcPts val="2133"/>
              </a:spcBef>
              <a:spcAft>
                <a:spcPts val="0"/>
              </a:spcAft>
              <a:buClr>
                <a:srgbClr val="446652"/>
              </a:buClr>
              <a:buSzPts val="1600"/>
              <a:buChar char="○"/>
              <a:defRPr>
                <a:solidFill>
                  <a:srgbClr val="446652"/>
                </a:solidFill>
              </a:defRPr>
            </a:lvl8pPr>
            <a:lvl9pPr marL="5486263" lvl="8" indent="-440256"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79" name="Google Shape;79;p14"/>
          <p:cNvSpPr txBox="1">
            <a:spLocks noGrp="1"/>
          </p:cNvSpPr>
          <p:nvPr>
            <p:ph type="subTitle" idx="7"/>
          </p:nvPr>
        </p:nvSpPr>
        <p:spPr>
          <a:xfrm>
            <a:off x="7421684" y="4944400"/>
            <a:ext cx="3426000" cy="5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rgbClr val="6C503E"/>
                </a:solidFill>
              </a:defRPr>
            </a:lvl1pPr>
            <a:lvl2pPr lvl="1" rtl="0">
              <a:spcBef>
                <a:spcPts val="2133"/>
              </a:spcBef>
              <a:spcAft>
                <a:spcPts val="0"/>
              </a:spcAft>
              <a:buNone/>
              <a:defRPr sz="2400" b="1">
                <a:solidFill>
                  <a:srgbClr val="6C503E"/>
                </a:solidFill>
              </a:defRPr>
            </a:lvl2pPr>
            <a:lvl3pPr lvl="2" rtl="0">
              <a:spcBef>
                <a:spcPts val="2133"/>
              </a:spcBef>
              <a:spcAft>
                <a:spcPts val="0"/>
              </a:spcAft>
              <a:buNone/>
              <a:defRPr sz="2400" b="1">
                <a:solidFill>
                  <a:srgbClr val="6C503E"/>
                </a:solidFill>
              </a:defRPr>
            </a:lvl3pPr>
            <a:lvl4pPr lvl="3" rtl="0">
              <a:spcBef>
                <a:spcPts val="2133"/>
              </a:spcBef>
              <a:spcAft>
                <a:spcPts val="0"/>
              </a:spcAft>
              <a:buNone/>
              <a:defRPr sz="2400" b="1">
                <a:solidFill>
                  <a:srgbClr val="6C503E"/>
                </a:solidFill>
              </a:defRPr>
            </a:lvl4pPr>
            <a:lvl5pPr lvl="4" rtl="0">
              <a:spcBef>
                <a:spcPts val="2133"/>
              </a:spcBef>
              <a:spcAft>
                <a:spcPts val="0"/>
              </a:spcAft>
              <a:buNone/>
              <a:defRPr sz="2400" b="1">
                <a:solidFill>
                  <a:srgbClr val="6C503E"/>
                </a:solidFill>
              </a:defRPr>
            </a:lvl5pPr>
            <a:lvl6pPr lvl="5" rtl="0">
              <a:spcBef>
                <a:spcPts val="2133"/>
              </a:spcBef>
              <a:spcAft>
                <a:spcPts val="0"/>
              </a:spcAft>
              <a:buNone/>
              <a:defRPr sz="2400" b="1">
                <a:solidFill>
                  <a:srgbClr val="6C503E"/>
                </a:solidFill>
              </a:defRPr>
            </a:lvl6pPr>
            <a:lvl7pPr lvl="6" rtl="0">
              <a:spcBef>
                <a:spcPts val="2133"/>
              </a:spcBef>
              <a:spcAft>
                <a:spcPts val="0"/>
              </a:spcAft>
              <a:buNone/>
              <a:defRPr sz="2400" b="1">
                <a:solidFill>
                  <a:srgbClr val="6C503E"/>
                </a:solidFill>
              </a:defRPr>
            </a:lvl7pPr>
            <a:lvl8pPr lvl="7" rtl="0">
              <a:spcBef>
                <a:spcPts val="2133"/>
              </a:spcBef>
              <a:spcAft>
                <a:spcPts val="0"/>
              </a:spcAft>
              <a:buNone/>
              <a:defRPr sz="2400" b="1">
                <a:solidFill>
                  <a:srgbClr val="6C503E"/>
                </a:solidFill>
              </a:defRPr>
            </a:lvl8pPr>
            <a:lvl9pPr lvl="8" rtl="0">
              <a:spcBef>
                <a:spcPts val="2133"/>
              </a:spcBef>
              <a:spcAft>
                <a:spcPts val="2133"/>
              </a:spcAft>
              <a:buNone/>
              <a:defRPr sz="2400" b="1">
                <a:solidFill>
                  <a:srgbClr val="6C503E"/>
                </a:solidFill>
              </a:defRPr>
            </a:lvl9pPr>
          </a:lstStyle>
          <a:p>
            <a:endParaRPr/>
          </a:p>
        </p:txBody>
      </p:sp>
      <p:sp>
        <p:nvSpPr>
          <p:cNvPr id="80" name="Google Shape;80;p14"/>
          <p:cNvSpPr txBox="1">
            <a:spLocks noGrp="1"/>
          </p:cNvSpPr>
          <p:nvPr>
            <p:ph type="body" idx="8"/>
          </p:nvPr>
        </p:nvSpPr>
        <p:spPr>
          <a:xfrm>
            <a:off x="7421684" y="5374400"/>
            <a:ext cx="3426000" cy="7636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rtl="0">
              <a:lnSpc>
                <a:spcPct val="100000"/>
              </a:lnSpc>
              <a:spcBef>
                <a:spcPts val="2133"/>
              </a:spcBef>
              <a:spcAft>
                <a:spcPts val="0"/>
              </a:spcAft>
              <a:buClr>
                <a:srgbClr val="446652"/>
              </a:buClr>
              <a:buSzPts val="1600"/>
              <a:buChar char="○"/>
              <a:defRPr>
                <a:solidFill>
                  <a:srgbClr val="446652"/>
                </a:solidFill>
              </a:defRPr>
            </a:lvl2pPr>
            <a:lvl3pPr marL="1828754" lvl="2" indent="-440256" rtl="0">
              <a:lnSpc>
                <a:spcPct val="100000"/>
              </a:lnSpc>
              <a:spcBef>
                <a:spcPts val="2133"/>
              </a:spcBef>
              <a:spcAft>
                <a:spcPts val="0"/>
              </a:spcAft>
              <a:buClr>
                <a:srgbClr val="446652"/>
              </a:buClr>
              <a:buSzPts val="1600"/>
              <a:buChar char="■"/>
              <a:defRPr>
                <a:solidFill>
                  <a:srgbClr val="446652"/>
                </a:solidFill>
              </a:defRPr>
            </a:lvl3pPr>
            <a:lvl4pPr marL="2438339" lvl="3" indent="-440256" rtl="0">
              <a:lnSpc>
                <a:spcPct val="100000"/>
              </a:lnSpc>
              <a:spcBef>
                <a:spcPts val="2133"/>
              </a:spcBef>
              <a:spcAft>
                <a:spcPts val="0"/>
              </a:spcAft>
              <a:buClr>
                <a:srgbClr val="446652"/>
              </a:buClr>
              <a:buSzPts val="1600"/>
              <a:buChar char="●"/>
              <a:defRPr>
                <a:solidFill>
                  <a:srgbClr val="446652"/>
                </a:solidFill>
              </a:defRPr>
            </a:lvl4pPr>
            <a:lvl5pPr marL="3047924" lvl="4" indent="-440256" rtl="0">
              <a:lnSpc>
                <a:spcPct val="100000"/>
              </a:lnSpc>
              <a:spcBef>
                <a:spcPts val="2133"/>
              </a:spcBef>
              <a:spcAft>
                <a:spcPts val="0"/>
              </a:spcAft>
              <a:buClr>
                <a:srgbClr val="446652"/>
              </a:buClr>
              <a:buSzPts val="1600"/>
              <a:buChar char="○"/>
              <a:defRPr>
                <a:solidFill>
                  <a:srgbClr val="446652"/>
                </a:solidFill>
              </a:defRPr>
            </a:lvl5pPr>
            <a:lvl6pPr marL="3657509" lvl="5" indent="-440256" rtl="0">
              <a:lnSpc>
                <a:spcPct val="100000"/>
              </a:lnSpc>
              <a:spcBef>
                <a:spcPts val="2133"/>
              </a:spcBef>
              <a:spcAft>
                <a:spcPts val="0"/>
              </a:spcAft>
              <a:buClr>
                <a:srgbClr val="446652"/>
              </a:buClr>
              <a:buSzPts val="1600"/>
              <a:buChar char="■"/>
              <a:defRPr>
                <a:solidFill>
                  <a:srgbClr val="446652"/>
                </a:solidFill>
              </a:defRPr>
            </a:lvl6pPr>
            <a:lvl7pPr marL="4267093" lvl="6" indent="-440256" rtl="0">
              <a:lnSpc>
                <a:spcPct val="100000"/>
              </a:lnSpc>
              <a:spcBef>
                <a:spcPts val="2133"/>
              </a:spcBef>
              <a:spcAft>
                <a:spcPts val="0"/>
              </a:spcAft>
              <a:buClr>
                <a:srgbClr val="446652"/>
              </a:buClr>
              <a:buSzPts val="1600"/>
              <a:buChar char="●"/>
              <a:defRPr>
                <a:solidFill>
                  <a:srgbClr val="446652"/>
                </a:solidFill>
              </a:defRPr>
            </a:lvl7pPr>
            <a:lvl8pPr marL="4876678" lvl="7" indent="-440256" rtl="0">
              <a:lnSpc>
                <a:spcPct val="100000"/>
              </a:lnSpc>
              <a:spcBef>
                <a:spcPts val="2133"/>
              </a:spcBef>
              <a:spcAft>
                <a:spcPts val="0"/>
              </a:spcAft>
              <a:buClr>
                <a:srgbClr val="446652"/>
              </a:buClr>
              <a:buSzPts val="1600"/>
              <a:buChar char="○"/>
              <a:defRPr>
                <a:solidFill>
                  <a:srgbClr val="446652"/>
                </a:solidFill>
              </a:defRPr>
            </a:lvl8pPr>
            <a:lvl9pPr marL="5486263" lvl="8" indent="-440256"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81" name="Google Shape;81;p14"/>
          <p:cNvSpPr txBox="1">
            <a:spLocks noGrp="1"/>
          </p:cNvSpPr>
          <p:nvPr>
            <p:ph type="title" idx="9" hasCustomPrompt="1"/>
          </p:nvPr>
        </p:nvSpPr>
        <p:spPr>
          <a:xfrm>
            <a:off x="2079884" y="1708917"/>
            <a:ext cx="1645200" cy="1079200"/>
          </a:xfrm>
          <a:prstGeom prst="rect">
            <a:avLst/>
          </a:prstGeom>
        </p:spPr>
        <p:txBody>
          <a:bodyPr spcFirstLastPara="1" wrap="square" lIns="91425" tIns="91425" rIns="91425" bIns="91425" anchor="ctr" anchorCtr="0">
            <a:noAutofit/>
          </a:bodyPr>
          <a:lstStyle>
            <a:lvl1pPr lvl="0" algn="l" rtl="0">
              <a:spcBef>
                <a:spcPts val="0"/>
              </a:spcBef>
              <a:spcAft>
                <a:spcPts val="0"/>
              </a:spcAft>
              <a:buClr>
                <a:srgbClr val="446652"/>
              </a:buClr>
              <a:buSzPts val="4000"/>
              <a:buFont typeface="PT Serif"/>
              <a:buNone/>
              <a:defRPr sz="5333">
                <a:solidFill>
                  <a:srgbClr val="446652"/>
                </a:solidFill>
                <a:latin typeface="PT Serif"/>
                <a:ea typeface="PT Serif"/>
                <a:cs typeface="PT Serif"/>
                <a:sym typeface="PT Serif"/>
              </a:defRPr>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r>
              <a:t>xx%</a:t>
            </a:r>
          </a:p>
        </p:txBody>
      </p:sp>
      <p:sp>
        <p:nvSpPr>
          <p:cNvPr id="82" name="Google Shape;82;p14"/>
          <p:cNvSpPr txBox="1">
            <a:spLocks noGrp="1"/>
          </p:cNvSpPr>
          <p:nvPr>
            <p:ph type="title" idx="13" hasCustomPrompt="1"/>
          </p:nvPr>
        </p:nvSpPr>
        <p:spPr>
          <a:xfrm>
            <a:off x="7421684" y="1708933"/>
            <a:ext cx="1645200" cy="1079200"/>
          </a:xfrm>
          <a:prstGeom prst="rect">
            <a:avLst/>
          </a:prstGeom>
        </p:spPr>
        <p:txBody>
          <a:bodyPr spcFirstLastPara="1" wrap="square" lIns="91425" tIns="91425" rIns="91425" bIns="91425" anchor="ctr" anchorCtr="0">
            <a:noAutofit/>
          </a:bodyPr>
          <a:lstStyle>
            <a:lvl1pPr lvl="0" algn="l" rtl="0">
              <a:spcBef>
                <a:spcPts val="0"/>
              </a:spcBef>
              <a:spcAft>
                <a:spcPts val="0"/>
              </a:spcAft>
              <a:buClr>
                <a:srgbClr val="446652"/>
              </a:buClr>
              <a:buSzPts val="4000"/>
              <a:buFont typeface="PT Serif"/>
              <a:buNone/>
              <a:defRPr sz="5333">
                <a:solidFill>
                  <a:srgbClr val="446652"/>
                </a:solidFill>
                <a:latin typeface="PT Serif"/>
                <a:ea typeface="PT Serif"/>
                <a:cs typeface="PT Serif"/>
                <a:sym typeface="PT Serif"/>
              </a:defRPr>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r>
              <a:t>xx%</a:t>
            </a:r>
          </a:p>
        </p:txBody>
      </p:sp>
      <p:sp>
        <p:nvSpPr>
          <p:cNvPr id="83" name="Google Shape;83;p14"/>
          <p:cNvSpPr txBox="1">
            <a:spLocks noGrp="1"/>
          </p:cNvSpPr>
          <p:nvPr>
            <p:ph type="title" idx="14" hasCustomPrompt="1"/>
          </p:nvPr>
        </p:nvSpPr>
        <p:spPr>
          <a:xfrm>
            <a:off x="7421684" y="4092000"/>
            <a:ext cx="1645200" cy="1079200"/>
          </a:xfrm>
          <a:prstGeom prst="rect">
            <a:avLst/>
          </a:prstGeom>
        </p:spPr>
        <p:txBody>
          <a:bodyPr spcFirstLastPara="1" wrap="square" lIns="91425" tIns="91425" rIns="91425" bIns="91425" anchor="ctr" anchorCtr="0">
            <a:noAutofit/>
          </a:bodyPr>
          <a:lstStyle>
            <a:lvl1pPr lvl="0" algn="l" rtl="0">
              <a:spcBef>
                <a:spcPts val="0"/>
              </a:spcBef>
              <a:spcAft>
                <a:spcPts val="0"/>
              </a:spcAft>
              <a:buClr>
                <a:srgbClr val="446652"/>
              </a:buClr>
              <a:buSzPts val="4000"/>
              <a:buFont typeface="PT Serif"/>
              <a:buNone/>
              <a:defRPr sz="5333">
                <a:solidFill>
                  <a:srgbClr val="446652"/>
                </a:solidFill>
                <a:latin typeface="PT Serif"/>
                <a:ea typeface="PT Serif"/>
                <a:cs typeface="PT Serif"/>
                <a:sym typeface="PT Serif"/>
              </a:defRPr>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r>
              <a:t>xx%</a:t>
            </a:r>
          </a:p>
        </p:txBody>
      </p:sp>
      <p:sp>
        <p:nvSpPr>
          <p:cNvPr id="84" name="Google Shape;84;p14"/>
          <p:cNvSpPr txBox="1">
            <a:spLocks noGrp="1"/>
          </p:cNvSpPr>
          <p:nvPr>
            <p:ph type="title" idx="15" hasCustomPrompt="1"/>
          </p:nvPr>
        </p:nvSpPr>
        <p:spPr>
          <a:xfrm>
            <a:off x="2079884" y="4092000"/>
            <a:ext cx="1645200" cy="1079200"/>
          </a:xfrm>
          <a:prstGeom prst="rect">
            <a:avLst/>
          </a:prstGeom>
        </p:spPr>
        <p:txBody>
          <a:bodyPr spcFirstLastPara="1" wrap="square" lIns="91425" tIns="91425" rIns="91425" bIns="91425" anchor="ctr" anchorCtr="0">
            <a:noAutofit/>
          </a:bodyPr>
          <a:lstStyle>
            <a:lvl1pPr lvl="0" algn="l" rtl="0">
              <a:spcBef>
                <a:spcPts val="0"/>
              </a:spcBef>
              <a:spcAft>
                <a:spcPts val="0"/>
              </a:spcAft>
              <a:buClr>
                <a:srgbClr val="446652"/>
              </a:buClr>
              <a:buSzPts val="4000"/>
              <a:buFont typeface="PT Serif"/>
              <a:buNone/>
              <a:defRPr sz="5333">
                <a:solidFill>
                  <a:srgbClr val="446652"/>
                </a:solidFill>
                <a:latin typeface="PT Serif"/>
                <a:ea typeface="PT Serif"/>
                <a:cs typeface="PT Serif"/>
                <a:sym typeface="PT Serif"/>
              </a:defRPr>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r>
              <a:t>xx%</a:t>
            </a:r>
          </a:p>
        </p:txBody>
      </p:sp>
      <p:pic>
        <p:nvPicPr>
          <p:cNvPr id="85" name="Google Shape;85;p14"/>
          <p:cNvPicPr preferRelativeResize="0"/>
          <p:nvPr/>
        </p:nvPicPr>
        <p:blipFill>
          <a:blip r:embed="rId2">
            <a:alphaModFix/>
          </a:blip>
          <a:stretch>
            <a:fillRect/>
          </a:stretch>
        </p:blipFill>
        <p:spPr>
          <a:xfrm rot="10800000">
            <a:off x="7970901" y="-1828800"/>
            <a:ext cx="6176899" cy="6246267"/>
          </a:xfrm>
          <a:prstGeom prst="rect">
            <a:avLst/>
          </a:prstGeom>
          <a:noFill/>
          <a:ln>
            <a:noFill/>
          </a:ln>
        </p:spPr>
      </p:pic>
    </p:spTree>
    <p:extLst>
      <p:ext uri="{BB962C8B-B14F-4D97-AF65-F5344CB8AC3E}">
        <p14:creationId xmlns:p14="http://schemas.microsoft.com/office/powerpoint/2010/main" val="14502745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6"/>
        <p:cNvGrpSpPr/>
        <p:nvPr/>
      </p:nvGrpSpPr>
      <p:grpSpPr>
        <a:xfrm>
          <a:off x="0" y="0"/>
          <a:ext cx="0" cy="0"/>
          <a:chOff x="0" y="0"/>
          <a:chExt cx="0" cy="0"/>
        </a:xfrm>
      </p:grpSpPr>
      <p:pic>
        <p:nvPicPr>
          <p:cNvPr id="87" name="Google Shape;87;p15"/>
          <p:cNvPicPr preferRelativeResize="0"/>
          <p:nvPr/>
        </p:nvPicPr>
        <p:blipFill>
          <a:blip r:embed="rId2">
            <a:alphaModFix/>
          </a:blip>
          <a:stretch>
            <a:fillRect/>
          </a:stretch>
        </p:blipFill>
        <p:spPr>
          <a:xfrm>
            <a:off x="-2001450" y="2336800"/>
            <a:ext cx="6176899" cy="6246267"/>
          </a:xfrm>
          <a:prstGeom prst="rect">
            <a:avLst/>
          </a:prstGeom>
          <a:noFill/>
          <a:ln>
            <a:noFill/>
          </a:ln>
        </p:spPr>
      </p:pic>
      <p:sp>
        <p:nvSpPr>
          <p:cNvPr id="88" name="Google Shape;88;p15"/>
          <p:cNvSpPr txBox="1">
            <a:spLocks noGrp="1"/>
          </p:cNvSpPr>
          <p:nvPr>
            <p:ph type="title"/>
          </p:nvPr>
        </p:nvSpPr>
        <p:spPr>
          <a:xfrm>
            <a:off x="2362600" y="1668233"/>
            <a:ext cx="4875200" cy="24956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3200">
                <a:solidFill>
                  <a:srgbClr val="6C503E"/>
                </a:solidFill>
                <a:latin typeface="PT Serif"/>
                <a:ea typeface="PT Serif"/>
                <a:cs typeface="PT Serif"/>
                <a:sym typeface="PT Serif"/>
              </a:defRPr>
            </a:lvl1pPr>
            <a:lvl2pPr lvl="1" algn="ctr">
              <a:spcBef>
                <a:spcPts val="0"/>
              </a:spcBef>
              <a:spcAft>
                <a:spcPts val="0"/>
              </a:spcAft>
              <a:buNone/>
              <a:defRPr>
                <a:solidFill>
                  <a:srgbClr val="6C503E"/>
                </a:solidFill>
                <a:latin typeface="PT Serif"/>
                <a:ea typeface="PT Serif"/>
                <a:cs typeface="PT Serif"/>
                <a:sym typeface="PT Serif"/>
              </a:defRPr>
            </a:lvl2pPr>
            <a:lvl3pPr lvl="2" algn="ctr">
              <a:spcBef>
                <a:spcPts val="0"/>
              </a:spcBef>
              <a:spcAft>
                <a:spcPts val="0"/>
              </a:spcAft>
              <a:buNone/>
              <a:defRPr>
                <a:solidFill>
                  <a:srgbClr val="6C503E"/>
                </a:solidFill>
                <a:latin typeface="PT Serif"/>
                <a:ea typeface="PT Serif"/>
                <a:cs typeface="PT Serif"/>
                <a:sym typeface="PT Serif"/>
              </a:defRPr>
            </a:lvl3pPr>
            <a:lvl4pPr lvl="3" algn="ctr">
              <a:spcBef>
                <a:spcPts val="0"/>
              </a:spcBef>
              <a:spcAft>
                <a:spcPts val="0"/>
              </a:spcAft>
              <a:buNone/>
              <a:defRPr>
                <a:solidFill>
                  <a:srgbClr val="6C503E"/>
                </a:solidFill>
                <a:latin typeface="PT Serif"/>
                <a:ea typeface="PT Serif"/>
                <a:cs typeface="PT Serif"/>
                <a:sym typeface="PT Serif"/>
              </a:defRPr>
            </a:lvl4pPr>
            <a:lvl5pPr lvl="4" algn="ctr">
              <a:spcBef>
                <a:spcPts val="0"/>
              </a:spcBef>
              <a:spcAft>
                <a:spcPts val="0"/>
              </a:spcAft>
              <a:buNone/>
              <a:defRPr>
                <a:solidFill>
                  <a:srgbClr val="6C503E"/>
                </a:solidFill>
                <a:latin typeface="PT Serif"/>
                <a:ea typeface="PT Serif"/>
                <a:cs typeface="PT Serif"/>
                <a:sym typeface="PT Serif"/>
              </a:defRPr>
            </a:lvl5pPr>
            <a:lvl6pPr lvl="5" algn="ctr">
              <a:spcBef>
                <a:spcPts val="0"/>
              </a:spcBef>
              <a:spcAft>
                <a:spcPts val="0"/>
              </a:spcAft>
              <a:buNone/>
              <a:defRPr>
                <a:solidFill>
                  <a:srgbClr val="6C503E"/>
                </a:solidFill>
                <a:latin typeface="PT Serif"/>
                <a:ea typeface="PT Serif"/>
                <a:cs typeface="PT Serif"/>
                <a:sym typeface="PT Serif"/>
              </a:defRPr>
            </a:lvl6pPr>
            <a:lvl7pPr lvl="6" algn="ctr">
              <a:spcBef>
                <a:spcPts val="0"/>
              </a:spcBef>
              <a:spcAft>
                <a:spcPts val="0"/>
              </a:spcAft>
              <a:buNone/>
              <a:defRPr>
                <a:solidFill>
                  <a:srgbClr val="6C503E"/>
                </a:solidFill>
                <a:latin typeface="PT Serif"/>
                <a:ea typeface="PT Serif"/>
                <a:cs typeface="PT Serif"/>
                <a:sym typeface="PT Serif"/>
              </a:defRPr>
            </a:lvl7pPr>
            <a:lvl8pPr lvl="7" algn="ctr">
              <a:spcBef>
                <a:spcPts val="0"/>
              </a:spcBef>
              <a:spcAft>
                <a:spcPts val="0"/>
              </a:spcAft>
              <a:buNone/>
              <a:defRPr>
                <a:solidFill>
                  <a:srgbClr val="6C503E"/>
                </a:solidFill>
                <a:latin typeface="PT Serif"/>
                <a:ea typeface="PT Serif"/>
                <a:cs typeface="PT Serif"/>
                <a:sym typeface="PT Serif"/>
              </a:defRPr>
            </a:lvl8pPr>
            <a:lvl9pPr lvl="8" algn="ctr">
              <a:spcBef>
                <a:spcPts val="0"/>
              </a:spcBef>
              <a:spcAft>
                <a:spcPts val="0"/>
              </a:spcAft>
              <a:buNone/>
              <a:defRPr>
                <a:solidFill>
                  <a:srgbClr val="6C503E"/>
                </a:solidFill>
                <a:latin typeface="PT Serif"/>
                <a:ea typeface="PT Serif"/>
                <a:cs typeface="PT Serif"/>
                <a:sym typeface="PT Serif"/>
              </a:defRPr>
            </a:lvl9pPr>
          </a:lstStyle>
          <a:p>
            <a:endParaRPr/>
          </a:p>
        </p:txBody>
      </p:sp>
      <p:sp>
        <p:nvSpPr>
          <p:cNvPr id="89" name="Google Shape;89;p15"/>
          <p:cNvSpPr txBox="1">
            <a:spLocks noGrp="1"/>
          </p:cNvSpPr>
          <p:nvPr>
            <p:ph type="subTitle" idx="1"/>
          </p:nvPr>
        </p:nvSpPr>
        <p:spPr>
          <a:xfrm>
            <a:off x="2371000" y="4300300"/>
            <a:ext cx="4866800" cy="471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None/>
              <a:defRPr/>
            </a:lvl1pPr>
            <a:lvl2pPr lvl="1" algn="ctr">
              <a:lnSpc>
                <a:spcPct val="100000"/>
              </a:lnSpc>
              <a:spcBef>
                <a:spcPts val="0"/>
              </a:spcBef>
              <a:spcAft>
                <a:spcPts val="0"/>
              </a:spcAft>
              <a:buNone/>
              <a:defRPr/>
            </a:lvl2pPr>
            <a:lvl3pPr lvl="2" algn="ctr">
              <a:lnSpc>
                <a:spcPct val="100000"/>
              </a:lnSpc>
              <a:spcBef>
                <a:spcPts val="0"/>
              </a:spcBef>
              <a:spcAft>
                <a:spcPts val="0"/>
              </a:spcAft>
              <a:buNone/>
              <a:defRPr/>
            </a:lvl3pPr>
            <a:lvl4pPr lvl="3" algn="ctr">
              <a:lnSpc>
                <a:spcPct val="100000"/>
              </a:lnSpc>
              <a:spcBef>
                <a:spcPts val="0"/>
              </a:spcBef>
              <a:spcAft>
                <a:spcPts val="0"/>
              </a:spcAft>
              <a:buNone/>
              <a:defRPr/>
            </a:lvl4pPr>
            <a:lvl5pPr lvl="4" algn="ctr">
              <a:lnSpc>
                <a:spcPct val="100000"/>
              </a:lnSpc>
              <a:spcBef>
                <a:spcPts val="0"/>
              </a:spcBef>
              <a:spcAft>
                <a:spcPts val="0"/>
              </a:spcAft>
              <a:buNone/>
              <a:defRPr/>
            </a:lvl5pPr>
            <a:lvl6pPr lvl="5" algn="ctr">
              <a:lnSpc>
                <a:spcPct val="100000"/>
              </a:lnSpc>
              <a:spcBef>
                <a:spcPts val="0"/>
              </a:spcBef>
              <a:spcAft>
                <a:spcPts val="0"/>
              </a:spcAft>
              <a:buNone/>
              <a:defRPr/>
            </a:lvl6pPr>
            <a:lvl7pPr lvl="6" algn="ctr">
              <a:lnSpc>
                <a:spcPct val="100000"/>
              </a:lnSpc>
              <a:spcBef>
                <a:spcPts val="0"/>
              </a:spcBef>
              <a:spcAft>
                <a:spcPts val="0"/>
              </a:spcAft>
              <a:buNone/>
              <a:defRPr/>
            </a:lvl7pPr>
            <a:lvl8pPr lvl="7" algn="ctr">
              <a:lnSpc>
                <a:spcPct val="100000"/>
              </a:lnSpc>
              <a:spcBef>
                <a:spcPts val="0"/>
              </a:spcBef>
              <a:spcAft>
                <a:spcPts val="0"/>
              </a:spcAft>
              <a:buNone/>
              <a:defRPr/>
            </a:lvl8pPr>
            <a:lvl9pPr lvl="8" algn="ctr">
              <a:lnSpc>
                <a:spcPct val="100000"/>
              </a:lnSpc>
              <a:spcBef>
                <a:spcPts val="0"/>
              </a:spcBef>
              <a:spcAft>
                <a:spcPts val="0"/>
              </a:spcAft>
              <a:buNone/>
              <a:defRPr/>
            </a:lvl9pPr>
          </a:lstStyle>
          <a:p>
            <a:endParaRPr/>
          </a:p>
        </p:txBody>
      </p:sp>
    </p:spTree>
    <p:extLst>
      <p:ext uri="{BB962C8B-B14F-4D97-AF65-F5344CB8AC3E}">
        <p14:creationId xmlns:p14="http://schemas.microsoft.com/office/powerpoint/2010/main" val="25965446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 bullets">
  <p:cSld name="Title + bullets">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1pPr>
            <a:lvl2pPr lvl="1"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2pPr>
            <a:lvl3pPr lvl="2"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3pPr>
            <a:lvl4pPr lvl="3"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4pPr>
            <a:lvl5pPr lvl="4"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5pPr>
            <a:lvl6pPr lvl="5"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6pPr>
            <a:lvl7pPr lvl="6"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7pPr>
            <a:lvl8pPr lvl="7"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8pPr>
            <a:lvl9pPr lvl="8"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9pPr>
          </a:lstStyle>
          <a:p>
            <a:endParaRPr/>
          </a:p>
        </p:txBody>
      </p:sp>
      <p:sp>
        <p:nvSpPr>
          <p:cNvPr id="92" name="Google Shape;92;p16"/>
          <p:cNvSpPr txBox="1">
            <a:spLocks noGrp="1"/>
          </p:cNvSpPr>
          <p:nvPr>
            <p:ph type="body" idx="1"/>
          </p:nvPr>
        </p:nvSpPr>
        <p:spPr>
          <a:xfrm>
            <a:off x="960000" y="2044700"/>
            <a:ext cx="7643600" cy="4093200"/>
          </a:xfrm>
          <a:prstGeom prst="rect">
            <a:avLst/>
          </a:prstGeom>
        </p:spPr>
        <p:txBody>
          <a:bodyPr spcFirstLastPara="1" wrap="square" lIns="91425" tIns="91425" rIns="91425" bIns="91425" anchor="ctr" anchorCtr="0">
            <a:noAutofit/>
          </a:bodyPr>
          <a:lstStyle>
            <a:lvl1pPr marL="609585" lvl="0" indent="-440256" rtl="0">
              <a:lnSpc>
                <a:spcPct val="90000"/>
              </a:lnSpc>
              <a:spcBef>
                <a:spcPts val="0"/>
              </a:spcBef>
              <a:spcAft>
                <a:spcPts val="0"/>
              </a:spcAft>
              <a:buClr>
                <a:srgbClr val="446652"/>
              </a:buClr>
              <a:buSzPts val="1600"/>
              <a:buChar char="●"/>
              <a:defRPr sz="2133">
                <a:solidFill>
                  <a:srgbClr val="446652"/>
                </a:solidFill>
              </a:defRPr>
            </a:lvl1pPr>
            <a:lvl2pPr marL="1219170" lvl="1" indent="-440256" rtl="0">
              <a:lnSpc>
                <a:spcPct val="100000"/>
              </a:lnSpc>
              <a:spcBef>
                <a:spcPts val="1333"/>
              </a:spcBef>
              <a:spcAft>
                <a:spcPts val="0"/>
              </a:spcAft>
              <a:buClr>
                <a:srgbClr val="446652"/>
              </a:buClr>
              <a:buSzPts val="1600"/>
              <a:buChar char="○"/>
              <a:defRPr sz="2133">
                <a:solidFill>
                  <a:srgbClr val="446652"/>
                </a:solidFill>
              </a:defRPr>
            </a:lvl2pPr>
            <a:lvl3pPr marL="1828754" lvl="2" indent="-440256" rtl="0">
              <a:lnSpc>
                <a:spcPct val="100000"/>
              </a:lnSpc>
              <a:spcBef>
                <a:spcPts val="2133"/>
              </a:spcBef>
              <a:spcAft>
                <a:spcPts val="0"/>
              </a:spcAft>
              <a:buClr>
                <a:srgbClr val="446652"/>
              </a:buClr>
              <a:buSzPts val="1600"/>
              <a:buChar char="■"/>
              <a:defRPr sz="2133">
                <a:solidFill>
                  <a:srgbClr val="446652"/>
                </a:solidFill>
              </a:defRPr>
            </a:lvl3pPr>
            <a:lvl4pPr marL="2438339" lvl="3" indent="-440256" rtl="0">
              <a:lnSpc>
                <a:spcPct val="100000"/>
              </a:lnSpc>
              <a:spcBef>
                <a:spcPts val="2133"/>
              </a:spcBef>
              <a:spcAft>
                <a:spcPts val="0"/>
              </a:spcAft>
              <a:buClr>
                <a:srgbClr val="446652"/>
              </a:buClr>
              <a:buSzPts val="1600"/>
              <a:buChar char="●"/>
              <a:defRPr sz="2133">
                <a:solidFill>
                  <a:srgbClr val="446652"/>
                </a:solidFill>
              </a:defRPr>
            </a:lvl4pPr>
            <a:lvl5pPr marL="3047924" lvl="4" indent="-440256" rtl="0">
              <a:lnSpc>
                <a:spcPct val="100000"/>
              </a:lnSpc>
              <a:spcBef>
                <a:spcPts val="2133"/>
              </a:spcBef>
              <a:spcAft>
                <a:spcPts val="0"/>
              </a:spcAft>
              <a:buClr>
                <a:srgbClr val="446652"/>
              </a:buClr>
              <a:buSzPts val="1600"/>
              <a:buChar char="○"/>
              <a:defRPr sz="2133">
                <a:solidFill>
                  <a:srgbClr val="446652"/>
                </a:solidFill>
              </a:defRPr>
            </a:lvl5pPr>
            <a:lvl6pPr marL="3657509" lvl="5" indent="-440256" rtl="0">
              <a:lnSpc>
                <a:spcPct val="100000"/>
              </a:lnSpc>
              <a:spcBef>
                <a:spcPts val="2133"/>
              </a:spcBef>
              <a:spcAft>
                <a:spcPts val="0"/>
              </a:spcAft>
              <a:buClr>
                <a:srgbClr val="446652"/>
              </a:buClr>
              <a:buSzPts val="1600"/>
              <a:buChar char="■"/>
              <a:defRPr sz="2133">
                <a:solidFill>
                  <a:srgbClr val="446652"/>
                </a:solidFill>
              </a:defRPr>
            </a:lvl6pPr>
            <a:lvl7pPr marL="4267093" lvl="6" indent="-440256" rtl="0">
              <a:lnSpc>
                <a:spcPct val="100000"/>
              </a:lnSpc>
              <a:spcBef>
                <a:spcPts val="2133"/>
              </a:spcBef>
              <a:spcAft>
                <a:spcPts val="0"/>
              </a:spcAft>
              <a:buClr>
                <a:srgbClr val="446652"/>
              </a:buClr>
              <a:buSzPts val="1600"/>
              <a:buChar char="●"/>
              <a:defRPr sz="2133">
                <a:solidFill>
                  <a:srgbClr val="446652"/>
                </a:solidFill>
              </a:defRPr>
            </a:lvl7pPr>
            <a:lvl8pPr marL="4876678" lvl="7" indent="-440256" rtl="0">
              <a:lnSpc>
                <a:spcPct val="100000"/>
              </a:lnSpc>
              <a:spcBef>
                <a:spcPts val="2133"/>
              </a:spcBef>
              <a:spcAft>
                <a:spcPts val="0"/>
              </a:spcAft>
              <a:buClr>
                <a:srgbClr val="446652"/>
              </a:buClr>
              <a:buSzPts val="1600"/>
              <a:buChar char="○"/>
              <a:defRPr sz="2133">
                <a:solidFill>
                  <a:srgbClr val="446652"/>
                </a:solidFill>
              </a:defRPr>
            </a:lvl8pPr>
            <a:lvl9pPr marL="5486263" lvl="8" indent="-440256" rtl="0">
              <a:lnSpc>
                <a:spcPct val="100000"/>
              </a:lnSpc>
              <a:spcBef>
                <a:spcPts val="2133"/>
              </a:spcBef>
              <a:spcAft>
                <a:spcPts val="2133"/>
              </a:spcAft>
              <a:buClr>
                <a:srgbClr val="446652"/>
              </a:buClr>
              <a:buSzPts val="1600"/>
              <a:buChar char="■"/>
              <a:defRPr sz="2133">
                <a:solidFill>
                  <a:srgbClr val="446652"/>
                </a:solidFill>
              </a:defRPr>
            </a:lvl9pPr>
          </a:lstStyle>
          <a:p>
            <a:endParaRPr/>
          </a:p>
        </p:txBody>
      </p:sp>
      <p:pic>
        <p:nvPicPr>
          <p:cNvPr id="93" name="Google Shape;93;p16"/>
          <p:cNvPicPr preferRelativeResize="0"/>
          <p:nvPr/>
        </p:nvPicPr>
        <p:blipFill>
          <a:blip r:embed="rId2">
            <a:alphaModFix/>
          </a:blip>
          <a:stretch>
            <a:fillRect/>
          </a:stretch>
        </p:blipFill>
        <p:spPr>
          <a:xfrm>
            <a:off x="10083800" y="-435383"/>
            <a:ext cx="3968968" cy="7728768"/>
          </a:xfrm>
          <a:prstGeom prst="rect">
            <a:avLst/>
          </a:prstGeom>
          <a:noFill/>
          <a:ln>
            <a:noFill/>
          </a:ln>
        </p:spPr>
      </p:pic>
    </p:spTree>
    <p:extLst>
      <p:ext uri="{BB962C8B-B14F-4D97-AF65-F5344CB8AC3E}">
        <p14:creationId xmlns:p14="http://schemas.microsoft.com/office/powerpoint/2010/main" val="36675517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 numbers">
  <p:cSld name="Title + numbers">
    <p:spTree>
      <p:nvGrpSpPr>
        <p:cNvPr id="1" name="Shape 94"/>
        <p:cNvGrpSpPr/>
        <p:nvPr/>
      </p:nvGrpSpPr>
      <p:grpSpPr>
        <a:xfrm>
          <a:off x="0" y="0"/>
          <a:ext cx="0" cy="0"/>
          <a:chOff x="0" y="0"/>
          <a:chExt cx="0" cy="0"/>
        </a:xfrm>
      </p:grpSpPr>
      <p:pic>
        <p:nvPicPr>
          <p:cNvPr id="95" name="Google Shape;95;p17"/>
          <p:cNvPicPr preferRelativeResize="0"/>
          <p:nvPr/>
        </p:nvPicPr>
        <p:blipFill>
          <a:blip r:embed="rId2">
            <a:alphaModFix/>
          </a:blip>
          <a:stretch>
            <a:fillRect/>
          </a:stretch>
        </p:blipFill>
        <p:spPr>
          <a:xfrm>
            <a:off x="10083800" y="-435383"/>
            <a:ext cx="3968968" cy="7728768"/>
          </a:xfrm>
          <a:prstGeom prst="rect">
            <a:avLst/>
          </a:prstGeom>
          <a:noFill/>
          <a:ln>
            <a:noFill/>
          </a:ln>
        </p:spPr>
      </p:pic>
      <p:sp>
        <p:nvSpPr>
          <p:cNvPr id="96" name="Google Shape;96;p17"/>
          <p:cNvSpPr txBox="1">
            <a:spLocks noGrp="1"/>
          </p:cNvSpPr>
          <p:nvPr>
            <p:ph type="subTitle" idx="1"/>
          </p:nvPr>
        </p:nvSpPr>
        <p:spPr>
          <a:xfrm>
            <a:off x="866732" y="3959300"/>
            <a:ext cx="3151200" cy="5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400" b="1">
                <a:solidFill>
                  <a:srgbClr val="6C503E"/>
                </a:solidFill>
              </a:defRPr>
            </a:lvl1pPr>
            <a:lvl2pPr lvl="1" algn="ctr" rtl="0">
              <a:lnSpc>
                <a:spcPct val="100000"/>
              </a:lnSpc>
              <a:spcBef>
                <a:spcPts val="0"/>
              </a:spcBef>
              <a:spcAft>
                <a:spcPts val="0"/>
              </a:spcAft>
              <a:buNone/>
              <a:defRPr sz="2400" b="1">
                <a:solidFill>
                  <a:srgbClr val="6C503E"/>
                </a:solidFill>
              </a:defRPr>
            </a:lvl2pPr>
            <a:lvl3pPr lvl="2" algn="ctr" rtl="0">
              <a:lnSpc>
                <a:spcPct val="100000"/>
              </a:lnSpc>
              <a:spcBef>
                <a:spcPts val="0"/>
              </a:spcBef>
              <a:spcAft>
                <a:spcPts val="0"/>
              </a:spcAft>
              <a:buNone/>
              <a:defRPr sz="2400" b="1">
                <a:solidFill>
                  <a:srgbClr val="6C503E"/>
                </a:solidFill>
              </a:defRPr>
            </a:lvl3pPr>
            <a:lvl4pPr lvl="3" algn="ctr" rtl="0">
              <a:lnSpc>
                <a:spcPct val="100000"/>
              </a:lnSpc>
              <a:spcBef>
                <a:spcPts val="0"/>
              </a:spcBef>
              <a:spcAft>
                <a:spcPts val="0"/>
              </a:spcAft>
              <a:buNone/>
              <a:defRPr sz="2400" b="1">
                <a:solidFill>
                  <a:srgbClr val="6C503E"/>
                </a:solidFill>
              </a:defRPr>
            </a:lvl4pPr>
            <a:lvl5pPr lvl="4" algn="ctr" rtl="0">
              <a:lnSpc>
                <a:spcPct val="100000"/>
              </a:lnSpc>
              <a:spcBef>
                <a:spcPts val="0"/>
              </a:spcBef>
              <a:spcAft>
                <a:spcPts val="0"/>
              </a:spcAft>
              <a:buNone/>
              <a:defRPr sz="2400" b="1">
                <a:solidFill>
                  <a:srgbClr val="6C503E"/>
                </a:solidFill>
              </a:defRPr>
            </a:lvl5pPr>
            <a:lvl6pPr lvl="5" algn="ctr" rtl="0">
              <a:lnSpc>
                <a:spcPct val="100000"/>
              </a:lnSpc>
              <a:spcBef>
                <a:spcPts val="0"/>
              </a:spcBef>
              <a:spcAft>
                <a:spcPts val="0"/>
              </a:spcAft>
              <a:buNone/>
              <a:defRPr sz="2400" b="1">
                <a:solidFill>
                  <a:srgbClr val="6C503E"/>
                </a:solidFill>
              </a:defRPr>
            </a:lvl6pPr>
            <a:lvl7pPr lvl="6" algn="ctr" rtl="0">
              <a:lnSpc>
                <a:spcPct val="100000"/>
              </a:lnSpc>
              <a:spcBef>
                <a:spcPts val="0"/>
              </a:spcBef>
              <a:spcAft>
                <a:spcPts val="0"/>
              </a:spcAft>
              <a:buNone/>
              <a:defRPr sz="2400" b="1">
                <a:solidFill>
                  <a:srgbClr val="6C503E"/>
                </a:solidFill>
              </a:defRPr>
            </a:lvl7pPr>
            <a:lvl8pPr lvl="7" algn="ctr" rtl="0">
              <a:lnSpc>
                <a:spcPct val="100000"/>
              </a:lnSpc>
              <a:spcBef>
                <a:spcPts val="0"/>
              </a:spcBef>
              <a:spcAft>
                <a:spcPts val="0"/>
              </a:spcAft>
              <a:buNone/>
              <a:defRPr sz="2400" b="1">
                <a:solidFill>
                  <a:srgbClr val="6C503E"/>
                </a:solidFill>
              </a:defRPr>
            </a:lvl8pPr>
            <a:lvl9pPr lvl="8" algn="ctr" rtl="0">
              <a:lnSpc>
                <a:spcPct val="100000"/>
              </a:lnSpc>
              <a:spcBef>
                <a:spcPts val="0"/>
              </a:spcBef>
              <a:spcAft>
                <a:spcPts val="0"/>
              </a:spcAft>
              <a:buNone/>
              <a:defRPr sz="2400" b="1">
                <a:solidFill>
                  <a:srgbClr val="6C503E"/>
                </a:solidFill>
              </a:defRPr>
            </a:lvl9pPr>
          </a:lstStyle>
          <a:p>
            <a:endParaRPr/>
          </a:p>
        </p:txBody>
      </p:sp>
      <p:sp>
        <p:nvSpPr>
          <p:cNvPr id="97" name="Google Shape;97;p17"/>
          <p:cNvSpPr txBox="1">
            <a:spLocks noGrp="1"/>
          </p:cNvSpPr>
          <p:nvPr>
            <p:ph type="subTitle" idx="2"/>
          </p:nvPr>
        </p:nvSpPr>
        <p:spPr>
          <a:xfrm>
            <a:off x="4316600" y="3959300"/>
            <a:ext cx="3151200" cy="5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400" b="1">
                <a:solidFill>
                  <a:srgbClr val="6C503E"/>
                </a:solidFill>
              </a:defRPr>
            </a:lvl1pPr>
            <a:lvl2pPr lvl="1" algn="ctr" rtl="0">
              <a:lnSpc>
                <a:spcPct val="100000"/>
              </a:lnSpc>
              <a:spcBef>
                <a:spcPts val="0"/>
              </a:spcBef>
              <a:spcAft>
                <a:spcPts val="0"/>
              </a:spcAft>
              <a:buNone/>
              <a:defRPr sz="2400" b="1">
                <a:solidFill>
                  <a:srgbClr val="6C503E"/>
                </a:solidFill>
              </a:defRPr>
            </a:lvl2pPr>
            <a:lvl3pPr lvl="2" algn="ctr" rtl="0">
              <a:lnSpc>
                <a:spcPct val="100000"/>
              </a:lnSpc>
              <a:spcBef>
                <a:spcPts val="0"/>
              </a:spcBef>
              <a:spcAft>
                <a:spcPts val="0"/>
              </a:spcAft>
              <a:buNone/>
              <a:defRPr sz="2400" b="1">
                <a:solidFill>
                  <a:srgbClr val="6C503E"/>
                </a:solidFill>
              </a:defRPr>
            </a:lvl3pPr>
            <a:lvl4pPr lvl="3" algn="ctr" rtl="0">
              <a:lnSpc>
                <a:spcPct val="100000"/>
              </a:lnSpc>
              <a:spcBef>
                <a:spcPts val="0"/>
              </a:spcBef>
              <a:spcAft>
                <a:spcPts val="0"/>
              </a:spcAft>
              <a:buNone/>
              <a:defRPr sz="2400" b="1">
                <a:solidFill>
                  <a:srgbClr val="6C503E"/>
                </a:solidFill>
              </a:defRPr>
            </a:lvl4pPr>
            <a:lvl5pPr lvl="4" algn="ctr" rtl="0">
              <a:lnSpc>
                <a:spcPct val="100000"/>
              </a:lnSpc>
              <a:spcBef>
                <a:spcPts val="0"/>
              </a:spcBef>
              <a:spcAft>
                <a:spcPts val="0"/>
              </a:spcAft>
              <a:buNone/>
              <a:defRPr sz="2400" b="1">
                <a:solidFill>
                  <a:srgbClr val="6C503E"/>
                </a:solidFill>
              </a:defRPr>
            </a:lvl5pPr>
            <a:lvl6pPr lvl="5" algn="ctr" rtl="0">
              <a:lnSpc>
                <a:spcPct val="100000"/>
              </a:lnSpc>
              <a:spcBef>
                <a:spcPts val="0"/>
              </a:spcBef>
              <a:spcAft>
                <a:spcPts val="0"/>
              </a:spcAft>
              <a:buNone/>
              <a:defRPr sz="2400" b="1">
                <a:solidFill>
                  <a:srgbClr val="6C503E"/>
                </a:solidFill>
              </a:defRPr>
            </a:lvl6pPr>
            <a:lvl7pPr lvl="6" algn="ctr" rtl="0">
              <a:lnSpc>
                <a:spcPct val="100000"/>
              </a:lnSpc>
              <a:spcBef>
                <a:spcPts val="0"/>
              </a:spcBef>
              <a:spcAft>
                <a:spcPts val="0"/>
              </a:spcAft>
              <a:buNone/>
              <a:defRPr sz="2400" b="1">
                <a:solidFill>
                  <a:srgbClr val="6C503E"/>
                </a:solidFill>
              </a:defRPr>
            </a:lvl7pPr>
            <a:lvl8pPr lvl="7" algn="ctr" rtl="0">
              <a:lnSpc>
                <a:spcPct val="100000"/>
              </a:lnSpc>
              <a:spcBef>
                <a:spcPts val="0"/>
              </a:spcBef>
              <a:spcAft>
                <a:spcPts val="0"/>
              </a:spcAft>
              <a:buNone/>
              <a:defRPr sz="2400" b="1">
                <a:solidFill>
                  <a:srgbClr val="6C503E"/>
                </a:solidFill>
              </a:defRPr>
            </a:lvl8pPr>
            <a:lvl9pPr lvl="8" algn="ctr" rtl="0">
              <a:lnSpc>
                <a:spcPct val="100000"/>
              </a:lnSpc>
              <a:spcBef>
                <a:spcPts val="0"/>
              </a:spcBef>
              <a:spcAft>
                <a:spcPts val="0"/>
              </a:spcAft>
              <a:buNone/>
              <a:defRPr sz="2400" b="1">
                <a:solidFill>
                  <a:srgbClr val="6C503E"/>
                </a:solidFill>
              </a:defRPr>
            </a:lvl9pPr>
          </a:lstStyle>
          <a:p>
            <a:endParaRPr/>
          </a:p>
        </p:txBody>
      </p:sp>
      <p:sp>
        <p:nvSpPr>
          <p:cNvPr id="98" name="Google Shape;98;p17"/>
          <p:cNvSpPr txBox="1">
            <a:spLocks noGrp="1"/>
          </p:cNvSpPr>
          <p:nvPr>
            <p:ph type="subTitle" idx="3"/>
          </p:nvPr>
        </p:nvSpPr>
        <p:spPr>
          <a:xfrm>
            <a:off x="7771531" y="3959300"/>
            <a:ext cx="3151200" cy="5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400" b="1">
                <a:solidFill>
                  <a:srgbClr val="6C503E"/>
                </a:solidFill>
              </a:defRPr>
            </a:lvl1pPr>
            <a:lvl2pPr lvl="1" algn="ctr" rtl="0">
              <a:lnSpc>
                <a:spcPct val="100000"/>
              </a:lnSpc>
              <a:spcBef>
                <a:spcPts val="0"/>
              </a:spcBef>
              <a:spcAft>
                <a:spcPts val="0"/>
              </a:spcAft>
              <a:buNone/>
              <a:defRPr sz="2400" b="1">
                <a:solidFill>
                  <a:srgbClr val="6C503E"/>
                </a:solidFill>
              </a:defRPr>
            </a:lvl2pPr>
            <a:lvl3pPr lvl="2" algn="ctr" rtl="0">
              <a:lnSpc>
                <a:spcPct val="100000"/>
              </a:lnSpc>
              <a:spcBef>
                <a:spcPts val="0"/>
              </a:spcBef>
              <a:spcAft>
                <a:spcPts val="0"/>
              </a:spcAft>
              <a:buNone/>
              <a:defRPr sz="2400" b="1">
                <a:solidFill>
                  <a:srgbClr val="6C503E"/>
                </a:solidFill>
              </a:defRPr>
            </a:lvl3pPr>
            <a:lvl4pPr lvl="3" algn="ctr" rtl="0">
              <a:lnSpc>
                <a:spcPct val="100000"/>
              </a:lnSpc>
              <a:spcBef>
                <a:spcPts val="0"/>
              </a:spcBef>
              <a:spcAft>
                <a:spcPts val="0"/>
              </a:spcAft>
              <a:buNone/>
              <a:defRPr sz="2400" b="1">
                <a:solidFill>
                  <a:srgbClr val="6C503E"/>
                </a:solidFill>
              </a:defRPr>
            </a:lvl4pPr>
            <a:lvl5pPr lvl="4" algn="ctr" rtl="0">
              <a:lnSpc>
                <a:spcPct val="100000"/>
              </a:lnSpc>
              <a:spcBef>
                <a:spcPts val="0"/>
              </a:spcBef>
              <a:spcAft>
                <a:spcPts val="0"/>
              </a:spcAft>
              <a:buNone/>
              <a:defRPr sz="2400" b="1">
                <a:solidFill>
                  <a:srgbClr val="6C503E"/>
                </a:solidFill>
              </a:defRPr>
            </a:lvl5pPr>
            <a:lvl6pPr lvl="5" algn="ctr" rtl="0">
              <a:lnSpc>
                <a:spcPct val="100000"/>
              </a:lnSpc>
              <a:spcBef>
                <a:spcPts val="0"/>
              </a:spcBef>
              <a:spcAft>
                <a:spcPts val="0"/>
              </a:spcAft>
              <a:buNone/>
              <a:defRPr sz="2400" b="1">
                <a:solidFill>
                  <a:srgbClr val="6C503E"/>
                </a:solidFill>
              </a:defRPr>
            </a:lvl6pPr>
            <a:lvl7pPr lvl="6" algn="ctr" rtl="0">
              <a:lnSpc>
                <a:spcPct val="100000"/>
              </a:lnSpc>
              <a:spcBef>
                <a:spcPts val="0"/>
              </a:spcBef>
              <a:spcAft>
                <a:spcPts val="0"/>
              </a:spcAft>
              <a:buNone/>
              <a:defRPr sz="2400" b="1">
                <a:solidFill>
                  <a:srgbClr val="6C503E"/>
                </a:solidFill>
              </a:defRPr>
            </a:lvl7pPr>
            <a:lvl8pPr lvl="7" algn="ctr" rtl="0">
              <a:lnSpc>
                <a:spcPct val="100000"/>
              </a:lnSpc>
              <a:spcBef>
                <a:spcPts val="0"/>
              </a:spcBef>
              <a:spcAft>
                <a:spcPts val="0"/>
              </a:spcAft>
              <a:buNone/>
              <a:defRPr sz="2400" b="1">
                <a:solidFill>
                  <a:srgbClr val="6C503E"/>
                </a:solidFill>
              </a:defRPr>
            </a:lvl8pPr>
            <a:lvl9pPr lvl="8" algn="ctr" rtl="0">
              <a:lnSpc>
                <a:spcPct val="100000"/>
              </a:lnSpc>
              <a:spcBef>
                <a:spcPts val="0"/>
              </a:spcBef>
              <a:spcAft>
                <a:spcPts val="0"/>
              </a:spcAft>
              <a:buNone/>
              <a:defRPr sz="2400" b="1">
                <a:solidFill>
                  <a:srgbClr val="6C503E"/>
                </a:solidFill>
              </a:defRPr>
            </a:lvl9pPr>
          </a:lstStyle>
          <a:p>
            <a:endParaRPr/>
          </a:p>
        </p:txBody>
      </p:sp>
      <p:sp>
        <p:nvSpPr>
          <p:cNvPr id="99" name="Google Shape;99;p17"/>
          <p:cNvSpPr txBox="1">
            <a:spLocks noGrp="1"/>
          </p:cNvSpPr>
          <p:nvPr>
            <p:ph type="body" idx="4"/>
          </p:nvPr>
        </p:nvSpPr>
        <p:spPr>
          <a:xfrm>
            <a:off x="866732" y="4389300"/>
            <a:ext cx="3151200" cy="9700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chemeClr val="hlink"/>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00" name="Google Shape;100;p17"/>
          <p:cNvSpPr txBox="1">
            <a:spLocks noGrp="1"/>
          </p:cNvSpPr>
          <p:nvPr>
            <p:ph type="body" idx="5"/>
          </p:nvPr>
        </p:nvSpPr>
        <p:spPr>
          <a:xfrm>
            <a:off x="4317152" y="4389300"/>
            <a:ext cx="3150000" cy="9700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chemeClr val="hlink"/>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01" name="Google Shape;101;p17"/>
          <p:cNvSpPr txBox="1">
            <a:spLocks noGrp="1"/>
          </p:cNvSpPr>
          <p:nvPr>
            <p:ph type="body" idx="6"/>
          </p:nvPr>
        </p:nvSpPr>
        <p:spPr>
          <a:xfrm>
            <a:off x="7771531" y="4389300"/>
            <a:ext cx="3151200" cy="9700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chemeClr val="hlink"/>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02" name="Google Shape;102;p17"/>
          <p:cNvSpPr txBox="1">
            <a:spLocks noGrp="1"/>
          </p:cNvSpPr>
          <p:nvPr>
            <p:ph type="title" hasCustomPrompt="1"/>
          </p:nvPr>
        </p:nvSpPr>
        <p:spPr>
          <a:xfrm>
            <a:off x="4317181" y="2632200"/>
            <a:ext cx="3150000" cy="1257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46652"/>
              </a:buClr>
              <a:buSzPts val="5500"/>
              <a:buNone/>
              <a:defRPr sz="7333">
                <a:solidFill>
                  <a:srgbClr val="446652"/>
                </a:solidFill>
              </a:defRPr>
            </a:lvl1pPr>
            <a:lvl2pPr lvl="1" algn="ctr" rtl="0">
              <a:spcBef>
                <a:spcPts val="0"/>
              </a:spcBef>
              <a:spcAft>
                <a:spcPts val="0"/>
              </a:spcAft>
              <a:buClr>
                <a:srgbClr val="446652"/>
              </a:buClr>
              <a:buSzPts val="5500"/>
              <a:buNone/>
              <a:defRPr sz="7333">
                <a:solidFill>
                  <a:srgbClr val="446652"/>
                </a:solidFill>
              </a:defRPr>
            </a:lvl2pPr>
            <a:lvl3pPr lvl="2" algn="ctr" rtl="0">
              <a:spcBef>
                <a:spcPts val="0"/>
              </a:spcBef>
              <a:spcAft>
                <a:spcPts val="0"/>
              </a:spcAft>
              <a:buClr>
                <a:srgbClr val="446652"/>
              </a:buClr>
              <a:buSzPts val="5500"/>
              <a:buNone/>
              <a:defRPr sz="7333">
                <a:solidFill>
                  <a:srgbClr val="446652"/>
                </a:solidFill>
              </a:defRPr>
            </a:lvl3pPr>
            <a:lvl4pPr lvl="3" algn="ctr" rtl="0">
              <a:spcBef>
                <a:spcPts val="0"/>
              </a:spcBef>
              <a:spcAft>
                <a:spcPts val="0"/>
              </a:spcAft>
              <a:buClr>
                <a:srgbClr val="446652"/>
              </a:buClr>
              <a:buSzPts val="5500"/>
              <a:buNone/>
              <a:defRPr sz="7333">
                <a:solidFill>
                  <a:srgbClr val="446652"/>
                </a:solidFill>
              </a:defRPr>
            </a:lvl4pPr>
            <a:lvl5pPr lvl="4" algn="ctr" rtl="0">
              <a:spcBef>
                <a:spcPts val="0"/>
              </a:spcBef>
              <a:spcAft>
                <a:spcPts val="0"/>
              </a:spcAft>
              <a:buClr>
                <a:srgbClr val="446652"/>
              </a:buClr>
              <a:buSzPts val="5500"/>
              <a:buNone/>
              <a:defRPr sz="7333">
                <a:solidFill>
                  <a:srgbClr val="446652"/>
                </a:solidFill>
              </a:defRPr>
            </a:lvl5pPr>
            <a:lvl6pPr lvl="5" algn="ctr" rtl="0">
              <a:spcBef>
                <a:spcPts val="0"/>
              </a:spcBef>
              <a:spcAft>
                <a:spcPts val="0"/>
              </a:spcAft>
              <a:buClr>
                <a:srgbClr val="446652"/>
              </a:buClr>
              <a:buSzPts val="5500"/>
              <a:buNone/>
              <a:defRPr sz="7333">
                <a:solidFill>
                  <a:srgbClr val="446652"/>
                </a:solidFill>
              </a:defRPr>
            </a:lvl6pPr>
            <a:lvl7pPr lvl="6" algn="ctr" rtl="0">
              <a:spcBef>
                <a:spcPts val="0"/>
              </a:spcBef>
              <a:spcAft>
                <a:spcPts val="0"/>
              </a:spcAft>
              <a:buClr>
                <a:srgbClr val="446652"/>
              </a:buClr>
              <a:buSzPts val="5500"/>
              <a:buNone/>
              <a:defRPr sz="7333">
                <a:solidFill>
                  <a:srgbClr val="446652"/>
                </a:solidFill>
              </a:defRPr>
            </a:lvl7pPr>
            <a:lvl8pPr lvl="7" algn="ctr" rtl="0">
              <a:spcBef>
                <a:spcPts val="0"/>
              </a:spcBef>
              <a:spcAft>
                <a:spcPts val="0"/>
              </a:spcAft>
              <a:buClr>
                <a:srgbClr val="446652"/>
              </a:buClr>
              <a:buSzPts val="5500"/>
              <a:buNone/>
              <a:defRPr sz="7333">
                <a:solidFill>
                  <a:srgbClr val="446652"/>
                </a:solidFill>
              </a:defRPr>
            </a:lvl8pPr>
            <a:lvl9pPr lvl="8" algn="ctr" rtl="0">
              <a:spcBef>
                <a:spcPts val="0"/>
              </a:spcBef>
              <a:spcAft>
                <a:spcPts val="0"/>
              </a:spcAft>
              <a:buClr>
                <a:srgbClr val="446652"/>
              </a:buClr>
              <a:buSzPts val="5500"/>
              <a:buNone/>
              <a:defRPr sz="7333">
                <a:solidFill>
                  <a:srgbClr val="446652"/>
                </a:solidFill>
              </a:defRPr>
            </a:lvl9pPr>
          </a:lstStyle>
          <a:p>
            <a:r>
              <a:t>xx%</a:t>
            </a:r>
          </a:p>
        </p:txBody>
      </p:sp>
      <p:sp>
        <p:nvSpPr>
          <p:cNvPr id="103" name="Google Shape;103;p17"/>
          <p:cNvSpPr txBox="1">
            <a:spLocks noGrp="1"/>
          </p:cNvSpPr>
          <p:nvPr>
            <p:ph type="title" idx="7" hasCustomPrompt="1"/>
          </p:nvPr>
        </p:nvSpPr>
        <p:spPr>
          <a:xfrm>
            <a:off x="7772083" y="2632200"/>
            <a:ext cx="3150000" cy="1257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46652"/>
              </a:buClr>
              <a:buSzPts val="5500"/>
              <a:buNone/>
              <a:defRPr sz="7333">
                <a:solidFill>
                  <a:srgbClr val="446652"/>
                </a:solidFill>
              </a:defRPr>
            </a:lvl1pPr>
            <a:lvl2pPr lvl="1" algn="ctr" rtl="0">
              <a:spcBef>
                <a:spcPts val="0"/>
              </a:spcBef>
              <a:spcAft>
                <a:spcPts val="0"/>
              </a:spcAft>
              <a:buClr>
                <a:srgbClr val="446652"/>
              </a:buClr>
              <a:buSzPts val="5500"/>
              <a:buNone/>
              <a:defRPr sz="7333">
                <a:solidFill>
                  <a:srgbClr val="446652"/>
                </a:solidFill>
              </a:defRPr>
            </a:lvl2pPr>
            <a:lvl3pPr lvl="2" algn="ctr" rtl="0">
              <a:spcBef>
                <a:spcPts val="0"/>
              </a:spcBef>
              <a:spcAft>
                <a:spcPts val="0"/>
              </a:spcAft>
              <a:buClr>
                <a:srgbClr val="446652"/>
              </a:buClr>
              <a:buSzPts val="5500"/>
              <a:buNone/>
              <a:defRPr sz="7333">
                <a:solidFill>
                  <a:srgbClr val="446652"/>
                </a:solidFill>
              </a:defRPr>
            </a:lvl3pPr>
            <a:lvl4pPr lvl="3" algn="ctr" rtl="0">
              <a:spcBef>
                <a:spcPts val="0"/>
              </a:spcBef>
              <a:spcAft>
                <a:spcPts val="0"/>
              </a:spcAft>
              <a:buClr>
                <a:srgbClr val="446652"/>
              </a:buClr>
              <a:buSzPts val="5500"/>
              <a:buNone/>
              <a:defRPr sz="7333">
                <a:solidFill>
                  <a:srgbClr val="446652"/>
                </a:solidFill>
              </a:defRPr>
            </a:lvl4pPr>
            <a:lvl5pPr lvl="4" algn="ctr" rtl="0">
              <a:spcBef>
                <a:spcPts val="0"/>
              </a:spcBef>
              <a:spcAft>
                <a:spcPts val="0"/>
              </a:spcAft>
              <a:buClr>
                <a:srgbClr val="446652"/>
              </a:buClr>
              <a:buSzPts val="5500"/>
              <a:buNone/>
              <a:defRPr sz="7333">
                <a:solidFill>
                  <a:srgbClr val="446652"/>
                </a:solidFill>
              </a:defRPr>
            </a:lvl5pPr>
            <a:lvl6pPr lvl="5" algn="ctr" rtl="0">
              <a:spcBef>
                <a:spcPts val="0"/>
              </a:spcBef>
              <a:spcAft>
                <a:spcPts val="0"/>
              </a:spcAft>
              <a:buClr>
                <a:srgbClr val="446652"/>
              </a:buClr>
              <a:buSzPts val="5500"/>
              <a:buNone/>
              <a:defRPr sz="7333">
                <a:solidFill>
                  <a:srgbClr val="446652"/>
                </a:solidFill>
              </a:defRPr>
            </a:lvl6pPr>
            <a:lvl7pPr lvl="6" algn="ctr" rtl="0">
              <a:spcBef>
                <a:spcPts val="0"/>
              </a:spcBef>
              <a:spcAft>
                <a:spcPts val="0"/>
              </a:spcAft>
              <a:buClr>
                <a:srgbClr val="446652"/>
              </a:buClr>
              <a:buSzPts val="5500"/>
              <a:buNone/>
              <a:defRPr sz="7333">
                <a:solidFill>
                  <a:srgbClr val="446652"/>
                </a:solidFill>
              </a:defRPr>
            </a:lvl7pPr>
            <a:lvl8pPr lvl="7" algn="ctr" rtl="0">
              <a:spcBef>
                <a:spcPts val="0"/>
              </a:spcBef>
              <a:spcAft>
                <a:spcPts val="0"/>
              </a:spcAft>
              <a:buClr>
                <a:srgbClr val="446652"/>
              </a:buClr>
              <a:buSzPts val="5500"/>
              <a:buNone/>
              <a:defRPr sz="7333">
                <a:solidFill>
                  <a:srgbClr val="446652"/>
                </a:solidFill>
              </a:defRPr>
            </a:lvl8pPr>
            <a:lvl9pPr lvl="8" algn="ctr" rtl="0">
              <a:spcBef>
                <a:spcPts val="0"/>
              </a:spcBef>
              <a:spcAft>
                <a:spcPts val="0"/>
              </a:spcAft>
              <a:buClr>
                <a:srgbClr val="446652"/>
              </a:buClr>
              <a:buSzPts val="5500"/>
              <a:buNone/>
              <a:defRPr sz="7333">
                <a:solidFill>
                  <a:srgbClr val="446652"/>
                </a:solidFill>
              </a:defRPr>
            </a:lvl9pPr>
          </a:lstStyle>
          <a:p>
            <a:r>
              <a:t>xx%</a:t>
            </a:r>
          </a:p>
        </p:txBody>
      </p:sp>
      <p:sp>
        <p:nvSpPr>
          <p:cNvPr id="104" name="Google Shape;104;p17"/>
          <p:cNvSpPr txBox="1">
            <a:spLocks noGrp="1"/>
          </p:cNvSpPr>
          <p:nvPr>
            <p:ph type="title" idx="8" hasCustomPrompt="1"/>
          </p:nvPr>
        </p:nvSpPr>
        <p:spPr>
          <a:xfrm>
            <a:off x="862281" y="2632200"/>
            <a:ext cx="3150000" cy="1257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46652"/>
              </a:buClr>
              <a:buSzPts val="5500"/>
              <a:buNone/>
              <a:defRPr sz="7333">
                <a:solidFill>
                  <a:srgbClr val="446652"/>
                </a:solidFill>
              </a:defRPr>
            </a:lvl1pPr>
            <a:lvl2pPr lvl="1" algn="ctr" rtl="0">
              <a:spcBef>
                <a:spcPts val="0"/>
              </a:spcBef>
              <a:spcAft>
                <a:spcPts val="0"/>
              </a:spcAft>
              <a:buClr>
                <a:srgbClr val="446652"/>
              </a:buClr>
              <a:buSzPts val="5500"/>
              <a:buNone/>
              <a:defRPr sz="7333">
                <a:solidFill>
                  <a:srgbClr val="446652"/>
                </a:solidFill>
              </a:defRPr>
            </a:lvl2pPr>
            <a:lvl3pPr lvl="2" algn="ctr" rtl="0">
              <a:spcBef>
                <a:spcPts val="0"/>
              </a:spcBef>
              <a:spcAft>
                <a:spcPts val="0"/>
              </a:spcAft>
              <a:buClr>
                <a:srgbClr val="446652"/>
              </a:buClr>
              <a:buSzPts val="5500"/>
              <a:buNone/>
              <a:defRPr sz="7333">
                <a:solidFill>
                  <a:srgbClr val="446652"/>
                </a:solidFill>
              </a:defRPr>
            </a:lvl3pPr>
            <a:lvl4pPr lvl="3" algn="ctr" rtl="0">
              <a:spcBef>
                <a:spcPts val="0"/>
              </a:spcBef>
              <a:spcAft>
                <a:spcPts val="0"/>
              </a:spcAft>
              <a:buClr>
                <a:srgbClr val="446652"/>
              </a:buClr>
              <a:buSzPts val="5500"/>
              <a:buNone/>
              <a:defRPr sz="7333">
                <a:solidFill>
                  <a:srgbClr val="446652"/>
                </a:solidFill>
              </a:defRPr>
            </a:lvl4pPr>
            <a:lvl5pPr lvl="4" algn="ctr" rtl="0">
              <a:spcBef>
                <a:spcPts val="0"/>
              </a:spcBef>
              <a:spcAft>
                <a:spcPts val="0"/>
              </a:spcAft>
              <a:buClr>
                <a:srgbClr val="446652"/>
              </a:buClr>
              <a:buSzPts val="5500"/>
              <a:buNone/>
              <a:defRPr sz="7333">
                <a:solidFill>
                  <a:srgbClr val="446652"/>
                </a:solidFill>
              </a:defRPr>
            </a:lvl5pPr>
            <a:lvl6pPr lvl="5" algn="ctr" rtl="0">
              <a:spcBef>
                <a:spcPts val="0"/>
              </a:spcBef>
              <a:spcAft>
                <a:spcPts val="0"/>
              </a:spcAft>
              <a:buClr>
                <a:srgbClr val="446652"/>
              </a:buClr>
              <a:buSzPts val="5500"/>
              <a:buNone/>
              <a:defRPr sz="7333">
                <a:solidFill>
                  <a:srgbClr val="446652"/>
                </a:solidFill>
              </a:defRPr>
            </a:lvl6pPr>
            <a:lvl7pPr lvl="6" algn="ctr" rtl="0">
              <a:spcBef>
                <a:spcPts val="0"/>
              </a:spcBef>
              <a:spcAft>
                <a:spcPts val="0"/>
              </a:spcAft>
              <a:buClr>
                <a:srgbClr val="446652"/>
              </a:buClr>
              <a:buSzPts val="5500"/>
              <a:buNone/>
              <a:defRPr sz="7333">
                <a:solidFill>
                  <a:srgbClr val="446652"/>
                </a:solidFill>
              </a:defRPr>
            </a:lvl7pPr>
            <a:lvl8pPr lvl="7" algn="ctr" rtl="0">
              <a:spcBef>
                <a:spcPts val="0"/>
              </a:spcBef>
              <a:spcAft>
                <a:spcPts val="0"/>
              </a:spcAft>
              <a:buClr>
                <a:srgbClr val="446652"/>
              </a:buClr>
              <a:buSzPts val="5500"/>
              <a:buNone/>
              <a:defRPr sz="7333">
                <a:solidFill>
                  <a:srgbClr val="446652"/>
                </a:solidFill>
              </a:defRPr>
            </a:lvl8pPr>
            <a:lvl9pPr lvl="8" algn="ctr" rtl="0">
              <a:spcBef>
                <a:spcPts val="0"/>
              </a:spcBef>
              <a:spcAft>
                <a:spcPts val="0"/>
              </a:spcAft>
              <a:buClr>
                <a:srgbClr val="446652"/>
              </a:buClr>
              <a:buSzPts val="5500"/>
              <a:buNone/>
              <a:defRPr sz="7333">
                <a:solidFill>
                  <a:srgbClr val="446652"/>
                </a:solidFill>
              </a:defRPr>
            </a:lvl9pPr>
          </a:lstStyle>
          <a:p>
            <a:r>
              <a:t>xx%</a:t>
            </a:r>
          </a:p>
        </p:txBody>
      </p:sp>
      <p:sp>
        <p:nvSpPr>
          <p:cNvPr id="105" name="Google Shape;105;p17"/>
          <p:cNvSpPr txBox="1">
            <a:spLocks noGrp="1"/>
          </p:cNvSpPr>
          <p:nvPr>
            <p:ph type="title" idx="9"/>
          </p:nvPr>
        </p:nvSpPr>
        <p:spPr>
          <a:xfrm>
            <a:off x="965400" y="702100"/>
            <a:ext cx="10266800" cy="777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Chivo"/>
                <a:ea typeface="Chivo"/>
                <a:cs typeface="Chivo"/>
                <a:sym typeface="Chivo"/>
              </a:defRPr>
            </a:lvl2pPr>
            <a:lvl3pPr lvl="2" rtl="0">
              <a:spcBef>
                <a:spcPts val="0"/>
              </a:spcBef>
              <a:spcAft>
                <a:spcPts val="0"/>
              </a:spcAft>
              <a:buSzPts val="2800"/>
              <a:buNone/>
              <a:defRPr>
                <a:latin typeface="Chivo"/>
                <a:ea typeface="Chivo"/>
                <a:cs typeface="Chivo"/>
                <a:sym typeface="Chivo"/>
              </a:defRPr>
            </a:lvl3pPr>
            <a:lvl4pPr lvl="3" rtl="0">
              <a:spcBef>
                <a:spcPts val="0"/>
              </a:spcBef>
              <a:spcAft>
                <a:spcPts val="0"/>
              </a:spcAft>
              <a:buSzPts val="2800"/>
              <a:buNone/>
              <a:defRPr>
                <a:latin typeface="Chivo"/>
                <a:ea typeface="Chivo"/>
                <a:cs typeface="Chivo"/>
                <a:sym typeface="Chivo"/>
              </a:defRPr>
            </a:lvl4pPr>
            <a:lvl5pPr lvl="4" rtl="0">
              <a:spcBef>
                <a:spcPts val="0"/>
              </a:spcBef>
              <a:spcAft>
                <a:spcPts val="0"/>
              </a:spcAft>
              <a:buSzPts val="2800"/>
              <a:buNone/>
              <a:defRPr>
                <a:latin typeface="Chivo"/>
                <a:ea typeface="Chivo"/>
                <a:cs typeface="Chivo"/>
                <a:sym typeface="Chivo"/>
              </a:defRPr>
            </a:lvl5pPr>
            <a:lvl6pPr lvl="5" rtl="0">
              <a:spcBef>
                <a:spcPts val="0"/>
              </a:spcBef>
              <a:spcAft>
                <a:spcPts val="0"/>
              </a:spcAft>
              <a:buSzPts val="2800"/>
              <a:buNone/>
              <a:defRPr>
                <a:latin typeface="Chivo"/>
                <a:ea typeface="Chivo"/>
                <a:cs typeface="Chivo"/>
                <a:sym typeface="Chivo"/>
              </a:defRPr>
            </a:lvl6pPr>
            <a:lvl7pPr lvl="6" rtl="0">
              <a:spcBef>
                <a:spcPts val="0"/>
              </a:spcBef>
              <a:spcAft>
                <a:spcPts val="0"/>
              </a:spcAft>
              <a:buSzPts val="2800"/>
              <a:buNone/>
              <a:defRPr>
                <a:latin typeface="Chivo"/>
                <a:ea typeface="Chivo"/>
                <a:cs typeface="Chivo"/>
                <a:sym typeface="Chivo"/>
              </a:defRPr>
            </a:lvl7pPr>
            <a:lvl8pPr lvl="7" rtl="0">
              <a:spcBef>
                <a:spcPts val="0"/>
              </a:spcBef>
              <a:spcAft>
                <a:spcPts val="0"/>
              </a:spcAft>
              <a:buSzPts val="2800"/>
              <a:buNone/>
              <a:defRPr>
                <a:latin typeface="Chivo"/>
                <a:ea typeface="Chivo"/>
                <a:cs typeface="Chivo"/>
                <a:sym typeface="Chivo"/>
              </a:defRPr>
            </a:lvl8pPr>
            <a:lvl9pPr lvl="8" rtl="0">
              <a:spcBef>
                <a:spcPts val="0"/>
              </a:spcBef>
              <a:spcAft>
                <a:spcPts val="0"/>
              </a:spcAft>
              <a:buSzPts val="2800"/>
              <a:buNone/>
              <a:defRPr>
                <a:latin typeface="Chivo"/>
                <a:ea typeface="Chivo"/>
                <a:cs typeface="Chivo"/>
                <a:sym typeface="Chivo"/>
              </a:defRPr>
            </a:lvl9pPr>
          </a:lstStyle>
          <a:p>
            <a:endParaRPr/>
          </a:p>
        </p:txBody>
      </p:sp>
    </p:spTree>
    <p:extLst>
      <p:ext uri="{BB962C8B-B14F-4D97-AF65-F5344CB8AC3E}">
        <p14:creationId xmlns:p14="http://schemas.microsoft.com/office/powerpoint/2010/main" val="42536863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106"/>
        <p:cNvGrpSpPr/>
        <p:nvPr/>
      </p:nvGrpSpPr>
      <p:grpSpPr>
        <a:xfrm>
          <a:off x="0" y="0"/>
          <a:ext cx="0" cy="0"/>
          <a:chOff x="0" y="0"/>
          <a:chExt cx="0" cy="0"/>
        </a:xfrm>
      </p:grpSpPr>
      <p:sp>
        <p:nvSpPr>
          <p:cNvPr id="107" name="Google Shape;107;p18"/>
          <p:cNvSpPr txBox="1">
            <a:spLocks noGrp="1"/>
          </p:cNvSpPr>
          <p:nvPr>
            <p:ph type="subTitle" idx="1"/>
          </p:nvPr>
        </p:nvSpPr>
        <p:spPr>
          <a:xfrm>
            <a:off x="1153267" y="2447100"/>
            <a:ext cx="30480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108" name="Google Shape;108;p18"/>
          <p:cNvSpPr txBox="1">
            <a:spLocks noGrp="1"/>
          </p:cNvSpPr>
          <p:nvPr>
            <p:ph type="subTitle" idx="2"/>
          </p:nvPr>
        </p:nvSpPr>
        <p:spPr>
          <a:xfrm>
            <a:off x="4572000" y="2447100"/>
            <a:ext cx="30480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109" name="Google Shape;109;p18"/>
          <p:cNvSpPr txBox="1">
            <a:spLocks noGrp="1"/>
          </p:cNvSpPr>
          <p:nvPr>
            <p:ph type="subTitle" idx="3"/>
          </p:nvPr>
        </p:nvSpPr>
        <p:spPr>
          <a:xfrm>
            <a:off x="7997400" y="2447100"/>
            <a:ext cx="30480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110" name="Google Shape;110;p18"/>
          <p:cNvSpPr txBox="1">
            <a:spLocks noGrp="1"/>
          </p:cNvSpPr>
          <p:nvPr>
            <p:ph type="body" idx="4"/>
          </p:nvPr>
        </p:nvSpPr>
        <p:spPr>
          <a:xfrm>
            <a:off x="1153267" y="3083500"/>
            <a:ext cx="30480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11" name="Google Shape;111;p18"/>
          <p:cNvSpPr txBox="1">
            <a:spLocks noGrp="1"/>
          </p:cNvSpPr>
          <p:nvPr>
            <p:ph type="body" idx="5"/>
          </p:nvPr>
        </p:nvSpPr>
        <p:spPr>
          <a:xfrm>
            <a:off x="4572400" y="3083500"/>
            <a:ext cx="30472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12" name="Google Shape;112;p18"/>
          <p:cNvSpPr txBox="1">
            <a:spLocks noGrp="1"/>
          </p:cNvSpPr>
          <p:nvPr>
            <p:ph type="body" idx="6"/>
          </p:nvPr>
        </p:nvSpPr>
        <p:spPr>
          <a:xfrm>
            <a:off x="7997400" y="3083500"/>
            <a:ext cx="30480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13" name="Google Shape;113;p18"/>
          <p:cNvSpPr txBox="1">
            <a:spLocks noGrp="1"/>
          </p:cNvSpPr>
          <p:nvPr>
            <p:ph type="subTitle" idx="7"/>
          </p:nvPr>
        </p:nvSpPr>
        <p:spPr>
          <a:xfrm>
            <a:off x="1153267" y="4738003"/>
            <a:ext cx="30480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114" name="Google Shape;114;p18"/>
          <p:cNvSpPr txBox="1">
            <a:spLocks noGrp="1"/>
          </p:cNvSpPr>
          <p:nvPr>
            <p:ph type="subTitle" idx="8"/>
          </p:nvPr>
        </p:nvSpPr>
        <p:spPr>
          <a:xfrm>
            <a:off x="4572000" y="4738003"/>
            <a:ext cx="30480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115" name="Google Shape;115;p18"/>
          <p:cNvSpPr txBox="1">
            <a:spLocks noGrp="1"/>
          </p:cNvSpPr>
          <p:nvPr>
            <p:ph type="subTitle" idx="9"/>
          </p:nvPr>
        </p:nvSpPr>
        <p:spPr>
          <a:xfrm>
            <a:off x="7997400" y="4738003"/>
            <a:ext cx="30480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116" name="Google Shape;116;p18"/>
          <p:cNvSpPr txBox="1">
            <a:spLocks noGrp="1"/>
          </p:cNvSpPr>
          <p:nvPr>
            <p:ph type="body" idx="13"/>
          </p:nvPr>
        </p:nvSpPr>
        <p:spPr>
          <a:xfrm>
            <a:off x="1153267" y="5374400"/>
            <a:ext cx="30480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17" name="Google Shape;117;p18"/>
          <p:cNvSpPr txBox="1">
            <a:spLocks noGrp="1"/>
          </p:cNvSpPr>
          <p:nvPr>
            <p:ph type="body" idx="14"/>
          </p:nvPr>
        </p:nvSpPr>
        <p:spPr>
          <a:xfrm>
            <a:off x="4572400" y="5374401"/>
            <a:ext cx="30472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18" name="Google Shape;118;p18"/>
          <p:cNvSpPr txBox="1">
            <a:spLocks noGrp="1"/>
          </p:cNvSpPr>
          <p:nvPr>
            <p:ph type="body" idx="15"/>
          </p:nvPr>
        </p:nvSpPr>
        <p:spPr>
          <a:xfrm>
            <a:off x="7997400" y="5374401"/>
            <a:ext cx="30480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19" name="Google Shape;119;p18"/>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6C503E"/>
                </a:solidFill>
                <a:latin typeface="PT Serif"/>
                <a:ea typeface="PT Serif"/>
                <a:cs typeface="PT Serif"/>
                <a:sym typeface="PT Serif"/>
              </a:defRPr>
            </a:lvl1pPr>
            <a:lvl2pPr lvl="1" rtl="0">
              <a:spcBef>
                <a:spcPts val="0"/>
              </a:spcBef>
              <a:spcAft>
                <a:spcPts val="0"/>
              </a:spcAft>
              <a:buNone/>
              <a:defRPr>
                <a:solidFill>
                  <a:srgbClr val="6C503E"/>
                </a:solidFill>
                <a:latin typeface="PT Serif"/>
                <a:ea typeface="PT Serif"/>
                <a:cs typeface="PT Serif"/>
                <a:sym typeface="PT Serif"/>
              </a:defRPr>
            </a:lvl2pPr>
            <a:lvl3pPr lvl="2" rtl="0">
              <a:spcBef>
                <a:spcPts val="0"/>
              </a:spcBef>
              <a:spcAft>
                <a:spcPts val="0"/>
              </a:spcAft>
              <a:buNone/>
              <a:defRPr>
                <a:solidFill>
                  <a:srgbClr val="6C503E"/>
                </a:solidFill>
                <a:latin typeface="PT Serif"/>
                <a:ea typeface="PT Serif"/>
                <a:cs typeface="PT Serif"/>
                <a:sym typeface="PT Serif"/>
              </a:defRPr>
            </a:lvl3pPr>
            <a:lvl4pPr lvl="3" rtl="0">
              <a:spcBef>
                <a:spcPts val="0"/>
              </a:spcBef>
              <a:spcAft>
                <a:spcPts val="0"/>
              </a:spcAft>
              <a:buNone/>
              <a:defRPr>
                <a:solidFill>
                  <a:srgbClr val="6C503E"/>
                </a:solidFill>
                <a:latin typeface="PT Serif"/>
                <a:ea typeface="PT Serif"/>
                <a:cs typeface="PT Serif"/>
                <a:sym typeface="PT Serif"/>
              </a:defRPr>
            </a:lvl4pPr>
            <a:lvl5pPr lvl="4" rtl="0">
              <a:spcBef>
                <a:spcPts val="0"/>
              </a:spcBef>
              <a:spcAft>
                <a:spcPts val="0"/>
              </a:spcAft>
              <a:buNone/>
              <a:defRPr>
                <a:solidFill>
                  <a:srgbClr val="6C503E"/>
                </a:solidFill>
                <a:latin typeface="PT Serif"/>
                <a:ea typeface="PT Serif"/>
                <a:cs typeface="PT Serif"/>
                <a:sym typeface="PT Serif"/>
              </a:defRPr>
            </a:lvl5pPr>
            <a:lvl6pPr lvl="5" rtl="0">
              <a:spcBef>
                <a:spcPts val="0"/>
              </a:spcBef>
              <a:spcAft>
                <a:spcPts val="0"/>
              </a:spcAft>
              <a:buNone/>
              <a:defRPr>
                <a:solidFill>
                  <a:srgbClr val="6C503E"/>
                </a:solidFill>
                <a:latin typeface="PT Serif"/>
                <a:ea typeface="PT Serif"/>
                <a:cs typeface="PT Serif"/>
                <a:sym typeface="PT Serif"/>
              </a:defRPr>
            </a:lvl6pPr>
            <a:lvl7pPr lvl="6" rtl="0">
              <a:spcBef>
                <a:spcPts val="0"/>
              </a:spcBef>
              <a:spcAft>
                <a:spcPts val="0"/>
              </a:spcAft>
              <a:buNone/>
              <a:defRPr>
                <a:solidFill>
                  <a:srgbClr val="6C503E"/>
                </a:solidFill>
                <a:latin typeface="PT Serif"/>
                <a:ea typeface="PT Serif"/>
                <a:cs typeface="PT Serif"/>
                <a:sym typeface="PT Serif"/>
              </a:defRPr>
            </a:lvl7pPr>
            <a:lvl8pPr lvl="7" rtl="0">
              <a:spcBef>
                <a:spcPts val="0"/>
              </a:spcBef>
              <a:spcAft>
                <a:spcPts val="0"/>
              </a:spcAft>
              <a:buNone/>
              <a:defRPr>
                <a:solidFill>
                  <a:srgbClr val="6C503E"/>
                </a:solidFill>
                <a:latin typeface="PT Serif"/>
                <a:ea typeface="PT Serif"/>
                <a:cs typeface="PT Serif"/>
                <a:sym typeface="PT Serif"/>
              </a:defRPr>
            </a:lvl8pPr>
            <a:lvl9pPr lvl="8" rtl="0">
              <a:spcBef>
                <a:spcPts val="0"/>
              </a:spcBef>
              <a:spcAft>
                <a:spcPts val="0"/>
              </a:spcAft>
              <a:buNone/>
              <a:defRPr>
                <a:solidFill>
                  <a:srgbClr val="6C503E"/>
                </a:solidFill>
                <a:latin typeface="PT Serif"/>
                <a:ea typeface="PT Serif"/>
                <a:cs typeface="PT Serif"/>
                <a:sym typeface="PT Serif"/>
              </a:defRPr>
            </a:lvl9pPr>
          </a:lstStyle>
          <a:p>
            <a:endParaRPr/>
          </a:p>
        </p:txBody>
      </p:sp>
    </p:spTree>
    <p:extLst>
      <p:ext uri="{BB962C8B-B14F-4D97-AF65-F5344CB8AC3E}">
        <p14:creationId xmlns:p14="http://schemas.microsoft.com/office/powerpoint/2010/main" val="1811226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6"/>
        <p:cNvGrpSpPr/>
        <p:nvPr/>
      </p:nvGrpSpPr>
      <p:grpSpPr>
        <a:xfrm>
          <a:off x="0" y="0"/>
          <a:ext cx="0" cy="0"/>
          <a:chOff x="0" y="0"/>
          <a:chExt cx="0" cy="0"/>
        </a:xfrm>
      </p:grpSpPr>
      <p:pic>
        <p:nvPicPr>
          <p:cNvPr id="27" name="Google Shape;27;p5"/>
          <p:cNvPicPr preferRelativeResize="0"/>
          <p:nvPr/>
        </p:nvPicPr>
        <p:blipFill>
          <a:blip r:embed="rId2">
            <a:alphaModFix/>
          </a:blip>
          <a:stretch>
            <a:fillRect/>
          </a:stretch>
        </p:blipFill>
        <p:spPr>
          <a:xfrm rot="10800000">
            <a:off x="7970901" y="-1828800"/>
            <a:ext cx="6176899" cy="6246267"/>
          </a:xfrm>
          <a:prstGeom prst="rect">
            <a:avLst/>
          </a:prstGeom>
          <a:noFill/>
          <a:ln>
            <a:noFill/>
          </a:ln>
        </p:spPr>
      </p:pic>
      <p:sp>
        <p:nvSpPr>
          <p:cNvPr id="28" name="Google Shape;28;p5"/>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29" name="Google Shape;29;p5"/>
          <p:cNvSpPr txBox="1">
            <a:spLocks noGrp="1"/>
          </p:cNvSpPr>
          <p:nvPr>
            <p:ph type="body" idx="1"/>
          </p:nvPr>
        </p:nvSpPr>
        <p:spPr>
          <a:xfrm>
            <a:off x="1317033" y="4607600"/>
            <a:ext cx="4436400" cy="1493200"/>
          </a:xfrm>
          <a:prstGeom prst="rect">
            <a:avLst/>
          </a:prstGeom>
        </p:spPr>
        <p:txBody>
          <a:bodyPr spcFirstLastPara="1" wrap="square" lIns="91425" tIns="91425" rIns="91425" bIns="91425" anchor="t" anchorCtr="0">
            <a:noAutofit/>
          </a:bodyPr>
          <a:lstStyle>
            <a:lvl1pPr marL="609585" lvl="0" indent="-440256" algn="ctr">
              <a:spcBef>
                <a:spcPts val="0"/>
              </a:spcBef>
              <a:spcAft>
                <a:spcPts val="0"/>
              </a:spcAft>
              <a:buSzPts val="1600"/>
              <a:buChar char="●"/>
              <a:defRPr sz="2133"/>
            </a:lvl1pPr>
            <a:lvl2pPr marL="1219170" lvl="1" indent="-440256" algn="ctr">
              <a:spcBef>
                <a:spcPts val="2133"/>
              </a:spcBef>
              <a:spcAft>
                <a:spcPts val="0"/>
              </a:spcAft>
              <a:buSzPts val="1600"/>
              <a:buChar char="○"/>
              <a:defRPr sz="2133"/>
            </a:lvl2pPr>
            <a:lvl3pPr marL="1828754" lvl="2" indent="-440256" algn="ctr">
              <a:spcBef>
                <a:spcPts val="2133"/>
              </a:spcBef>
              <a:spcAft>
                <a:spcPts val="0"/>
              </a:spcAft>
              <a:buSzPts val="1600"/>
              <a:buChar char="■"/>
              <a:defRPr sz="2133"/>
            </a:lvl3pPr>
            <a:lvl4pPr marL="2438339" lvl="3" indent="-440256" algn="ctr">
              <a:spcBef>
                <a:spcPts val="2133"/>
              </a:spcBef>
              <a:spcAft>
                <a:spcPts val="0"/>
              </a:spcAft>
              <a:buSzPts val="1600"/>
              <a:buChar char="●"/>
              <a:defRPr sz="2133"/>
            </a:lvl4pPr>
            <a:lvl5pPr marL="3047924" lvl="4" indent="-440256" algn="ctr">
              <a:spcBef>
                <a:spcPts val="2133"/>
              </a:spcBef>
              <a:spcAft>
                <a:spcPts val="0"/>
              </a:spcAft>
              <a:buSzPts val="1600"/>
              <a:buChar char="○"/>
              <a:defRPr sz="2133"/>
            </a:lvl5pPr>
            <a:lvl6pPr marL="3657509" lvl="5" indent="-440256" algn="ctr">
              <a:spcBef>
                <a:spcPts val="2133"/>
              </a:spcBef>
              <a:spcAft>
                <a:spcPts val="0"/>
              </a:spcAft>
              <a:buSzPts val="1600"/>
              <a:buChar char="■"/>
              <a:defRPr sz="2133"/>
            </a:lvl6pPr>
            <a:lvl7pPr marL="4267093" lvl="6" indent="-440256" algn="ctr">
              <a:spcBef>
                <a:spcPts val="2133"/>
              </a:spcBef>
              <a:spcAft>
                <a:spcPts val="0"/>
              </a:spcAft>
              <a:buSzPts val="1600"/>
              <a:buChar char="●"/>
              <a:defRPr sz="2133"/>
            </a:lvl7pPr>
            <a:lvl8pPr marL="4876678" lvl="7" indent="-440256" algn="ctr">
              <a:spcBef>
                <a:spcPts val="2133"/>
              </a:spcBef>
              <a:spcAft>
                <a:spcPts val="0"/>
              </a:spcAft>
              <a:buSzPts val="1600"/>
              <a:buChar char="○"/>
              <a:defRPr sz="2133"/>
            </a:lvl8pPr>
            <a:lvl9pPr marL="5486263" lvl="8" indent="-440256" algn="ctr">
              <a:spcBef>
                <a:spcPts val="2133"/>
              </a:spcBef>
              <a:spcAft>
                <a:spcPts val="2133"/>
              </a:spcAft>
              <a:buSzPts val="1600"/>
              <a:buChar char="■"/>
              <a:defRPr sz="2133"/>
            </a:lvl9pPr>
          </a:lstStyle>
          <a:p>
            <a:endParaRPr/>
          </a:p>
        </p:txBody>
      </p:sp>
      <p:sp>
        <p:nvSpPr>
          <p:cNvPr id="30" name="Google Shape;30;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sp>
        <p:nvSpPr>
          <p:cNvPr id="31" name="Google Shape;31;p5"/>
          <p:cNvSpPr txBox="1">
            <a:spLocks noGrp="1"/>
          </p:cNvSpPr>
          <p:nvPr>
            <p:ph type="body" idx="2"/>
          </p:nvPr>
        </p:nvSpPr>
        <p:spPr>
          <a:xfrm>
            <a:off x="6438557" y="4607600"/>
            <a:ext cx="4436400" cy="14932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sz="2133"/>
            </a:lvl1pPr>
            <a:lvl2pPr marL="1219170" lvl="1" indent="-440256" algn="ctr" rtl="0">
              <a:spcBef>
                <a:spcPts val="2133"/>
              </a:spcBef>
              <a:spcAft>
                <a:spcPts val="0"/>
              </a:spcAft>
              <a:buSzPts val="1600"/>
              <a:buChar char="○"/>
              <a:defRPr sz="2133"/>
            </a:lvl2pPr>
            <a:lvl3pPr marL="1828754" lvl="2" indent="-440256" algn="ctr" rtl="0">
              <a:spcBef>
                <a:spcPts val="2133"/>
              </a:spcBef>
              <a:spcAft>
                <a:spcPts val="0"/>
              </a:spcAft>
              <a:buSzPts val="1600"/>
              <a:buChar char="■"/>
              <a:defRPr sz="2133"/>
            </a:lvl3pPr>
            <a:lvl4pPr marL="2438339" lvl="3" indent="-440256" algn="ctr" rtl="0">
              <a:spcBef>
                <a:spcPts val="2133"/>
              </a:spcBef>
              <a:spcAft>
                <a:spcPts val="0"/>
              </a:spcAft>
              <a:buSzPts val="1600"/>
              <a:buChar char="●"/>
              <a:defRPr sz="2133"/>
            </a:lvl4pPr>
            <a:lvl5pPr marL="3047924" lvl="4" indent="-440256" algn="ctr" rtl="0">
              <a:spcBef>
                <a:spcPts val="2133"/>
              </a:spcBef>
              <a:spcAft>
                <a:spcPts val="0"/>
              </a:spcAft>
              <a:buSzPts val="1600"/>
              <a:buChar char="○"/>
              <a:defRPr sz="2133"/>
            </a:lvl5pPr>
            <a:lvl6pPr marL="3657509" lvl="5" indent="-440256" algn="ctr" rtl="0">
              <a:spcBef>
                <a:spcPts val="2133"/>
              </a:spcBef>
              <a:spcAft>
                <a:spcPts val="0"/>
              </a:spcAft>
              <a:buSzPts val="1600"/>
              <a:buChar char="■"/>
              <a:defRPr sz="2133"/>
            </a:lvl6pPr>
            <a:lvl7pPr marL="4267093" lvl="6" indent="-440256" algn="ctr" rtl="0">
              <a:spcBef>
                <a:spcPts val="2133"/>
              </a:spcBef>
              <a:spcAft>
                <a:spcPts val="0"/>
              </a:spcAft>
              <a:buSzPts val="1600"/>
              <a:buChar char="●"/>
              <a:defRPr sz="2133"/>
            </a:lvl7pPr>
            <a:lvl8pPr marL="4876678" lvl="7" indent="-440256" algn="ctr" rtl="0">
              <a:spcBef>
                <a:spcPts val="2133"/>
              </a:spcBef>
              <a:spcAft>
                <a:spcPts val="0"/>
              </a:spcAft>
              <a:buSzPts val="1600"/>
              <a:buChar char="○"/>
              <a:defRPr sz="2133"/>
            </a:lvl8pPr>
            <a:lvl9pPr marL="5486263" lvl="8" indent="-440256" algn="ctr" rtl="0">
              <a:spcBef>
                <a:spcPts val="2133"/>
              </a:spcBef>
              <a:spcAft>
                <a:spcPts val="2133"/>
              </a:spcAft>
              <a:buSzPts val="1600"/>
              <a:buChar char="■"/>
              <a:defRPr sz="2133"/>
            </a:lvl9pPr>
          </a:lstStyle>
          <a:p>
            <a:endParaRPr/>
          </a:p>
        </p:txBody>
      </p:sp>
      <p:sp>
        <p:nvSpPr>
          <p:cNvPr id="32" name="Google Shape;32;p5"/>
          <p:cNvSpPr txBox="1">
            <a:spLocks noGrp="1"/>
          </p:cNvSpPr>
          <p:nvPr>
            <p:ph type="subTitle" idx="3"/>
          </p:nvPr>
        </p:nvSpPr>
        <p:spPr>
          <a:xfrm>
            <a:off x="1317033" y="3981200"/>
            <a:ext cx="44364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33" name="Google Shape;33;p5"/>
          <p:cNvSpPr txBox="1">
            <a:spLocks noGrp="1"/>
          </p:cNvSpPr>
          <p:nvPr>
            <p:ph type="subTitle" idx="4"/>
          </p:nvPr>
        </p:nvSpPr>
        <p:spPr>
          <a:xfrm>
            <a:off x="6438557" y="3981200"/>
            <a:ext cx="44364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Tree>
    <p:extLst>
      <p:ext uri="{BB962C8B-B14F-4D97-AF65-F5344CB8AC3E}">
        <p14:creationId xmlns:p14="http://schemas.microsoft.com/office/powerpoint/2010/main" val="11252668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background 2">
  <p:cSld name="Title + background 2">
    <p:spTree>
      <p:nvGrpSpPr>
        <p:cNvPr id="1" name="Shape 120"/>
        <p:cNvGrpSpPr/>
        <p:nvPr/>
      </p:nvGrpSpPr>
      <p:grpSpPr>
        <a:xfrm>
          <a:off x="0" y="0"/>
          <a:ext cx="0" cy="0"/>
          <a:chOff x="0" y="0"/>
          <a:chExt cx="0" cy="0"/>
        </a:xfrm>
      </p:grpSpPr>
      <p:pic>
        <p:nvPicPr>
          <p:cNvPr id="121" name="Google Shape;121;p19"/>
          <p:cNvPicPr preferRelativeResize="0"/>
          <p:nvPr/>
        </p:nvPicPr>
        <p:blipFill>
          <a:blip r:embed="rId2">
            <a:alphaModFix/>
          </a:blip>
          <a:stretch>
            <a:fillRect/>
          </a:stretch>
        </p:blipFill>
        <p:spPr>
          <a:xfrm rot="10800000">
            <a:off x="7970901" y="-1828800"/>
            <a:ext cx="6176899" cy="6246267"/>
          </a:xfrm>
          <a:prstGeom prst="rect">
            <a:avLst/>
          </a:prstGeom>
          <a:noFill/>
          <a:ln>
            <a:noFill/>
          </a:ln>
        </p:spPr>
      </p:pic>
      <p:sp>
        <p:nvSpPr>
          <p:cNvPr id="122" name="Google Shape;122;p19"/>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6C503E"/>
                </a:solidFill>
                <a:latin typeface="PT Serif"/>
                <a:ea typeface="PT Serif"/>
                <a:cs typeface="PT Serif"/>
                <a:sym typeface="PT Serif"/>
              </a:defRPr>
            </a:lvl1pPr>
            <a:lvl2pPr lvl="1" algn="ctr" rtl="0">
              <a:spcBef>
                <a:spcPts val="0"/>
              </a:spcBef>
              <a:spcAft>
                <a:spcPts val="0"/>
              </a:spcAft>
              <a:buNone/>
              <a:defRPr>
                <a:solidFill>
                  <a:srgbClr val="6C503E"/>
                </a:solidFill>
                <a:latin typeface="PT Serif"/>
                <a:ea typeface="PT Serif"/>
                <a:cs typeface="PT Serif"/>
                <a:sym typeface="PT Serif"/>
              </a:defRPr>
            </a:lvl2pPr>
            <a:lvl3pPr lvl="2" algn="ctr" rtl="0">
              <a:spcBef>
                <a:spcPts val="0"/>
              </a:spcBef>
              <a:spcAft>
                <a:spcPts val="0"/>
              </a:spcAft>
              <a:buNone/>
              <a:defRPr>
                <a:solidFill>
                  <a:srgbClr val="6C503E"/>
                </a:solidFill>
                <a:latin typeface="PT Serif"/>
                <a:ea typeface="PT Serif"/>
                <a:cs typeface="PT Serif"/>
                <a:sym typeface="PT Serif"/>
              </a:defRPr>
            </a:lvl3pPr>
            <a:lvl4pPr lvl="3" algn="ctr" rtl="0">
              <a:spcBef>
                <a:spcPts val="0"/>
              </a:spcBef>
              <a:spcAft>
                <a:spcPts val="0"/>
              </a:spcAft>
              <a:buNone/>
              <a:defRPr>
                <a:solidFill>
                  <a:srgbClr val="6C503E"/>
                </a:solidFill>
                <a:latin typeface="PT Serif"/>
                <a:ea typeface="PT Serif"/>
                <a:cs typeface="PT Serif"/>
                <a:sym typeface="PT Serif"/>
              </a:defRPr>
            </a:lvl4pPr>
            <a:lvl5pPr lvl="4" algn="ctr" rtl="0">
              <a:spcBef>
                <a:spcPts val="0"/>
              </a:spcBef>
              <a:spcAft>
                <a:spcPts val="0"/>
              </a:spcAft>
              <a:buNone/>
              <a:defRPr>
                <a:solidFill>
                  <a:srgbClr val="6C503E"/>
                </a:solidFill>
                <a:latin typeface="PT Serif"/>
                <a:ea typeface="PT Serif"/>
                <a:cs typeface="PT Serif"/>
                <a:sym typeface="PT Serif"/>
              </a:defRPr>
            </a:lvl5pPr>
            <a:lvl6pPr lvl="5" algn="ctr" rtl="0">
              <a:spcBef>
                <a:spcPts val="0"/>
              </a:spcBef>
              <a:spcAft>
                <a:spcPts val="0"/>
              </a:spcAft>
              <a:buNone/>
              <a:defRPr>
                <a:solidFill>
                  <a:srgbClr val="6C503E"/>
                </a:solidFill>
                <a:latin typeface="PT Serif"/>
                <a:ea typeface="PT Serif"/>
                <a:cs typeface="PT Serif"/>
                <a:sym typeface="PT Serif"/>
              </a:defRPr>
            </a:lvl6pPr>
            <a:lvl7pPr lvl="6" algn="ctr" rtl="0">
              <a:spcBef>
                <a:spcPts val="0"/>
              </a:spcBef>
              <a:spcAft>
                <a:spcPts val="0"/>
              </a:spcAft>
              <a:buNone/>
              <a:defRPr>
                <a:solidFill>
                  <a:srgbClr val="6C503E"/>
                </a:solidFill>
                <a:latin typeface="PT Serif"/>
                <a:ea typeface="PT Serif"/>
                <a:cs typeface="PT Serif"/>
                <a:sym typeface="PT Serif"/>
              </a:defRPr>
            </a:lvl7pPr>
            <a:lvl8pPr lvl="7" algn="ctr" rtl="0">
              <a:spcBef>
                <a:spcPts val="0"/>
              </a:spcBef>
              <a:spcAft>
                <a:spcPts val="0"/>
              </a:spcAft>
              <a:buNone/>
              <a:defRPr>
                <a:solidFill>
                  <a:srgbClr val="6C503E"/>
                </a:solidFill>
                <a:latin typeface="PT Serif"/>
                <a:ea typeface="PT Serif"/>
                <a:cs typeface="PT Serif"/>
                <a:sym typeface="PT Serif"/>
              </a:defRPr>
            </a:lvl8pPr>
            <a:lvl9pPr lvl="8" algn="ctr" rtl="0">
              <a:spcBef>
                <a:spcPts val="0"/>
              </a:spcBef>
              <a:spcAft>
                <a:spcPts val="0"/>
              </a:spcAft>
              <a:buNone/>
              <a:defRPr>
                <a:solidFill>
                  <a:srgbClr val="6C503E"/>
                </a:solidFill>
                <a:latin typeface="PT Serif"/>
                <a:ea typeface="PT Serif"/>
                <a:cs typeface="PT Serif"/>
                <a:sym typeface="PT Serif"/>
              </a:defRPr>
            </a:lvl9pPr>
          </a:lstStyle>
          <a:p>
            <a:endParaRPr/>
          </a:p>
        </p:txBody>
      </p:sp>
    </p:spTree>
    <p:extLst>
      <p:ext uri="{BB962C8B-B14F-4D97-AF65-F5344CB8AC3E}">
        <p14:creationId xmlns:p14="http://schemas.microsoft.com/office/powerpoint/2010/main" val="40982359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123"/>
        <p:cNvGrpSpPr/>
        <p:nvPr/>
      </p:nvGrpSpPr>
      <p:grpSpPr>
        <a:xfrm>
          <a:off x="0" y="0"/>
          <a:ext cx="0" cy="0"/>
          <a:chOff x="0" y="0"/>
          <a:chExt cx="0" cy="0"/>
        </a:xfrm>
      </p:grpSpPr>
      <p:pic>
        <p:nvPicPr>
          <p:cNvPr id="124" name="Google Shape;124;p20"/>
          <p:cNvPicPr preferRelativeResize="0"/>
          <p:nvPr/>
        </p:nvPicPr>
        <p:blipFill>
          <a:blip r:embed="rId2">
            <a:alphaModFix/>
          </a:blip>
          <a:stretch>
            <a:fillRect/>
          </a:stretch>
        </p:blipFill>
        <p:spPr>
          <a:xfrm rot="10800000">
            <a:off x="5842001" y="-134534"/>
            <a:ext cx="9194033" cy="8951467"/>
          </a:xfrm>
          <a:prstGeom prst="rect">
            <a:avLst/>
          </a:prstGeom>
          <a:noFill/>
          <a:ln>
            <a:noFill/>
          </a:ln>
        </p:spPr>
      </p:pic>
      <p:pic>
        <p:nvPicPr>
          <p:cNvPr id="125" name="Google Shape;125;p20"/>
          <p:cNvPicPr preferRelativeResize="0"/>
          <p:nvPr/>
        </p:nvPicPr>
        <p:blipFill>
          <a:blip r:embed="rId2">
            <a:alphaModFix/>
          </a:blip>
          <a:stretch>
            <a:fillRect/>
          </a:stretch>
        </p:blipFill>
        <p:spPr>
          <a:xfrm>
            <a:off x="-2692399" y="-2322067"/>
            <a:ext cx="9194033" cy="8951467"/>
          </a:xfrm>
          <a:prstGeom prst="rect">
            <a:avLst/>
          </a:prstGeom>
          <a:noFill/>
          <a:ln>
            <a:noFill/>
          </a:ln>
        </p:spPr>
      </p:pic>
      <p:sp>
        <p:nvSpPr>
          <p:cNvPr id="126" name="Google Shape;126;p20"/>
          <p:cNvSpPr txBox="1">
            <a:spLocks noGrp="1"/>
          </p:cNvSpPr>
          <p:nvPr>
            <p:ph type="ctrTitle"/>
          </p:nvPr>
        </p:nvSpPr>
        <p:spPr>
          <a:xfrm>
            <a:off x="2236600" y="1149500"/>
            <a:ext cx="7718800" cy="1212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6C503E"/>
              </a:buClr>
              <a:buSzPts val="5200"/>
              <a:buFont typeface="PT Serif"/>
              <a:buNone/>
              <a:defRPr sz="6933">
                <a:solidFill>
                  <a:srgbClr val="6C503E"/>
                </a:solidFill>
                <a:latin typeface="PT Serif"/>
                <a:ea typeface="PT Serif"/>
                <a:cs typeface="PT Serif"/>
                <a:sym typeface="PT Serif"/>
              </a:defRPr>
            </a:lvl1pPr>
            <a:lvl2pPr lvl="1" algn="ctr" rtl="0">
              <a:spcBef>
                <a:spcPts val="0"/>
              </a:spcBef>
              <a:spcAft>
                <a:spcPts val="0"/>
              </a:spcAft>
              <a:buSzPts val="4500"/>
              <a:buFont typeface="PT Serif"/>
              <a:buNone/>
              <a:defRPr sz="6000">
                <a:latin typeface="PT Serif"/>
                <a:ea typeface="PT Serif"/>
                <a:cs typeface="PT Serif"/>
                <a:sym typeface="PT Serif"/>
              </a:defRPr>
            </a:lvl2pPr>
            <a:lvl3pPr lvl="2" algn="ctr" rtl="0">
              <a:spcBef>
                <a:spcPts val="0"/>
              </a:spcBef>
              <a:spcAft>
                <a:spcPts val="0"/>
              </a:spcAft>
              <a:buSzPts val="4500"/>
              <a:buFont typeface="PT Serif"/>
              <a:buNone/>
              <a:defRPr sz="6000">
                <a:latin typeface="PT Serif"/>
                <a:ea typeface="PT Serif"/>
                <a:cs typeface="PT Serif"/>
                <a:sym typeface="PT Serif"/>
              </a:defRPr>
            </a:lvl3pPr>
            <a:lvl4pPr lvl="3" algn="ctr" rtl="0">
              <a:spcBef>
                <a:spcPts val="0"/>
              </a:spcBef>
              <a:spcAft>
                <a:spcPts val="0"/>
              </a:spcAft>
              <a:buSzPts val="4500"/>
              <a:buFont typeface="PT Serif"/>
              <a:buNone/>
              <a:defRPr sz="6000">
                <a:latin typeface="PT Serif"/>
                <a:ea typeface="PT Serif"/>
                <a:cs typeface="PT Serif"/>
                <a:sym typeface="PT Serif"/>
              </a:defRPr>
            </a:lvl4pPr>
            <a:lvl5pPr lvl="4" algn="ctr" rtl="0">
              <a:spcBef>
                <a:spcPts val="0"/>
              </a:spcBef>
              <a:spcAft>
                <a:spcPts val="0"/>
              </a:spcAft>
              <a:buSzPts val="4500"/>
              <a:buFont typeface="PT Serif"/>
              <a:buNone/>
              <a:defRPr sz="6000">
                <a:latin typeface="PT Serif"/>
                <a:ea typeface="PT Serif"/>
                <a:cs typeface="PT Serif"/>
                <a:sym typeface="PT Serif"/>
              </a:defRPr>
            </a:lvl5pPr>
            <a:lvl6pPr lvl="5" algn="ctr" rtl="0">
              <a:spcBef>
                <a:spcPts val="0"/>
              </a:spcBef>
              <a:spcAft>
                <a:spcPts val="0"/>
              </a:spcAft>
              <a:buSzPts val="4500"/>
              <a:buFont typeface="PT Serif"/>
              <a:buNone/>
              <a:defRPr sz="6000">
                <a:latin typeface="PT Serif"/>
                <a:ea typeface="PT Serif"/>
                <a:cs typeface="PT Serif"/>
                <a:sym typeface="PT Serif"/>
              </a:defRPr>
            </a:lvl6pPr>
            <a:lvl7pPr lvl="6" algn="ctr" rtl="0">
              <a:spcBef>
                <a:spcPts val="0"/>
              </a:spcBef>
              <a:spcAft>
                <a:spcPts val="0"/>
              </a:spcAft>
              <a:buSzPts val="4500"/>
              <a:buFont typeface="PT Serif"/>
              <a:buNone/>
              <a:defRPr sz="6000">
                <a:latin typeface="PT Serif"/>
                <a:ea typeface="PT Serif"/>
                <a:cs typeface="PT Serif"/>
                <a:sym typeface="PT Serif"/>
              </a:defRPr>
            </a:lvl7pPr>
            <a:lvl8pPr lvl="7" algn="ctr" rtl="0">
              <a:spcBef>
                <a:spcPts val="0"/>
              </a:spcBef>
              <a:spcAft>
                <a:spcPts val="0"/>
              </a:spcAft>
              <a:buSzPts val="4500"/>
              <a:buFont typeface="PT Serif"/>
              <a:buNone/>
              <a:defRPr sz="6000">
                <a:latin typeface="PT Serif"/>
                <a:ea typeface="PT Serif"/>
                <a:cs typeface="PT Serif"/>
                <a:sym typeface="PT Serif"/>
              </a:defRPr>
            </a:lvl8pPr>
            <a:lvl9pPr lvl="8" algn="ctr" rtl="0">
              <a:spcBef>
                <a:spcPts val="0"/>
              </a:spcBef>
              <a:spcAft>
                <a:spcPts val="0"/>
              </a:spcAft>
              <a:buSzPts val="4500"/>
              <a:buFont typeface="PT Serif"/>
              <a:buNone/>
              <a:defRPr sz="6000">
                <a:latin typeface="PT Serif"/>
                <a:ea typeface="PT Serif"/>
                <a:cs typeface="PT Serif"/>
                <a:sym typeface="PT Serif"/>
              </a:defRPr>
            </a:lvl9pPr>
          </a:lstStyle>
          <a:p>
            <a:endParaRPr/>
          </a:p>
        </p:txBody>
      </p:sp>
      <p:sp>
        <p:nvSpPr>
          <p:cNvPr id="127" name="Google Shape;127;p20"/>
          <p:cNvSpPr txBox="1">
            <a:spLocks noGrp="1"/>
          </p:cNvSpPr>
          <p:nvPr>
            <p:ph type="subTitle" idx="1"/>
          </p:nvPr>
        </p:nvSpPr>
        <p:spPr>
          <a:xfrm>
            <a:off x="2981800" y="2315700"/>
            <a:ext cx="6228400" cy="151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46652"/>
              </a:buClr>
              <a:buSzPts val="1600"/>
              <a:buNone/>
              <a:defRPr sz="2133">
                <a:solidFill>
                  <a:srgbClr val="446652"/>
                </a:solidFill>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28" name="Google Shape;128;p20"/>
          <p:cNvSpPr txBox="1"/>
          <p:nvPr/>
        </p:nvSpPr>
        <p:spPr>
          <a:xfrm>
            <a:off x="3886200" y="4774100"/>
            <a:ext cx="4419600" cy="991600"/>
          </a:xfrm>
          <a:prstGeom prst="rect">
            <a:avLst/>
          </a:prstGeom>
          <a:noFill/>
          <a:ln>
            <a:noFill/>
          </a:ln>
        </p:spPr>
        <p:txBody>
          <a:bodyPr spcFirstLastPara="1" wrap="square" lIns="121900" tIns="121900" rIns="121900" bIns="121900" anchor="b" anchorCtr="0">
            <a:noAutofit/>
          </a:bodyPr>
          <a:lstStyle/>
          <a:p>
            <a:pPr marL="0" marR="0" lvl="0" indent="0" algn="ctr" defTabSz="1219170" rtl="0" eaLnBrk="1" fontAlgn="auto" latinLnBrk="0" hangingPunct="1">
              <a:lnSpc>
                <a:spcPct val="115000"/>
              </a:lnSpc>
              <a:spcBef>
                <a:spcPts val="400"/>
              </a:spcBef>
              <a:spcAft>
                <a:spcPts val="0"/>
              </a:spcAft>
              <a:buClr>
                <a:srgbClr val="000000"/>
              </a:buClr>
              <a:buSzTx/>
              <a:buFont typeface="Arial"/>
              <a:buNone/>
              <a:tabLst/>
              <a:defRPr/>
            </a:pPr>
            <a:r>
              <a:rPr kumimoji="0" lang="en" sz="1333" b="0" i="0" u="none" strike="noStrike" kern="0" cap="none" spc="0" normalizeH="0" baseline="0" noProof="0">
                <a:ln>
                  <a:noFill/>
                </a:ln>
                <a:solidFill>
                  <a:srgbClr val="6C503E"/>
                </a:solidFill>
                <a:effectLst/>
                <a:uLnTx/>
                <a:uFillTx/>
                <a:latin typeface="Chivo"/>
                <a:ea typeface="Chivo"/>
                <a:cs typeface="Chivo"/>
                <a:sym typeface="Chivo"/>
              </a:rPr>
              <a:t>CREDITS: This presentation template was created by </a:t>
            </a:r>
            <a:r>
              <a:rPr kumimoji="0" lang="en" sz="1333" b="1" i="0" u="none" strike="noStrike" kern="0" cap="none" spc="0" normalizeH="0" baseline="0" noProof="0">
                <a:ln>
                  <a:noFill/>
                </a:ln>
                <a:solidFill>
                  <a:srgbClr val="6C503E"/>
                </a:solidFill>
                <a:effectLst/>
                <a:uLnTx/>
                <a:uFill>
                  <a:noFill/>
                </a:uFill>
                <a:latin typeface="Chivo"/>
                <a:ea typeface="Chivo"/>
                <a:cs typeface="Chivo"/>
                <a:sym typeface="Chivo"/>
                <a:hlinkClick r:id="rId3"/>
              </a:rPr>
              <a:t>Slidesgo</a:t>
            </a:r>
            <a:r>
              <a:rPr kumimoji="0" lang="en" sz="1333" b="1" i="0" u="none" strike="noStrike" kern="0" cap="none" spc="0" normalizeH="0" baseline="0" noProof="0">
                <a:ln>
                  <a:noFill/>
                </a:ln>
                <a:solidFill>
                  <a:srgbClr val="6C503E"/>
                </a:solidFill>
                <a:effectLst/>
                <a:uLnTx/>
                <a:uFillTx/>
                <a:latin typeface="Chivo"/>
                <a:ea typeface="Chivo"/>
                <a:cs typeface="Chivo"/>
                <a:sym typeface="Chivo"/>
              </a:rPr>
              <a:t>,</a:t>
            </a:r>
            <a:r>
              <a:rPr kumimoji="0" lang="en" sz="1333" b="0" i="0" u="none" strike="noStrike" kern="0" cap="none" spc="0" normalizeH="0" baseline="0" noProof="0">
                <a:ln>
                  <a:noFill/>
                </a:ln>
                <a:solidFill>
                  <a:srgbClr val="6C503E"/>
                </a:solidFill>
                <a:effectLst/>
                <a:uLnTx/>
                <a:uFillTx/>
                <a:latin typeface="Chivo"/>
                <a:ea typeface="Chivo"/>
                <a:cs typeface="Chivo"/>
                <a:sym typeface="Chivo"/>
              </a:rPr>
              <a:t> including icons by </a:t>
            </a:r>
            <a:r>
              <a:rPr kumimoji="0" lang="en" sz="1333" b="1" i="0" u="none" strike="noStrike" kern="0" cap="none" spc="0" normalizeH="0" baseline="0" noProof="0">
                <a:ln>
                  <a:noFill/>
                </a:ln>
                <a:solidFill>
                  <a:srgbClr val="6C503E"/>
                </a:solidFill>
                <a:effectLst/>
                <a:uLnTx/>
                <a:uFill>
                  <a:noFill/>
                </a:uFill>
                <a:latin typeface="Chivo"/>
                <a:ea typeface="Chivo"/>
                <a:cs typeface="Chivo"/>
                <a:sym typeface="Chivo"/>
                <a:hlinkClick r:id="rId4"/>
              </a:rPr>
              <a:t>Flaticon</a:t>
            </a:r>
            <a:r>
              <a:rPr kumimoji="0" lang="en" sz="1333" b="0" i="0" u="none" strike="noStrike" kern="0" cap="none" spc="0" normalizeH="0" baseline="0" noProof="0">
                <a:ln>
                  <a:noFill/>
                </a:ln>
                <a:solidFill>
                  <a:srgbClr val="6C503E"/>
                </a:solidFill>
                <a:effectLst/>
                <a:uLnTx/>
                <a:uFillTx/>
                <a:latin typeface="Chivo"/>
                <a:ea typeface="Chivo"/>
                <a:cs typeface="Chivo"/>
                <a:sym typeface="Chivo"/>
              </a:rPr>
              <a:t>, and infographics &amp; images by </a:t>
            </a:r>
            <a:r>
              <a:rPr kumimoji="0" lang="en" sz="1333" b="1" i="0" u="none" strike="noStrike" kern="0" cap="none" spc="0" normalizeH="0" baseline="0" noProof="0">
                <a:ln>
                  <a:noFill/>
                </a:ln>
                <a:solidFill>
                  <a:srgbClr val="6C503E"/>
                </a:solidFill>
                <a:effectLst/>
                <a:uLnTx/>
                <a:uFill>
                  <a:noFill/>
                </a:uFill>
                <a:latin typeface="Chivo"/>
                <a:ea typeface="Chivo"/>
                <a:cs typeface="Chivo"/>
                <a:sym typeface="Chivo"/>
                <a:hlinkClick r:id="rId5"/>
              </a:rPr>
              <a:t>Freepik</a:t>
            </a:r>
            <a:endParaRPr kumimoji="0" sz="1333" b="1" i="0" u="none" strike="noStrike" kern="0" cap="none" spc="0" normalizeH="0" baseline="0" noProof="0">
              <a:ln>
                <a:noFill/>
              </a:ln>
              <a:solidFill>
                <a:srgbClr val="6C503E"/>
              </a:solidFill>
              <a:effectLst/>
              <a:uLnTx/>
              <a:uFillTx/>
              <a:latin typeface="Chivo"/>
              <a:ea typeface="Chivo"/>
              <a:cs typeface="Chivo"/>
              <a:sym typeface="Chivo"/>
            </a:endParaRPr>
          </a:p>
        </p:txBody>
      </p:sp>
    </p:spTree>
    <p:extLst>
      <p:ext uri="{BB962C8B-B14F-4D97-AF65-F5344CB8AC3E}">
        <p14:creationId xmlns:p14="http://schemas.microsoft.com/office/powerpoint/2010/main" val="15581923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 background">
  <p:cSld name="Title + background">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1pPr>
            <a:lvl2pPr lvl="1" algn="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2pPr>
            <a:lvl3pPr lvl="2" algn="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3pPr>
            <a:lvl4pPr lvl="3" algn="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4pPr>
            <a:lvl5pPr lvl="4" algn="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5pPr>
            <a:lvl6pPr lvl="5" algn="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6pPr>
            <a:lvl7pPr lvl="6" algn="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7pPr>
            <a:lvl8pPr lvl="7" algn="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8pPr>
            <a:lvl9pPr lvl="8" algn="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9pPr>
          </a:lstStyle>
          <a:p>
            <a:endParaRPr/>
          </a:p>
        </p:txBody>
      </p:sp>
      <p:pic>
        <p:nvPicPr>
          <p:cNvPr id="131" name="Google Shape;131;p21"/>
          <p:cNvPicPr preferRelativeResize="0"/>
          <p:nvPr/>
        </p:nvPicPr>
        <p:blipFill>
          <a:blip r:embed="rId2">
            <a:alphaModFix/>
          </a:blip>
          <a:stretch>
            <a:fillRect/>
          </a:stretch>
        </p:blipFill>
        <p:spPr>
          <a:xfrm>
            <a:off x="-2001450" y="2336800"/>
            <a:ext cx="6176899" cy="6246267"/>
          </a:xfrm>
          <a:prstGeom prst="rect">
            <a:avLst/>
          </a:prstGeom>
          <a:noFill/>
          <a:ln>
            <a:noFill/>
          </a:ln>
        </p:spPr>
      </p:pic>
    </p:spTree>
    <p:extLst>
      <p:ext uri="{BB962C8B-B14F-4D97-AF65-F5344CB8AC3E}">
        <p14:creationId xmlns:p14="http://schemas.microsoft.com/office/powerpoint/2010/main" val="14566020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Image">
  <p:cSld name="Background Image">
    <p:bg>
      <p:bgPr>
        <a:blipFill>
          <a:blip r:embed="rId2">
            <a:alphaModFix/>
          </a:blip>
          <a:stretch>
            <a:fillRect/>
          </a:stretch>
        </a:blipFill>
        <a:effectLst/>
      </p:bgPr>
    </p:bg>
    <p:spTree>
      <p:nvGrpSpPr>
        <p:cNvPr id="1" name="Shape 132"/>
        <p:cNvGrpSpPr/>
        <p:nvPr/>
      </p:nvGrpSpPr>
      <p:grpSpPr>
        <a:xfrm>
          <a:off x="0" y="0"/>
          <a:ext cx="0" cy="0"/>
          <a:chOff x="0" y="0"/>
          <a:chExt cx="0" cy="0"/>
        </a:xfrm>
      </p:grpSpPr>
      <p:sp>
        <p:nvSpPr>
          <p:cNvPr id="133" name="Google Shape;133;p22"/>
          <p:cNvSpPr txBox="1">
            <a:spLocks noGrp="1"/>
          </p:cNvSpPr>
          <p:nvPr>
            <p:ph type="ctrTitle"/>
          </p:nvPr>
        </p:nvSpPr>
        <p:spPr>
          <a:xfrm>
            <a:off x="3990100" y="2021533"/>
            <a:ext cx="7242000" cy="23072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6C503E"/>
              </a:buClr>
              <a:buSzPts val="5000"/>
              <a:buFont typeface="PT Serif"/>
              <a:buNone/>
              <a:defRPr sz="6400">
                <a:solidFill>
                  <a:srgbClr val="6C503E"/>
                </a:solidFill>
                <a:latin typeface="PT Serif"/>
                <a:ea typeface="PT Serif"/>
                <a:cs typeface="PT Serif"/>
                <a:sym typeface="PT Serif"/>
              </a:defRPr>
            </a:lvl1pPr>
            <a:lvl2pPr lvl="1" algn="r" rtl="0">
              <a:spcBef>
                <a:spcPts val="0"/>
              </a:spcBef>
              <a:spcAft>
                <a:spcPts val="0"/>
              </a:spcAft>
              <a:buSzPts val="5000"/>
              <a:buFont typeface="PT Serif"/>
              <a:buNone/>
              <a:defRPr sz="6667">
                <a:latin typeface="PT Serif"/>
                <a:ea typeface="PT Serif"/>
                <a:cs typeface="PT Serif"/>
                <a:sym typeface="PT Serif"/>
              </a:defRPr>
            </a:lvl2pPr>
            <a:lvl3pPr lvl="2" algn="r" rtl="0">
              <a:spcBef>
                <a:spcPts val="0"/>
              </a:spcBef>
              <a:spcAft>
                <a:spcPts val="0"/>
              </a:spcAft>
              <a:buSzPts val="5000"/>
              <a:buFont typeface="PT Serif"/>
              <a:buNone/>
              <a:defRPr sz="6667">
                <a:latin typeface="PT Serif"/>
                <a:ea typeface="PT Serif"/>
                <a:cs typeface="PT Serif"/>
                <a:sym typeface="PT Serif"/>
              </a:defRPr>
            </a:lvl3pPr>
            <a:lvl4pPr lvl="3" algn="r" rtl="0">
              <a:spcBef>
                <a:spcPts val="0"/>
              </a:spcBef>
              <a:spcAft>
                <a:spcPts val="0"/>
              </a:spcAft>
              <a:buSzPts val="5000"/>
              <a:buFont typeface="PT Serif"/>
              <a:buNone/>
              <a:defRPr sz="6667">
                <a:latin typeface="PT Serif"/>
                <a:ea typeface="PT Serif"/>
                <a:cs typeface="PT Serif"/>
                <a:sym typeface="PT Serif"/>
              </a:defRPr>
            </a:lvl4pPr>
            <a:lvl5pPr lvl="4" algn="r" rtl="0">
              <a:spcBef>
                <a:spcPts val="0"/>
              </a:spcBef>
              <a:spcAft>
                <a:spcPts val="0"/>
              </a:spcAft>
              <a:buSzPts val="5000"/>
              <a:buFont typeface="PT Serif"/>
              <a:buNone/>
              <a:defRPr sz="6667">
                <a:latin typeface="PT Serif"/>
                <a:ea typeface="PT Serif"/>
                <a:cs typeface="PT Serif"/>
                <a:sym typeface="PT Serif"/>
              </a:defRPr>
            </a:lvl5pPr>
            <a:lvl6pPr lvl="5" algn="r" rtl="0">
              <a:spcBef>
                <a:spcPts val="0"/>
              </a:spcBef>
              <a:spcAft>
                <a:spcPts val="0"/>
              </a:spcAft>
              <a:buSzPts val="5000"/>
              <a:buFont typeface="PT Serif"/>
              <a:buNone/>
              <a:defRPr sz="6667">
                <a:latin typeface="PT Serif"/>
                <a:ea typeface="PT Serif"/>
                <a:cs typeface="PT Serif"/>
                <a:sym typeface="PT Serif"/>
              </a:defRPr>
            </a:lvl6pPr>
            <a:lvl7pPr lvl="6" algn="r" rtl="0">
              <a:spcBef>
                <a:spcPts val="0"/>
              </a:spcBef>
              <a:spcAft>
                <a:spcPts val="0"/>
              </a:spcAft>
              <a:buSzPts val="5000"/>
              <a:buFont typeface="PT Serif"/>
              <a:buNone/>
              <a:defRPr sz="6667">
                <a:latin typeface="PT Serif"/>
                <a:ea typeface="PT Serif"/>
                <a:cs typeface="PT Serif"/>
                <a:sym typeface="PT Serif"/>
              </a:defRPr>
            </a:lvl7pPr>
            <a:lvl8pPr lvl="7" algn="r" rtl="0">
              <a:spcBef>
                <a:spcPts val="0"/>
              </a:spcBef>
              <a:spcAft>
                <a:spcPts val="0"/>
              </a:spcAft>
              <a:buSzPts val="5000"/>
              <a:buFont typeface="PT Serif"/>
              <a:buNone/>
              <a:defRPr sz="6667">
                <a:latin typeface="PT Serif"/>
                <a:ea typeface="PT Serif"/>
                <a:cs typeface="PT Serif"/>
                <a:sym typeface="PT Serif"/>
              </a:defRPr>
            </a:lvl8pPr>
            <a:lvl9pPr lvl="8" algn="r" rtl="0">
              <a:spcBef>
                <a:spcPts val="0"/>
              </a:spcBef>
              <a:spcAft>
                <a:spcPts val="0"/>
              </a:spcAft>
              <a:buSzPts val="5000"/>
              <a:buFont typeface="PT Serif"/>
              <a:buNone/>
              <a:defRPr sz="6667">
                <a:latin typeface="PT Serif"/>
                <a:ea typeface="PT Serif"/>
                <a:cs typeface="PT Serif"/>
                <a:sym typeface="PT Serif"/>
              </a:defRPr>
            </a:lvl9pPr>
          </a:lstStyle>
          <a:p>
            <a:endParaRPr/>
          </a:p>
        </p:txBody>
      </p:sp>
    </p:spTree>
    <p:extLst>
      <p:ext uri="{BB962C8B-B14F-4D97-AF65-F5344CB8AC3E}">
        <p14:creationId xmlns:p14="http://schemas.microsoft.com/office/powerpoint/2010/main" val="28415514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6C503E"/>
                </a:solidFill>
                <a:latin typeface="PT Serif"/>
                <a:ea typeface="PT Serif"/>
                <a:cs typeface="PT Serif"/>
                <a:sym typeface="PT Serif"/>
              </a:defRPr>
            </a:lvl1pPr>
            <a:lvl2pPr lvl="1" algn="ctr" rtl="0">
              <a:spcBef>
                <a:spcPts val="0"/>
              </a:spcBef>
              <a:spcAft>
                <a:spcPts val="0"/>
              </a:spcAft>
              <a:buNone/>
              <a:defRPr>
                <a:solidFill>
                  <a:srgbClr val="6C503E"/>
                </a:solidFill>
                <a:latin typeface="PT Serif"/>
                <a:ea typeface="PT Serif"/>
                <a:cs typeface="PT Serif"/>
                <a:sym typeface="PT Serif"/>
              </a:defRPr>
            </a:lvl2pPr>
            <a:lvl3pPr lvl="2" algn="ctr" rtl="0">
              <a:spcBef>
                <a:spcPts val="0"/>
              </a:spcBef>
              <a:spcAft>
                <a:spcPts val="0"/>
              </a:spcAft>
              <a:buNone/>
              <a:defRPr>
                <a:solidFill>
                  <a:srgbClr val="6C503E"/>
                </a:solidFill>
                <a:latin typeface="PT Serif"/>
                <a:ea typeface="PT Serif"/>
                <a:cs typeface="PT Serif"/>
                <a:sym typeface="PT Serif"/>
              </a:defRPr>
            </a:lvl3pPr>
            <a:lvl4pPr lvl="3" algn="ctr" rtl="0">
              <a:spcBef>
                <a:spcPts val="0"/>
              </a:spcBef>
              <a:spcAft>
                <a:spcPts val="0"/>
              </a:spcAft>
              <a:buNone/>
              <a:defRPr>
                <a:solidFill>
                  <a:srgbClr val="6C503E"/>
                </a:solidFill>
                <a:latin typeface="PT Serif"/>
                <a:ea typeface="PT Serif"/>
                <a:cs typeface="PT Serif"/>
                <a:sym typeface="PT Serif"/>
              </a:defRPr>
            </a:lvl4pPr>
            <a:lvl5pPr lvl="4" algn="ctr" rtl="0">
              <a:spcBef>
                <a:spcPts val="0"/>
              </a:spcBef>
              <a:spcAft>
                <a:spcPts val="0"/>
              </a:spcAft>
              <a:buNone/>
              <a:defRPr>
                <a:solidFill>
                  <a:srgbClr val="6C503E"/>
                </a:solidFill>
                <a:latin typeface="PT Serif"/>
                <a:ea typeface="PT Serif"/>
                <a:cs typeface="PT Serif"/>
                <a:sym typeface="PT Serif"/>
              </a:defRPr>
            </a:lvl5pPr>
            <a:lvl6pPr lvl="5" algn="ctr" rtl="0">
              <a:spcBef>
                <a:spcPts val="0"/>
              </a:spcBef>
              <a:spcAft>
                <a:spcPts val="0"/>
              </a:spcAft>
              <a:buNone/>
              <a:defRPr>
                <a:solidFill>
                  <a:srgbClr val="6C503E"/>
                </a:solidFill>
                <a:latin typeface="PT Serif"/>
                <a:ea typeface="PT Serif"/>
                <a:cs typeface="PT Serif"/>
                <a:sym typeface="PT Serif"/>
              </a:defRPr>
            </a:lvl6pPr>
            <a:lvl7pPr lvl="6" algn="ctr" rtl="0">
              <a:spcBef>
                <a:spcPts val="0"/>
              </a:spcBef>
              <a:spcAft>
                <a:spcPts val="0"/>
              </a:spcAft>
              <a:buNone/>
              <a:defRPr>
                <a:solidFill>
                  <a:srgbClr val="6C503E"/>
                </a:solidFill>
                <a:latin typeface="PT Serif"/>
                <a:ea typeface="PT Serif"/>
                <a:cs typeface="PT Serif"/>
                <a:sym typeface="PT Serif"/>
              </a:defRPr>
            </a:lvl7pPr>
            <a:lvl8pPr lvl="7" algn="ctr" rtl="0">
              <a:spcBef>
                <a:spcPts val="0"/>
              </a:spcBef>
              <a:spcAft>
                <a:spcPts val="0"/>
              </a:spcAft>
              <a:buNone/>
              <a:defRPr>
                <a:solidFill>
                  <a:srgbClr val="6C503E"/>
                </a:solidFill>
                <a:latin typeface="PT Serif"/>
                <a:ea typeface="PT Serif"/>
                <a:cs typeface="PT Serif"/>
                <a:sym typeface="PT Serif"/>
              </a:defRPr>
            </a:lvl8pPr>
            <a:lvl9pPr lvl="8" algn="ctr" rtl="0">
              <a:spcBef>
                <a:spcPts val="0"/>
              </a:spcBef>
              <a:spcAft>
                <a:spcPts val="0"/>
              </a:spcAft>
              <a:buNone/>
              <a:defRPr>
                <a:solidFill>
                  <a:srgbClr val="6C503E"/>
                </a:solidFill>
                <a:latin typeface="PT Serif"/>
                <a:ea typeface="PT Serif"/>
                <a:cs typeface="PT Serif"/>
                <a:sym typeface="PT Serif"/>
              </a:defRPr>
            </a:lvl9pPr>
          </a:lstStyle>
          <a:p>
            <a:endParaRPr/>
          </a:p>
        </p:txBody>
      </p:sp>
      <p:pic>
        <p:nvPicPr>
          <p:cNvPr id="136" name="Google Shape;136;p23"/>
          <p:cNvPicPr preferRelativeResize="0"/>
          <p:nvPr/>
        </p:nvPicPr>
        <p:blipFill>
          <a:blip r:embed="rId2">
            <a:alphaModFix/>
          </a:blip>
          <a:stretch>
            <a:fillRect/>
          </a:stretch>
        </p:blipFill>
        <p:spPr>
          <a:xfrm flipH="1">
            <a:off x="-1752600" y="-435383"/>
            <a:ext cx="3968968" cy="7728768"/>
          </a:xfrm>
          <a:prstGeom prst="rect">
            <a:avLst/>
          </a:prstGeom>
          <a:noFill/>
          <a:ln>
            <a:noFill/>
          </a:ln>
        </p:spPr>
      </p:pic>
    </p:spTree>
    <p:extLst>
      <p:ext uri="{BB962C8B-B14F-4D97-AF65-F5344CB8AC3E}">
        <p14:creationId xmlns:p14="http://schemas.microsoft.com/office/powerpoint/2010/main" val="36336506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 four columns">
  <p:cSld name="Title + four columns">
    <p:spTree>
      <p:nvGrpSpPr>
        <p:cNvPr id="1" name="Shape 137"/>
        <p:cNvGrpSpPr/>
        <p:nvPr/>
      </p:nvGrpSpPr>
      <p:grpSpPr>
        <a:xfrm>
          <a:off x="0" y="0"/>
          <a:ext cx="0" cy="0"/>
          <a:chOff x="0" y="0"/>
          <a:chExt cx="0" cy="0"/>
        </a:xfrm>
      </p:grpSpPr>
      <p:sp>
        <p:nvSpPr>
          <p:cNvPr id="138" name="Google Shape;138;p24"/>
          <p:cNvSpPr txBox="1">
            <a:spLocks noGrp="1"/>
          </p:cNvSpPr>
          <p:nvPr>
            <p:ph type="subTitle" idx="1"/>
          </p:nvPr>
        </p:nvSpPr>
        <p:spPr>
          <a:xfrm>
            <a:off x="1422017" y="2447100"/>
            <a:ext cx="41060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139" name="Google Shape;139;p24"/>
          <p:cNvSpPr txBox="1">
            <a:spLocks noGrp="1"/>
          </p:cNvSpPr>
          <p:nvPr>
            <p:ph type="subTitle" idx="2"/>
          </p:nvPr>
        </p:nvSpPr>
        <p:spPr>
          <a:xfrm>
            <a:off x="6663181" y="2447100"/>
            <a:ext cx="41068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140" name="Google Shape;140;p24"/>
          <p:cNvSpPr txBox="1">
            <a:spLocks noGrp="1"/>
          </p:cNvSpPr>
          <p:nvPr>
            <p:ph type="body" idx="3"/>
          </p:nvPr>
        </p:nvSpPr>
        <p:spPr>
          <a:xfrm>
            <a:off x="1688617" y="3083500"/>
            <a:ext cx="35728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41" name="Google Shape;141;p24"/>
          <p:cNvSpPr txBox="1">
            <a:spLocks noGrp="1"/>
          </p:cNvSpPr>
          <p:nvPr>
            <p:ph type="body" idx="4"/>
          </p:nvPr>
        </p:nvSpPr>
        <p:spPr>
          <a:xfrm>
            <a:off x="6930367" y="3083500"/>
            <a:ext cx="35728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42" name="Google Shape;142;p24"/>
          <p:cNvSpPr txBox="1">
            <a:spLocks noGrp="1"/>
          </p:cNvSpPr>
          <p:nvPr>
            <p:ph type="subTitle" idx="5"/>
          </p:nvPr>
        </p:nvSpPr>
        <p:spPr>
          <a:xfrm>
            <a:off x="1422017" y="4738003"/>
            <a:ext cx="41060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143" name="Google Shape;143;p24"/>
          <p:cNvSpPr txBox="1">
            <a:spLocks noGrp="1"/>
          </p:cNvSpPr>
          <p:nvPr>
            <p:ph type="subTitle" idx="6"/>
          </p:nvPr>
        </p:nvSpPr>
        <p:spPr>
          <a:xfrm>
            <a:off x="6663181" y="4738003"/>
            <a:ext cx="41068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144" name="Google Shape;144;p24"/>
          <p:cNvSpPr txBox="1">
            <a:spLocks noGrp="1"/>
          </p:cNvSpPr>
          <p:nvPr>
            <p:ph type="body" idx="7"/>
          </p:nvPr>
        </p:nvSpPr>
        <p:spPr>
          <a:xfrm>
            <a:off x="1688617" y="5374400"/>
            <a:ext cx="35728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45" name="Google Shape;145;p24"/>
          <p:cNvSpPr txBox="1">
            <a:spLocks noGrp="1"/>
          </p:cNvSpPr>
          <p:nvPr>
            <p:ph type="body" idx="8"/>
          </p:nvPr>
        </p:nvSpPr>
        <p:spPr>
          <a:xfrm>
            <a:off x="6930367" y="5374400"/>
            <a:ext cx="35728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46" name="Google Shape;146;p24"/>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6C503E"/>
                </a:solidFill>
                <a:latin typeface="PT Serif"/>
                <a:ea typeface="PT Serif"/>
                <a:cs typeface="PT Serif"/>
                <a:sym typeface="PT Serif"/>
              </a:defRPr>
            </a:lvl1pPr>
            <a:lvl2pPr lvl="1" algn="ctr" rtl="0">
              <a:spcBef>
                <a:spcPts val="0"/>
              </a:spcBef>
              <a:spcAft>
                <a:spcPts val="0"/>
              </a:spcAft>
              <a:buNone/>
              <a:defRPr>
                <a:solidFill>
                  <a:srgbClr val="6C503E"/>
                </a:solidFill>
                <a:latin typeface="PT Serif"/>
                <a:ea typeface="PT Serif"/>
                <a:cs typeface="PT Serif"/>
                <a:sym typeface="PT Serif"/>
              </a:defRPr>
            </a:lvl2pPr>
            <a:lvl3pPr lvl="2" algn="ctr" rtl="0">
              <a:spcBef>
                <a:spcPts val="0"/>
              </a:spcBef>
              <a:spcAft>
                <a:spcPts val="0"/>
              </a:spcAft>
              <a:buNone/>
              <a:defRPr>
                <a:solidFill>
                  <a:srgbClr val="6C503E"/>
                </a:solidFill>
                <a:latin typeface="PT Serif"/>
                <a:ea typeface="PT Serif"/>
                <a:cs typeface="PT Serif"/>
                <a:sym typeface="PT Serif"/>
              </a:defRPr>
            </a:lvl3pPr>
            <a:lvl4pPr lvl="3" algn="ctr" rtl="0">
              <a:spcBef>
                <a:spcPts val="0"/>
              </a:spcBef>
              <a:spcAft>
                <a:spcPts val="0"/>
              </a:spcAft>
              <a:buNone/>
              <a:defRPr>
                <a:solidFill>
                  <a:srgbClr val="6C503E"/>
                </a:solidFill>
                <a:latin typeface="PT Serif"/>
                <a:ea typeface="PT Serif"/>
                <a:cs typeface="PT Serif"/>
                <a:sym typeface="PT Serif"/>
              </a:defRPr>
            </a:lvl4pPr>
            <a:lvl5pPr lvl="4" algn="ctr" rtl="0">
              <a:spcBef>
                <a:spcPts val="0"/>
              </a:spcBef>
              <a:spcAft>
                <a:spcPts val="0"/>
              </a:spcAft>
              <a:buNone/>
              <a:defRPr>
                <a:solidFill>
                  <a:srgbClr val="6C503E"/>
                </a:solidFill>
                <a:latin typeface="PT Serif"/>
                <a:ea typeface="PT Serif"/>
                <a:cs typeface="PT Serif"/>
                <a:sym typeface="PT Serif"/>
              </a:defRPr>
            </a:lvl5pPr>
            <a:lvl6pPr lvl="5" algn="ctr" rtl="0">
              <a:spcBef>
                <a:spcPts val="0"/>
              </a:spcBef>
              <a:spcAft>
                <a:spcPts val="0"/>
              </a:spcAft>
              <a:buNone/>
              <a:defRPr>
                <a:solidFill>
                  <a:srgbClr val="6C503E"/>
                </a:solidFill>
                <a:latin typeface="PT Serif"/>
                <a:ea typeface="PT Serif"/>
                <a:cs typeface="PT Serif"/>
                <a:sym typeface="PT Serif"/>
              </a:defRPr>
            </a:lvl6pPr>
            <a:lvl7pPr lvl="6" algn="ctr" rtl="0">
              <a:spcBef>
                <a:spcPts val="0"/>
              </a:spcBef>
              <a:spcAft>
                <a:spcPts val="0"/>
              </a:spcAft>
              <a:buNone/>
              <a:defRPr>
                <a:solidFill>
                  <a:srgbClr val="6C503E"/>
                </a:solidFill>
                <a:latin typeface="PT Serif"/>
                <a:ea typeface="PT Serif"/>
                <a:cs typeface="PT Serif"/>
                <a:sym typeface="PT Serif"/>
              </a:defRPr>
            </a:lvl7pPr>
            <a:lvl8pPr lvl="7" algn="ctr" rtl="0">
              <a:spcBef>
                <a:spcPts val="0"/>
              </a:spcBef>
              <a:spcAft>
                <a:spcPts val="0"/>
              </a:spcAft>
              <a:buNone/>
              <a:defRPr>
                <a:solidFill>
                  <a:srgbClr val="6C503E"/>
                </a:solidFill>
                <a:latin typeface="PT Serif"/>
                <a:ea typeface="PT Serif"/>
                <a:cs typeface="PT Serif"/>
                <a:sym typeface="PT Serif"/>
              </a:defRPr>
            </a:lvl8pPr>
            <a:lvl9pPr lvl="8" algn="ctr" rtl="0">
              <a:spcBef>
                <a:spcPts val="0"/>
              </a:spcBef>
              <a:spcAft>
                <a:spcPts val="0"/>
              </a:spcAft>
              <a:buNone/>
              <a:defRPr>
                <a:solidFill>
                  <a:srgbClr val="6C503E"/>
                </a:solidFill>
                <a:latin typeface="PT Serif"/>
                <a:ea typeface="PT Serif"/>
                <a:cs typeface="PT Serif"/>
                <a:sym typeface="PT Serif"/>
              </a:defRPr>
            </a:lvl9pPr>
          </a:lstStyle>
          <a:p>
            <a:endParaRPr/>
          </a:p>
        </p:txBody>
      </p:sp>
      <p:pic>
        <p:nvPicPr>
          <p:cNvPr id="147" name="Google Shape;147;p24"/>
          <p:cNvPicPr preferRelativeResize="0"/>
          <p:nvPr/>
        </p:nvPicPr>
        <p:blipFill>
          <a:blip r:embed="rId2">
            <a:alphaModFix/>
          </a:blip>
          <a:stretch>
            <a:fillRect/>
          </a:stretch>
        </p:blipFill>
        <p:spPr>
          <a:xfrm rot="10800000">
            <a:off x="7970901" y="-1828800"/>
            <a:ext cx="6176899" cy="6246267"/>
          </a:xfrm>
          <a:prstGeom prst="rect">
            <a:avLst/>
          </a:prstGeom>
          <a:noFill/>
          <a:ln>
            <a:noFill/>
          </a:ln>
        </p:spPr>
      </p:pic>
    </p:spTree>
    <p:extLst>
      <p:ext uri="{BB962C8B-B14F-4D97-AF65-F5344CB8AC3E}">
        <p14:creationId xmlns:p14="http://schemas.microsoft.com/office/powerpoint/2010/main" val="7144863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rot="10800000" flipH="1">
            <a:off x="-2895599" y="-134534"/>
            <a:ext cx="9194033" cy="8951467"/>
          </a:xfrm>
          <a:prstGeom prst="rect">
            <a:avLst/>
          </a:prstGeom>
          <a:noFill/>
          <a:ln>
            <a:noFill/>
          </a:ln>
        </p:spPr>
      </p:pic>
      <p:pic>
        <p:nvPicPr>
          <p:cNvPr id="11" name="Google Shape;11;p2"/>
          <p:cNvPicPr preferRelativeResize="0"/>
          <p:nvPr/>
        </p:nvPicPr>
        <p:blipFill>
          <a:blip r:embed="rId2">
            <a:alphaModFix/>
          </a:blip>
          <a:stretch>
            <a:fillRect/>
          </a:stretch>
        </p:blipFill>
        <p:spPr>
          <a:xfrm flipH="1">
            <a:off x="5638801" y="-2322067"/>
            <a:ext cx="9194033" cy="8951467"/>
          </a:xfrm>
          <a:prstGeom prst="rect">
            <a:avLst/>
          </a:prstGeom>
          <a:noFill/>
          <a:ln>
            <a:noFill/>
          </a:ln>
        </p:spPr>
      </p:pic>
      <p:sp>
        <p:nvSpPr>
          <p:cNvPr id="12" name="Google Shape;12;p2"/>
          <p:cNvSpPr txBox="1">
            <a:spLocks noGrp="1"/>
          </p:cNvSpPr>
          <p:nvPr>
            <p:ph type="ctrTitle"/>
          </p:nvPr>
        </p:nvSpPr>
        <p:spPr>
          <a:xfrm>
            <a:off x="996400" y="2579600"/>
            <a:ext cx="10199200" cy="12452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6C503E"/>
              </a:buClr>
              <a:buSzPts val="5200"/>
              <a:buFont typeface="PT Serif"/>
              <a:buNone/>
              <a:defRPr sz="6933">
                <a:solidFill>
                  <a:srgbClr val="6C503E"/>
                </a:solidFill>
                <a:latin typeface="PT Serif"/>
                <a:ea typeface="PT Serif"/>
                <a:cs typeface="PT Serif"/>
                <a:sym typeface="PT Serif"/>
              </a:defRPr>
            </a:lvl1pPr>
            <a:lvl2pPr lvl="1" algn="ctr">
              <a:spcBef>
                <a:spcPts val="0"/>
              </a:spcBef>
              <a:spcAft>
                <a:spcPts val="0"/>
              </a:spcAft>
              <a:buSzPts val="4500"/>
              <a:buFont typeface="PT Serif"/>
              <a:buNone/>
              <a:defRPr sz="6000">
                <a:latin typeface="PT Serif"/>
                <a:ea typeface="PT Serif"/>
                <a:cs typeface="PT Serif"/>
                <a:sym typeface="PT Serif"/>
              </a:defRPr>
            </a:lvl2pPr>
            <a:lvl3pPr lvl="2" algn="ctr">
              <a:spcBef>
                <a:spcPts val="0"/>
              </a:spcBef>
              <a:spcAft>
                <a:spcPts val="0"/>
              </a:spcAft>
              <a:buSzPts val="4500"/>
              <a:buFont typeface="PT Serif"/>
              <a:buNone/>
              <a:defRPr sz="6000">
                <a:latin typeface="PT Serif"/>
                <a:ea typeface="PT Serif"/>
                <a:cs typeface="PT Serif"/>
                <a:sym typeface="PT Serif"/>
              </a:defRPr>
            </a:lvl3pPr>
            <a:lvl4pPr lvl="3" algn="ctr">
              <a:spcBef>
                <a:spcPts val="0"/>
              </a:spcBef>
              <a:spcAft>
                <a:spcPts val="0"/>
              </a:spcAft>
              <a:buSzPts val="4500"/>
              <a:buFont typeface="PT Serif"/>
              <a:buNone/>
              <a:defRPr sz="6000">
                <a:latin typeface="PT Serif"/>
                <a:ea typeface="PT Serif"/>
                <a:cs typeface="PT Serif"/>
                <a:sym typeface="PT Serif"/>
              </a:defRPr>
            </a:lvl4pPr>
            <a:lvl5pPr lvl="4" algn="ctr">
              <a:spcBef>
                <a:spcPts val="0"/>
              </a:spcBef>
              <a:spcAft>
                <a:spcPts val="0"/>
              </a:spcAft>
              <a:buSzPts val="4500"/>
              <a:buFont typeface="PT Serif"/>
              <a:buNone/>
              <a:defRPr sz="6000">
                <a:latin typeface="PT Serif"/>
                <a:ea typeface="PT Serif"/>
                <a:cs typeface="PT Serif"/>
                <a:sym typeface="PT Serif"/>
              </a:defRPr>
            </a:lvl5pPr>
            <a:lvl6pPr lvl="5" algn="ctr">
              <a:spcBef>
                <a:spcPts val="0"/>
              </a:spcBef>
              <a:spcAft>
                <a:spcPts val="0"/>
              </a:spcAft>
              <a:buSzPts val="4500"/>
              <a:buFont typeface="PT Serif"/>
              <a:buNone/>
              <a:defRPr sz="6000">
                <a:latin typeface="PT Serif"/>
                <a:ea typeface="PT Serif"/>
                <a:cs typeface="PT Serif"/>
                <a:sym typeface="PT Serif"/>
              </a:defRPr>
            </a:lvl6pPr>
            <a:lvl7pPr lvl="6" algn="ctr">
              <a:spcBef>
                <a:spcPts val="0"/>
              </a:spcBef>
              <a:spcAft>
                <a:spcPts val="0"/>
              </a:spcAft>
              <a:buSzPts val="4500"/>
              <a:buFont typeface="PT Serif"/>
              <a:buNone/>
              <a:defRPr sz="6000">
                <a:latin typeface="PT Serif"/>
                <a:ea typeface="PT Serif"/>
                <a:cs typeface="PT Serif"/>
                <a:sym typeface="PT Serif"/>
              </a:defRPr>
            </a:lvl7pPr>
            <a:lvl8pPr lvl="7" algn="ctr">
              <a:spcBef>
                <a:spcPts val="0"/>
              </a:spcBef>
              <a:spcAft>
                <a:spcPts val="0"/>
              </a:spcAft>
              <a:buSzPts val="4500"/>
              <a:buFont typeface="PT Serif"/>
              <a:buNone/>
              <a:defRPr sz="6000">
                <a:latin typeface="PT Serif"/>
                <a:ea typeface="PT Serif"/>
                <a:cs typeface="PT Serif"/>
                <a:sym typeface="PT Serif"/>
              </a:defRPr>
            </a:lvl8pPr>
            <a:lvl9pPr lvl="8" algn="ctr">
              <a:spcBef>
                <a:spcPts val="0"/>
              </a:spcBef>
              <a:spcAft>
                <a:spcPts val="0"/>
              </a:spcAft>
              <a:buSzPts val="4500"/>
              <a:buFont typeface="PT Serif"/>
              <a:buNone/>
              <a:defRPr sz="6000">
                <a:latin typeface="PT Serif"/>
                <a:ea typeface="PT Serif"/>
                <a:cs typeface="PT Serif"/>
                <a:sym typeface="PT Serif"/>
              </a:defRPr>
            </a:lvl9pPr>
          </a:lstStyle>
          <a:p>
            <a:endParaRPr/>
          </a:p>
        </p:txBody>
      </p:sp>
      <p:sp>
        <p:nvSpPr>
          <p:cNvPr id="13" name="Google Shape;13;p2"/>
          <p:cNvSpPr txBox="1">
            <a:spLocks noGrp="1"/>
          </p:cNvSpPr>
          <p:nvPr>
            <p:ph type="subTitle" idx="1"/>
          </p:nvPr>
        </p:nvSpPr>
        <p:spPr>
          <a:xfrm>
            <a:off x="2981800" y="3824800"/>
            <a:ext cx="6228400" cy="524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446652"/>
              </a:buClr>
              <a:buSzPts val="1600"/>
              <a:buNone/>
              <a:defRPr>
                <a:solidFill>
                  <a:srgbClr val="446652"/>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4" name="Google Shape;14;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spTree>
    <p:extLst>
      <p:ext uri="{BB962C8B-B14F-4D97-AF65-F5344CB8AC3E}">
        <p14:creationId xmlns:p14="http://schemas.microsoft.com/office/powerpoint/2010/main" val="30371466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pic>
        <p:nvPicPr>
          <p:cNvPr id="17" name="Google Shape;17;p3"/>
          <p:cNvPicPr preferRelativeResize="0"/>
          <p:nvPr/>
        </p:nvPicPr>
        <p:blipFill>
          <a:blip r:embed="rId2">
            <a:alphaModFix/>
          </a:blip>
          <a:stretch>
            <a:fillRect/>
          </a:stretch>
        </p:blipFill>
        <p:spPr>
          <a:xfrm>
            <a:off x="-3156833" y="-2835299"/>
            <a:ext cx="10802233" cy="11128897"/>
          </a:xfrm>
          <a:prstGeom prst="rect">
            <a:avLst/>
          </a:prstGeom>
          <a:noFill/>
          <a:ln>
            <a:noFill/>
          </a:ln>
        </p:spPr>
      </p:pic>
      <p:sp>
        <p:nvSpPr>
          <p:cNvPr id="18" name="Google Shape;18;p3"/>
          <p:cNvSpPr txBox="1">
            <a:spLocks noGrp="1"/>
          </p:cNvSpPr>
          <p:nvPr>
            <p:ph type="title" hasCustomPrompt="1"/>
          </p:nvPr>
        </p:nvSpPr>
        <p:spPr>
          <a:xfrm>
            <a:off x="5499100" y="3011533"/>
            <a:ext cx="5733200" cy="20940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446652"/>
              </a:buClr>
              <a:buSzPts val="13500"/>
              <a:buNone/>
              <a:defRPr sz="18000">
                <a:solidFill>
                  <a:srgbClr val="446652"/>
                </a:solidFill>
              </a:defRPr>
            </a:lvl1pPr>
            <a:lvl2pPr lvl="1" algn="r" rtl="0">
              <a:spcBef>
                <a:spcPts val="0"/>
              </a:spcBef>
              <a:spcAft>
                <a:spcPts val="0"/>
              </a:spcAft>
              <a:buSzPts val="13500"/>
              <a:buNone/>
              <a:defRPr sz="18000"/>
            </a:lvl2pPr>
            <a:lvl3pPr lvl="2" algn="r" rtl="0">
              <a:spcBef>
                <a:spcPts val="0"/>
              </a:spcBef>
              <a:spcAft>
                <a:spcPts val="0"/>
              </a:spcAft>
              <a:buSzPts val="13500"/>
              <a:buNone/>
              <a:defRPr sz="18000"/>
            </a:lvl3pPr>
            <a:lvl4pPr lvl="3" algn="r" rtl="0">
              <a:spcBef>
                <a:spcPts val="0"/>
              </a:spcBef>
              <a:spcAft>
                <a:spcPts val="0"/>
              </a:spcAft>
              <a:buSzPts val="13500"/>
              <a:buNone/>
              <a:defRPr sz="18000"/>
            </a:lvl4pPr>
            <a:lvl5pPr lvl="4" algn="r" rtl="0">
              <a:spcBef>
                <a:spcPts val="0"/>
              </a:spcBef>
              <a:spcAft>
                <a:spcPts val="0"/>
              </a:spcAft>
              <a:buSzPts val="13500"/>
              <a:buNone/>
              <a:defRPr sz="18000"/>
            </a:lvl5pPr>
            <a:lvl6pPr lvl="5" algn="r" rtl="0">
              <a:spcBef>
                <a:spcPts val="0"/>
              </a:spcBef>
              <a:spcAft>
                <a:spcPts val="0"/>
              </a:spcAft>
              <a:buSzPts val="13500"/>
              <a:buNone/>
              <a:defRPr sz="18000"/>
            </a:lvl6pPr>
            <a:lvl7pPr lvl="6" algn="r" rtl="0">
              <a:spcBef>
                <a:spcPts val="0"/>
              </a:spcBef>
              <a:spcAft>
                <a:spcPts val="0"/>
              </a:spcAft>
              <a:buSzPts val="13500"/>
              <a:buNone/>
              <a:defRPr sz="18000"/>
            </a:lvl7pPr>
            <a:lvl8pPr lvl="7" algn="r" rtl="0">
              <a:spcBef>
                <a:spcPts val="0"/>
              </a:spcBef>
              <a:spcAft>
                <a:spcPts val="0"/>
              </a:spcAft>
              <a:buSzPts val="13500"/>
              <a:buNone/>
              <a:defRPr sz="18000"/>
            </a:lvl8pPr>
            <a:lvl9pPr lvl="8" algn="r" rtl="0">
              <a:spcBef>
                <a:spcPts val="0"/>
              </a:spcBef>
              <a:spcAft>
                <a:spcPts val="0"/>
              </a:spcAft>
              <a:buSzPts val="13500"/>
              <a:buNone/>
              <a:defRPr sz="18000"/>
            </a:lvl9pPr>
          </a:lstStyle>
          <a:p>
            <a:r>
              <a:t>xx%</a:t>
            </a:r>
          </a:p>
        </p:txBody>
      </p:sp>
      <p:sp>
        <p:nvSpPr>
          <p:cNvPr id="19" name="Google Shape;19;p3"/>
          <p:cNvSpPr txBox="1">
            <a:spLocks noGrp="1"/>
          </p:cNvSpPr>
          <p:nvPr>
            <p:ph type="title" idx="2"/>
          </p:nvPr>
        </p:nvSpPr>
        <p:spPr>
          <a:xfrm>
            <a:off x="1714500" y="4822100"/>
            <a:ext cx="9517600" cy="763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rgbClr val="6C503E"/>
                </a:solidFill>
                <a:latin typeface="PT Serif"/>
                <a:ea typeface="PT Serif"/>
                <a:cs typeface="PT Serif"/>
                <a:sym typeface="PT Serif"/>
              </a:defRPr>
            </a:lvl1pPr>
            <a:lvl2pPr lvl="1" algn="r" rtl="0">
              <a:spcBef>
                <a:spcPts val="0"/>
              </a:spcBef>
              <a:spcAft>
                <a:spcPts val="0"/>
              </a:spcAft>
              <a:buNone/>
              <a:defRPr>
                <a:solidFill>
                  <a:srgbClr val="6C503E"/>
                </a:solidFill>
                <a:latin typeface="PT Serif"/>
                <a:ea typeface="PT Serif"/>
                <a:cs typeface="PT Serif"/>
                <a:sym typeface="PT Serif"/>
              </a:defRPr>
            </a:lvl2pPr>
            <a:lvl3pPr lvl="2" algn="r" rtl="0">
              <a:spcBef>
                <a:spcPts val="0"/>
              </a:spcBef>
              <a:spcAft>
                <a:spcPts val="0"/>
              </a:spcAft>
              <a:buNone/>
              <a:defRPr>
                <a:solidFill>
                  <a:srgbClr val="6C503E"/>
                </a:solidFill>
                <a:latin typeface="PT Serif"/>
                <a:ea typeface="PT Serif"/>
                <a:cs typeface="PT Serif"/>
                <a:sym typeface="PT Serif"/>
              </a:defRPr>
            </a:lvl3pPr>
            <a:lvl4pPr lvl="3" algn="r" rtl="0">
              <a:spcBef>
                <a:spcPts val="0"/>
              </a:spcBef>
              <a:spcAft>
                <a:spcPts val="0"/>
              </a:spcAft>
              <a:buNone/>
              <a:defRPr>
                <a:solidFill>
                  <a:srgbClr val="6C503E"/>
                </a:solidFill>
                <a:latin typeface="PT Serif"/>
                <a:ea typeface="PT Serif"/>
                <a:cs typeface="PT Serif"/>
                <a:sym typeface="PT Serif"/>
              </a:defRPr>
            </a:lvl4pPr>
            <a:lvl5pPr lvl="4" algn="r" rtl="0">
              <a:spcBef>
                <a:spcPts val="0"/>
              </a:spcBef>
              <a:spcAft>
                <a:spcPts val="0"/>
              </a:spcAft>
              <a:buNone/>
              <a:defRPr>
                <a:solidFill>
                  <a:srgbClr val="6C503E"/>
                </a:solidFill>
                <a:latin typeface="PT Serif"/>
                <a:ea typeface="PT Serif"/>
                <a:cs typeface="PT Serif"/>
                <a:sym typeface="PT Serif"/>
              </a:defRPr>
            </a:lvl5pPr>
            <a:lvl6pPr lvl="5" algn="r" rtl="0">
              <a:spcBef>
                <a:spcPts val="0"/>
              </a:spcBef>
              <a:spcAft>
                <a:spcPts val="0"/>
              </a:spcAft>
              <a:buNone/>
              <a:defRPr>
                <a:solidFill>
                  <a:srgbClr val="6C503E"/>
                </a:solidFill>
                <a:latin typeface="PT Serif"/>
                <a:ea typeface="PT Serif"/>
                <a:cs typeface="PT Serif"/>
                <a:sym typeface="PT Serif"/>
              </a:defRPr>
            </a:lvl6pPr>
            <a:lvl7pPr lvl="6" algn="r" rtl="0">
              <a:spcBef>
                <a:spcPts val="0"/>
              </a:spcBef>
              <a:spcAft>
                <a:spcPts val="0"/>
              </a:spcAft>
              <a:buNone/>
              <a:defRPr>
                <a:solidFill>
                  <a:srgbClr val="6C503E"/>
                </a:solidFill>
                <a:latin typeface="PT Serif"/>
                <a:ea typeface="PT Serif"/>
                <a:cs typeface="PT Serif"/>
                <a:sym typeface="PT Serif"/>
              </a:defRPr>
            </a:lvl7pPr>
            <a:lvl8pPr lvl="7" algn="r" rtl="0">
              <a:spcBef>
                <a:spcPts val="0"/>
              </a:spcBef>
              <a:spcAft>
                <a:spcPts val="0"/>
              </a:spcAft>
              <a:buNone/>
              <a:defRPr>
                <a:solidFill>
                  <a:srgbClr val="6C503E"/>
                </a:solidFill>
                <a:latin typeface="PT Serif"/>
                <a:ea typeface="PT Serif"/>
                <a:cs typeface="PT Serif"/>
                <a:sym typeface="PT Serif"/>
              </a:defRPr>
            </a:lvl8pPr>
            <a:lvl9pPr lvl="8" algn="r" rtl="0">
              <a:spcBef>
                <a:spcPts val="0"/>
              </a:spcBef>
              <a:spcAft>
                <a:spcPts val="0"/>
              </a:spcAft>
              <a:buNone/>
              <a:defRPr>
                <a:solidFill>
                  <a:srgbClr val="6C503E"/>
                </a:solidFill>
                <a:latin typeface="PT Serif"/>
                <a:ea typeface="PT Serif"/>
                <a:cs typeface="PT Serif"/>
                <a:sym typeface="PT Serif"/>
              </a:defRPr>
            </a:lvl9pPr>
          </a:lstStyle>
          <a:p>
            <a:endParaRPr/>
          </a:p>
        </p:txBody>
      </p:sp>
      <p:sp>
        <p:nvSpPr>
          <p:cNvPr id="20" name="Google Shape;20;p3"/>
          <p:cNvSpPr txBox="1">
            <a:spLocks noGrp="1"/>
          </p:cNvSpPr>
          <p:nvPr>
            <p:ph type="subTitle" idx="1"/>
          </p:nvPr>
        </p:nvSpPr>
        <p:spPr>
          <a:xfrm>
            <a:off x="1727200" y="5461000"/>
            <a:ext cx="9504800" cy="711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algn="r" rtl="0">
              <a:spcBef>
                <a:spcPts val="2133"/>
              </a:spcBef>
              <a:spcAft>
                <a:spcPts val="0"/>
              </a:spcAft>
              <a:buSzPts val="1600"/>
              <a:buNone/>
              <a:defRPr/>
            </a:lvl2pPr>
            <a:lvl3pPr lvl="2" algn="r" rtl="0">
              <a:spcBef>
                <a:spcPts val="2133"/>
              </a:spcBef>
              <a:spcAft>
                <a:spcPts val="0"/>
              </a:spcAft>
              <a:buSzPts val="1600"/>
              <a:buNone/>
              <a:defRPr/>
            </a:lvl3pPr>
            <a:lvl4pPr lvl="3" algn="r" rtl="0">
              <a:spcBef>
                <a:spcPts val="2133"/>
              </a:spcBef>
              <a:spcAft>
                <a:spcPts val="0"/>
              </a:spcAft>
              <a:buSzPts val="1600"/>
              <a:buNone/>
              <a:defRPr/>
            </a:lvl4pPr>
            <a:lvl5pPr lvl="4" algn="r" rtl="0">
              <a:spcBef>
                <a:spcPts val="2133"/>
              </a:spcBef>
              <a:spcAft>
                <a:spcPts val="0"/>
              </a:spcAft>
              <a:buSzPts val="1600"/>
              <a:buNone/>
              <a:defRPr/>
            </a:lvl5pPr>
            <a:lvl6pPr lvl="5" algn="r" rtl="0">
              <a:spcBef>
                <a:spcPts val="2133"/>
              </a:spcBef>
              <a:spcAft>
                <a:spcPts val="0"/>
              </a:spcAft>
              <a:buSzPts val="1600"/>
              <a:buNone/>
              <a:defRPr/>
            </a:lvl6pPr>
            <a:lvl7pPr lvl="6" algn="r" rtl="0">
              <a:spcBef>
                <a:spcPts val="2133"/>
              </a:spcBef>
              <a:spcAft>
                <a:spcPts val="0"/>
              </a:spcAft>
              <a:buSzPts val="1600"/>
              <a:buNone/>
              <a:defRPr/>
            </a:lvl7pPr>
            <a:lvl8pPr lvl="7" algn="r" rtl="0">
              <a:spcBef>
                <a:spcPts val="2133"/>
              </a:spcBef>
              <a:spcAft>
                <a:spcPts val="0"/>
              </a:spcAft>
              <a:buSzPts val="1600"/>
              <a:buNone/>
              <a:defRPr/>
            </a:lvl8pPr>
            <a:lvl9pPr lvl="8" algn="r" rtl="0">
              <a:spcBef>
                <a:spcPts val="2133"/>
              </a:spcBef>
              <a:spcAft>
                <a:spcPts val="2133"/>
              </a:spcAft>
              <a:buSzPts val="1600"/>
              <a:buNone/>
              <a:defRPr/>
            </a:lvl9pPr>
          </a:lstStyle>
          <a:p>
            <a:endParaRPr/>
          </a:p>
        </p:txBody>
      </p:sp>
    </p:spTree>
    <p:extLst>
      <p:ext uri="{BB962C8B-B14F-4D97-AF65-F5344CB8AC3E}">
        <p14:creationId xmlns:p14="http://schemas.microsoft.com/office/powerpoint/2010/main" val="25362964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pic>
        <p:nvPicPr>
          <p:cNvPr id="22" name="Google Shape;22;p4"/>
          <p:cNvPicPr preferRelativeResize="0"/>
          <p:nvPr/>
        </p:nvPicPr>
        <p:blipFill>
          <a:blip r:embed="rId2">
            <a:alphaModFix/>
          </a:blip>
          <a:stretch>
            <a:fillRect/>
          </a:stretch>
        </p:blipFill>
        <p:spPr>
          <a:xfrm rot="10800000">
            <a:off x="7970901" y="-1828800"/>
            <a:ext cx="6176899" cy="6246267"/>
          </a:xfrm>
          <a:prstGeom prst="rect">
            <a:avLst/>
          </a:prstGeom>
          <a:noFill/>
          <a:ln>
            <a:noFill/>
          </a:ln>
        </p:spPr>
      </p:pic>
      <p:sp>
        <p:nvSpPr>
          <p:cNvPr id="23" name="Google Shape;23;p4"/>
          <p:cNvSpPr txBox="1">
            <a:spLocks noGrp="1"/>
          </p:cNvSpPr>
          <p:nvPr>
            <p:ph type="title"/>
          </p:nvPr>
        </p:nvSpPr>
        <p:spPr>
          <a:xfrm>
            <a:off x="3128900" y="1890000"/>
            <a:ext cx="5934000" cy="7636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1pPr>
            <a:lvl2pPr lvl="1"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2pPr>
            <a:lvl3pPr lvl="2"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3pPr>
            <a:lvl4pPr lvl="3"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4pPr>
            <a:lvl5pPr lvl="4"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5pPr>
            <a:lvl6pPr lvl="5"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6pPr>
            <a:lvl7pPr lvl="6"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7pPr>
            <a:lvl8pPr lvl="7"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8pPr>
            <a:lvl9pPr lvl="8"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9pPr>
          </a:lstStyle>
          <a:p>
            <a:endParaRPr/>
          </a:p>
        </p:txBody>
      </p:sp>
      <p:sp>
        <p:nvSpPr>
          <p:cNvPr id="24" name="Google Shape;24;p4"/>
          <p:cNvSpPr txBox="1">
            <a:spLocks noGrp="1"/>
          </p:cNvSpPr>
          <p:nvPr>
            <p:ph type="body" idx="1"/>
          </p:nvPr>
        </p:nvSpPr>
        <p:spPr>
          <a:xfrm>
            <a:off x="3128700" y="2992133"/>
            <a:ext cx="5934400" cy="2025200"/>
          </a:xfrm>
          <a:prstGeom prst="rect">
            <a:avLst/>
          </a:prstGeom>
        </p:spPr>
        <p:txBody>
          <a:bodyPr spcFirstLastPara="1" wrap="square" lIns="91425" tIns="91425" rIns="91425" bIns="91425" anchor="ctr" anchorCtr="0">
            <a:noAutofit/>
          </a:bodyPr>
          <a:lstStyle>
            <a:lvl1pPr marL="609585" lvl="0" indent="-440256" algn="ctr">
              <a:lnSpc>
                <a:spcPct val="100000"/>
              </a:lnSpc>
              <a:spcBef>
                <a:spcPts val="0"/>
              </a:spcBef>
              <a:spcAft>
                <a:spcPts val="0"/>
              </a:spcAft>
              <a:buClr>
                <a:srgbClr val="446652"/>
              </a:buClr>
              <a:buSzPts val="1600"/>
              <a:buChar char="●"/>
              <a:defRPr sz="2133">
                <a:solidFill>
                  <a:srgbClr val="446652"/>
                </a:solidFill>
              </a:defRPr>
            </a:lvl1pPr>
            <a:lvl2pPr marL="1219170" lvl="1" indent="-440256" algn="ctr">
              <a:lnSpc>
                <a:spcPct val="100000"/>
              </a:lnSpc>
              <a:spcBef>
                <a:spcPts val="2133"/>
              </a:spcBef>
              <a:spcAft>
                <a:spcPts val="0"/>
              </a:spcAft>
              <a:buClr>
                <a:srgbClr val="446652"/>
              </a:buClr>
              <a:buSzPts val="1600"/>
              <a:buChar char="○"/>
              <a:defRPr sz="2133">
                <a:solidFill>
                  <a:srgbClr val="446652"/>
                </a:solidFill>
              </a:defRPr>
            </a:lvl2pPr>
            <a:lvl3pPr marL="1828754" lvl="2" indent="-440256" algn="ctr">
              <a:lnSpc>
                <a:spcPct val="100000"/>
              </a:lnSpc>
              <a:spcBef>
                <a:spcPts val="2133"/>
              </a:spcBef>
              <a:spcAft>
                <a:spcPts val="0"/>
              </a:spcAft>
              <a:buClr>
                <a:srgbClr val="446652"/>
              </a:buClr>
              <a:buSzPts val="1600"/>
              <a:buChar char="■"/>
              <a:defRPr sz="2133">
                <a:solidFill>
                  <a:srgbClr val="446652"/>
                </a:solidFill>
              </a:defRPr>
            </a:lvl3pPr>
            <a:lvl4pPr marL="2438339" lvl="3" indent="-440256" algn="ctr">
              <a:lnSpc>
                <a:spcPct val="100000"/>
              </a:lnSpc>
              <a:spcBef>
                <a:spcPts val="2133"/>
              </a:spcBef>
              <a:spcAft>
                <a:spcPts val="0"/>
              </a:spcAft>
              <a:buClr>
                <a:srgbClr val="446652"/>
              </a:buClr>
              <a:buSzPts val="1600"/>
              <a:buChar char="●"/>
              <a:defRPr sz="2133">
                <a:solidFill>
                  <a:srgbClr val="446652"/>
                </a:solidFill>
              </a:defRPr>
            </a:lvl4pPr>
            <a:lvl5pPr marL="3047924" lvl="4" indent="-440256" algn="ctr">
              <a:lnSpc>
                <a:spcPct val="100000"/>
              </a:lnSpc>
              <a:spcBef>
                <a:spcPts val="2133"/>
              </a:spcBef>
              <a:spcAft>
                <a:spcPts val="0"/>
              </a:spcAft>
              <a:buClr>
                <a:srgbClr val="446652"/>
              </a:buClr>
              <a:buSzPts val="1600"/>
              <a:buChar char="○"/>
              <a:defRPr sz="2133">
                <a:solidFill>
                  <a:srgbClr val="446652"/>
                </a:solidFill>
              </a:defRPr>
            </a:lvl5pPr>
            <a:lvl6pPr marL="3657509" lvl="5" indent="-440256" algn="ctr">
              <a:lnSpc>
                <a:spcPct val="100000"/>
              </a:lnSpc>
              <a:spcBef>
                <a:spcPts val="2133"/>
              </a:spcBef>
              <a:spcAft>
                <a:spcPts val="0"/>
              </a:spcAft>
              <a:buClr>
                <a:srgbClr val="446652"/>
              </a:buClr>
              <a:buSzPts val="1600"/>
              <a:buChar char="■"/>
              <a:defRPr sz="2133">
                <a:solidFill>
                  <a:srgbClr val="446652"/>
                </a:solidFill>
              </a:defRPr>
            </a:lvl6pPr>
            <a:lvl7pPr marL="4267093" lvl="6" indent="-440256" algn="ctr">
              <a:lnSpc>
                <a:spcPct val="100000"/>
              </a:lnSpc>
              <a:spcBef>
                <a:spcPts val="2133"/>
              </a:spcBef>
              <a:spcAft>
                <a:spcPts val="0"/>
              </a:spcAft>
              <a:buClr>
                <a:srgbClr val="446652"/>
              </a:buClr>
              <a:buSzPts val="1600"/>
              <a:buChar char="●"/>
              <a:defRPr sz="2133">
                <a:solidFill>
                  <a:srgbClr val="446652"/>
                </a:solidFill>
              </a:defRPr>
            </a:lvl7pPr>
            <a:lvl8pPr marL="4876678" lvl="7" indent="-440256" algn="ctr">
              <a:lnSpc>
                <a:spcPct val="100000"/>
              </a:lnSpc>
              <a:spcBef>
                <a:spcPts val="2133"/>
              </a:spcBef>
              <a:spcAft>
                <a:spcPts val="0"/>
              </a:spcAft>
              <a:buClr>
                <a:srgbClr val="446652"/>
              </a:buClr>
              <a:buSzPts val="1600"/>
              <a:buChar char="○"/>
              <a:defRPr sz="2133">
                <a:solidFill>
                  <a:srgbClr val="446652"/>
                </a:solidFill>
              </a:defRPr>
            </a:lvl8pPr>
            <a:lvl9pPr marL="5486263" lvl="8" indent="-440256" algn="ctr">
              <a:lnSpc>
                <a:spcPct val="100000"/>
              </a:lnSpc>
              <a:spcBef>
                <a:spcPts val="2133"/>
              </a:spcBef>
              <a:spcAft>
                <a:spcPts val="2133"/>
              </a:spcAft>
              <a:buClr>
                <a:srgbClr val="446652"/>
              </a:buClr>
              <a:buSzPts val="1600"/>
              <a:buChar char="■"/>
              <a:defRPr sz="2133">
                <a:solidFill>
                  <a:srgbClr val="446652"/>
                </a:solidFill>
              </a:defRPr>
            </a:lvl9pPr>
          </a:lstStyle>
          <a:p>
            <a:endParaRPr/>
          </a:p>
        </p:txBody>
      </p:sp>
      <p:sp>
        <p:nvSpPr>
          <p:cNvPr id="25" name="Google Shape;25;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spTree>
    <p:extLst>
      <p:ext uri="{BB962C8B-B14F-4D97-AF65-F5344CB8AC3E}">
        <p14:creationId xmlns:p14="http://schemas.microsoft.com/office/powerpoint/2010/main" val="31554023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6"/>
        <p:cNvGrpSpPr/>
        <p:nvPr/>
      </p:nvGrpSpPr>
      <p:grpSpPr>
        <a:xfrm>
          <a:off x="0" y="0"/>
          <a:ext cx="0" cy="0"/>
          <a:chOff x="0" y="0"/>
          <a:chExt cx="0" cy="0"/>
        </a:xfrm>
      </p:grpSpPr>
      <p:pic>
        <p:nvPicPr>
          <p:cNvPr id="27" name="Google Shape;27;p5"/>
          <p:cNvPicPr preferRelativeResize="0"/>
          <p:nvPr/>
        </p:nvPicPr>
        <p:blipFill>
          <a:blip r:embed="rId2">
            <a:alphaModFix/>
          </a:blip>
          <a:stretch>
            <a:fillRect/>
          </a:stretch>
        </p:blipFill>
        <p:spPr>
          <a:xfrm rot="10800000">
            <a:off x="7970901" y="-1828800"/>
            <a:ext cx="6176899" cy="6246267"/>
          </a:xfrm>
          <a:prstGeom prst="rect">
            <a:avLst/>
          </a:prstGeom>
          <a:noFill/>
          <a:ln>
            <a:noFill/>
          </a:ln>
        </p:spPr>
      </p:pic>
      <p:sp>
        <p:nvSpPr>
          <p:cNvPr id="28" name="Google Shape;28;p5"/>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29" name="Google Shape;29;p5"/>
          <p:cNvSpPr txBox="1">
            <a:spLocks noGrp="1"/>
          </p:cNvSpPr>
          <p:nvPr>
            <p:ph type="body" idx="1"/>
          </p:nvPr>
        </p:nvSpPr>
        <p:spPr>
          <a:xfrm>
            <a:off x="1317033" y="4607600"/>
            <a:ext cx="4436400" cy="1493200"/>
          </a:xfrm>
          <a:prstGeom prst="rect">
            <a:avLst/>
          </a:prstGeom>
        </p:spPr>
        <p:txBody>
          <a:bodyPr spcFirstLastPara="1" wrap="square" lIns="91425" tIns="91425" rIns="91425" bIns="91425" anchor="t" anchorCtr="0">
            <a:noAutofit/>
          </a:bodyPr>
          <a:lstStyle>
            <a:lvl1pPr marL="609585" lvl="0" indent="-440256" algn="ctr">
              <a:spcBef>
                <a:spcPts val="0"/>
              </a:spcBef>
              <a:spcAft>
                <a:spcPts val="0"/>
              </a:spcAft>
              <a:buSzPts val="1600"/>
              <a:buChar char="●"/>
              <a:defRPr sz="2133"/>
            </a:lvl1pPr>
            <a:lvl2pPr marL="1219170" lvl="1" indent="-440256" algn="ctr">
              <a:spcBef>
                <a:spcPts val="2133"/>
              </a:spcBef>
              <a:spcAft>
                <a:spcPts val="0"/>
              </a:spcAft>
              <a:buSzPts val="1600"/>
              <a:buChar char="○"/>
              <a:defRPr sz="2133"/>
            </a:lvl2pPr>
            <a:lvl3pPr marL="1828754" lvl="2" indent="-440256" algn="ctr">
              <a:spcBef>
                <a:spcPts val="2133"/>
              </a:spcBef>
              <a:spcAft>
                <a:spcPts val="0"/>
              </a:spcAft>
              <a:buSzPts val="1600"/>
              <a:buChar char="■"/>
              <a:defRPr sz="2133"/>
            </a:lvl3pPr>
            <a:lvl4pPr marL="2438339" lvl="3" indent="-440256" algn="ctr">
              <a:spcBef>
                <a:spcPts val="2133"/>
              </a:spcBef>
              <a:spcAft>
                <a:spcPts val="0"/>
              </a:spcAft>
              <a:buSzPts val="1600"/>
              <a:buChar char="●"/>
              <a:defRPr sz="2133"/>
            </a:lvl4pPr>
            <a:lvl5pPr marL="3047924" lvl="4" indent="-440256" algn="ctr">
              <a:spcBef>
                <a:spcPts val="2133"/>
              </a:spcBef>
              <a:spcAft>
                <a:spcPts val="0"/>
              </a:spcAft>
              <a:buSzPts val="1600"/>
              <a:buChar char="○"/>
              <a:defRPr sz="2133"/>
            </a:lvl5pPr>
            <a:lvl6pPr marL="3657509" lvl="5" indent="-440256" algn="ctr">
              <a:spcBef>
                <a:spcPts val="2133"/>
              </a:spcBef>
              <a:spcAft>
                <a:spcPts val="0"/>
              </a:spcAft>
              <a:buSzPts val="1600"/>
              <a:buChar char="■"/>
              <a:defRPr sz="2133"/>
            </a:lvl6pPr>
            <a:lvl7pPr marL="4267093" lvl="6" indent="-440256" algn="ctr">
              <a:spcBef>
                <a:spcPts val="2133"/>
              </a:spcBef>
              <a:spcAft>
                <a:spcPts val="0"/>
              </a:spcAft>
              <a:buSzPts val="1600"/>
              <a:buChar char="●"/>
              <a:defRPr sz="2133"/>
            </a:lvl7pPr>
            <a:lvl8pPr marL="4876678" lvl="7" indent="-440256" algn="ctr">
              <a:spcBef>
                <a:spcPts val="2133"/>
              </a:spcBef>
              <a:spcAft>
                <a:spcPts val="0"/>
              </a:spcAft>
              <a:buSzPts val="1600"/>
              <a:buChar char="○"/>
              <a:defRPr sz="2133"/>
            </a:lvl8pPr>
            <a:lvl9pPr marL="5486263" lvl="8" indent="-440256" algn="ctr">
              <a:spcBef>
                <a:spcPts val="2133"/>
              </a:spcBef>
              <a:spcAft>
                <a:spcPts val="2133"/>
              </a:spcAft>
              <a:buSzPts val="1600"/>
              <a:buChar char="■"/>
              <a:defRPr sz="2133"/>
            </a:lvl9pPr>
          </a:lstStyle>
          <a:p>
            <a:endParaRPr/>
          </a:p>
        </p:txBody>
      </p:sp>
      <p:sp>
        <p:nvSpPr>
          <p:cNvPr id="30" name="Google Shape;30;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sp>
        <p:nvSpPr>
          <p:cNvPr id="31" name="Google Shape;31;p5"/>
          <p:cNvSpPr txBox="1">
            <a:spLocks noGrp="1"/>
          </p:cNvSpPr>
          <p:nvPr>
            <p:ph type="body" idx="2"/>
          </p:nvPr>
        </p:nvSpPr>
        <p:spPr>
          <a:xfrm>
            <a:off x="6438557" y="4607600"/>
            <a:ext cx="4436400" cy="14932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sz="2133"/>
            </a:lvl1pPr>
            <a:lvl2pPr marL="1219170" lvl="1" indent="-440256" algn="ctr" rtl="0">
              <a:spcBef>
                <a:spcPts val="2133"/>
              </a:spcBef>
              <a:spcAft>
                <a:spcPts val="0"/>
              </a:spcAft>
              <a:buSzPts val="1600"/>
              <a:buChar char="○"/>
              <a:defRPr sz="2133"/>
            </a:lvl2pPr>
            <a:lvl3pPr marL="1828754" lvl="2" indent="-440256" algn="ctr" rtl="0">
              <a:spcBef>
                <a:spcPts val="2133"/>
              </a:spcBef>
              <a:spcAft>
                <a:spcPts val="0"/>
              </a:spcAft>
              <a:buSzPts val="1600"/>
              <a:buChar char="■"/>
              <a:defRPr sz="2133"/>
            </a:lvl3pPr>
            <a:lvl4pPr marL="2438339" lvl="3" indent="-440256" algn="ctr" rtl="0">
              <a:spcBef>
                <a:spcPts val="2133"/>
              </a:spcBef>
              <a:spcAft>
                <a:spcPts val="0"/>
              </a:spcAft>
              <a:buSzPts val="1600"/>
              <a:buChar char="●"/>
              <a:defRPr sz="2133"/>
            </a:lvl4pPr>
            <a:lvl5pPr marL="3047924" lvl="4" indent="-440256" algn="ctr" rtl="0">
              <a:spcBef>
                <a:spcPts val="2133"/>
              </a:spcBef>
              <a:spcAft>
                <a:spcPts val="0"/>
              </a:spcAft>
              <a:buSzPts val="1600"/>
              <a:buChar char="○"/>
              <a:defRPr sz="2133"/>
            </a:lvl5pPr>
            <a:lvl6pPr marL="3657509" lvl="5" indent="-440256" algn="ctr" rtl="0">
              <a:spcBef>
                <a:spcPts val="2133"/>
              </a:spcBef>
              <a:spcAft>
                <a:spcPts val="0"/>
              </a:spcAft>
              <a:buSzPts val="1600"/>
              <a:buChar char="■"/>
              <a:defRPr sz="2133"/>
            </a:lvl6pPr>
            <a:lvl7pPr marL="4267093" lvl="6" indent="-440256" algn="ctr" rtl="0">
              <a:spcBef>
                <a:spcPts val="2133"/>
              </a:spcBef>
              <a:spcAft>
                <a:spcPts val="0"/>
              </a:spcAft>
              <a:buSzPts val="1600"/>
              <a:buChar char="●"/>
              <a:defRPr sz="2133"/>
            </a:lvl7pPr>
            <a:lvl8pPr marL="4876678" lvl="7" indent="-440256" algn="ctr" rtl="0">
              <a:spcBef>
                <a:spcPts val="2133"/>
              </a:spcBef>
              <a:spcAft>
                <a:spcPts val="0"/>
              </a:spcAft>
              <a:buSzPts val="1600"/>
              <a:buChar char="○"/>
              <a:defRPr sz="2133"/>
            </a:lvl8pPr>
            <a:lvl9pPr marL="5486263" lvl="8" indent="-440256" algn="ctr" rtl="0">
              <a:spcBef>
                <a:spcPts val="2133"/>
              </a:spcBef>
              <a:spcAft>
                <a:spcPts val="2133"/>
              </a:spcAft>
              <a:buSzPts val="1600"/>
              <a:buChar char="■"/>
              <a:defRPr sz="2133"/>
            </a:lvl9pPr>
          </a:lstStyle>
          <a:p>
            <a:endParaRPr/>
          </a:p>
        </p:txBody>
      </p:sp>
      <p:sp>
        <p:nvSpPr>
          <p:cNvPr id="32" name="Google Shape;32;p5"/>
          <p:cNvSpPr txBox="1">
            <a:spLocks noGrp="1"/>
          </p:cNvSpPr>
          <p:nvPr>
            <p:ph type="subTitle" idx="3"/>
          </p:nvPr>
        </p:nvSpPr>
        <p:spPr>
          <a:xfrm>
            <a:off x="1317033" y="3981200"/>
            <a:ext cx="44364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33" name="Google Shape;33;p5"/>
          <p:cNvSpPr txBox="1">
            <a:spLocks noGrp="1"/>
          </p:cNvSpPr>
          <p:nvPr>
            <p:ph type="subTitle" idx="4"/>
          </p:nvPr>
        </p:nvSpPr>
        <p:spPr>
          <a:xfrm>
            <a:off x="6438557" y="3981200"/>
            <a:ext cx="44364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Tree>
    <p:extLst>
      <p:ext uri="{BB962C8B-B14F-4D97-AF65-F5344CB8AC3E}">
        <p14:creationId xmlns:p14="http://schemas.microsoft.com/office/powerpoint/2010/main" val="1092180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1pPr>
            <a:lvl2pPr lvl="1" algn="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2pPr>
            <a:lvl3pPr lvl="2" algn="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3pPr>
            <a:lvl4pPr lvl="3" algn="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4pPr>
            <a:lvl5pPr lvl="4" algn="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5pPr>
            <a:lvl6pPr lvl="5" algn="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6pPr>
            <a:lvl7pPr lvl="6" algn="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7pPr>
            <a:lvl8pPr lvl="7" algn="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8pPr>
            <a:lvl9pPr lvl="8" algn="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9pPr>
          </a:lstStyle>
          <a:p>
            <a:endParaRPr/>
          </a:p>
        </p:txBody>
      </p:sp>
      <p:sp>
        <p:nvSpPr>
          <p:cNvPr id="36" name="Google Shape;36;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pic>
        <p:nvPicPr>
          <p:cNvPr id="37" name="Google Shape;37;p6"/>
          <p:cNvPicPr preferRelativeResize="0"/>
          <p:nvPr/>
        </p:nvPicPr>
        <p:blipFill>
          <a:blip r:embed="rId2">
            <a:alphaModFix/>
          </a:blip>
          <a:stretch>
            <a:fillRect/>
          </a:stretch>
        </p:blipFill>
        <p:spPr>
          <a:xfrm flipH="1">
            <a:off x="7970901" y="2336800"/>
            <a:ext cx="6176899" cy="6246267"/>
          </a:xfrm>
          <a:prstGeom prst="rect">
            <a:avLst/>
          </a:prstGeom>
          <a:noFill/>
          <a:ln>
            <a:noFill/>
          </a:ln>
        </p:spPr>
      </p:pic>
    </p:spTree>
    <p:extLst>
      <p:ext uri="{BB962C8B-B14F-4D97-AF65-F5344CB8AC3E}">
        <p14:creationId xmlns:p14="http://schemas.microsoft.com/office/powerpoint/2010/main" val="33367493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1pPr>
            <a:lvl2pPr lvl="1" algn="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2pPr>
            <a:lvl3pPr lvl="2" algn="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3pPr>
            <a:lvl4pPr lvl="3" algn="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4pPr>
            <a:lvl5pPr lvl="4" algn="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5pPr>
            <a:lvl6pPr lvl="5" algn="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6pPr>
            <a:lvl7pPr lvl="6" algn="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7pPr>
            <a:lvl8pPr lvl="7" algn="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8pPr>
            <a:lvl9pPr lvl="8" algn="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9pPr>
          </a:lstStyle>
          <a:p>
            <a:endParaRPr/>
          </a:p>
        </p:txBody>
      </p:sp>
      <p:sp>
        <p:nvSpPr>
          <p:cNvPr id="36" name="Google Shape;36;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pic>
        <p:nvPicPr>
          <p:cNvPr id="37" name="Google Shape;37;p6"/>
          <p:cNvPicPr preferRelativeResize="0"/>
          <p:nvPr/>
        </p:nvPicPr>
        <p:blipFill>
          <a:blip r:embed="rId2">
            <a:alphaModFix/>
          </a:blip>
          <a:stretch>
            <a:fillRect/>
          </a:stretch>
        </p:blipFill>
        <p:spPr>
          <a:xfrm flipH="1">
            <a:off x="7970901" y="2336800"/>
            <a:ext cx="6176899" cy="6246267"/>
          </a:xfrm>
          <a:prstGeom prst="rect">
            <a:avLst/>
          </a:prstGeom>
          <a:noFill/>
          <a:ln>
            <a:noFill/>
          </a:ln>
        </p:spPr>
      </p:pic>
    </p:spTree>
    <p:extLst>
      <p:ext uri="{BB962C8B-B14F-4D97-AF65-F5344CB8AC3E}">
        <p14:creationId xmlns:p14="http://schemas.microsoft.com/office/powerpoint/2010/main" val="7582315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
        <p:cNvGrpSpPr/>
        <p:nvPr/>
      </p:nvGrpSpPr>
      <p:grpSpPr>
        <a:xfrm>
          <a:off x="0" y="0"/>
          <a:ext cx="0" cy="0"/>
          <a:chOff x="0" y="0"/>
          <a:chExt cx="0" cy="0"/>
        </a:xfrm>
      </p:grpSpPr>
      <p:sp>
        <p:nvSpPr>
          <p:cNvPr id="39" name="Google Shape;39;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sp>
        <p:nvSpPr>
          <p:cNvPr id="40" name="Google Shape;40;p7"/>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6C503E"/>
                </a:solidFill>
                <a:latin typeface="PT Serif"/>
                <a:ea typeface="PT Serif"/>
                <a:cs typeface="PT Serif"/>
                <a:sym typeface="PT Serif"/>
              </a:defRPr>
            </a:lvl1pPr>
            <a:lvl2pPr lvl="1" algn="ctr" rtl="0">
              <a:spcBef>
                <a:spcPts val="0"/>
              </a:spcBef>
              <a:spcAft>
                <a:spcPts val="0"/>
              </a:spcAft>
              <a:buNone/>
              <a:defRPr>
                <a:solidFill>
                  <a:srgbClr val="6C503E"/>
                </a:solidFill>
                <a:latin typeface="PT Serif"/>
                <a:ea typeface="PT Serif"/>
                <a:cs typeface="PT Serif"/>
                <a:sym typeface="PT Serif"/>
              </a:defRPr>
            </a:lvl2pPr>
            <a:lvl3pPr lvl="2" algn="ctr" rtl="0">
              <a:spcBef>
                <a:spcPts val="0"/>
              </a:spcBef>
              <a:spcAft>
                <a:spcPts val="0"/>
              </a:spcAft>
              <a:buNone/>
              <a:defRPr>
                <a:solidFill>
                  <a:srgbClr val="6C503E"/>
                </a:solidFill>
                <a:latin typeface="PT Serif"/>
                <a:ea typeface="PT Serif"/>
                <a:cs typeface="PT Serif"/>
                <a:sym typeface="PT Serif"/>
              </a:defRPr>
            </a:lvl3pPr>
            <a:lvl4pPr lvl="3" algn="ctr" rtl="0">
              <a:spcBef>
                <a:spcPts val="0"/>
              </a:spcBef>
              <a:spcAft>
                <a:spcPts val="0"/>
              </a:spcAft>
              <a:buNone/>
              <a:defRPr>
                <a:solidFill>
                  <a:srgbClr val="6C503E"/>
                </a:solidFill>
                <a:latin typeface="PT Serif"/>
                <a:ea typeface="PT Serif"/>
                <a:cs typeface="PT Serif"/>
                <a:sym typeface="PT Serif"/>
              </a:defRPr>
            </a:lvl4pPr>
            <a:lvl5pPr lvl="4" algn="ctr" rtl="0">
              <a:spcBef>
                <a:spcPts val="0"/>
              </a:spcBef>
              <a:spcAft>
                <a:spcPts val="0"/>
              </a:spcAft>
              <a:buNone/>
              <a:defRPr>
                <a:solidFill>
                  <a:srgbClr val="6C503E"/>
                </a:solidFill>
                <a:latin typeface="PT Serif"/>
                <a:ea typeface="PT Serif"/>
                <a:cs typeface="PT Serif"/>
                <a:sym typeface="PT Serif"/>
              </a:defRPr>
            </a:lvl5pPr>
            <a:lvl6pPr lvl="5" algn="ctr" rtl="0">
              <a:spcBef>
                <a:spcPts val="0"/>
              </a:spcBef>
              <a:spcAft>
                <a:spcPts val="0"/>
              </a:spcAft>
              <a:buNone/>
              <a:defRPr>
                <a:solidFill>
                  <a:srgbClr val="6C503E"/>
                </a:solidFill>
                <a:latin typeface="PT Serif"/>
                <a:ea typeface="PT Serif"/>
                <a:cs typeface="PT Serif"/>
                <a:sym typeface="PT Serif"/>
              </a:defRPr>
            </a:lvl6pPr>
            <a:lvl7pPr lvl="6" algn="ctr" rtl="0">
              <a:spcBef>
                <a:spcPts val="0"/>
              </a:spcBef>
              <a:spcAft>
                <a:spcPts val="0"/>
              </a:spcAft>
              <a:buNone/>
              <a:defRPr>
                <a:solidFill>
                  <a:srgbClr val="6C503E"/>
                </a:solidFill>
                <a:latin typeface="PT Serif"/>
                <a:ea typeface="PT Serif"/>
                <a:cs typeface="PT Serif"/>
                <a:sym typeface="PT Serif"/>
              </a:defRPr>
            </a:lvl7pPr>
            <a:lvl8pPr lvl="7" algn="ctr" rtl="0">
              <a:spcBef>
                <a:spcPts val="0"/>
              </a:spcBef>
              <a:spcAft>
                <a:spcPts val="0"/>
              </a:spcAft>
              <a:buNone/>
              <a:defRPr>
                <a:solidFill>
                  <a:srgbClr val="6C503E"/>
                </a:solidFill>
                <a:latin typeface="PT Serif"/>
                <a:ea typeface="PT Serif"/>
                <a:cs typeface="PT Serif"/>
                <a:sym typeface="PT Serif"/>
              </a:defRPr>
            </a:lvl8pPr>
            <a:lvl9pPr lvl="8" algn="ctr" rtl="0">
              <a:spcBef>
                <a:spcPts val="0"/>
              </a:spcBef>
              <a:spcAft>
                <a:spcPts val="0"/>
              </a:spcAft>
              <a:buNone/>
              <a:defRPr>
                <a:solidFill>
                  <a:srgbClr val="6C503E"/>
                </a:solidFill>
                <a:latin typeface="PT Serif"/>
                <a:ea typeface="PT Serif"/>
                <a:cs typeface="PT Serif"/>
                <a:sym typeface="PT Serif"/>
              </a:defRPr>
            </a:lvl9pPr>
          </a:lstStyle>
          <a:p>
            <a:endParaRPr/>
          </a:p>
        </p:txBody>
      </p:sp>
      <p:sp>
        <p:nvSpPr>
          <p:cNvPr id="41" name="Google Shape;41;p7"/>
          <p:cNvSpPr txBox="1">
            <a:spLocks noGrp="1"/>
          </p:cNvSpPr>
          <p:nvPr>
            <p:ph type="body" idx="1"/>
          </p:nvPr>
        </p:nvSpPr>
        <p:spPr>
          <a:xfrm>
            <a:off x="960000" y="2028500"/>
            <a:ext cx="4628000" cy="4109600"/>
          </a:xfrm>
          <a:prstGeom prst="rect">
            <a:avLst/>
          </a:prstGeom>
        </p:spPr>
        <p:txBody>
          <a:bodyPr spcFirstLastPara="1" wrap="square" lIns="91425" tIns="91425" rIns="91425" bIns="91425" anchor="ctr" anchorCtr="0">
            <a:noAutofit/>
          </a:bodyPr>
          <a:lstStyle>
            <a:lvl1pPr marL="609585" lvl="0" indent="-440256" rtl="0">
              <a:lnSpc>
                <a:spcPct val="100000"/>
              </a:lnSpc>
              <a:spcBef>
                <a:spcPts val="0"/>
              </a:spcBef>
              <a:spcAft>
                <a:spcPts val="0"/>
              </a:spcAft>
              <a:buSzPts val="1600"/>
              <a:buFont typeface="Molengo"/>
              <a:buChar char="●"/>
              <a:defRPr sz="2133"/>
            </a:lvl1pPr>
            <a:lvl2pPr marL="1219170" lvl="1" indent="-440256" rtl="0">
              <a:lnSpc>
                <a:spcPct val="100000"/>
              </a:lnSpc>
              <a:spcBef>
                <a:spcPts val="2133"/>
              </a:spcBef>
              <a:spcAft>
                <a:spcPts val="0"/>
              </a:spcAft>
              <a:buSzPts val="1600"/>
              <a:buFont typeface="Molengo"/>
              <a:buChar char="○"/>
              <a:defRPr sz="2133"/>
            </a:lvl2pPr>
            <a:lvl3pPr marL="1828754" lvl="2" indent="-440256" rtl="0">
              <a:lnSpc>
                <a:spcPct val="100000"/>
              </a:lnSpc>
              <a:spcBef>
                <a:spcPts val="2133"/>
              </a:spcBef>
              <a:spcAft>
                <a:spcPts val="0"/>
              </a:spcAft>
              <a:buSzPts val="1600"/>
              <a:buFont typeface="Molengo"/>
              <a:buChar char="■"/>
              <a:defRPr sz="2133"/>
            </a:lvl3pPr>
            <a:lvl4pPr marL="2438339" lvl="3" indent="-440256" rtl="0">
              <a:lnSpc>
                <a:spcPct val="100000"/>
              </a:lnSpc>
              <a:spcBef>
                <a:spcPts val="2133"/>
              </a:spcBef>
              <a:spcAft>
                <a:spcPts val="0"/>
              </a:spcAft>
              <a:buSzPts val="1600"/>
              <a:buFont typeface="Molengo"/>
              <a:buChar char="●"/>
              <a:defRPr sz="2133"/>
            </a:lvl4pPr>
            <a:lvl5pPr marL="3047924" lvl="4" indent="-440256" rtl="0">
              <a:lnSpc>
                <a:spcPct val="100000"/>
              </a:lnSpc>
              <a:spcBef>
                <a:spcPts val="2133"/>
              </a:spcBef>
              <a:spcAft>
                <a:spcPts val="0"/>
              </a:spcAft>
              <a:buSzPts val="1600"/>
              <a:buFont typeface="Molengo"/>
              <a:buChar char="○"/>
              <a:defRPr sz="2133"/>
            </a:lvl5pPr>
            <a:lvl6pPr marL="3657509" lvl="5" indent="-440256" rtl="0">
              <a:lnSpc>
                <a:spcPct val="100000"/>
              </a:lnSpc>
              <a:spcBef>
                <a:spcPts val="2133"/>
              </a:spcBef>
              <a:spcAft>
                <a:spcPts val="0"/>
              </a:spcAft>
              <a:buSzPts val="1600"/>
              <a:buFont typeface="Molengo"/>
              <a:buChar char="■"/>
              <a:defRPr sz="2133"/>
            </a:lvl6pPr>
            <a:lvl7pPr marL="4267093" lvl="6" indent="-440256" rtl="0">
              <a:lnSpc>
                <a:spcPct val="100000"/>
              </a:lnSpc>
              <a:spcBef>
                <a:spcPts val="2133"/>
              </a:spcBef>
              <a:spcAft>
                <a:spcPts val="0"/>
              </a:spcAft>
              <a:buSzPts val="1600"/>
              <a:buFont typeface="Molengo"/>
              <a:buChar char="●"/>
              <a:defRPr sz="2133"/>
            </a:lvl7pPr>
            <a:lvl8pPr marL="4876678" lvl="7" indent="-440256" rtl="0">
              <a:lnSpc>
                <a:spcPct val="100000"/>
              </a:lnSpc>
              <a:spcBef>
                <a:spcPts val="2133"/>
              </a:spcBef>
              <a:spcAft>
                <a:spcPts val="0"/>
              </a:spcAft>
              <a:buSzPts val="1600"/>
              <a:buFont typeface="Molengo"/>
              <a:buChar char="○"/>
              <a:defRPr sz="2133"/>
            </a:lvl8pPr>
            <a:lvl9pPr marL="5486263" lvl="8" indent="-440256" rtl="0">
              <a:lnSpc>
                <a:spcPct val="100000"/>
              </a:lnSpc>
              <a:spcBef>
                <a:spcPts val="2133"/>
              </a:spcBef>
              <a:spcAft>
                <a:spcPts val="2133"/>
              </a:spcAft>
              <a:buSzPts val="1600"/>
              <a:buFont typeface="Molengo"/>
              <a:buChar char="■"/>
              <a:defRPr sz="2133"/>
            </a:lvl9pPr>
          </a:lstStyle>
          <a:p>
            <a:endParaRPr/>
          </a:p>
        </p:txBody>
      </p:sp>
    </p:spTree>
    <p:extLst>
      <p:ext uri="{BB962C8B-B14F-4D97-AF65-F5344CB8AC3E}">
        <p14:creationId xmlns:p14="http://schemas.microsoft.com/office/powerpoint/2010/main" val="38821556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pic>
        <p:nvPicPr>
          <p:cNvPr id="44" name="Google Shape;44;p8"/>
          <p:cNvPicPr preferRelativeResize="0"/>
          <p:nvPr/>
        </p:nvPicPr>
        <p:blipFill>
          <a:blip r:embed="rId2">
            <a:alphaModFix/>
          </a:blip>
          <a:stretch>
            <a:fillRect/>
          </a:stretch>
        </p:blipFill>
        <p:spPr>
          <a:xfrm rot="10800000" flipH="1">
            <a:off x="-2164466" y="-1674267"/>
            <a:ext cx="6176899" cy="6246267"/>
          </a:xfrm>
          <a:prstGeom prst="rect">
            <a:avLst/>
          </a:prstGeom>
          <a:noFill/>
          <a:ln>
            <a:noFill/>
          </a:ln>
        </p:spPr>
      </p:pic>
      <p:sp>
        <p:nvSpPr>
          <p:cNvPr id="45" name="Google Shape;45;p8"/>
          <p:cNvSpPr txBox="1">
            <a:spLocks noGrp="1"/>
          </p:cNvSpPr>
          <p:nvPr>
            <p:ph type="ctrTitle"/>
          </p:nvPr>
        </p:nvSpPr>
        <p:spPr>
          <a:xfrm>
            <a:off x="960000" y="2581300"/>
            <a:ext cx="10272000" cy="1212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6C503E"/>
              </a:buClr>
              <a:buSzPts val="7000"/>
              <a:buFont typeface="PT Serif"/>
              <a:buNone/>
              <a:defRPr sz="9333">
                <a:solidFill>
                  <a:srgbClr val="6C503E"/>
                </a:solidFill>
                <a:latin typeface="PT Serif"/>
                <a:ea typeface="PT Serif"/>
                <a:cs typeface="PT Serif"/>
                <a:sym typeface="PT Serif"/>
              </a:defRPr>
            </a:lvl1pPr>
            <a:lvl2pPr lvl="1" algn="ctr" rtl="0">
              <a:spcBef>
                <a:spcPts val="0"/>
              </a:spcBef>
              <a:spcAft>
                <a:spcPts val="0"/>
              </a:spcAft>
              <a:buSzPts val="7000"/>
              <a:buFont typeface="PT Serif"/>
              <a:buNone/>
              <a:defRPr sz="9333">
                <a:latin typeface="PT Serif"/>
                <a:ea typeface="PT Serif"/>
                <a:cs typeface="PT Serif"/>
                <a:sym typeface="PT Serif"/>
              </a:defRPr>
            </a:lvl2pPr>
            <a:lvl3pPr lvl="2" algn="ctr" rtl="0">
              <a:spcBef>
                <a:spcPts val="0"/>
              </a:spcBef>
              <a:spcAft>
                <a:spcPts val="0"/>
              </a:spcAft>
              <a:buSzPts val="7000"/>
              <a:buFont typeface="PT Serif"/>
              <a:buNone/>
              <a:defRPr sz="9333">
                <a:latin typeface="PT Serif"/>
                <a:ea typeface="PT Serif"/>
                <a:cs typeface="PT Serif"/>
                <a:sym typeface="PT Serif"/>
              </a:defRPr>
            </a:lvl3pPr>
            <a:lvl4pPr lvl="3" algn="ctr" rtl="0">
              <a:spcBef>
                <a:spcPts val="0"/>
              </a:spcBef>
              <a:spcAft>
                <a:spcPts val="0"/>
              </a:spcAft>
              <a:buSzPts val="7000"/>
              <a:buFont typeface="PT Serif"/>
              <a:buNone/>
              <a:defRPr sz="9333">
                <a:latin typeface="PT Serif"/>
                <a:ea typeface="PT Serif"/>
                <a:cs typeface="PT Serif"/>
                <a:sym typeface="PT Serif"/>
              </a:defRPr>
            </a:lvl4pPr>
            <a:lvl5pPr lvl="4" algn="ctr" rtl="0">
              <a:spcBef>
                <a:spcPts val="0"/>
              </a:spcBef>
              <a:spcAft>
                <a:spcPts val="0"/>
              </a:spcAft>
              <a:buSzPts val="7000"/>
              <a:buFont typeface="PT Serif"/>
              <a:buNone/>
              <a:defRPr sz="9333">
                <a:latin typeface="PT Serif"/>
                <a:ea typeface="PT Serif"/>
                <a:cs typeface="PT Serif"/>
                <a:sym typeface="PT Serif"/>
              </a:defRPr>
            </a:lvl5pPr>
            <a:lvl6pPr lvl="5" algn="ctr" rtl="0">
              <a:spcBef>
                <a:spcPts val="0"/>
              </a:spcBef>
              <a:spcAft>
                <a:spcPts val="0"/>
              </a:spcAft>
              <a:buSzPts val="7000"/>
              <a:buFont typeface="PT Serif"/>
              <a:buNone/>
              <a:defRPr sz="9333">
                <a:latin typeface="PT Serif"/>
                <a:ea typeface="PT Serif"/>
                <a:cs typeface="PT Serif"/>
                <a:sym typeface="PT Serif"/>
              </a:defRPr>
            </a:lvl6pPr>
            <a:lvl7pPr lvl="6" algn="ctr" rtl="0">
              <a:spcBef>
                <a:spcPts val="0"/>
              </a:spcBef>
              <a:spcAft>
                <a:spcPts val="0"/>
              </a:spcAft>
              <a:buSzPts val="7000"/>
              <a:buFont typeface="PT Serif"/>
              <a:buNone/>
              <a:defRPr sz="9333">
                <a:latin typeface="PT Serif"/>
                <a:ea typeface="PT Serif"/>
                <a:cs typeface="PT Serif"/>
                <a:sym typeface="PT Serif"/>
              </a:defRPr>
            </a:lvl7pPr>
            <a:lvl8pPr lvl="7" algn="ctr" rtl="0">
              <a:spcBef>
                <a:spcPts val="0"/>
              </a:spcBef>
              <a:spcAft>
                <a:spcPts val="0"/>
              </a:spcAft>
              <a:buSzPts val="7000"/>
              <a:buFont typeface="PT Serif"/>
              <a:buNone/>
              <a:defRPr sz="9333">
                <a:latin typeface="PT Serif"/>
                <a:ea typeface="PT Serif"/>
                <a:cs typeface="PT Serif"/>
                <a:sym typeface="PT Serif"/>
              </a:defRPr>
            </a:lvl8pPr>
            <a:lvl9pPr lvl="8" algn="ctr" rtl="0">
              <a:spcBef>
                <a:spcPts val="0"/>
              </a:spcBef>
              <a:spcAft>
                <a:spcPts val="0"/>
              </a:spcAft>
              <a:buSzPts val="7000"/>
              <a:buFont typeface="PT Serif"/>
              <a:buNone/>
              <a:defRPr sz="9333">
                <a:latin typeface="PT Serif"/>
                <a:ea typeface="PT Serif"/>
                <a:cs typeface="PT Serif"/>
                <a:sym typeface="PT Serif"/>
              </a:defRPr>
            </a:lvl9pPr>
          </a:lstStyle>
          <a:p>
            <a:endParaRPr/>
          </a:p>
        </p:txBody>
      </p:sp>
      <p:sp>
        <p:nvSpPr>
          <p:cNvPr id="46" name="Google Shape;46;p8"/>
          <p:cNvSpPr txBox="1">
            <a:spLocks noGrp="1"/>
          </p:cNvSpPr>
          <p:nvPr>
            <p:ph type="subTitle" idx="1"/>
          </p:nvPr>
        </p:nvSpPr>
        <p:spPr>
          <a:xfrm>
            <a:off x="977900" y="3911600"/>
            <a:ext cx="10254000" cy="66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a:lvl1pPr>
            <a:lvl2pPr lvl="1" algn="ctr" rtl="0">
              <a:spcBef>
                <a:spcPts val="2133"/>
              </a:spcBef>
              <a:spcAft>
                <a:spcPts val="0"/>
              </a:spcAft>
              <a:buSzPts val="1600"/>
              <a:buNone/>
              <a:defRPr/>
            </a:lvl2pPr>
            <a:lvl3pPr lvl="2" algn="ctr" rtl="0">
              <a:spcBef>
                <a:spcPts val="2133"/>
              </a:spcBef>
              <a:spcAft>
                <a:spcPts val="0"/>
              </a:spcAft>
              <a:buSzPts val="1600"/>
              <a:buNone/>
              <a:defRPr/>
            </a:lvl3pPr>
            <a:lvl4pPr lvl="3" algn="ctr" rtl="0">
              <a:spcBef>
                <a:spcPts val="2133"/>
              </a:spcBef>
              <a:spcAft>
                <a:spcPts val="0"/>
              </a:spcAft>
              <a:buSzPts val="1600"/>
              <a:buNone/>
              <a:defRPr/>
            </a:lvl4pPr>
            <a:lvl5pPr lvl="4" algn="ctr" rtl="0">
              <a:spcBef>
                <a:spcPts val="2133"/>
              </a:spcBef>
              <a:spcAft>
                <a:spcPts val="0"/>
              </a:spcAft>
              <a:buSzPts val="1600"/>
              <a:buNone/>
              <a:defRPr/>
            </a:lvl5pPr>
            <a:lvl6pPr lvl="5" algn="ctr" rtl="0">
              <a:spcBef>
                <a:spcPts val="2133"/>
              </a:spcBef>
              <a:spcAft>
                <a:spcPts val="0"/>
              </a:spcAft>
              <a:buSzPts val="1600"/>
              <a:buNone/>
              <a:defRPr/>
            </a:lvl6pPr>
            <a:lvl7pPr lvl="6" algn="ctr" rtl="0">
              <a:spcBef>
                <a:spcPts val="2133"/>
              </a:spcBef>
              <a:spcAft>
                <a:spcPts val="0"/>
              </a:spcAft>
              <a:buSzPts val="1600"/>
              <a:buNone/>
              <a:defRPr/>
            </a:lvl7pPr>
            <a:lvl8pPr lvl="7" algn="ctr" rtl="0">
              <a:spcBef>
                <a:spcPts val="2133"/>
              </a:spcBef>
              <a:spcAft>
                <a:spcPts val="0"/>
              </a:spcAft>
              <a:buSzPts val="1600"/>
              <a:buNone/>
              <a:defRPr/>
            </a:lvl8pPr>
            <a:lvl9pPr lvl="8" algn="ctr" rtl="0">
              <a:spcBef>
                <a:spcPts val="2133"/>
              </a:spcBef>
              <a:spcAft>
                <a:spcPts val="2133"/>
              </a:spcAft>
              <a:buSzPts val="1600"/>
              <a:buNone/>
              <a:defRPr/>
            </a:lvl9pPr>
          </a:lstStyle>
          <a:p>
            <a:endParaRPr/>
          </a:p>
        </p:txBody>
      </p:sp>
      <p:pic>
        <p:nvPicPr>
          <p:cNvPr id="47" name="Google Shape;47;p8"/>
          <p:cNvPicPr preferRelativeResize="0"/>
          <p:nvPr/>
        </p:nvPicPr>
        <p:blipFill>
          <a:blip r:embed="rId2">
            <a:alphaModFix/>
          </a:blip>
          <a:stretch>
            <a:fillRect/>
          </a:stretch>
        </p:blipFill>
        <p:spPr>
          <a:xfrm flipH="1">
            <a:off x="8072501" y="2336800"/>
            <a:ext cx="6176899" cy="6246267"/>
          </a:xfrm>
          <a:prstGeom prst="rect">
            <a:avLst/>
          </a:prstGeom>
          <a:noFill/>
          <a:ln>
            <a:noFill/>
          </a:ln>
        </p:spPr>
      </p:pic>
    </p:spTree>
    <p:extLst>
      <p:ext uri="{BB962C8B-B14F-4D97-AF65-F5344CB8AC3E}">
        <p14:creationId xmlns:p14="http://schemas.microsoft.com/office/powerpoint/2010/main" val="871399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pic>
        <p:nvPicPr>
          <p:cNvPr id="50" name="Google Shape;50;p9"/>
          <p:cNvPicPr preferRelativeResize="0"/>
          <p:nvPr/>
        </p:nvPicPr>
        <p:blipFill>
          <a:blip r:embed="rId2">
            <a:alphaModFix/>
          </a:blip>
          <a:stretch>
            <a:fillRect/>
          </a:stretch>
        </p:blipFill>
        <p:spPr>
          <a:xfrm rot="10800000">
            <a:off x="7970901" y="-1828800"/>
            <a:ext cx="6176899" cy="6246267"/>
          </a:xfrm>
          <a:prstGeom prst="rect">
            <a:avLst/>
          </a:prstGeom>
          <a:noFill/>
          <a:ln>
            <a:noFill/>
          </a:ln>
        </p:spPr>
      </p:pic>
      <p:sp>
        <p:nvSpPr>
          <p:cNvPr id="51" name="Google Shape;51;p9"/>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6C503E"/>
                </a:solidFill>
                <a:latin typeface="PT Serif"/>
                <a:ea typeface="PT Serif"/>
                <a:cs typeface="PT Serif"/>
                <a:sym typeface="PT Serif"/>
              </a:defRPr>
            </a:lvl1pPr>
            <a:lvl2pPr lvl="1" algn="ctr" rtl="0">
              <a:spcBef>
                <a:spcPts val="0"/>
              </a:spcBef>
              <a:spcAft>
                <a:spcPts val="0"/>
              </a:spcAft>
              <a:buNone/>
              <a:defRPr>
                <a:solidFill>
                  <a:srgbClr val="6C503E"/>
                </a:solidFill>
                <a:latin typeface="PT Serif"/>
                <a:ea typeface="PT Serif"/>
                <a:cs typeface="PT Serif"/>
                <a:sym typeface="PT Serif"/>
              </a:defRPr>
            </a:lvl2pPr>
            <a:lvl3pPr lvl="2" algn="ctr" rtl="0">
              <a:spcBef>
                <a:spcPts val="0"/>
              </a:spcBef>
              <a:spcAft>
                <a:spcPts val="0"/>
              </a:spcAft>
              <a:buNone/>
              <a:defRPr>
                <a:solidFill>
                  <a:srgbClr val="6C503E"/>
                </a:solidFill>
                <a:latin typeface="PT Serif"/>
                <a:ea typeface="PT Serif"/>
                <a:cs typeface="PT Serif"/>
                <a:sym typeface="PT Serif"/>
              </a:defRPr>
            </a:lvl3pPr>
            <a:lvl4pPr lvl="3" algn="ctr" rtl="0">
              <a:spcBef>
                <a:spcPts val="0"/>
              </a:spcBef>
              <a:spcAft>
                <a:spcPts val="0"/>
              </a:spcAft>
              <a:buNone/>
              <a:defRPr>
                <a:solidFill>
                  <a:srgbClr val="6C503E"/>
                </a:solidFill>
                <a:latin typeface="PT Serif"/>
                <a:ea typeface="PT Serif"/>
                <a:cs typeface="PT Serif"/>
                <a:sym typeface="PT Serif"/>
              </a:defRPr>
            </a:lvl4pPr>
            <a:lvl5pPr lvl="4" algn="ctr" rtl="0">
              <a:spcBef>
                <a:spcPts val="0"/>
              </a:spcBef>
              <a:spcAft>
                <a:spcPts val="0"/>
              </a:spcAft>
              <a:buNone/>
              <a:defRPr>
                <a:solidFill>
                  <a:srgbClr val="6C503E"/>
                </a:solidFill>
                <a:latin typeface="PT Serif"/>
                <a:ea typeface="PT Serif"/>
                <a:cs typeface="PT Serif"/>
                <a:sym typeface="PT Serif"/>
              </a:defRPr>
            </a:lvl5pPr>
            <a:lvl6pPr lvl="5" algn="ctr" rtl="0">
              <a:spcBef>
                <a:spcPts val="0"/>
              </a:spcBef>
              <a:spcAft>
                <a:spcPts val="0"/>
              </a:spcAft>
              <a:buNone/>
              <a:defRPr>
                <a:solidFill>
                  <a:srgbClr val="6C503E"/>
                </a:solidFill>
                <a:latin typeface="PT Serif"/>
                <a:ea typeface="PT Serif"/>
                <a:cs typeface="PT Serif"/>
                <a:sym typeface="PT Serif"/>
              </a:defRPr>
            </a:lvl6pPr>
            <a:lvl7pPr lvl="6" algn="ctr" rtl="0">
              <a:spcBef>
                <a:spcPts val="0"/>
              </a:spcBef>
              <a:spcAft>
                <a:spcPts val="0"/>
              </a:spcAft>
              <a:buNone/>
              <a:defRPr>
                <a:solidFill>
                  <a:srgbClr val="6C503E"/>
                </a:solidFill>
                <a:latin typeface="PT Serif"/>
                <a:ea typeface="PT Serif"/>
                <a:cs typeface="PT Serif"/>
                <a:sym typeface="PT Serif"/>
              </a:defRPr>
            </a:lvl7pPr>
            <a:lvl8pPr lvl="7" algn="ctr" rtl="0">
              <a:spcBef>
                <a:spcPts val="0"/>
              </a:spcBef>
              <a:spcAft>
                <a:spcPts val="0"/>
              </a:spcAft>
              <a:buNone/>
              <a:defRPr>
                <a:solidFill>
                  <a:srgbClr val="6C503E"/>
                </a:solidFill>
                <a:latin typeface="PT Serif"/>
                <a:ea typeface="PT Serif"/>
                <a:cs typeface="PT Serif"/>
                <a:sym typeface="PT Serif"/>
              </a:defRPr>
            </a:lvl8pPr>
            <a:lvl9pPr lvl="8" algn="ctr" rtl="0">
              <a:spcBef>
                <a:spcPts val="0"/>
              </a:spcBef>
              <a:spcAft>
                <a:spcPts val="0"/>
              </a:spcAft>
              <a:buNone/>
              <a:defRPr>
                <a:solidFill>
                  <a:srgbClr val="6C503E"/>
                </a:solidFill>
                <a:latin typeface="PT Serif"/>
                <a:ea typeface="PT Serif"/>
                <a:cs typeface="PT Serif"/>
                <a:sym typeface="PT Serif"/>
              </a:defRPr>
            </a:lvl9pPr>
          </a:lstStyle>
          <a:p>
            <a:endParaRPr/>
          </a:p>
        </p:txBody>
      </p:sp>
      <p:sp>
        <p:nvSpPr>
          <p:cNvPr id="52" name="Google Shape;52;p9"/>
          <p:cNvSpPr txBox="1">
            <a:spLocks noGrp="1"/>
          </p:cNvSpPr>
          <p:nvPr>
            <p:ph type="body" idx="1"/>
          </p:nvPr>
        </p:nvSpPr>
        <p:spPr>
          <a:xfrm>
            <a:off x="7015600" y="3327300"/>
            <a:ext cx="4114800" cy="1680400"/>
          </a:xfrm>
          <a:prstGeom prst="rect">
            <a:avLst/>
          </a:prstGeom>
        </p:spPr>
        <p:txBody>
          <a:bodyPr spcFirstLastPara="1" wrap="square" lIns="91425" tIns="91425" rIns="91425" bIns="91425" anchor="ctr" anchorCtr="0">
            <a:noAutofit/>
          </a:bodyPr>
          <a:lstStyle>
            <a:lvl1pPr marL="609585" lvl="0" indent="-440256" rtl="0">
              <a:lnSpc>
                <a:spcPct val="100000"/>
              </a:lnSpc>
              <a:spcBef>
                <a:spcPts val="0"/>
              </a:spcBef>
              <a:spcAft>
                <a:spcPts val="0"/>
              </a:spcAft>
              <a:buClr>
                <a:srgbClr val="446652"/>
              </a:buClr>
              <a:buSzPts val="1600"/>
              <a:buChar char="●"/>
              <a:defRPr sz="2133">
                <a:solidFill>
                  <a:srgbClr val="446652"/>
                </a:solidFill>
              </a:defRPr>
            </a:lvl1pPr>
            <a:lvl2pPr marL="1219170" lvl="1" indent="-440256" rtl="0">
              <a:lnSpc>
                <a:spcPct val="100000"/>
              </a:lnSpc>
              <a:spcBef>
                <a:spcPts val="2133"/>
              </a:spcBef>
              <a:spcAft>
                <a:spcPts val="0"/>
              </a:spcAft>
              <a:buClr>
                <a:srgbClr val="446652"/>
              </a:buClr>
              <a:buSzPts val="1600"/>
              <a:buChar char="○"/>
              <a:defRPr sz="2133">
                <a:solidFill>
                  <a:srgbClr val="446652"/>
                </a:solidFill>
              </a:defRPr>
            </a:lvl2pPr>
            <a:lvl3pPr marL="1828754" lvl="2" indent="-440256" rtl="0">
              <a:lnSpc>
                <a:spcPct val="100000"/>
              </a:lnSpc>
              <a:spcBef>
                <a:spcPts val="2133"/>
              </a:spcBef>
              <a:spcAft>
                <a:spcPts val="0"/>
              </a:spcAft>
              <a:buClr>
                <a:srgbClr val="446652"/>
              </a:buClr>
              <a:buSzPts val="1600"/>
              <a:buChar char="■"/>
              <a:defRPr sz="2133">
                <a:solidFill>
                  <a:srgbClr val="446652"/>
                </a:solidFill>
              </a:defRPr>
            </a:lvl3pPr>
            <a:lvl4pPr marL="2438339" lvl="3" indent="-440256" rtl="0">
              <a:lnSpc>
                <a:spcPct val="100000"/>
              </a:lnSpc>
              <a:spcBef>
                <a:spcPts val="2133"/>
              </a:spcBef>
              <a:spcAft>
                <a:spcPts val="0"/>
              </a:spcAft>
              <a:buClr>
                <a:srgbClr val="446652"/>
              </a:buClr>
              <a:buSzPts val="1600"/>
              <a:buChar char="●"/>
              <a:defRPr sz="2133">
                <a:solidFill>
                  <a:srgbClr val="446652"/>
                </a:solidFill>
              </a:defRPr>
            </a:lvl4pPr>
            <a:lvl5pPr marL="3047924" lvl="4" indent="-440256" rtl="0">
              <a:lnSpc>
                <a:spcPct val="100000"/>
              </a:lnSpc>
              <a:spcBef>
                <a:spcPts val="2133"/>
              </a:spcBef>
              <a:spcAft>
                <a:spcPts val="0"/>
              </a:spcAft>
              <a:buClr>
                <a:srgbClr val="446652"/>
              </a:buClr>
              <a:buSzPts val="1600"/>
              <a:buChar char="○"/>
              <a:defRPr sz="2133">
                <a:solidFill>
                  <a:srgbClr val="446652"/>
                </a:solidFill>
              </a:defRPr>
            </a:lvl5pPr>
            <a:lvl6pPr marL="3657509" lvl="5" indent="-440256" rtl="0">
              <a:lnSpc>
                <a:spcPct val="100000"/>
              </a:lnSpc>
              <a:spcBef>
                <a:spcPts val="2133"/>
              </a:spcBef>
              <a:spcAft>
                <a:spcPts val="0"/>
              </a:spcAft>
              <a:buClr>
                <a:srgbClr val="446652"/>
              </a:buClr>
              <a:buSzPts val="1600"/>
              <a:buChar char="■"/>
              <a:defRPr sz="2133">
                <a:solidFill>
                  <a:srgbClr val="446652"/>
                </a:solidFill>
              </a:defRPr>
            </a:lvl6pPr>
            <a:lvl7pPr marL="4267093" lvl="6" indent="-440256" rtl="0">
              <a:lnSpc>
                <a:spcPct val="100000"/>
              </a:lnSpc>
              <a:spcBef>
                <a:spcPts val="2133"/>
              </a:spcBef>
              <a:spcAft>
                <a:spcPts val="0"/>
              </a:spcAft>
              <a:buClr>
                <a:srgbClr val="446652"/>
              </a:buClr>
              <a:buSzPts val="1600"/>
              <a:buChar char="●"/>
              <a:defRPr sz="2133">
                <a:solidFill>
                  <a:srgbClr val="446652"/>
                </a:solidFill>
              </a:defRPr>
            </a:lvl7pPr>
            <a:lvl8pPr marL="4876678" lvl="7" indent="-440256" rtl="0">
              <a:lnSpc>
                <a:spcPct val="100000"/>
              </a:lnSpc>
              <a:spcBef>
                <a:spcPts val="2133"/>
              </a:spcBef>
              <a:spcAft>
                <a:spcPts val="0"/>
              </a:spcAft>
              <a:buClr>
                <a:srgbClr val="446652"/>
              </a:buClr>
              <a:buSzPts val="1600"/>
              <a:buChar char="○"/>
              <a:defRPr sz="2133">
                <a:solidFill>
                  <a:srgbClr val="446652"/>
                </a:solidFill>
              </a:defRPr>
            </a:lvl8pPr>
            <a:lvl9pPr marL="5486263" lvl="8" indent="-440256" rtl="0">
              <a:lnSpc>
                <a:spcPct val="100000"/>
              </a:lnSpc>
              <a:spcBef>
                <a:spcPts val="2133"/>
              </a:spcBef>
              <a:spcAft>
                <a:spcPts val="2133"/>
              </a:spcAft>
              <a:buClr>
                <a:srgbClr val="446652"/>
              </a:buClr>
              <a:buSzPts val="1600"/>
              <a:buChar char="■"/>
              <a:defRPr sz="2133">
                <a:solidFill>
                  <a:srgbClr val="446652"/>
                </a:solidFill>
              </a:defRPr>
            </a:lvl9pPr>
          </a:lstStyle>
          <a:p>
            <a:endParaRPr/>
          </a:p>
        </p:txBody>
      </p:sp>
    </p:spTree>
    <p:extLst>
      <p:ext uri="{BB962C8B-B14F-4D97-AF65-F5344CB8AC3E}">
        <p14:creationId xmlns:p14="http://schemas.microsoft.com/office/powerpoint/2010/main" val="15705989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3"/>
        <p:cNvGrpSpPr/>
        <p:nvPr/>
      </p:nvGrpSpPr>
      <p:grpSpPr>
        <a:xfrm>
          <a:off x="0" y="0"/>
          <a:ext cx="0" cy="0"/>
          <a:chOff x="0" y="0"/>
          <a:chExt cx="0" cy="0"/>
        </a:xfrm>
      </p:grpSpPr>
      <p:sp>
        <p:nvSpPr>
          <p:cNvPr id="54" name="Google Shape;54;p10"/>
          <p:cNvSpPr txBox="1">
            <a:spLocks noGrp="1"/>
          </p:cNvSpPr>
          <p:nvPr>
            <p:ph type="body" idx="1"/>
          </p:nvPr>
        </p:nvSpPr>
        <p:spPr>
          <a:xfrm>
            <a:off x="1140900" y="5435600"/>
            <a:ext cx="10091200" cy="702400"/>
          </a:xfrm>
          <a:prstGeom prst="rect">
            <a:avLst/>
          </a:prstGeom>
        </p:spPr>
        <p:txBody>
          <a:bodyPr spcFirstLastPara="1" wrap="square" lIns="91425" tIns="91425" rIns="91425" bIns="91425" anchor="ctr" anchorCtr="0">
            <a:noAutofit/>
          </a:bodyPr>
          <a:lstStyle>
            <a:lvl1pPr marL="609585" lvl="0" indent="-304792" algn="r">
              <a:lnSpc>
                <a:spcPct val="100000"/>
              </a:lnSpc>
              <a:spcBef>
                <a:spcPts val="0"/>
              </a:spcBef>
              <a:spcAft>
                <a:spcPts val="0"/>
              </a:spcAft>
              <a:buSzPts val="1400"/>
              <a:buNone/>
              <a:defRPr sz="1867"/>
            </a:lvl1pPr>
          </a:lstStyle>
          <a:p>
            <a:endParaRPr/>
          </a:p>
        </p:txBody>
      </p:sp>
      <p:sp>
        <p:nvSpPr>
          <p:cNvPr id="55" name="Google Shape;55;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sp>
        <p:nvSpPr>
          <p:cNvPr id="56" name="Google Shape;56;p10"/>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6C503E"/>
                </a:solidFill>
                <a:latin typeface="PT Serif"/>
                <a:ea typeface="PT Serif"/>
                <a:cs typeface="PT Serif"/>
                <a:sym typeface="PT Serif"/>
              </a:defRPr>
            </a:lvl1pPr>
            <a:lvl2pPr lvl="1" algn="ctr" rtl="0">
              <a:spcBef>
                <a:spcPts val="0"/>
              </a:spcBef>
              <a:spcAft>
                <a:spcPts val="0"/>
              </a:spcAft>
              <a:buNone/>
              <a:defRPr>
                <a:solidFill>
                  <a:srgbClr val="6C503E"/>
                </a:solidFill>
                <a:latin typeface="PT Serif"/>
                <a:ea typeface="PT Serif"/>
                <a:cs typeface="PT Serif"/>
                <a:sym typeface="PT Serif"/>
              </a:defRPr>
            </a:lvl2pPr>
            <a:lvl3pPr lvl="2" algn="ctr" rtl="0">
              <a:spcBef>
                <a:spcPts val="0"/>
              </a:spcBef>
              <a:spcAft>
                <a:spcPts val="0"/>
              </a:spcAft>
              <a:buNone/>
              <a:defRPr>
                <a:solidFill>
                  <a:srgbClr val="6C503E"/>
                </a:solidFill>
                <a:latin typeface="PT Serif"/>
                <a:ea typeface="PT Serif"/>
                <a:cs typeface="PT Serif"/>
                <a:sym typeface="PT Serif"/>
              </a:defRPr>
            </a:lvl3pPr>
            <a:lvl4pPr lvl="3" algn="ctr" rtl="0">
              <a:spcBef>
                <a:spcPts val="0"/>
              </a:spcBef>
              <a:spcAft>
                <a:spcPts val="0"/>
              </a:spcAft>
              <a:buNone/>
              <a:defRPr>
                <a:solidFill>
                  <a:srgbClr val="6C503E"/>
                </a:solidFill>
                <a:latin typeface="PT Serif"/>
                <a:ea typeface="PT Serif"/>
                <a:cs typeface="PT Serif"/>
                <a:sym typeface="PT Serif"/>
              </a:defRPr>
            </a:lvl4pPr>
            <a:lvl5pPr lvl="4" algn="ctr" rtl="0">
              <a:spcBef>
                <a:spcPts val="0"/>
              </a:spcBef>
              <a:spcAft>
                <a:spcPts val="0"/>
              </a:spcAft>
              <a:buNone/>
              <a:defRPr>
                <a:solidFill>
                  <a:srgbClr val="6C503E"/>
                </a:solidFill>
                <a:latin typeface="PT Serif"/>
                <a:ea typeface="PT Serif"/>
                <a:cs typeface="PT Serif"/>
                <a:sym typeface="PT Serif"/>
              </a:defRPr>
            </a:lvl5pPr>
            <a:lvl6pPr lvl="5" algn="ctr" rtl="0">
              <a:spcBef>
                <a:spcPts val="0"/>
              </a:spcBef>
              <a:spcAft>
                <a:spcPts val="0"/>
              </a:spcAft>
              <a:buNone/>
              <a:defRPr>
                <a:solidFill>
                  <a:srgbClr val="6C503E"/>
                </a:solidFill>
                <a:latin typeface="PT Serif"/>
                <a:ea typeface="PT Serif"/>
                <a:cs typeface="PT Serif"/>
                <a:sym typeface="PT Serif"/>
              </a:defRPr>
            </a:lvl6pPr>
            <a:lvl7pPr lvl="6" algn="ctr" rtl="0">
              <a:spcBef>
                <a:spcPts val="0"/>
              </a:spcBef>
              <a:spcAft>
                <a:spcPts val="0"/>
              </a:spcAft>
              <a:buNone/>
              <a:defRPr>
                <a:solidFill>
                  <a:srgbClr val="6C503E"/>
                </a:solidFill>
                <a:latin typeface="PT Serif"/>
                <a:ea typeface="PT Serif"/>
                <a:cs typeface="PT Serif"/>
                <a:sym typeface="PT Serif"/>
              </a:defRPr>
            </a:lvl7pPr>
            <a:lvl8pPr lvl="7" algn="ctr" rtl="0">
              <a:spcBef>
                <a:spcPts val="0"/>
              </a:spcBef>
              <a:spcAft>
                <a:spcPts val="0"/>
              </a:spcAft>
              <a:buNone/>
              <a:defRPr>
                <a:solidFill>
                  <a:srgbClr val="6C503E"/>
                </a:solidFill>
                <a:latin typeface="PT Serif"/>
                <a:ea typeface="PT Serif"/>
                <a:cs typeface="PT Serif"/>
                <a:sym typeface="PT Serif"/>
              </a:defRPr>
            </a:lvl8pPr>
            <a:lvl9pPr lvl="8" algn="ctr" rtl="0">
              <a:spcBef>
                <a:spcPts val="0"/>
              </a:spcBef>
              <a:spcAft>
                <a:spcPts val="0"/>
              </a:spcAft>
              <a:buNone/>
              <a:defRPr>
                <a:solidFill>
                  <a:srgbClr val="6C503E"/>
                </a:solidFill>
                <a:latin typeface="PT Serif"/>
                <a:ea typeface="PT Serif"/>
                <a:cs typeface="PT Serif"/>
                <a:sym typeface="PT Serif"/>
              </a:defRPr>
            </a:lvl9pPr>
          </a:lstStyle>
          <a:p>
            <a:endParaRPr/>
          </a:p>
        </p:txBody>
      </p:sp>
      <p:pic>
        <p:nvPicPr>
          <p:cNvPr id="57" name="Google Shape;57;p10"/>
          <p:cNvPicPr preferRelativeResize="0"/>
          <p:nvPr/>
        </p:nvPicPr>
        <p:blipFill>
          <a:blip r:embed="rId2">
            <a:alphaModFix/>
          </a:blip>
          <a:stretch>
            <a:fillRect/>
          </a:stretch>
        </p:blipFill>
        <p:spPr>
          <a:xfrm>
            <a:off x="-2001450" y="2336800"/>
            <a:ext cx="6176899" cy="6246267"/>
          </a:xfrm>
          <a:prstGeom prst="rect">
            <a:avLst/>
          </a:prstGeom>
          <a:noFill/>
          <a:ln>
            <a:noFill/>
          </a:ln>
        </p:spPr>
      </p:pic>
    </p:spTree>
    <p:extLst>
      <p:ext uri="{BB962C8B-B14F-4D97-AF65-F5344CB8AC3E}">
        <p14:creationId xmlns:p14="http://schemas.microsoft.com/office/powerpoint/2010/main" val="40450887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sp>
        <p:nvSpPr>
          <p:cNvPr id="60" name="Google Shape;60;p11"/>
          <p:cNvSpPr txBox="1">
            <a:spLocks noGrp="1"/>
          </p:cNvSpPr>
          <p:nvPr>
            <p:ph type="title" hasCustomPrompt="1"/>
          </p:nvPr>
        </p:nvSpPr>
        <p:spPr>
          <a:xfrm>
            <a:off x="960000" y="3969933"/>
            <a:ext cx="10272000" cy="1759200"/>
          </a:xfrm>
          <a:prstGeom prst="rect">
            <a:avLst/>
          </a:prstGeom>
        </p:spPr>
        <p:txBody>
          <a:bodyPr spcFirstLastPara="1" wrap="square" lIns="91425" tIns="91425" rIns="91425" bIns="91425" anchor="b" anchorCtr="0">
            <a:noAutofit/>
          </a:bodyPr>
          <a:lstStyle>
            <a:lvl1pPr lvl="0" algn="l" rtl="0">
              <a:spcBef>
                <a:spcPts val="0"/>
              </a:spcBef>
              <a:spcAft>
                <a:spcPts val="0"/>
              </a:spcAft>
              <a:buClr>
                <a:srgbClr val="FCFCF7"/>
              </a:buClr>
              <a:buSzPts val="9000"/>
              <a:buNone/>
              <a:defRPr sz="12000" b="1"/>
            </a:lvl1pPr>
            <a:lvl2pPr lvl="1" algn="ctr" rtl="0">
              <a:spcBef>
                <a:spcPts val="0"/>
              </a:spcBef>
              <a:spcAft>
                <a:spcPts val="0"/>
              </a:spcAft>
              <a:buClr>
                <a:srgbClr val="FCFCF7"/>
              </a:buClr>
              <a:buSzPts val="9000"/>
              <a:buNone/>
              <a:defRPr sz="12000">
                <a:solidFill>
                  <a:srgbClr val="FCFCF7"/>
                </a:solidFill>
              </a:defRPr>
            </a:lvl2pPr>
            <a:lvl3pPr lvl="2" algn="ctr" rtl="0">
              <a:spcBef>
                <a:spcPts val="0"/>
              </a:spcBef>
              <a:spcAft>
                <a:spcPts val="0"/>
              </a:spcAft>
              <a:buClr>
                <a:srgbClr val="FCFCF7"/>
              </a:buClr>
              <a:buSzPts val="9000"/>
              <a:buNone/>
              <a:defRPr sz="12000">
                <a:solidFill>
                  <a:srgbClr val="FCFCF7"/>
                </a:solidFill>
              </a:defRPr>
            </a:lvl3pPr>
            <a:lvl4pPr lvl="3" algn="ctr" rtl="0">
              <a:spcBef>
                <a:spcPts val="0"/>
              </a:spcBef>
              <a:spcAft>
                <a:spcPts val="0"/>
              </a:spcAft>
              <a:buClr>
                <a:srgbClr val="FCFCF7"/>
              </a:buClr>
              <a:buSzPts val="9000"/>
              <a:buNone/>
              <a:defRPr sz="12000">
                <a:solidFill>
                  <a:srgbClr val="FCFCF7"/>
                </a:solidFill>
              </a:defRPr>
            </a:lvl4pPr>
            <a:lvl5pPr lvl="4" algn="ctr" rtl="0">
              <a:spcBef>
                <a:spcPts val="0"/>
              </a:spcBef>
              <a:spcAft>
                <a:spcPts val="0"/>
              </a:spcAft>
              <a:buClr>
                <a:srgbClr val="FCFCF7"/>
              </a:buClr>
              <a:buSzPts val="9000"/>
              <a:buNone/>
              <a:defRPr sz="12000">
                <a:solidFill>
                  <a:srgbClr val="FCFCF7"/>
                </a:solidFill>
              </a:defRPr>
            </a:lvl5pPr>
            <a:lvl6pPr lvl="5" algn="ctr" rtl="0">
              <a:spcBef>
                <a:spcPts val="0"/>
              </a:spcBef>
              <a:spcAft>
                <a:spcPts val="0"/>
              </a:spcAft>
              <a:buClr>
                <a:srgbClr val="FCFCF7"/>
              </a:buClr>
              <a:buSzPts val="9000"/>
              <a:buNone/>
              <a:defRPr sz="12000">
                <a:solidFill>
                  <a:srgbClr val="FCFCF7"/>
                </a:solidFill>
              </a:defRPr>
            </a:lvl6pPr>
            <a:lvl7pPr lvl="6" algn="ctr" rtl="0">
              <a:spcBef>
                <a:spcPts val="0"/>
              </a:spcBef>
              <a:spcAft>
                <a:spcPts val="0"/>
              </a:spcAft>
              <a:buClr>
                <a:srgbClr val="FCFCF7"/>
              </a:buClr>
              <a:buSzPts val="9000"/>
              <a:buNone/>
              <a:defRPr sz="12000">
                <a:solidFill>
                  <a:srgbClr val="FCFCF7"/>
                </a:solidFill>
              </a:defRPr>
            </a:lvl7pPr>
            <a:lvl8pPr lvl="7" algn="ctr" rtl="0">
              <a:spcBef>
                <a:spcPts val="0"/>
              </a:spcBef>
              <a:spcAft>
                <a:spcPts val="0"/>
              </a:spcAft>
              <a:buClr>
                <a:srgbClr val="FCFCF7"/>
              </a:buClr>
              <a:buSzPts val="9000"/>
              <a:buNone/>
              <a:defRPr sz="12000">
                <a:solidFill>
                  <a:srgbClr val="FCFCF7"/>
                </a:solidFill>
              </a:defRPr>
            </a:lvl8pPr>
            <a:lvl9pPr lvl="8" algn="ctr" rtl="0">
              <a:spcBef>
                <a:spcPts val="0"/>
              </a:spcBef>
              <a:spcAft>
                <a:spcPts val="0"/>
              </a:spcAft>
              <a:buClr>
                <a:srgbClr val="FCFCF7"/>
              </a:buClr>
              <a:buSzPts val="9000"/>
              <a:buNone/>
              <a:defRPr sz="12000">
                <a:solidFill>
                  <a:srgbClr val="FCFCF7"/>
                </a:solidFill>
              </a:defRPr>
            </a:lvl9pPr>
          </a:lstStyle>
          <a:p>
            <a:r>
              <a:t>xx%</a:t>
            </a:r>
          </a:p>
        </p:txBody>
      </p:sp>
      <p:sp>
        <p:nvSpPr>
          <p:cNvPr id="61" name="Google Shape;61;p11"/>
          <p:cNvSpPr txBox="1">
            <a:spLocks noGrp="1"/>
          </p:cNvSpPr>
          <p:nvPr>
            <p:ph type="subTitle" idx="1"/>
          </p:nvPr>
        </p:nvSpPr>
        <p:spPr>
          <a:xfrm>
            <a:off x="974400" y="5675800"/>
            <a:ext cx="10272000" cy="46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6C503E"/>
              </a:buClr>
              <a:buSzPts val="1600"/>
              <a:buNone/>
              <a:defRPr>
                <a:solidFill>
                  <a:srgbClr val="6C503E"/>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8970623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2"/>
        <p:cNvGrpSpPr/>
        <p:nvPr/>
      </p:nvGrpSpPr>
      <p:grpSpPr>
        <a:xfrm>
          <a:off x="0" y="0"/>
          <a:ext cx="0" cy="0"/>
          <a:chOff x="0" y="0"/>
          <a:chExt cx="0" cy="0"/>
        </a:xfrm>
      </p:grpSpPr>
    </p:spTree>
    <p:extLst>
      <p:ext uri="{BB962C8B-B14F-4D97-AF65-F5344CB8AC3E}">
        <p14:creationId xmlns:p14="http://schemas.microsoft.com/office/powerpoint/2010/main" val="15527450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rgbClr val="FCFCF7"/>
        </a:solidFill>
        <a:effectLst/>
      </p:bgPr>
    </p:bg>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solidFill>
                  <a:srgbClr val="6C503E"/>
                </a:solidFill>
                <a:latin typeface="PT Serif"/>
                <a:ea typeface="PT Serif"/>
                <a:cs typeface="PT Serif"/>
                <a:sym typeface="PT Serif"/>
              </a:defRPr>
            </a:lvl1pPr>
            <a:lvl2pPr lvl="1">
              <a:spcBef>
                <a:spcPts val="0"/>
              </a:spcBef>
              <a:spcAft>
                <a:spcPts val="0"/>
              </a:spcAft>
              <a:buNone/>
              <a:defRPr>
                <a:solidFill>
                  <a:srgbClr val="6C503E"/>
                </a:solidFill>
                <a:latin typeface="PT Serif"/>
                <a:ea typeface="PT Serif"/>
                <a:cs typeface="PT Serif"/>
                <a:sym typeface="PT Serif"/>
              </a:defRPr>
            </a:lvl2pPr>
            <a:lvl3pPr lvl="2">
              <a:spcBef>
                <a:spcPts val="0"/>
              </a:spcBef>
              <a:spcAft>
                <a:spcPts val="0"/>
              </a:spcAft>
              <a:buNone/>
              <a:defRPr>
                <a:solidFill>
                  <a:srgbClr val="6C503E"/>
                </a:solidFill>
                <a:latin typeface="PT Serif"/>
                <a:ea typeface="PT Serif"/>
                <a:cs typeface="PT Serif"/>
                <a:sym typeface="PT Serif"/>
              </a:defRPr>
            </a:lvl3pPr>
            <a:lvl4pPr lvl="3">
              <a:spcBef>
                <a:spcPts val="0"/>
              </a:spcBef>
              <a:spcAft>
                <a:spcPts val="0"/>
              </a:spcAft>
              <a:buNone/>
              <a:defRPr>
                <a:solidFill>
                  <a:srgbClr val="6C503E"/>
                </a:solidFill>
                <a:latin typeface="PT Serif"/>
                <a:ea typeface="PT Serif"/>
                <a:cs typeface="PT Serif"/>
                <a:sym typeface="PT Serif"/>
              </a:defRPr>
            </a:lvl4pPr>
            <a:lvl5pPr lvl="4">
              <a:spcBef>
                <a:spcPts val="0"/>
              </a:spcBef>
              <a:spcAft>
                <a:spcPts val="0"/>
              </a:spcAft>
              <a:buNone/>
              <a:defRPr>
                <a:solidFill>
                  <a:srgbClr val="6C503E"/>
                </a:solidFill>
                <a:latin typeface="PT Serif"/>
                <a:ea typeface="PT Serif"/>
                <a:cs typeface="PT Serif"/>
                <a:sym typeface="PT Serif"/>
              </a:defRPr>
            </a:lvl5pPr>
            <a:lvl6pPr lvl="5">
              <a:spcBef>
                <a:spcPts val="0"/>
              </a:spcBef>
              <a:spcAft>
                <a:spcPts val="0"/>
              </a:spcAft>
              <a:buNone/>
              <a:defRPr>
                <a:solidFill>
                  <a:srgbClr val="6C503E"/>
                </a:solidFill>
                <a:latin typeface="PT Serif"/>
                <a:ea typeface="PT Serif"/>
                <a:cs typeface="PT Serif"/>
                <a:sym typeface="PT Serif"/>
              </a:defRPr>
            </a:lvl6pPr>
            <a:lvl7pPr lvl="6">
              <a:spcBef>
                <a:spcPts val="0"/>
              </a:spcBef>
              <a:spcAft>
                <a:spcPts val="0"/>
              </a:spcAft>
              <a:buNone/>
              <a:defRPr>
                <a:solidFill>
                  <a:srgbClr val="6C503E"/>
                </a:solidFill>
                <a:latin typeface="PT Serif"/>
                <a:ea typeface="PT Serif"/>
                <a:cs typeface="PT Serif"/>
                <a:sym typeface="PT Serif"/>
              </a:defRPr>
            </a:lvl7pPr>
            <a:lvl8pPr lvl="7">
              <a:spcBef>
                <a:spcPts val="0"/>
              </a:spcBef>
              <a:spcAft>
                <a:spcPts val="0"/>
              </a:spcAft>
              <a:buNone/>
              <a:defRPr>
                <a:solidFill>
                  <a:srgbClr val="6C503E"/>
                </a:solidFill>
                <a:latin typeface="PT Serif"/>
                <a:ea typeface="PT Serif"/>
                <a:cs typeface="PT Serif"/>
                <a:sym typeface="PT Serif"/>
              </a:defRPr>
            </a:lvl8pPr>
            <a:lvl9pPr lvl="8">
              <a:spcBef>
                <a:spcPts val="0"/>
              </a:spcBef>
              <a:spcAft>
                <a:spcPts val="0"/>
              </a:spcAft>
              <a:buNone/>
              <a:defRPr>
                <a:solidFill>
                  <a:srgbClr val="6C503E"/>
                </a:solidFill>
                <a:latin typeface="PT Serif"/>
                <a:ea typeface="PT Serif"/>
                <a:cs typeface="PT Serif"/>
                <a:sym typeface="PT Serif"/>
              </a:defRPr>
            </a:lvl9pPr>
          </a:lstStyle>
          <a:p>
            <a:endParaRPr/>
          </a:p>
        </p:txBody>
      </p:sp>
      <p:sp>
        <p:nvSpPr>
          <p:cNvPr id="73" name="Google Shape;73;p14"/>
          <p:cNvSpPr txBox="1">
            <a:spLocks noGrp="1"/>
          </p:cNvSpPr>
          <p:nvPr>
            <p:ph type="subTitle" idx="1"/>
          </p:nvPr>
        </p:nvSpPr>
        <p:spPr>
          <a:xfrm>
            <a:off x="2079884" y="2583433"/>
            <a:ext cx="3426000" cy="5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rgbClr val="6C503E"/>
                </a:solidFill>
              </a:defRPr>
            </a:lvl1pPr>
            <a:lvl2pPr lvl="1" rtl="0">
              <a:spcBef>
                <a:spcPts val="2133"/>
              </a:spcBef>
              <a:spcAft>
                <a:spcPts val="0"/>
              </a:spcAft>
              <a:buNone/>
              <a:defRPr sz="2400" b="1">
                <a:solidFill>
                  <a:srgbClr val="6C503E"/>
                </a:solidFill>
              </a:defRPr>
            </a:lvl2pPr>
            <a:lvl3pPr lvl="2" rtl="0">
              <a:spcBef>
                <a:spcPts val="2133"/>
              </a:spcBef>
              <a:spcAft>
                <a:spcPts val="0"/>
              </a:spcAft>
              <a:buNone/>
              <a:defRPr sz="2400" b="1">
                <a:solidFill>
                  <a:srgbClr val="6C503E"/>
                </a:solidFill>
              </a:defRPr>
            </a:lvl3pPr>
            <a:lvl4pPr lvl="3" rtl="0">
              <a:spcBef>
                <a:spcPts val="2133"/>
              </a:spcBef>
              <a:spcAft>
                <a:spcPts val="0"/>
              </a:spcAft>
              <a:buNone/>
              <a:defRPr sz="2400" b="1">
                <a:solidFill>
                  <a:srgbClr val="6C503E"/>
                </a:solidFill>
              </a:defRPr>
            </a:lvl4pPr>
            <a:lvl5pPr lvl="4" rtl="0">
              <a:spcBef>
                <a:spcPts val="2133"/>
              </a:spcBef>
              <a:spcAft>
                <a:spcPts val="0"/>
              </a:spcAft>
              <a:buNone/>
              <a:defRPr sz="2400" b="1">
                <a:solidFill>
                  <a:srgbClr val="6C503E"/>
                </a:solidFill>
              </a:defRPr>
            </a:lvl5pPr>
            <a:lvl6pPr lvl="5" rtl="0">
              <a:spcBef>
                <a:spcPts val="2133"/>
              </a:spcBef>
              <a:spcAft>
                <a:spcPts val="0"/>
              </a:spcAft>
              <a:buNone/>
              <a:defRPr sz="2400" b="1">
                <a:solidFill>
                  <a:srgbClr val="6C503E"/>
                </a:solidFill>
              </a:defRPr>
            </a:lvl6pPr>
            <a:lvl7pPr lvl="6" rtl="0">
              <a:spcBef>
                <a:spcPts val="2133"/>
              </a:spcBef>
              <a:spcAft>
                <a:spcPts val="0"/>
              </a:spcAft>
              <a:buNone/>
              <a:defRPr sz="2400" b="1">
                <a:solidFill>
                  <a:srgbClr val="6C503E"/>
                </a:solidFill>
              </a:defRPr>
            </a:lvl7pPr>
            <a:lvl8pPr lvl="7" rtl="0">
              <a:spcBef>
                <a:spcPts val="2133"/>
              </a:spcBef>
              <a:spcAft>
                <a:spcPts val="0"/>
              </a:spcAft>
              <a:buNone/>
              <a:defRPr sz="2400" b="1">
                <a:solidFill>
                  <a:srgbClr val="6C503E"/>
                </a:solidFill>
              </a:defRPr>
            </a:lvl8pPr>
            <a:lvl9pPr lvl="8" rtl="0">
              <a:spcBef>
                <a:spcPts val="2133"/>
              </a:spcBef>
              <a:spcAft>
                <a:spcPts val="2133"/>
              </a:spcAft>
              <a:buNone/>
              <a:defRPr sz="2400" b="1">
                <a:solidFill>
                  <a:srgbClr val="6C503E"/>
                </a:solidFill>
              </a:defRPr>
            </a:lvl9pPr>
          </a:lstStyle>
          <a:p>
            <a:endParaRPr/>
          </a:p>
        </p:txBody>
      </p:sp>
      <p:sp>
        <p:nvSpPr>
          <p:cNvPr id="74" name="Google Shape;74;p14"/>
          <p:cNvSpPr txBox="1">
            <a:spLocks noGrp="1"/>
          </p:cNvSpPr>
          <p:nvPr>
            <p:ph type="body" idx="2"/>
          </p:nvPr>
        </p:nvSpPr>
        <p:spPr>
          <a:xfrm>
            <a:off x="2079884" y="3013433"/>
            <a:ext cx="3426000" cy="7636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rtl="0">
              <a:lnSpc>
                <a:spcPct val="100000"/>
              </a:lnSpc>
              <a:spcBef>
                <a:spcPts val="2133"/>
              </a:spcBef>
              <a:spcAft>
                <a:spcPts val="0"/>
              </a:spcAft>
              <a:buClr>
                <a:srgbClr val="446652"/>
              </a:buClr>
              <a:buSzPts val="1600"/>
              <a:buChar char="○"/>
              <a:defRPr>
                <a:solidFill>
                  <a:srgbClr val="446652"/>
                </a:solidFill>
              </a:defRPr>
            </a:lvl2pPr>
            <a:lvl3pPr marL="1828754" lvl="2" indent="-440256" rtl="0">
              <a:lnSpc>
                <a:spcPct val="100000"/>
              </a:lnSpc>
              <a:spcBef>
                <a:spcPts val="2133"/>
              </a:spcBef>
              <a:spcAft>
                <a:spcPts val="0"/>
              </a:spcAft>
              <a:buClr>
                <a:srgbClr val="446652"/>
              </a:buClr>
              <a:buSzPts val="1600"/>
              <a:buChar char="■"/>
              <a:defRPr>
                <a:solidFill>
                  <a:srgbClr val="446652"/>
                </a:solidFill>
              </a:defRPr>
            </a:lvl3pPr>
            <a:lvl4pPr marL="2438339" lvl="3" indent="-440256" rtl="0">
              <a:lnSpc>
                <a:spcPct val="100000"/>
              </a:lnSpc>
              <a:spcBef>
                <a:spcPts val="2133"/>
              </a:spcBef>
              <a:spcAft>
                <a:spcPts val="0"/>
              </a:spcAft>
              <a:buClr>
                <a:srgbClr val="446652"/>
              </a:buClr>
              <a:buSzPts val="1600"/>
              <a:buChar char="●"/>
              <a:defRPr>
                <a:solidFill>
                  <a:srgbClr val="446652"/>
                </a:solidFill>
              </a:defRPr>
            </a:lvl4pPr>
            <a:lvl5pPr marL="3047924" lvl="4" indent="-440256" rtl="0">
              <a:lnSpc>
                <a:spcPct val="100000"/>
              </a:lnSpc>
              <a:spcBef>
                <a:spcPts val="2133"/>
              </a:spcBef>
              <a:spcAft>
                <a:spcPts val="0"/>
              </a:spcAft>
              <a:buClr>
                <a:srgbClr val="446652"/>
              </a:buClr>
              <a:buSzPts val="1600"/>
              <a:buChar char="○"/>
              <a:defRPr>
                <a:solidFill>
                  <a:srgbClr val="446652"/>
                </a:solidFill>
              </a:defRPr>
            </a:lvl5pPr>
            <a:lvl6pPr marL="3657509" lvl="5" indent="-440256" rtl="0">
              <a:lnSpc>
                <a:spcPct val="100000"/>
              </a:lnSpc>
              <a:spcBef>
                <a:spcPts val="2133"/>
              </a:spcBef>
              <a:spcAft>
                <a:spcPts val="0"/>
              </a:spcAft>
              <a:buClr>
                <a:srgbClr val="446652"/>
              </a:buClr>
              <a:buSzPts val="1600"/>
              <a:buChar char="■"/>
              <a:defRPr>
                <a:solidFill>
                  <a:srgbClr val="446652"/>
                </a:solidFill>
              </a:defRPr>
            </a:lvl6pPr>
            <a:lvl7pPr marL="4267093" lvl="6" indent="-440256" rtl="0">
              <a:lnSpc>
                <a:spcPct val="100000"/>
              </a:lnSpc>
              <a:spcBef>
                <a:spcPts val="2133"/>
              </a:spcBef>
              <a:spcAft>
                <a:spcPts val="0"/>
              </a:spcAft>
              <a:buClr>
                <a:srgbClr val="446652"/>
              </a:buClr>
              <a:buSzPts val="1600"/>
              <a:buChar char="●"/>
              <a:defRPr>
                <a:solidFill>
                  <a:srgbClr val="446652"/>
                </a:solidFill>
              </a:defRPr>
            </a:lvl7pPr>
            <a:lvl8pPr marL="4876678" lvl="7" indent="-440256" rtl="0">
              <a:lnSpc>
                <a:spcPct val="100000"/>
              </a:lnSpc>
              <a:spcBef>
                <a:spcPts val="2133"/>
              </a:spcBef>
              <a:spcAft>
                <a:spcPts val="0"/>
              </a:spcAft>
              <a:buClr>
                <a:srgbClr val="446652"/>
              </a:buClr>
              <a:buSzPts val="1600"/>
              <a:buChar char="○"/>
              <a:defRPr>
                <a:solidFill>
                  <a:srgbClr val="446652"/>
                </a:solidFill>
              </a:defRPr>
            </a:lvl8pPr>
            <a:lvl9pPr marL="5486263" lvl="8" indent="-440256"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75" name="Google Shape;75;p14"/>
          <p:cNvSpPr txBox="1">
            <a:spLocks noGrp="1"/>
          </p:cNvSpPr>
          <p:nvPr>
            <p:ph type="subTitle" idx="3"/>
          </p:nvPr>
        </p:nvSpPr>
        <p:spPr>
          <a:xfrm>
            <a:off x="7421684" y="2583433"/>
            <a:ext cx="3426000" cy="5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rgbClr val="6C503E"/>
                </a:solidFill>
              </a:defRPr>
            </a:lvl1pPr>
            <a:lvl2pPr lvl="1" rtl="0">
              <a:spcBef>
                <a:spcPts val="2133"/>
              </a:spcBef>
              <a:spcAft>
                <a:spcPts val="0"/>
              </a:spcAft>
              <a:buNone/>
              <a:defRPr sz="2400" b="1">
                <a:solidFill>
                  <a:srgbClr val="6C503E"/>
                </a:solidFill>
              </a:defRPr>
            </a:lvl2pPr>
            <a:lvl3pPr lvl="2" rtl="0">
              <a:spcBef>
                <a:spcPts val="2133"/>
              </a:spcBef>
              <a:spcAft>
                <a:spcPts val="0"/>
              </a:spcAft>
              <a:buNone/>
              <a:defRPr sz="2400" b="1">
                <a:solidFill>
                  <a:srgbClr val="6C503E"/>
                </a:solidFill>
              </a:defRPr>
            </a:lvl3pPr>
            <a:lvl4pPr lvl="3" rtl="0">
              <a:spcBef>
                <a:spcPts val="2133"/>
              </a:spcBef>
              <a:spcAft>
                <a:spcPts val="0"/>
              </a:spcAft>
              <a:buNone/>
              <a:defRPr sz="2400" b="1">
                <a:solidFill>
                  <a:srgbClr val="6C503E"/>
                </a:solidFill>
              </a:defRPr>
            </a:lvl4pPr>
            <a:lvl5pPr lvl="4" rtl="0">
              <a:spcBef>
                <a:spcPts val="2133"/>
              </a:spcBef>
              <a:spcAft>
                <a:spcPts val="0"/>
              </a:spcAft>
              <a:buNone/>
              <a:defRPr sz="2400" b="1">
                <a:solidFill>
                  <a:srgbClr val="6C503E"/>
                </a:solidFill>
              </a:defRPr>
            </a:lvl5pPr>
            <a:lvl6pPr lvl="5" rtl="0">
              <a:spcBef>
                <a:spcPts val="2133"/>
              </a:spcBef>
              <a:spcAft>
                <a:spcPts val="0"/>
              </a:spcAft>
              <a:buNone/>
              <a:defRPr sz="2400" b="1">
                <a:solidFill>
                  <a:srgbClr val="6C503E"/>
                </a:solidFill>
              </a:defRPr>
            </a:lvl6pPr>
            <a:lvl7pPr lvl="6" rtl="0">
              <a:spcBef>
                <a:spcPts val="2133"/>
              </a:spcBef>
              <a:spcAft>
                <a:spcPts val="0"/>
              </a:spcAft>
              <a:buNone/>
              <a:defRPr sz="2400" b="1">
                <a:solidFill>
                  <a:srgbClr val="6C503E"/>
                </a:solidFill>
              </a:defRPr>
            </a:lvl7pPr>
            <a:lvl8pPr lvl="7" rtl="0">
              <a:spcBef>
                <a:spcPts val="2133"/>
              </a:spcBef>
              <a:spcAft>
                <a:spcPts val="0"/>
              </a:spcAft>
              <a:buNone/>
              <a:defRPr sz="2400" b="1">
                <a:solidFill>
                  <a:srgbClr val="6C503E"/>
                </a:solidFill>
              </a:defRPr>
            </a:lvl8pPr>
            <a:lvl9pPr lvl="8" rtl="0">
              <a:spcBef>
                <a:spcPts val="2133"/>
              </a:spcBef>
              <a:spcAft>
                <a:spcPts val="2133"/>
              </a:spcAft>
              <a:buNone/>
              <a:defRPr sz="2400" b="1">
                <a:solidFill>
                  <a:srgbClr val="6C503E"/>
                </a:solidFill>
              </a:defRPr>
            </a:lvl9pPr>
          </a:lstStyle>
          <a:p>
            <a:endParaRPr/>
          </a:p>
        </p:txBody>
      </p:sp>
      <p:sp>
        <p:nvSpPr>
          <p:cNvPr id="76" name="Google Shape;76;p14"/>
          <p:cNvSpPr txBox="1">
            <a:spLocks noGrp="1"/>
          </p:cNvSpPr>
          <p:nvPr>
            <p:ph type="body" idx="4"/>
          </p:nvPr>
        </p:nvSpPr>
        <p:spPr>
          <a:xfrm>
            <a:off x="7421684" y="3013433"/>
            <a:ext cx="3426000" cy="7636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rtl="0">
              <a:lnSpc>
                <a:spcPct val="100000"/>
              </a:lnSpc>
              <a:spcBef>
                <a:spcPts val="2133"/>
              </a:spcBef>
              <a:spcAft>
                <a:spcPts val="0"/>
              </a:spcAft>
              <a:buClr>
                <a:srgbClr val="446652"/>
              </a:buClr>
              <a:buSzPts val="1600"/>
              <a:buChar char="○"/>
              <a:defRPr>
                <a:solidFill>
                  <a:srgbClr val="446652"/>
                </a:solidFill>
              </a:defRPr>
            </a:lvl2pPr>
            <a:lvl3pPr marL="1828754" lvl="2" indent="-440256" rtl="0">
              <a:lnSpc>
                <a:spcPct val="100000"/>
              </a:lnSpc>
              <a:spcBef>
                <a:spcPts val="2133"/>
              </a:spcBef>
              <a:spcAft>
                <a:spcPts val="0"/>
              </a:spcAft>
              <a:buClr>
                <a:srgbClr val="446652"/>
              </a:buClr>
              <a:buSzPts val="1600"/>
              <a:buChar char="■"/>
              <a:defRPr>
                <a:solidFill>
                  <a:srgbClr val="446652"/>
                </a:solidFill>
              </a:defRPr>
            </a:lvl3pPr>
            <a:lvl4pPr marL="2438339" lvl="3" indent="-440256" rtl="0">
              <a:lnSpc>
                <a:spcPct val="100000"/>
              </a:lnSpc>
              <a:spcBef>
                <a:spcPts val="2133"/>
              </a:spcBef>
              <a:spcAft>
                <a:spcPts val="0"/>
              </a:spcAft>
              <a:buClr>
                <a:srgbClr val="446652"/>
              </a:buClr>
              <a:buSzPts val="1600"/>
              <a:buChar char="●"/>
              <a:defRPr>
                <a:solidFill>
                  <a:srgbClr val="446652"/>
                </a:solidFill>
              </a:defRPr>
            </a:lvl4pPr>
            <a:lvl5pPr marL="3047924" lvl="4" indent="-440256" rtl="0">
              <a:lnSpc>
                <a:spcPct val="100000"/>
              </a:lnSpc>
              <a:spcBef>
                <a:spcPts val="2133"/>
              </a:spcBef>
              <a:spcAft>
                <a:spcPts val="0"/>
              </a:spcAft>
              <a:buClr>
                <a:srgbClr val="446652"/>
              </a:buClr>
              <a:buSzPts val="1600"/>
              <a:buChar char="○"/>
              <a:defRPr>
                <a:solidFill>
                  <a:srgbClr val="446652"/>
                </a:solidFill>
              </a:defRPr>
            </a:lvl5pPr>
            <a:lvl6pPr marL="3657509" lvl="5" indent="-440256" rtl="0">
              <a:lnSpc>
                <a:spcPct val="100000"/>
              </a:lnSpc>
              <a:spcBef>
                <a:spcPts val="2133"/>
              </a:spcBef>
              <a:spcAft>
                <a:spcPts val="0"/>
              </a:spcAft>
              <a:buClr>
                <a:srgbClr val="446652"/>
              </a:buClr>
              <a:buSzPts val="1600"/>
              <a:buChar char="■"/>
              <a:defRPr>
                <a:solidFill>
                  <a:srgbClr val="446652"/>
                </a:solidFill>
              </a:defRPr>
            </a:lvl6pPr>
            <a:lvl7pPr marL="4267093" lvl="6" indent="-440256" rtl="0">
              <a:lnSpc>
                <a:spcPct val="100000"/>
              </a:lnSpc>
              <a:spcBef>
                <a:spcPts val="2133"/>
              </a:spcBef>
              <a:spcAft>
                <a:spcPts val="0"/>
              </a:spcAft>
              <a:buClr>
                <a:srgbClr val="446652"/>
              </a:buClr>
              <a:buSzPts val="1600"/>
              <a:buChar char="●"/>
              <a:defRPr>
                <a:solidFill>
                  <a:srgbClr val="446652"/>
                </a:solidFill>
              </a:defRPr>
            </a:lvl7pPr>
            <a:lvl8pPr marL="4876678" lvl="7" indent="-440256" rtl="0">
              <a:lnSpc>
                <a:spcPct val="100000"/>
              </a:lnSpc>
              <a:spcBef>
                <a:spcPts val="2133"/>
              </a:spcBef>
              <a:spcAft>
                <a:spcPts val="0"/>
              </a:spcAft>
              <a:buClr>
                <a:srgbClr val="446652"/>
              </a:buClr>
              <a:buSzPts val="1600"/>
              <a:buChar char="○"/>
              <a:defRPr>
                <a:solidFill>
                  <a:srgbClr val="446652"/>
                </a:solidFill>
              </a:defRPr>
            </a:lvl8pPr>
            <a:lvl9pPr marL="5486263" lvl="8" indent="-440256"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77" name="Google Shape;77;p14"/>
          <p:cNvSpPr txBox="1">
            <a:spLocks noGrp="1"/>
          </p:cNvSpPr>
          <p:nvPr>
            <p:ph type="subTitle" idx="5"/>
          </p:nvPr>
        </p:nvSpPr>
        <p:spPr>
          <a:xfrm>
            <a:off x="2079884" y="4944400"/>
            <a:ext cx="3426000" cy="5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rgbClr val="6C503E"/>
                </a:solidFill>
              </a:defRPr>
            </a:lvl1pPr>
            <a:lvl2pPr lvl="1" rtl="0">
              <a:spcBef>
                <a:spcPts val="2133"/>
              </a:spcBef>
              <a:spcAft>
                <a:spcPts val="0"/>
              </a:spcAft>
              <a:buNone/>
              <a:defRPr sz="2400" b="1">
                <a:solidFill>
                  <a:srgbClr val="6C503E"/>
                </a:solidFill>
              </a:defRPr>
            </a:lvl2pPr>
            <a:lvl3pPr lvl="2" rtl="0">
              <a:spcBef>
                <a:spcPts val="2133"/>
              </a:spcBef>
              <a:spcAft>
                <a:spcPts val="0"/>
              </a:spcAft>
              <a:buNone/>
              <a:defRPr sz="2400" b="1">
                <a:solidFill>
                  <a:srgbClr val="6C503E"/>
                </a:solidFill>
              </a:defRPr>
            </a:lvl3pPr>
            <a:lvl4pPr lvl="3" rtl="0">
              <a:spcBef>
                <a:spcPts val="2133"/>
              </a:spcBef>
              <a:spcAft>
                <a:spcPts val="0"/>
              </a:spcAft>
              <a:buNone/>
              <a:defRPr sz="2400" b="1">
                <a:solidFill>
                  <a:srgbClr val="6C503E"/>
                </a:solidFill>
              </a:defRPr>
            </a:lvl4pPr>
            <a:lvl5pPr lvl="4" rtl="0">
              <a:spcBef>
                <a:spcPts val="2133"/>
              </a:spcBef>
              <a:spcAft>
                <a:spcPts val="0"/>
              </a:spcAft>
              <a:buNone/>
              <a:defRPr sz="2400" b="1">
                <a:solidFill>
                  <a:srgbClr val="6C503E"/>
                </a:solidFill>
              </a:defRPr>
            </a:lvl5pPr>
            <a:lvl6pPr lvl="5" rtl="0">
              <a:spcBef>
                <a:spcPts val="2133"/>
              </a:spcBef>
              <a:spcAft>
                <a:spcPts val="0"/>
              </a:spcAft>
              <a:buNone/>
              <a:defRPr sz="2400" b="1">
                <a:solidFill>
                  <a:srgbClr val="6C503E"/>
                </a:solidFill>
              </a:defRPr>
            </a:lvl6pPr>
            <a:lvl7pPr lvl="6" rtl="0">
              <a:spcBef>
                <a:spcPts val="2133"/>
              </a:spcBef>
              <a:spcAft>
                <a:spcPts val="0"/>
              </a:spcAft>
              <a:buNone/>
              <a:defRPr sz="2400" b="1">
                <a:solidFill>
                  <a:srgbClr val="6C503E"/>
                </a:solidFill>
              </a:defRPr>
            </a:lvl7pPr>
            <a:lvl8pPr lvl="7" rtl="0">
              <a:spcBef>
                <a:spcPts val="2133"/>
              </a:spcBef>
              <a:spcAft>
                <a:spcPts val="0"/>
              </a:spcAft>
              <a:buNone/>
              <a:defRPr sz="2400" b="1">
                <a:solidFill>
                  <a:srgbClr val="6C503E"/>
                </a:solidFill>
              </a:defRPr>
            </a:lvl8pPr>
            <a:lvl9pPr lvl="8" rtl="0">
              <a:spcBef>
                <a:spcPts val="2133"/>
              </a:spcBef>
              <a:spcAft>
                <a:spcPts val="2133"/>
              </a:spcAft>
              <a:buNone/>
              <a:defRPr sz="2400" b="1">
                <a:solidFill>
                  <a:srgbClr val="6C503E"/>
                </a:solidFill>
              </a:defRPr>
            </a:lvl9pPr>
          </a:lstStyle>
          <a:p>
            <a:endParaRPr/>
          </a:p>
        </p:txBody>
      </p:sp>
      <p:sp>
        <p:nvSpPr>
          <p:cNvPr id="78" name="Google Shape;78;p14"/>
          <p:cNvSpPr txBox="1">
            <a:spLocks noGrp="1"/>
          </p:cNvSpPr>
          <p:nvPr>
            <p:ph type="body" idx="6"/>
          </p:nvPr>
        </p:nvSpPr>
        <p:spPr>
          <a:xfrm>
            <a:off x="2079884" y="5374400"/>
            <a:ext cx="3426000" cy="7636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rtl="0">
              <a:lnSpc>
                <a:spcPct val="100000"/>
              </a:lnSpc>
              <a:spcBef>
                <a:spcPts val="2133"/>
              </a:spcBef>
              <a:spcAft>
                <a:spcPts val="0"/>
              </a:spcAft>
              <a:buClr>
                <a:srgbClr val="446652"/>
              </a:buClr>
              <a:buSzPts val="1600"/>
              <a:buChar char="○"/>
              <a:defRPr>
                <a:solidFill>
                  <a:srgbClr val="446652"/>
                </a:solidFill>
              </a:defRPr>
            </a:lvl2pPr>
            <a:lvl3pPr marL="1828754" lvl="2" indent="-440256" rtl="0">
              <a:lnSpc>
                <a:spcPct val="100000"/>
              </a:lnSpc>
              <a:spcBef>
                <a:spcPts val="2133"/>
              </a:spcBef>
              <a:spcAft>
                <a:spcPts val="0"/>
              </a:spcAft>
              <a:buClr>
                <a:srgbClr val="446652"/>
              </a:buClr>
              <a:buSzPts val="1600"/>
              <a:buChar char="■"/>
              <a:defRPr>
                <a:solidFill>
                  <a:srgbClr val="446652"/>
                </a:solidFill>
              </a:defRPr>
            </a:lvl3pPr>
            <a:lvl4pPr marL="2438339" lvl="3" indent="-440256" rtl="0">
              <a:lnSpc>
                <a:spcPct val="100000"/>
              </a:lnSpc>
              <a:spcBef>
                <a:spcPts val="2133"/>
              </a:spcBef>
              <a:spcAft>
                <a:spcPts val="0"/>
              </a:spcAft>
              <a:buClr>
                <a:srgbClr val="446652"/>
              </a:buClr>
              <a:buSzPts val="1600"/>
              <a:buChar char="●"/>
              <a:defRPr>
                <a:solidFill>
                  <a:srgbClr val="446652"/>
                </a:solidFill>
              </a:defRPr>
            </a:lvl4pPr>
            <a:lvl5pPr marL="3047924" lvl="4" indent="-440256" rtl="0">
              <a:lnSpc>
                <a:spcPct val="100000"/>
              </a:lnSpc>
              <a:spcBef>
                <a:spcPts val="2133"/>
              </a:spcBef>
              <a:spcAft>
                <a:spcPts val="0"/>
              </a:spcAft>
              <a:buClr>
                <a:srgbClr val="446652"/>
              </a:buClr>
              <a:buSzPts val="1600"/>
              <a:buChar char="○"/>
              <a:defRPr>
                <a:solidFill>
                  <a:srgbClr val="446652"/>
                </a:solidFill>
              </a:defRPr>
            </a:lvl5pPr>
            <a:lvl6pPr marL="3657509" lvl="5" indent="-440256" rtl="0">
              <a:lnSpc>
                <a:spcPct val="100000"/>
              </a:lnSpc>
              <a:spcBef>
                <a:spcPts val="2133"/>
              </a:spcBef>
              <a:spcAft>
                <a:spcPts val="0"/>
              </a:spcAft>
              <a:buClr>
                <a:srgbClr val="446652"/>
              </a:buClr>
              <a:buSzPts val="1600"/>
              <a:buChar char="■"/>
              <a:defRPr>
                <a:solidFill>
                  <a:srgbClr val="446652"/>
                </a:solidFill>
              </a:defRPr>
            </a:lvl6pPr>
            <a:lvl7pPr marL="4267093" lvl="6" indent="-440256" rtl="0">
              <a:lnSpc>
                <a:spcPct val="100000"/>
              </a:lnSpc>
              <a:spcBef>
                <a:spcPts val="2133"/>
              </a:spcBef>
              <a:spcAft>
                <a:spcPts val="0"/>
              </a:spcAft>
              <a:buClr>
                <a:srgbClr val="446652"/>
              </a:buClr>
              <a:buSzPts val="1600"/>
              <a:buChar char="●"/>
              <a:defRPr>
                <a:solidFill>
                  <a:srgbClr val="446652"/>
                </a:solidFill>
              </a:defRPr>
            </a:lvl7pPr>
            <a:lvl8pPr marL="4876678" lvl="7" indent="-440256" rtl="0">
              <a:lnSpc>
                <a:spcPct val="100000"/>
              </a:lnSpc>
              <a:spcBef>
                <a:spcPts val="2133"/>
              </a:spcBef>
              <a:spcAft>
                <a:spcPts val="0"/>
              </a:spcAft>
              <a:buClr>
                <a:srgbClr val="446652"/>
              </a:buClr>
              <a:buSzPts val="1600"/>
              <a:buChar char="○"/>
              <a:defRPr>
                <a:solidFill>
                  <a:srgbClr val="446652"/>
                </a:solidFill>
              </a:defRPr>
            </a:lvl8pPr>
            <a:lvl9pPr marL="5486263" lvl="8" indent="-440256"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79" name="Google Shape;79;p14"/>
          <p:cNvSpPr txBox="1">
            <a:spLocks noGrp="1"/>
          </p:cNvSpPr>
          <p:nvPr>
            <p:ph type="subTitle" idx="7"/>
          </p:nvPr>
        </p:nvSpPr>
        <p:spPr>
          <a:xfrm>
            <a:off x="7421684" y="4944400"/>
            <a:ext cx="3426000" cy="5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rgbClr val="6C503E"/>
                </a:solidFill>
              </a:defRPr>
            </a:lvl1pPr>
            <a:lvl2pPr lvl="1" rtl="0">
              <a:spcBef>
                <a:spcPts val="2133"/>
              </a:spcBef>
              <a:spcAft>
                <a:spcPts val="0"/>
              </a:spcAft>
              <a:buNone/>
              <a:defRPr sz="2400" b="1">
                <a:solidFill>
                  <a:srgbClr val="6C503E"/>
                </a:solidFill>
              </a:defRPr>
            </a:lvl2pPr>
            <a:lvl3pPr lvl="2" rtl="0">
              <a:spcBef>
                <a:spcPts val="2133"/>
              </a:spcBef>
              <a:spcAft>
                <a:spcPts val="0"/>
              </a:spcAft>
              <a:buNone/>
              <a:defRPr sz="2400" b="1">
                <a:solidFill>
                  <a:srgbClr val="6C503E"/>
                </a:solidFill>
              </a:defRPr>
            </a:lvl3pPr>
            <a:lvl4pPr lvl="3" rtl="0">
              <a:spcBef>
                <a:spcPts val="2133"/>
              </a:spcBef>
              <a:spcAft>
                <a:spcPts val="0"/>
              </a:spcAft>
              <a:buNone/>
              <a:defRPr sz="2400" b="1">
                <a:solidFill>
                  <a:srgbClr val="6C503E"/>
                </a:solidFill>
              </a:defRPr>
            </a:lvl4pPr>
            <a:lvl5pPr lvl="4" rtl="0">
              <a:spcBef>
                <a:spcPts val="2133"/>
              </a:spcBef>
              <a:spcAft>
                <a:spcPts val="0"/>
              </a:spcAft>
              <a:buNone/>
              <a:defRPr sz="2400" b="1">
                <a:solidFill>
                  <a:srgbClr val="6C503E"/>
                </a:solidFill>
              </a:defRPr>
            </a:lvl5pPr>
            <a:lvl6pPr lvl="5" rtl="0">
              <a:spcBef>
                <a:spcPts val="2133"/>
              </a:spcBef>
              <a:spcAft>
                <a:spcPts val="0"/>
              </a:spcAft>
              <a:buNone/>
              <a:defRPr sz="2400" b="1">
                <a:solidFill>
                  <a:srgbClr val="6C503E"/>
                </a:solidFill>
              </a:defRPr>
            </a:lvl6pPr>
            <a:lvl7pPr lvl="6" rtl="0">
              <a:spcBef>
                <a:spcPts val="2133"/>
              </a:spcBef>
              <a:spcAft>
                <a:spcPts val="0"/>
              </a:spcAft>
              <a:buNone/>
              <a:defRPr sz="2400" b="1">
                <a:solidFill>
                  <a:srgbClr val="6C503E"/>
                </a:solidFill>
              </a:defRPr>
            </a:lvl7pPr>
            <a:lvl8pPr lvl="7" rtl="0">
              <a:spcBef>
                <a:spcPts val="2133"/>
              </a:spcBef>
              <a:spcAft>
                <a:spcPts val="0"/>
              </a:spcAft>
              <a:buNone/>
              <a:defRPr sz="2400" b="1">
                <a:solidFill>
                  <a:srgbClr val="6C503E"/>
                </a:solidFill>
              </a:defRPr>
            </a:lvl8pPr>
            <a:lvl9pPr lvl="8" rtl="0">
              <a:spcBef>
                <a:spcPts val="2133"/>
              </a:spcBef>
              <a:spcAft>
                <a:spcPts val="2133"/>
              </a:spcAft>
              <a:buNone/>
              <a:defRPr sz="2400" b="1">
                <a:solidFill>
                  <a:srgbClr val="6C503E"/>
                </a:solidFill>
              </a:defRPr>
            </a:lvl9pPr>
          </a:lstStyle>
          <a:p>
            <a:endParaRPr/>
          </a:p>
        </p:txBody>
      </p:sp>
      <p:sp>
        <p:nvSpPr>
          <p:cNvPr id="80" name="Google Shape;80;p14"/>
          <p:cNvSpPr txBox="1">
            <a:spLocks noGrp="1"/>
          </p:cNvSpPr>
          <p:nvPr>
            <p:ph type="body" idx="8"/>
          </p:nvPr>
        </p:nvSpPr>
        <p:spPr>
          <a:xfrm>
            <a:off x="7421684" y="5374400"/>
            <a:ext cx="3426000" cy="7636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rtl="0">
              <a:lnSpc>
                <a:spcPct val="100000"/>
              </a:lnSpc>
              <a:spcBef>
                <a:spcPts val="2133"/>
              </a:spcBef>
              <a:spcAft>
                <a:spcPts val="0"/>
              </a:spcAft>
              <a:buClr>
                <a:srgbClr val="446652"/>
              </a:buClr>
              <a:buSzPts val="1600"/>
              <a:buChar char="○"/>
              <a:defRPr>
                <a:solidFill>
                  <a:srgbClr val="446652"/>
                </a:solidFill>
              </a:defRPr>
            </a:lvl2pPr>
            <a:lvl3pPr marL="1828754" lvl="2" indent="-440256" rtl="0">
              <a:lnSpc>
                <a:spcPct val="100000"/>
              </a:lnSpc>
              <a:spcBef>
                <a:spcPts val="2133"/>
              </a:spcBef>
              <a:spcAft>
                <a:spcPts val="0"/>
              </a:spcAft>
              <a:buClr>
                <a:srgbClr val="446652"/>
              </a:buClr>
              <a:buSzPts val="1600"/>
              <a:buChar char="■"/>
              <a:defRPr>
                <a:solidFill>
                  <a:srgbClr val="446652"/>
                </a:solidFill>
              </a:defRPr>
            </a:lvl3pPr>
            <a:lvl4pPr marL="2438339" lvl="3" indent="-440256" rtl="0">
              <a:lnSpc>
                <a:spcPct val="100000"/>
              </a:lnSpc>
              <a:spcBef>
                <a:spcPts val="2133"/>
              </a:spcBef>
              <a:spcAft>
                <a:spcPts val="0"/>
              </a:spcAft>
              <a:buClr>
                <a:srgbClr val="446652"/>
              </a:buClr>
              <a:buSzPts val="1600"/>
              <a:buChar char="●"/>
              <a:defRPr>
                <a:solidFill>
                  <a:srgbClr val="446652"/>
                </a:solidFill>
              </a:defRPr>
            </a:lvl4pPr>
            <a:lvl5pPr marL="3047924" lvl="4" indent="-440256" rtl="0">
              <a:lnSpc>
                <a:spcPct val="100000"/>
              </a:lnSpc>
              <a:spcBef>
                <a:spcPts val="2133"/>
              </a:spcBef>
              <a:spcAft>
                <a:spcPts val="0"/>
              </a:spcAft>
              <a:buClr>
                <a:srgbClr val="446652"/>
              </a:buClr>
              <a:buSzPts val="1600"/>
              <a:buChar char="○"/>
              <a:defRPr>
                <a:solidFill>
                  <a:srgbClr val="446652"/>
                </a:solidFill>
              </a:defRPr>
            </a:lvl5pPr>
            <a:lvl6pPr marL="3657509" lvl="5" indent="-440256" rtl="0">
              <a:lnSpc>
                <a:spcPct val="100000"/>
              </a:lnSpc>
              <a:spcBef>
                <a:spcPts val="2133"/>
              </a:spcBef>
              <a:spcAft>
                <a:spcPts val="0"/>
              </a:spcAft>
              <a:buClr>
                <a:srgbClr val="446652"/>
              </a:buClr>
              <a:buSzPts val="1600"/>
              <a:buChar char="■"/>
              <a:defRPr>
                <a:solidFill>
                  <a:srgbClr val="446652"/>
                </a:solidFill>
              </a:defRPr>
            </a:lvl6pPr>
            <a:lvl7pPr marL="4267093" lvl="6" indent="-440256" rtl="0">
              <a:lnSpc>
                <a:spcPct val="100000"/>
              </a:lnSpc>
              <a:spcBef>
                <a:spcPts val="2133"/>
              </a:spcBef>
              <a:spcAft>
                <a:spcPts val="0"/>
              </a:spcAft>
              <a:buClr>
                <a:srgbClr val="446652"/>
              </a:buClr>
              <a:buSzPts val="1600"/>
              <a:buChar char="●"/>
              <a:defRPr>
                <a:solidFill>
                  <a:srgbClr val="446652"/>
                </a:solidFill>
              </a:defRPr>
            </a:lvl7pPr>
            <a:lvl8pPr marL="4876678" lvl="7" indent="-440256" rtl="0">
              <a:lnSpc>
                <a:spcPct val="100000"/>
              </a:lnSpc>
              <a:spcBef>
                <a:spcPts val="2133"/>
              </a:spcBef>
              <a:spcAft>
                <a:spcPts val="0"/>
              </a:spcAft>
              <a:buClr>
                <a:srgbClr val="446652"/>
              </a:buClr>
              <a:buSzPts val="1600"/>
              <a:buChar char="○"/>
              <a:defRPr>
                <a:solidFill>
                  <a:srgbClr val="446652"/>
                </a:solidFill>
              </a:defRPr>
            </a:lvl8pPr>
            <a:lvl9pPr marL="5486263" lvl="8" indent="-440256"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81" name="Google Shape;81;p14"/>
          <p:cNvSpPr txBox="1">
            <a:spLocks noGrp="1"/>
          </p:cNvSpPr>
          <p:nvPr>
            <p:ph type="title" idx="9" hasCustomPrompt="1"/>
          </p:nvPr>
        </p:nvSpPr>
        <p:spPr>
          <a:xfrm>
            <a:off x="2079884" y="1708917"/>
            <a:ext cx="1645200" cy="1079200"/>
          </a:xfrm>
          <a:prstGeom prst="rect">
            <a:avLst/>
          </a:prstGeom>
        </p:spPr>
        <p:txBody>
          <a:bodyPr spcFirstLastPara="1" wrap="square" lIns="91425" tIns="91425" rIns="91425" bIns="91425" anchor="ctr" anchorCtr="0">
            <a:noAutofit/>
          </a:bodyPr>
          <a:lstStyle>
            <a:lvl1pPr lvl="0" algn="l" rtl="0">
              <a:spcBef>
                <a:spcPts val="0"/>
              </a:spcBef>
              <a:spcAft>
                <a:spcPts val="0"/>
              </a:spcAft>
              <a:buClr>
                <a:srgbClr val="446652"/>
              </a:buClr>
              <a:buSzPts val="4000"/>
              <a:buFont typeface="PT Serif"/>
              <a:buNone/>
              <a:defRPr sz="5333">
                <a:solidFill>
                  <a:srgbClr val="446652"/>
                </a:solidFill>
                <a:latin typeface="PT Serif"/>
                <a:ea typeface="PT Serif"/>
                <a:cs typeface="PT Serif"/>
                <a:sym typeface="PT Serif"/>
              </a:defRPr>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r>
              <a:t>xx%</a:t>
            </a:r>
          </a:p>
        </p:txBody>
      </p:sp>
      <p:sp>
        <p:nvSpPr>
          <p:cNvPr id="82" name="Google Shape;82;p14"/>
          <p:cNvSpPr txBox="1">
            <a:spLocks noGrp="1"/>
          </p:cNvSpPr>
          <p:nvPr>
            <p:ph type="title" idx="13" hasCustomPrompt="1"/>
          </p:nvPr>
        </p:nvSpPr>
        <p:spPr>
          <a:xfrm>
            <a:off x="7421684" y="1708933"/>
            <a:ext cx="1645200" cy="1079200"/>
          </a:xfrm>
          <a:prstGeom prst="rect">
            <a:avLst/>
          </a:prstGeom>
        </p:spPr>
        <p:txBody>
          <a:bodyPr spcFirstLastPara="1" wrap="square" lIns="91425" tIns="91425" rIns="91425" bIns="91425" anchor="ctr" anchorCtr="0">
            <a:noAutofit/>
          </a:bodyPr>
          <a:lstStyle>
            <a:lvl1pPr lvl="0" algn="l" rtl="0">
              <a:spcBef>
                <a:spcPts val="0"/>
              </a:spcBef>
              <a:spcAft>
                <a:spcPts val="0"/>
              </a:spcAft>
              <a:buClr>
                <a:srgbClr val="446652"/>
              </a:buClr>
              <a:buSzPts val="4000"/>
              <a:buFont typeface="PT Serif"/>
              <a:buNone/>
              <a:defRPr sz="5333">
                <a:solidFill>
                  <a:srgbClr val="446652"/>
                </a:solidFill>
                <a:latin typeface="PT Serif"/>
                <a:ea typeface="PT Serif"/>
                <a:cs typeface="PT Serif"/>
                <a:sym typeface="PT Serif"/>
              </a:defRPr>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r>
              <a:t>xx%</a:t>
            </a:r>
          </a:p>
        </p:txBody>
      </p:sp>
      <p:sp>
        <p:nvSpPr>
          <p:cNvPr id="83" name="Google Shape;83;p14"/>
          <p:cNvSpPr txBox="1">
            <a:spLocks noGrp="1"/>
          </p:cNvSpPr>
          <p:nvPr>
            <p:ph type="title" idx="14" hasCustomPrompt="1"/>
          </p:nvPr>
        </p:nvSpPr>
        <p:spPr>
          <a:xfrm>
            <a:off x="7421684" y="4092000"/>
            <a:ext cx="1645200" cy="1079200"/>
          </a:xfrm>
          <a:prstGeom prst="rect">
            <a:avLst/>
          </a:prstGeom>
        </p:spPr>
        <p:txBody>
          <a:bodyPr spcFirstLastPara="1" wrap="square" lIns="91425" tIns="91425" rIns="91425" bIns="91425" anchor="ctr" anchorCtr="0">
            <a:noAutofit/>
          </a:bodyPr>
          <a:lstStyle>
            <a:lvl1pPr lvl="0" algn="l" rtl="0">
              <a:spcBef>
                <a:spcPts val="0"/>
              </a:spcBef>
              <a:spcAft>
                <a:spcPts val="0"/>
              </a:spcAft>
              <a:buClr>
                <a:srgbClr val="446652"/>
              </a:buClr>
              <a:buSzPts val="4000"/>
              <a:buFont typeface="PT Serif"/>
              <a:buNone/>
              <a:defRPr sz="5333">
                <a:solidFill>
                  <a:srgbClr val="446652"/>
                </a:solidFill>
                <a:latin typeface="PT Serif"/>
                <a:ea typeface="PT Serif"/>
                <a:cs typeface="PT Serif"/>
                <a:sym typeface="PT Serif"/>
              </a:defRPr>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r>
              <a:t>xx%</a:t>
            </a:r>
          </a:p>
        </p:txBody>
      </p:sp>
      <p:sp>
        <p:nvSpPr>
          <p:cNvPr id="84" name="Google Shape;84;p14"/>
          <p:cNvSpPr txBox="1">
            <a:spLocks noGrp="1"/>
          </p:cNvSpPr>
          <p:nvPr>
            <p:ph type="title" idx="15" hasCustomPrompt="1"/>
          </p:nvPr>
        </p:nvSpPr>
        <p:spPr>
          <a:xfrm>
            <a:off x="2079884" y="4092000"/>
            <a:ext cx="1645200" cy="1079200"/>
          </a:xfrm>
          <a:prstGeom prst="rect">
            <a:avLst/>
          </a:prstGeom>
        </p:spPr>
        <p:txBody>
          <a:bodyPr spcFirstLastPara="1" wrap="square" lIns="91425" tIns="91425" rIns="91425" bIns="91425" anchor="ctr" anchorCtr="0">
            <a:noAutofit/>
          </a:bodyPr>
          <a:lstStyle>
            <a:lvl1pPr lvl="0" algn="l" rtl="0">
              <a:spcBef>
                <a:spcPts val="0"/>
              </a:spcBef>
              <a:spcAft>
                <a:spcPts val="0"/>
              </a:spcAft>
              <a:buClr>
                <a:srgbClr val="446652"/>
              </a:buClr>
              <a:buSzPts val="4000"/>
              <a:buFont typeface="PT Serif"/>
              <a:buNone/>
              <a:defRPr sz="5333">
                <a:solidFill>
                  <a:srgbClr val="446652"/>
                </a:solidFill>
                <a:latin typeface="PT Serif"/>
                <a:ea typeface="PT Serif"/>
                <a:cs typeface="PT Serif"/>
                <a:sym typeface="PT Serif"/>
              </a:defRPr>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r>
              <a:t>xx%</a:t>
            </a:r>
          </a:p>
        </p:txBody>
      </p:sp>
      <p:pic>
        <p:nvPicPr>
          <p:cNvPr id="85" name="Google Shape;85;p14"/>
          <p:cNvPicPr preferRelativeResize="0"/>
          <p:nvPr/>
        </p:nvPicPr>
        <p:blipFill>
          <a:blip r:embed="rId2">
            <a:alphaModFix/>
          </a:blip>
          <a:stretch>
            <a:fillRect/>
          </a:stretch>
        </p:blipFill>
        <p:spPr>
          <a:xfrm rot="10800000">
            <a:off x="7970901" y="-1828800"/>
            <a:ext cx="6176899" cy="6246267"/>
          </a:xfrm>
          <a:prstGeom prst="rect">
            <a:avLst/>
          </a:prstGeom>
          <a:noFill/>
          <a:ln>
            <a:noFill/>
          </a:ln>
        </p:spPr>
      </p:pic>
    </p:spTree>
    <p:extLst>
      <p:ext uri="{BB962C8B-B14F-4D97-AF65-F5344CB8AC3E}">
        <p14:creationId xmlns:p14="http://schemas.microsoft.com/office/powerpoint/2010/main" val="11826715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6"/>
        <p:cNvGrpSpPr/>
        <p:nvPr/>
      </p:nvGrpSpPr>
      <p:grpSpPr>
        <a:xfrm>
          <a:off x="0" y="0"/>
          <a:ext cx="0" cy="0"/>
          <a:chOff x="0" y="0"/>
          <a:chExt cx="0" cy="0"/>
        </a:xfrm>
      </p:grpSpPr>
      <p:pic>
        <p:nvPicPr>
          <p:cNvPr id="87" name="Google Shape;87;p15"/>
          <p:cNvPicPr preferRelativeResize="0"/>
          <p:nvPr/>
        </p:nvPicPr>
        <p:blipFill>
          <a:blip r:embed="rId2">
            <a:alphaModFix/>
          </a:blip>
          <a:stretch>
            <a:fillRect/>
          </a:stretch>
        </p:blipFill>
        <p:spPr>
          <a:xfrm>
            <a:off x="-2001450" y="2336800"/>
            <a:ext cx="6176899" cy="6246267"/>
          </a:xfrm>
          <a:prstGeom prst="rect">
            <a:avLst/>
          </a:prstGeom>
          <a:noFill/>
          <a:ln>
            <a:noFill/>
          </a:ln>
        </p:spPr>
      </p:pic>
      <p:sp>
        <p:nvSpPr>
          <p:cNvPr id="88" name="Google Shape;88;p15"/>
          <p:cNvSpPr txBox="1">
            <a:spLocks noGrp="1"/>
          </p:cNvSpPr>
          <p:nvPr>
            <p:ph type="title"/>
          </p:nvPr>
        </p:nvSpPr>
        <p:spPr>
          <a:xfrm>
            <a:off x="2362600" y="1668233"/>
            <a:ext cx="4875200" cy="24956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3200">
                <a:solidFill>
                  <a:srgbClr val="6C503E"/>
                </a:solidFill>
                <a:latin typeface="PT Serif"/>
                <a:ea typeface="PT Serif"/>
                <a:cs typeface="PT Serif"/>
                <a:sym typeface="PT Serif"/>
              </a:defRPr>
            </a:lvl1pPr>
            <a:lvl2pPr lvl="1" algn="ctr">
              <a:spcBef>
                <a:spcPts val="0"/>
              </a:spcBef>
              <a:spcAft>
                <a:spcPts val="0"/>
              </a:spcAft>
              <a:buNone/>
              <a:defRPr>
                <a:solidFill>
                  <a:srgbClr val="6C503E"/>
                </a:solidFill>
                <a:latin typeface="PT Serif"/>
                <a:ea typeface="PT Serif"/>
                <a:cs typeface="PT Serif"/>
                <a:sym typeface="PT Serif"/>
              </a:defRPr>
            </a:lvl2pPr>
            <a:lvl3pPr lvl="2" algn="ctr">
              <a:spcBef>
                <a:spcPts val="0"/>
              </a:spcBef>
              <a:spcAft>
                <a:spcPts val="0"/>
              </a:spcAft>
              <a:buNone/>
              <a:defRPr>
                <a:solidFill>
                  <a:srgbClr val="6C503E"/>
                </a:solidFill>
                <a:latin typeface="PT Serif"/>
                <a:ea typeface="PT Serif"/>
                <a:cs typeface="PT Serif"/>
                <a:sym typeface="PT Serif"/>
              </a:defRPr>
            </a:lvl3pPr>
            <a:lvl4pPr lvl="3" algn="ctr">
              <a:spcBef>
                <a:spcPts val="0"/>
              </a:spcBef>
              <a:spcAft>
                <a:spcPts val="0"/>
              </a:spcAft>
              <a:buNone/>
              <a:defRPr>
                <a:solidFill>
                  <a:srgbClr val="6C503E"/>
                </a:solidFill>
                <a:latin typeface="PT Serif"/>
                <a:ea typeface="PT Serif"/>
                <a:cs typeface="PT Serif"/>
                <a:sym typeface="PT Serif"/>
              </a:defRPr>
            </a:lvl4pPr>
            <a:lvl5pPr lvl="4" algn="ctr">
              <a:spcBef>
                <a:spcPts val="0"/>
              </a:spcBef>
              <a:spcAft>
                <a:spcPts val="0"/>
              </a:spcAft>
              <a:buNone/>
              <a:defRPr>
                <a:solidFill>
                  <a:srgbClr val="6C503E"/>
                </a:solidFill>
                <a:latin typeface="PT Serif"/>
                <a:ea typeface="PT Serif"/>
                <a:cs typeface="PT Serif"/>
                <a:sym typeface="PT Serif"/>
              </a:defRPr>
            </a:lvl5pPr>
            <a:lvl6pPr lvl="5" algn="ctr">
              <a:spcBef>
                <a:spcPts val="0"/>
              </a:spcBef>
              <a:spcAft>
                <a:spcPts val="0"/>
              </a:spcAft>
              <a:buNone/>
              <a:defRPr>
                <a:solidFill>
                  <a:srgbClr val="6C503E"/>
                </a:solidFill>
                <a:latin typeface="PT Serif"/>
                <a:ea typeface="PT Serif"/>
                <a:cs typeface="PT Serif"/>
                <a:sym typeface="PT Serif"/>
              </a:defRPr>
            </a:lvl6pPr>
            <a:lvl7pPr lvl="6" algn="ctr">
              <a:spcBef>
                <a:spcPts val="0"/>
              </a:spcBef>
              <a:spcAft>
                <a:spcPts val="0"/>
              </a:spcAft>
              <a:buNone/>
              <a:defRPr>
                <a:solidFill>
                  <a:srgbClr val="6C503E"/>
                </a:solidFill>
                <a:latin typeface="PT Serif"/>
                <a:ea typeface="PT Serif"/>
                <a:cs typeface="PT Serif"/>
                <a:sym typeface="PT Serif"/>
              </a:defRPr>
            </a:lvl7pPr>
            <a:lvl8pPr lvl="7" algn="ctr">
              <a:spcBef>
                <a:spcPts val="0"/>
              </a:spcBef>
              <a:spcAft>
                <a:spcPts val="0"/>
              </a:spcAft>
              <a:buNone/>
              <a:defRPr>
                <a:solidFill>
                  <a:srgbClr val="6C503E"/>
                </a:solidFill>
                <a:latin typeface="PT Serif"/>
                <a:ea typeface="PT Serif"/>
                <a:cs typeface="PT Serif"/>
                <a:sym typeface="PT Serif"/>
              </a:defRPr>
            </a:lvl8pPr>
            <a:lvl9pPr lvl="8" algn="ctr">
              <a:spcBef>
                <a:spcPts val="0"/>
              </a:spcBef>
              <a:spcAft>
                <a:spcPts val="0"/>
              </a:spcAft>
              <a:buNone/>
              <a:defRPr>
                <a:solidFill>
                  <a:srgbClr val="6C503E"/>
                </a:solidFill>
                <a:latin typeface="PT Serif"/>
                <a:ea typeface="PT Serif"/>
                <a:cs typeface="PT Serif"/>
                <a:sym typeface="PT Serif"/>
              </a:defRPr>
            </a:lvl9pPr>
          </a:lstStyle>
          <a:p>
            <a:endParaRPr/>
          </a:p>
        </p:txBody>
      </p:sp>
      <p:sp>
        <p:nvSpPr>
          <p:cNvPr id="89" name="Google Shape;89;p15"/>
          <p:cNvSpPr txBox="1">
            <a:spLocks noGrp="1"/>
          </p:cNvSpPr>
          <p:nvPr>
            <p:ph type="subTitle" idx="1"/>
          </p:nvPr>
        </p:nvSpPr>
        <p:spPr>
          <a:xfrm>
            <a:off x="2371000" y="4300300"/>
            <a:ext cx="4866800" cy="471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None/>
              <a:defRPr/>
            </a:lvl1pPr>
            <a:lvl2pPr lvl="1" algn="ctr">
              <a:lnSpc>
                <a:spcPct val="100000"/>
              </a:lnSpc>
              <a:spcBef>
                <a:spcPts val="0"/>
              </a:spcBef>
              <a:spcAft>
                <a:spcPts val="0"/>
              </a:spcAft>
              <a:buNone/>
              <a:defRPr/>
            </a:lvl2pPr>
            <a:lvl3pPr lvl="2" algn="ctr">
              <a:lnSpc>
                <a:spcPct val="100000"/>
              </a:lnSpc>
              <a:spcBef>
                <a:spcPts val="0"/>
              </a:spcBef>
              <a:spcAft>
                <a:spcPts val="0"/>
              </a:spcAft>
              <a:buNone/>
              <a:defRPr/>
            </a:lvl3pPr>
            <a:lvl4pPr lvl="3" algn="ctr">
              <a:lnSpc>
                <a:spcPct val="100000"/>
              </a:lnSpc>
              <a:spcBef>
                <a:spcPts val="0"/>
              </a:spcBef>
              <a:spcAft>
                <a:spcPts val="0"/>
              </a:spcAft>
              <a:buNone/>
              <a:defRPr/>
            </a:lvl4pPr>
            <a:lvl5pPr lvl="4" algn="ctr">
              <a:lnSpc>
                <a:spcPct val="100000"/>
              </a:lnSpc>
              <a:spcBef>
                <a:spcPts val="0"/>
              </a:spcBef>
              <a:spcAft>
                <a:spcPts val="0"/>
              </a:spcAft>
              <a:buNone/>
              <a:defRPr/>
            </a:lvl5pPr>
            <a:lvl6pPr lvl="5" algn="ctr">
              <a:lnSpc>
                <a:spcPct val="100000"/>
              </a:lnSpc>
              <a:spcBef>
                <a:spcPts val="0"/>
              </a:spcBef>
              <a:spcAft>
                <a:spcPts val="0"/>
              </a:spcAft>
              <a:buNone/>
              <a:defRPr/>
            </a:lvl6pPr>
            <a:lvl7pPr lvl="6" algn="ctr">
              <a:lnSpc>
                <a:spcPct val="100000"/>
              </a:lnSpc>
              <a:spcBef>
                <a:spcPts val="0"/>
              </a:spcBef>
              <a:spcAft>
                <a:spcPts val="0"/>
              </a:spcAft>
              <a:buNone/>
              <a:defRPr/>
            </a:lvl7pPr>
            <a:lvl8pPr lvl="7" algn="ctr">
              <a:lnSpc>
                <a:spcPct val="100000"/>
              </a:lnSpc>
              <a:spcBef>
                <a:spcPts val="0"/>
              </a:spcBef>
              <a:spcAft>
                <a:spcPts val="0"/>
              </a:spcAft>
              <a:buNone/>
              <a:defRPr/>
            </a:lvl8pPr>
            <a:lvl9pPr lvl="8" algn="ctr">
              <a:lnSpc>
                <a:spcPct val="100000"/>
              </a:lnSpc>
              <a:spcBef>
                <a:spcPts val="0"/>
              </a:spcBef>
              <a:spcAft>
                <a:spcPts val="0"/>
              </a:spcAft>
              <a:buNone/>
              <a:defRPr/>
            </a:lvl9pPr>
          </a:lstStyle>
          <a:p>
            <a:endParaRPr/>
          </a:p>
        </p:txBody>
      </p:sp>
    </p:spTree>
    <p:extLst>
      <p:ext uri="{BB962C8B-B14F-4D97-AF65-F5344CB8AC3E}">
        <p14:creationId xmlns:p14="http://schemas.microsoft.com/office/powerpoint/2010/main" val="23293963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 bullets">
  <p:cSld name="Title + bullets">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1pPr>
            <a:lvl2pPr lvl="1"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2pPr>
            <a:lvl3pPr lvl="2"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3pPr>
            <a:lvl4pPr lvl="3"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4pPr>
            <a:lvl5pPr lvl="4"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5pPr>
            <a:lvl6pPr lvl="5"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6pPr>
            <a:lvl7pPr lvl="6"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7pPr>
            <a:lvl8pPr lvl="7"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8pPr>
            <a:lvl9pPr lvl="8"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9pPr>
          </a:lstStyle>
          <a:p>
            <a:endParaRPr/>
          </a:p>
        </p:txBody>
      </p:sp>
      <p:sp>
        <p:nvSpPr>
          <p:cNvPr id="92" name="Google Shape;92;p16"/>
          <p:cNvSpPr txBox="1">
            <a:spLocks noGrp="1"/>
          </p:cNvSpPr>
          <p:nvPr>
            <p:ph type="body" idx="1"/>
          </p:nvPr>
        </p:nvSpPr>
        <p:spPr>
          <a:xfrm>
            <a:off x="960000" y="2044700"/>
            <a:ext cx="7643600" cy="4093200"/>
          </a:xfrm>
          <a:prstGeom prst="rect">
            <a:avLst/>
          </a:prstGeom>
        </p:spPr>
        <p:txBody>
          <a:bodyPr spcFirstLastPara="1" wrap="square" lIns="91425" tIns="91425" rIns="91425" bIns="91425" anchor="ctr" anchorCtr="0">
            <a:noAutofit/>
          </a:bodyPr>
          <a:lstStyle>
            <a:lvl1pPr marL="609585" lvl="0" indent="-440256" rtl="0">
              <a:lnSpc>
                <a:spcPct val="90000"/>
              </a:lnSpc>
              <a:spcBef>
                <a:spcPts val="0"/>
              </a:spcBef>
              <a:spcAft>
                <a:spcPts val="0"/>
              </a:spcAft>
              <a:buClr>
                <a:srgbClr val="446652"/>
              </a:buClr>
              <a:buSzPts val="1600"/>
              <a:buChar char="●"/>
              <a:defRPr sz="2133">
                <a:solidFill>
                  <a:srgbClr val="446652"/>
                </a:solidFill>
              </a:defRPr>
            </a:lvl1pPr>
            <a:lvl2pPr marL="1219170" lvl="1" indent="-440256" rtl="0">
              <a:lnSpc>
                <a:spcPct val="100000"/>
              </a:lnSpc>
              <a:spcBef>
                <a:spcPts val="1333"/>
              </a:spcBef>
              <a:spcAft>
                <a:spcPts val="0"/>
              </a:spcAft>
              <a:buClr>
                <a:srgbClr val="446652"/>
              </a:buClr>
              <a:buSzPts val="1600"/>
              <a:buChar char="○"/>
              <a:defRPr sz="2133">
                <a:solidFill>
                  <a:srgbClr val="446652"/>
                </a:solidFill>
              </a:defRPr>
            </a:lvl2pPr>
            <a:lvl3pPr marL="1828754" lvl="2" indent="-440256" rtl="0">
              <a:lnSpc>
                <a:spcPct val="100000"/>
              </a:lnSpc>
              <a:spcBef>
                <a:spcPts val="2133"/>
              </a:spcBef>
              <a:spcAft>
                <a:spcPts val="0"/>
              </a:spcAft>
              <a:buClr>
                <a:srgbClr val="446652"/>
              </a:buClr>
              <a:buSzPts val="1600"/>
              <a:buChar char="■"/>
              <a:defRPr sz="2133">
                <a:solidFill>
                  <a:srgbClr val="446652"/>
                </a:solidFill>
              </a:defRPr>
            </a:lvl3pPr>
            <a:lvl4pPr marL="2438339" lvl="3" indent="-440256" rtl="0">
              <a:lnSpc>
                <a:spcPct val="100000"/>
              </a:lnSpc>
              <a:spcBef>
                <a:spcPts val="2133"/>
              </a:spcBef>
              <a:spcAft>
                <a:spcPts val="0"/>
              </a:spcAft>
              <a:buClr>
                <a:srgbClr val="446652"/>
              </a:buClr>
              <a:buSzPts val="1600"/>
              <a:buChar char="●"/>
              <a:defRPr sz="2133">
                <a:solidFill>
                  <a:srgbClr val="446652"/>
                </a:solidFill>
              </a:defRPr>
            </a:lvl4pPr>
            <a:lvl5pPr marL="3047924" lvl="4" indent="-440256" rtl="0">
              <a:lnSpc>
                <a:spcPct val="100000"/>
              </a:lnSpc>
              <a:spcBef>
                <a:spcPts val="2133"/>
              </a:spcBef>
              <a:spcAft>
                <a:spcPts val="0"/>
              </a:spcAft>
              <a:buClr>
                <a:srgbClr val="446652"/>
              </a:buClr>
              <a:buSzPts val="1600"/>
              <a:buChar char="○"/>
              <a:defRPr sz="2133">
                <a:solidFill>
                  <a:srgbClr val="446652"/>
                </a:solidFill>
              </a:defRPr>
            </a:lvl5pPr>
            <a:lvl6pPr marL="3657509" lvl="5" indent="-440256" rtl="0">
              <a:lnSpc>
                <a:spcPct val="100000"/>
              </a:lnSpc>
              <a:spcBef>
                <a:spcPts val="2133"/>
              </a:spcBef>
              <a:spcAft>
                <a:spcPts val="0"/>
              </a:spcAft>
              <a:buClr>
                <a:srgbClr val="446652"/>
              </a:buClr>
              <a:buSzPts val="1600"/>
              <a:buChar char="■"/>
              <a:defRPr sz="2133">
                <a:solidFill>
                  <a:srgbClr val="446652"/>
                </a:solidFill>
              </a:defRPr>
            </a:lvl6pPr>
            <a:lvl7pPr marL="4267093" lvl="6" indent="-440256" rtl="0">
              <a:lnSpc>
                <a:spcPct val="100000"/>
              </a:lnSpc>
              <a:spcBef>
                <a:spcPts val="2133"/>
              </a:spcBef>
              <a:spcAft>
                <a:spcPts val="0"/>
              </a:spcAft>
              <a:buClr>
                <a:srgbClr val="446652"/>
              </a:buClr>
              <a:buSzPts val="1600"/>
              <a:buChar char="●"/>
              <a:defRPr sz="2133">
                <a:solidFill>
                  <a:srgbClr val="446652"/>
                </a:solidFill>
              </a:defRPr>
            </a:lvl7pPr>
            <a:lvl8pPr marL="4876678" lvl="7" indent="-440256" rtl="0">
              <a:lnSpc>
                <a:spcPct val="100000"/>
              </a:lnSpc>
              <a:spcBef>
                <a:spcPts val="2133"/>
              </a:spcBef>
              <a:spcAft>
                <a:spcPts val="0"/>
              </a:spcAft>
              <a:buClr>
                <a:srgbClr val="446652"/>
              </a:buClr>
              <a:buSzPts val="1600"/>
              <a:buChar char="○"/>
              <a:defRPr sz="2133">
                <a:solidFill>
                  <a:srgbClr val="446652"/>
                </a:solidFill>
              </a:defRPr>
            </a:lvl8pPr>
            <a:lvl9pPr marL="5486263" lvl="8" indent="-440256" rtl="0">
              <a:lnSpc>
                <a:spcPct val="100000"/>
              </a:lnSpc>
              <a:spcBef>
                <a:spcPts val="2133"/>
              </a:spcBef>
              <a:spcAft>
                <a:spcPts val="2133"/>
              </a:spcAft>
              <a:buClr>
                <a:srgbClr val="446652"/>
              </a:buClr>
              <a:buSzPts val="1600"/>
              <a:buChar char="■"/>
              <a:defRPr sz="2133">
                <a:solidFill>
                  <a:srgbClr val="446652"/>
                </a:solidFill>
              </a:defRPr>
            </a:lvl9pPr>
          </a:lstStyle>
          <a:p>
            <a:endParaRPr/>
          </a:p>
        </p:txBody>
      </p:sp>
      <p:pic>
        <p:nvPicPr>
          <p:cNvPr id="93" name="Google Shape;93;p16"/>
          <p:cNvPicPr preferRelativeResize="0"/>
          <p:nvPr/>
        </p:nvPicPr>
        <p:blipFill>
          <a:blip r:embed="rId2">
            <a:alphaModFix/>
          </a:blip>
          <a:stretch>
            <a:fillRect/>
          </a:stretch>
        </p:blipFill>
        <p:spPr>
          <a:xfrm>
            <a:off x="10083800" y="-435383"/>
            <a:ext cx="3968968" cy="7728768"/>
          </a:xfrm>
          <a:prstGeom prst="rect">
            <a:avLst/>
          </a:prstGeom>
          <a:noFill/>
          <a:ln>
            <a:noFill/>
          </a:ln>
        </p:spPr>
      </p:pic>
    </p:spTree>
    <p:extLst>
      <p:ext uri="{BB962C8B-B14F-4D97-AF65-F5344CB8AC3E}">
        <p14:creationId xmlns:p14="http://schemas.microsoft.com/office/powerpoint/2010/main" val="3406077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
        <p:cNvGrpSpPr/>
        <p:nvPr/>
      </p:nvGrpSpPr>
      <p:grpSpPr>
        <a:xfrm>
          <a:off x="0" y="0"/>
          <a:ext cx="0" cy="0"/>
          <a:chOff x="0" y="0"/>
          <a:chExt cx="0" cy="0"/>
        </a:xfrm>
      </p:grpSpPr>
      <p:sp>
        <p:nvSpPr>
          <p:cNvPr id="39" name="Google Shape;39;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sp>
        <p:nvSpPr>
          <p:cNvPr id="40" name="Google Shape;40;p7"/>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6C503E"/>
                </a:solidFill>
                <a:latin typeface="PT Serif"/>
                <a:ea typeface="PT Serif"/>
                <a:cs typeface="PT Serif"/>
                <a:sym typeface="PT Serif"/>
              </a:defRPr>
            </a:lvl1pPr>
            <a:lvl2pPr lvl="1" algn="ctr" rtl="0">
              <a:spcBef>
                <a:spcPts val="0"/>
              </a:spcBef>
              <a:spcAft>
                <a:spcPts val="0"/>
              </a:spcAft>
              <a:buNone/>
              <a:defRPr>
                <a:solidFill>
                  <a:srgbClr val="6C503E"/>
                </a:solidFill>
                <a:latin typeface="PT Serif"/>
                <a:ea typeface="PT Serif"/>
                <a:cs typeface="PT Serif"/>
                <a:sym typeface="PT Serif"/>
              </a:defRPr>
            </a:lvl2pPr>
            <a:lvl3pPr lvl="2" algn="ctr" rtl="0">
              <a:spcBef>
                <a:spcPts val="0"/>
              </a:spcBef>
              <a:spcAft>
                <a:spcPts val="0"/>
              </a:spcAft>
              <a:buNone/>
              <a:defRPr>
                <a:solidFill>
                  <a:srgbClr val="6C503E"/>
                </a:solidFill>
                <a:latin typeface="PT Serif"/>
                <a:ea typeface="PT Serif"/>
                <a:cs typeface="PT Serif"/>
                <a:sym typeface="PT Serif"/>
              </a:defRPr>
            </a:lvl3pPr>
            <a:lvl4pPr lvl="3" algn="ctr" rtl="0">
              <a:spcBef>
                <a:spcPts val="0"/>
              </a:spcBef>
              <a:spcAft>
                <a:spcPts val="0"/>
              </a:spcAft>
              <a:buNone/>
              <a:defRPr>
                <a:solidFill>
                  <a:srgbClr val="6C503E"/>
                </a:solidFill>
                <a:latin typeface="PT Serif"/>
                <a:ea typeface="PT Serif"/>
                <a:cs typeface="PT Serif"/>
                <a:sym typeface="PT Serif"/>
              </a:defRPr>
            </a:lvl4pPr>
            <a:lvl5pPr lvl="4" algn="ctr" rtl="0">
              <a:spcBef>
                <a:spcPts val="0"/>
              </a:spcBef>
              <a:spcAft>
                <a:spcPts val="0"/>
              </a:spcAft>
              <a:buNone/>
              <a:defRPr>
                <a:solidFill>
                  <a:srgbClr val="6C503E"/>
                </a:solidFill>
                <a:latin typeface="PT Serif"/>
                <a:ea typeface="PT Serif"/>
                <a:cs typeface="PT Serif"/>
                <a:sym typeface="PT Serif"/>
              </a:defRPr>
            </a:lvl5pPr>
            <a:lvl6pPr lvl="5" algn="ctr" rtl="0">
              <a:spcBef>
                <a:spcPts val="0"/>
              </a:spcBef>
              <a:spcAft>
                <a:spcPts val="0"/>
              </a:spcAft>
              <a:buNone/>
              <a:defRPr>
                <a:solidFill>
                  <a:srgbClr val="6C503E"/>
                </a:solidFill>
                <a:latin typeface="PT Serif"/>
                <a:ea typeface="PT Serif"/>
                <a:cs typeface="PT Serif"/>
                <a:sym typeface="PT Serif"/>
              </a:defRPr>
            </a:lvl6pPr>
            <a:lvl7pPr lvl="6" algn="ctr" rtl="0">
              <a:spcBef>
                <a:spcPts val="0"/>
              </a:spcBef>
              <a:spcAft>
                <a:spcPts val="0"/>
              </a:spcAft>
              <a:buNone/>
              <a:defRPr>
                <a:solidFill>
                  <a:srgbClr val="6C503E"/>
                </a:solidFill>
                <a:latin typeface="PT Serif"/>
                <a:ea typeface="PT Serif"/>
                <a:cs typeface="PT Serif"/>
                <a:sym typeface="PT Serif"/>
              </a:defRPr>
            </a:lvl7pPr>
            <a:lvl8pPr lvl="7" algn="ctr" rtl="0">
              <a:spcBef>
                <a:spcPts val="0"/>
              </a:spcBef>
              <a:spcAft>
                <a:spcPts val="0"/>
              </a:spcAft>
              <a:buNone/>
              <a:defRPr>
                <a:solidFill>
                  <a:srgbClr val="6C503E"/>
                </a:solidFill>
                <a:latin typeface="PT Serif"/>
                <a:ea typeface="PT Serif"/>
                <a:cs typeface="PT Serif"/>
                <a:sym typeface="PT Serif"/>
              </a:defRPr>
            </a:lvl8pPr>
            <a:lvl9pPr lvl="8" algn="ctr" rtl="0">
              <a:spcBef>
                <a:spcPts val="0"/>
              </a:spcBef>
              <a:spcAft>
                <a:spcPts val="0"/>
              </a:spcAft>
              <a:buNone/>
              <a:defRPr>
                <a:solidFill>
                  <a:srgbClr val="6C503E"/>
                </a:solidFill>
                <a:latin typeface="PT Serif"/>
                <a:ea typeface="PT Serif"/>
                <a:cs typeface="PT Serif"/>
                <a:sym typeface="PT Serif"/>
              </a:defRPr>
            </a:lvl9pPr>
          </a:lstStyle>
          <a:p>
            <a:endParaRPr/>
          </a:p>
        </p:txBody>
      </p:sp>
      <p:sp>
        <p:nvSpPr>
          <p:cNvPr id="41" name="Google Shape;41;p7"/>
          <p:cNvSpPr txBox="1">
            <a:spLocks noGrp="1"/>
          </p:cNvSpPr>
          <p:nvPr>
            <p:ph type="body" idx="1"/>
          </p:nvPr>
        </p:nvSpPr>
        <p:spPr>
          <a:xfrm>
            <a:off x="960000" y="2028500"/>
            <a:ext cx="4628000" cy="4109600"/>
          </a:xfrm>
          <a:prstGeom prst="rect">
            <a:avLst/>
          </a:prstGeom>
        </p:spPr>
        <p:txBody>
          <a:bodyPr spcFirstLastPara="1" wrap="square" lIns="91425" tIns="91425" rIns="91425" bIns="91425" anchor="ctr" anchorCtr="0">
            <a:noAutofit/>
          </a:bodyPr>
          <a:lstStyle>
            <a:lvl1pPr marL="609585" lvl="0" indent="-440256" rtl="0">
              <a:lnSpc>
                <a:spcPct val="100000"/>
              </a:lnSpc>
              <a:spcBef>
                <a:spcPts val="0"/>
              </a:spcBef>
              <a:spcAft>
                <a:spcPts val="0"/>
              </a:spcAft>
              <a:buSzPts val="1600"/>
              <a:buFont typeface="Molengo"/>
              <a:buChar char="●"/>
              <a:defRPr sz="2133"/>
            </a:lvl1pPr>
            <a:lvl2pPr marL="1219170" lvl="1" indent="-440256" rtl="0">
              <a:lnSpc>
                <a:spcPct val="100000"/>
              </a:lnSpc>
              <a:spcBef>
                <a:spcPts val="2133"/>
              </a:spcBef>
              <a:spcAft>
                <a:spcPts val="0"/>
              </a:spcAft>
              <a:buSzPts val="1600"/>
              <a:buFont typeface="Molengo"/>
              <a:buChar char="○"/>
              <a:defRPr sz="2133"/>
            </a:lvl2pPr>
            <a:lvl3pPr marL="1828754" lvl="2" indent="-440256" rtl="0">
              <a:lnSpc>
                <a:spcPct val="100000"/>
              </a:lnSpc>
              <a:spcBef>
                <a:spcPts val="2133"/>
              </a:spcBef>
              <a:spcAft>
                <a:spcPts val="0"/>
              </a:spcAft>
              <a:buSzPts val="1600"/>
              <a:buFont typeface="Molengo"/>
              <a:buChar char="■"/>
              <a:defRPr sz="2133"/>
            </a:lvl3pPr>
            <a:lvl4pPr marL="2438339" lvl="3" indent="-440256" rtl="0">
              <a:lnSpc>
                <a:spcPct val="100000"/>
              </a:lnSpc>
              <a:spcBef>
                <a:spcPts val="2133"/>
              </a:spcBef>
              <a:spcAft>
                <a:spcPts val="0"/>
              </a:spcAft>
              <a:buSzPts val="1600"/>
              <a:buFont typeface="Molengo"/>
              <a:buChar char="●"/>
              <a:defRPr sz="2133"/>
            </a:lvl4pPr>
            <a:lvl5pPr marL="3047924" lvl="4" indent="-440256" rtl="0">
              <a:lnSpc>
                <a:spcPct val="100000"/>
              </a:lnSpc>
              <a:spcBef>
                <a:spcPts val="2133"/>
              </a:spcBef>
              <a:spcAft>
                <a:spcPts val="0"/>
              </a:spcAft>
              <a:buSzPts val="1600"/>
              <a:buFont typeface="Molengo"/>
              <a:buChar char="○"/>
              <a:defRPr sz="2133"/>
            </a:lvl5pPr>
            <a:lvl6pPr marL="3657509" lvl="5" indent="-440256" rtl="0">
              <a:lnSpc>
                <a:spcPct val="100000"/>
              </a:lnSpc>
              <a:spcBef>
                <a:spcPts val="2133"/>
              </a:spcBef>
              <a:spcAft>
                <a:spcPts val="0"/>
              </a:spcAft>
              <a:buSzPts val="1600"/>
              <a:buFont typeface="Molengo"/>
              <a:buChar char="■"/>
              <a:defRPr sz="2133"/>
            </a:lvl6pPr>
            <a:lvl7pPr marL="4267093" lvl="6" indent="-440256" rtl="0">
              <a:lnSpc>
                <a:spcPct val="100000"/>
              </a:lnSpc>
              <a:spcBef>
                <a:spcPts val="2133"/>
              </a:spcBef>
              <a:spcAft>
                <a:spcPts val="0"/>
              </a:spcAft>
              <a:buSzPts val="1600"/>
              <a:buFont typeface="Molengo"/>
              <a:buChar char="●"/>
              <a:defRPr sz="2133"/>
            </a:lvl7pPr>
            <a:lvl8pPr marL="4876678" lvl="7" indent="-440256" rtl="0">
              <a:lnSpc>
                <a:spcPct val="100000"/>
              </a:lnSpc>
              <a:spcBef>
                <a:spcPts val="2133"/>
              </a:spcBef>
              <a:spcAft>
                <a:spcPts val="0"/>
              </a:spcAft>
              <a:buSzPts val="1600"/>
              <a:buFont typeface="Molengo"/>
              <a:buChar char="○"/>
              <a:defRPr sz="2133"/>
            </a:lvl8pPr>
            <a:lvl9pPr marL="5486263" lvl="8" indent="-440256" rtl="0">
              <a:lnSpc>
                <a:spcPct val="100000"/>
              </a:lnSpc>
              <a:spcBef>
                <a:spcPts val="2133"/>
              </a:spcBef>
              <a:spcAft>
                <a:spcPts val="2133"/>
              </a:spcAft>
              <a:buSzPts val="1600"/>
              <a:buFont typeface="Molengo"/>
              <a:buChar char="■"/>
              <a:defRPr sz="2133"/>
            </a:lvl9pPr>
          </a:lstStyle>
          <a:p>
            <a:endParaRPr/>
          </a:p>
        </p:txBody>
      </p:sp>
    </p:spTree>
    <p:extLst>
      <p:ext uri="{BB962C8B-B14F-4D97-AF65-F5344CB8AC3E}">
        <p14:creationId xmlns:p14="http://schemas.microsoft.com/office/powerpoint/2010/main" val="25062376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 numbers">
  <p:cSld name="Title + numbers">
    <p:spTree>
      <p:nvGrpSpPr>
        <p:cNvPr id="1" name="Shape 94"/>
        <p:cNvGrpSpPr/>
        <p:nvPr/>
      </p:nvGrpSpPr>
      <p:grpSpPr>
        <a:xfrm>
          <a:off x="0" y="0"/>
          <a:ext cx="0" cy="0"/>
          <a:chOff x="0" y="0"/>
          <a:chExt cx="0" cy="0"/>
        </a:xfrm>
      </p:grpSpPr>
      <p:pic>
        <p:nvPicPr>
          <p:cNvPr id="95" name="Google Shape;95;p17"/>
          <p:cNvPicPr preferRelativeResize="0"/>
          <p:nvPr/>
        </p:nvPicPr>
        <p:blipFill>
          <a:blip r:embed="rId2">
            <a:alphaModFix/>
          </a:blip>
          <a:stretch>
            <a:fillRect/>
          </a:stretch>
        </p:blipFill>
        <p:spPr>
          <a:xfrm>
            <a:off x="10083800" y="-435383"/>
            <a:ext cx="3968968" cy="7728768"/>
          </a:xfrm>
          <a:prstGeom prst="rect">
            <a:avLst/>
          </a:prstGeom>
          <a:noFill/>
          <a:ln>
            <a:noFill/>
          </a:ln>
        </p:spPr>
      </p:pic>
      <p:sp>
        <p:nvSpPr>
          <p:cNvPr id="96" name="Google Shape;96;p17"/>
          <p:cNvSpPr txBox="1">
            <a:spLocks noGrp="1"/>
          </p:cNvSpPr>
          <p:nvPr>
            <p:ph type="subTitle" idx="1"/>
          </p:nvPr>
        </p:nvSpPr>
        <p:spPr>
          <a:xfrm>
            <a:off x="866732" y="3959300"/>
            <a:ext cx="3151200" cy="5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400" b="1">
                <a:solidFill>
                  <a:srgbClr val="6C503E"/>
                </a:solidFill>
              </a:defRPr>
            </a:lvl1pPr>
            <a:lvl2pPr lvl="1" algn="ctr" rtl="0">
              <a:lnSpc>
                <a:spcPct val="100000"/>
              </a:lnSpc>
              <a:spcBef>
                <a:spcPts val="0"/>
              </a:spcBef>
              <a:spcAft>
                <a:spcPts val="0"/>
              </a:spcAft>
              <a:buNone/>
              <a:defRPr sz="2400" b="1">
                <a:solidFill>
                  <a:srgbClr val="6C503E"/>
                </a:solidFill>
              </a:defRPr>
            </a:lvl2pPr>
            <a:lvl3pPr lvl="2" algn="ctr" rtl="0">
              <a:lnSpc>
                <a:spcPct val="100000"/>
              </a:lnSpc>
              <a:spcBef>
                <a:spcPts val="0"/>
              </a:spcBef>
              <a:spcAft>
                <a:spcPts val="0"/>
              </a:spcAft>
              <a:buNone/>
              <a:defRPr sz="2400" b="1">
                <a:solidFill>
                  <a:srgbClr val="6C503E"/>
                </a:solidFill>
              </a:defRPr>
            </a:lvl3pPr>
            <a:lvl4pPr lvl="3" algn="ctr" rtl="0">
              <a:lnSpc>
                <a:spcPct val="100000"/>
              </a:lnSpc>
              <a:spcBef>
                <a:spcPts val="0"/>
              </a:spcBef>
              <a:spcAft>
                <a:spcPts val="0"/>
              </a:spcAft>
              <a:buNone/>
              <a:defRPr sz="2400" b="1">
                <a:solidFill>
                  <a:srgbClr val="6C503E"/>
                </a:solidFill>
              </a:defRPr>
            </a:lvl4pPr>
            <a:lvl5pPr lvl="4" algn="ctr" rtl="0">
              <a:lnSpc>
                <a:spcPct val="100000"/>
              </a:lnSpc>
              <a:spcBef>
                <a:spcPts val="0"/>
              </a:spcBef>
              <a:spcAft>
                <a:spcPts val="0"/>
              </a:spcAft>
              <a:buNone/>
              <a:defRPr sz="2400" b="1">
                <a:solidFill>
                  <a:srgbClr val="6C503E"/>
                </a:solidFill>
              </a:defRPr>
            </a:lvl5pPr>
            <a:lvl6pPr lvl="5" algn="ctr" rtl="0">
              <a:lnSpc>
                <a:spcPct val="100000"/>
              </a:lnSpc>
              <a:spcBef>
                <a:spcPts val="0"/>
              </a:spcBef>
              <a:spcAft>
                <a:spcPts val="0"/>
              </a:spcAft>
              <a:buNone/>
              <a:defRPr sz="2400" b="1">
                <a:solidFill>
                  <a:srgbClr val="6C503E"/>
                </a:solidFill>
              </a:defRPr>
            </a:lvl6pPr>
            <a:lvl7pPr lvl="6" algn="ctr" rtl="0">
              <a:lnSpc>
                <a:spcPct val="100000"/>
              </a:lnSpc>
              <a:spcBef>
                <a:spcPts val="0"/>
              </a:spcBef>
              <a:spcAft>
                <a:spcPts val="0"/>
              </a:spcAft>
              <a:buNone/>
              <a:defRPr sz="2400" b="1">
                <a:solidFill>
                  <a:srgbClr val="6C503E"/>
                </a:solidFill>
              </a:defRPr>
            </a:lvl7pPr>
            <a:lvl8pPr lvl="7" algn="ctr" rtl="0">
              <a:lnSpc>
                <a:spcPct val="100000"/>
              </a:lnSpc>
              <a:spcBef>
                <a:spcPts val="0"/>
              </a:spcBef>
              <a:spcAft>
                <a:spcPts val="0"/>
              </a:spcAft>
              <a:buNone/>
              <a:defRPr sz="2400" b="1">
                <a:solidFill>
                  <a:srgbClr val="6C503E"/>
                </a:solidFill>
              </a:defRPr>
            </a:lvl8pPr>
            <a:lvl9pPr lvl="8" algn="ctr" rtl="0">
              <a:lnSpc>
                <a:spcPct val="100000"/>
              </a:lnSpc>
              <a:spcBef>
                <a:spcPts val="0"/>
              </a:spcBef>
              <a:spcAft>
                <a:spcPts val="0"/>
              </a:spcAft>
              <a:buNone/>
              <a:defRPr sz="2400" b="1">
                <a:solidFill>
                  <a:srgbClr val="6C503E"/>
                </a:solidFill>
              </a:defRPr>
            </a:lvl9pPr>
          </a:lstStyle>
          <a:p>
            <a:endParaRPr/>
          </a:p>
        </p:txBody>
      </p:sp>
      <p:sp>
        <p:nvSpPr>
          <p:cNvPr id="97" name="Google Shape;97;p17"/>
          <p:cNvSpPr txBox="1">
            <a:spLocks noGrp="1"/>
          </p:cNvSpPr>
          <p:nvPr>
            <p:ph type="subTitle" idx="2"/>
          </p:nvPr>
        </p:nvSpPr>
        <p:spPr>
          <a:xfrm>
            <a:off x="4316600" y="3959300"/>
            <a:ext cx="3151200" cy="5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400" b="1">
                <a:solidFill>
                  <a:srgbClr val="6C503E"/>
                </a:solidFill>
              </a:defRPr>
            </a:lvl1pPr>
            <a:lvl2pPr lvl="1" algn="ctr" rtl="0">
              <a:lnSpc>
                <a:spcPct val="100000"/>
              </a:lnSpc>
              <a:spcBef>
                <a:spcPts val="0"/>
              </a:spcBef>
              <a:spcAft>
                <a:spcPts val="0"/>
              </a:spcAft>
              <a:buNone/>
              <a:defRPr sz="2400" b="1">
                <a:solidFill>
                  <a:srgbClr val="6C503E"/>
                </a:solidFill>
              </a:defRPr>
            </a:lvl2pPr>
            <a:lvl3pPr lvl="2" algn="ctr" rtl="0">
              <a:lnSpc>
                <a:spcPct val="100000"/>
              </a:lnSpc>
              <a:spcBef>
                <a:spcPts val="0"/>
              </a:spcBef>
              <a:spcAft>
                <a:spcPts val="0"/>
              </a:spcAft>
              <a:buNone/>
              <a:defRPr sz="2400" b="1">
                <a:solidFill>
                  <a:srgbClr val="6C503E"/>
                </a:solidFill>
              </a:defRPr>
            </a:lvl3pPr>
            <a:lvl4pPr lvl="3" algn="ctr" rtl="0">
              <a:lnSpc>
                <a:spcPct val="100000"/>
              </a:lnSpc>
              <a:spcBef>
                <a:spcPts val="0"/>
              </a:spcBef>
              <a:spcAft>
                <a:spcPts val="0"/>
              </a:spcAft>
              <a:buNone/>
              <a:defRPr sz="2400" b="1">
                <a:solidFill>
                  <a:srgbClr val="6C503E"/>
                </a:solidFill>
              </a:defRPr>
            </a:lvl4pPr>
            <a:lvl5pPr lvl="4" algn="ctr" rtl="0">
              <a:lnSpc>
                <a:spcPct val="100000"/>
              </a:lnSpc>
              <a:spcBef>
                <a:spcPts val="0"/>
              </a:spcBef>
              <a:spcAft>
                <a:spcPts val="0"/>
              </a:spcAft>
              <a:buNone/>
              <a:defRPr sz="2400" b="1">
                <a:solidFill>
                  <a:srgbClr val="6C503E"/>
                </a:solidFill>
              </a:defRPr>
            </a:lvl5pPr>
            <a:lvl6pPr lvl="5" algn="ctr" rtl="0">
              <a:lnSpc>
                <a:spcPct val="100000"/>
              </a:lnSpc>
              <a:spcBef>
                <a:spcPts val="0"/>
              </a:spcBef>
              <a:spcAft>
                <a:spcPts val="0"/>
              </a:spcAft>
              <a:buNone/>
              <a:defRPr sz="2400" b="1">
                <a:solidFill>
                  <a:srgbClr val="6C503E"/>
                </a:solidFill>
              </a:defRPr>
            </a:lvl6pPr>
            <a:lvl7pPr lvl="6" algn="ctr" rtl="0">
              <a:lnSpc>
                <a:spcPct val="100000"/>
              </a:lnSpc>
              <a:spcBef>
                <a:spcPts val="0"/>
              </a:spcBef>
              <a:spcAft>
                <a:spcPts val="0"/>
              </a:spcAft>
              <a:buNone/>
              <a:defRPr sz="2400" b="1">
                <a:solidFill>
                  <a:srgbClr val="6C503E"/>
                </a:solidFill>
              </a:defRPr>
            </a:lvl7pPr>
            <a:lvl8pPr lvl="7" algn="ctr" rtl="0">
              <a:lnSpc>
                <a:spcPct val="100000"/>
              </a:lnSpc>
              <a:spcBef>
                <a:spcPts val="0"/>
              </a:spcBef>
              <a:spcAft>
                <a:spcPts val="0"/>
              </a:spcAft>
              <a:buNone/>
              <a:defRPr sz="2400" b="1">
                <a:solidFill>
                  <a:srgbClr val="6C503E"/>
                </a:solidFill>
              </a:defRPr>
            </a:lvl8pPr>
            <a:lvl9pPr lvl="8" algn="ctr" rtl="0">
              <a:lnSpc>
                <a:spcPct val="100000"/>
              </a:lnSpc>
              <a:spcBef>
                <a:spcPts val="0"/>
              </a:spcBef>
              <a:spcAft>
                <a:spcPts val="0"/>
              </a:spcAft>
              <a:buNone/>
              <a:defRPr sz="2400" b="1">
                <a:solidFill>
                  <a:srgbClr val="6C503E"/>
                </a:solidFill>
              </a:defRPr>
            </a:lvl9pPr>
          </a:lstStyle>
          <a:p>
            <a:endParaRPr/>
          </a:p>
        </p:txBody>
      </p:sp>
      <p:sp>
        <p:nvSpPr>
          <p:cNvPr id="98" name="Google Shape;98;p17"/>
          <p:cNvSpPr txBox="1">
            <a:spLocks noGrp="1"/>
          </p:cNvSpPr>
          <p:nvPr>
            <p:ph type="subTitle" idx="3"/>
          </p:nvPr>
        </p:nvSpPr>
        <p:spPr>
          <a:xfrm>
            <a:off x="7771531" y="3959300"/>
            <a:ext cx="3151200" cy="5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400" b="1">
                <a:solidFill>
                  <a:srgbClr val="6C503E"/>
                </a:solidFill>
              </a:defRPr>
            </a:lvl1pPr>
            <a:lvl2pPr lvl="1" algn="ctr" rtl="0">
              <a:lnSpc>
                <a:spcPct val="100000"/>
              </a:lnSpc>
              <a:spcBef>
                <a:spcPts val="0"/>
              </a:spcBef>
              <a:spcAft>
                <a:spcPts val="0"/>
              </a:spcAft>
              <a:buNone/>
              <a:defRPr sz="2400" b="1">
                <a:solidFill>
                  <a:srgbClr val="6C503E"/>
                </a:solidFill>
              </a:defRPr>
            </a:lvl2pPr>
            <a:lvl3pPr lvl="2" algn="ctr" rtl="0">
              <a:lnSpc>
                <a:spcPct val="100000"/>
              </a:lnSpc>
              <a:spcBef>
                <a:spcPts val="0"/>
              </a:spcBef>
              <a:spcAft>
                <a:spcPts val="0"/>
              </a:spcAft>
              <a:buNone/>
              <a:defRPr sz="2400" b="1">
                <a:solidFill>
                  <a:srgbClr val="6C503E"/>
                </a:solidFill>
              </a:defRPr>
            </a:lvl3pPr>
            <a:lvl4pPr lvl="3" algn="ctr" rtl="0">
              <a:lnSpc>
                <a:spcPct val="100000"/>
              </a:lnSpc>
              <a:spcBef>
                <a:spcPts val="0"/>
              </a:spcBef>
              <a:spcAft>
                <a:spcPts val="0"/>
              </a:spcAft>
              <a:buNone/>
              <a:defRPr sz="2400" b="1">
                <a:solidFill>
                  <a:srgbClr val="6C503E"/>
                </a:solidFill>
              </a:defRPr>
            </a:lvl4pPr>
            <a:lvl5pPr lvl="4" algn="ctr" rtl="0">
              <a:lnSpc>
                <a:spcPct val="100000"/>
              </a:lnSpc>
              <a:spcBef>
                <a:spcPts val="0"/>
              </a:spcBef>
              <a:spcAft>
                <a:spcPts val="0"/>
              </a:spcAft>
              <a:buNone/>
              <a:defRPr sz="2400" b="1">
                <a:solidFill>
                  <a:srgbClr val="6C503E"/>
                </a:solidFill>
              </a:defRPr>
            </a:lvl5pPr>
            <a:lvl6pPr lvl="5" algn="ctr" rtl="0">
              <a:lnSpc>
                <a:spcPct val="100000"/>
              </a:lnSpc>
              <a:spcBef>
                <a:spcPts val="0"/>
              </a:spcBef>
              <a:spcAft>
                <a:spcPts val="0"/>
              </a:spcAft>
              <a:buNone/>
              <a:defRPr sz="2400" b="1">
                <a:solidFill>
                  <a:srgbClr val="6C503E"/>
                </a:solidFill>
              </a:defRPr>
            </a:lvl6pPr>
            <a:lvl7pPr lvl="6" algn="ctr" rtl="0">
              <a:lnSpc>
                <a:spcPct val="100000"/>
              </a:lnSpc>
              <a:spcBef>
                <a:spcPts val="0"/>
              </a:spcBef>
              <a:spcAft>
                <a:spcPts val="0"/>
              </a:spcAft>
              <a:buNone/>
              <a:defRPr sz="2400" b="1">
                <a:solidFill>
                  <a:srgbClr val="6C503E"/>
                </a:solidFill>
              </a:defRPr>
            </a:lvl7pPr>
            <a:lvl8pPr lvl="7" algn="ctr" rtl="0">
              <a:lnSpc>
                <a:spcPct val="100000"/>
              </a:lnSpc>
              <a:spcBef>
                <a:spcPts val="0"/>
              </a:spcBef>
              <a:spcAft>
                <a:spcPts val="0"/>
              </a:spcAft>
              <a:buNone/>
              <a:defRPr sz="2400" b="1">
                <a:solidFill>
                  <a:srgbClr val="6C503E"/>
                </a:solidFill>
              </a:defRPr>
            </a:lvl8pPr>
            <a:lvl9pPr lvl="8" algn="ctr" rtl="0">
              <a:lnSpc>
                <a:spcPct val="100000"/>
              </a:lnSpc>
              <a:spcBef>
                <a:spcPts val="0"/>
              </a:spcBef>
              <a:spcAft>
                <a:spcPts val="0"/>
              </a:spcAft>
              <a:buNone/>
              <a:defRPr sz="2400" b="1">
                <a:solidFill>
                  <a:srgbClr val="6C503E"/>
                </a:solidFill>
              </a:defRPr>
            </a:lvl9pPr>
          </a:lstStyle>
          <a:p>
            <a:endParaRPr/>
          </a:p>
        </p:txBody>
      </p:sp>
      <p:sp>
        <p:nvSpPr>
          <p:cNvPr id="99" name="Google Shape;99;p17"/>
          <p:cNvSpPr txBox="1">
            <a:spLocks noGrp="1"/>
          </p:cNvSpPr>
          <p:nvPr>
            <p:ph type="body" idx="4"/>
          </p:nvPr>
        </p:nvSpPr>
        <p:spPr>
          <a:xfrm>
            <a:off x="866732" y="4389300"/>
            <a:ext cx="3151200" cy="9700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chemeClr val="hlink"/>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00" name="Google Shape;100;p17"/>
          <p:cNvSpPr txBox="1">
            <a:spLocks noGrp="1"/>
          </p:cNvSpPr>
          <p:nvPr>
            <p:ph type="body" idx="5"/>
          </p:nvPr>
        </p:nvSpPr>
        <p:spPr>
          <a:xfrm>
            <a:off x="4317152" y="4389300"/>
            <a:ext cx="3150000" cy="9700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chemeClr val="hlink"/>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01" name="Google Shape;101;p17"/>
          <p:cNvSpPr txBox="1">
            <a:spLocks noGrp="1"/>
          </p:cNvSpPr>
          <p:nvPr>
            <p:ph type="body" idx="6"/>
          </p:nvPr>
        </p:nvSpPr>
        <p:spPr>
          <a:xfrm>
            <a:off x="7771531" y="4389300"/>
            <a:ext cx="3151200" cy="9700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chemeClr val="hlink"/>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02" name="Google Shape;102;p17"/>
          <p:cNvSpPr txBox="1">
            <a:spLocks noGrp="1"/>
          </p:cNvSpPr>
          <p:nvPr>
            <p:ph type="title" hasCustomPrompt="1"/>
          </p:nvPr>
        </p:nvSpPr>
        <p:spPr>
          <a:xfrm>
            <a:off x="4317181" y="2632200"/>
            <a:ext cx="3150000" cy="1257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46652"/>
              </a:buClr>
              <a:buSzPts val="5500"/>
              <a:buNone/>
              <a:defRPr sz="7333">
                <a:solidFill>
                  <a:srgbClr val="446652"/>
                </a:solidFill>
              </a:defRPr>
            </a:lvl1pPr>
            <a:lvl2pPr lvl="1" algn="ctr" rtl="0">
              <a:spcBef>
                <a:spcPts val="0"/>
              </a:spcBef>
              <a:spcAft>
                <a:spcPts val="0"/>
              </a:spcAft>
              <a:buClr>
                <a:srgbClr val="446652"/>
              </a:buClr>
              <a:buSzPts val="5500"/>
              <a:buNone/>
              <a:defRPr sz="7333">
                <a:solidFill>
                  <a:srgbClr val="446652"/>
                </a:solidFill>
              </a:defRPr>
            </a:lvl2pPr>
            <a:lvl3pPr lvl="2" algn="ctr" rtl="0">
              <a:spcBef>
                <a:spcPts val="0"/>
              </a:spcBef>
              <a:spcAft>
                <a:spcPts val="0"/>
              </a:spcAft>
              <a:buClr>
                <a:srgbClr val="446652"/>
              </a:buClr>
              <a:buSzPts val="5500"/>
              <a:buNone/>
              <a:defRPr sz="7333">
                <a:solidFill>
                  <a:srgbClr val="446652"/>
                </a:solidFill>
              </a:defRPr>
            </a:lvl3pPr>
            <a:lvl4pPr lvl="3" algn="ctr" rtl="0">
              <a:spcBef>
                <a:spcPts val="0"/>
              </a:spcBef>
              <a:spcAft>
                <a:spcPts val="0"/>
              </a:spcAft>
              <a:buClr>
                <a:srgbClr val="446652"/>
              </a:buClr>
              <a:buSzPts val="5500"/>
              <a:buNone/>
              <a:defRPr sz="7333">
                <a:solidFill>
                  <a:srgbClr val="446652"/>
                </a:solidFill>
              </a:defRPr>
            </a:lvl4pPr>
            <a:lvl5pPr lvl="4" algn="ctr" rtl="0">
              <a:spcBef>
                <a:spcPts val="0"/>
              </a:spcBef>
              <a:spcAft>
                <a:spcPts val="0"/>
              </a:spcAft>
              <a:buClr>
                <a:srgbClr val="446652"/>
              </a:buClr>
              <a:buSzPts val="5500"/>
              <a:buNone/>
              <a:defRPr sz="7333">
                <a:solidFill>
                  <a:srgbClr val="446652"/>
                </a:solidFill>
              </a:defRPr>
            </a:lvl5pPr>
            <a:lvl6pPr lvl="5" algn="ctr" rtl="0">
              <a:spcBef>
                <a:spcPts val="0"/>
              </a:spcBef>
              <a:spcAft>
                <a:spcPts val="0"/>
              </a:spcAft>
              <a:buClr>
                <a:srgbClr val="446652"/>
              </a:buClr>
              <a:buSzPts val="5500"/>
              <a:buNone/>
              <a:defRPr sz="7333">
                <a:solidFill>
                  <a:srgbClr val="446652"/>
                </a:solidFill>
              </a:defRPr>
            </a:lvl6pPr>
            <a:lvl7pPr lvl="6" algn="ctr" rtl="0">
              <a:spcBef>
                <a:spcPts val="0"/>
              </a:spcBef>
              <a:spcAft>
                <a:spcPts val="0"/>
              </a:spcAft>
              <a:buClr>
                <a:srgbClr val="446652"/>
              </a:buClr>
              <a:buSzPts val="5500"/>
              <a:buNone/>
              <a:defRPr sz="7333">
                <a:solidFill>
                  <a:srgbClr val="446652"/>
                </a:solidFill>
              </a:defRPr>
            </a:lvl7pPr>
            <a:lvl8pPr lvl="7" algn="ctr" rtl="0">
              <a:spcBef>
                <a:spcPts val="0"/>
              </a:spcBef>
              <a:spcAft>
                <a:spcPts val="0"/>
              </a:spcAft>
              <a:buClr>
                <a:srgbClr val="446652"/>
              </a:buClr>
              <a:buSzPts val="5500"/>
              <a:buNone/>
              <a:defRPr sz="7333">
                <a:solidFill>
                  <a:srgbClr val="446652"/>
                </a:solidFill>
              </a:defRPr>
            </a:lvl8pPr>
            <a:lvl9pPr lvl="8" algn="ctr" rtl="0">
              <a:spcBef>
                <a:spcPts val="0"/>
              </a:spcBef>
              <a:spcAft>
                <a:spcPts val="0"/>
              </a:spcAft>
              <a:buClr>
                <a:srgbClr val="446652"/>
              </a:buClr>
              <a:buSzPts val="5500"/>
              <a:buNone/>
              <a:defRPr sz="7333">
                <a:solidFill>
                  <a:srgbClr val="446652"/>
                </a:solidFill>
              </a:defRPr>
            </a:lvl9pPr>
          </a:lstStyle>
          <a:p>
            <a:r>
              <a:t>xx%</a:t>
            </a:r>
          </a:p>
        </p:txBody>
      </p:sp>
      <p:sp>
        <p:nvSpPr>
          <p:cNvPr id="103" name="Google Shape;103;p17"/>
          <p:cNvSpPr txBox="1">
            <a:spLocks noGrp="1"/>
          </p:cNvSpPr>
          <p:nvPr>
            <p:ph type="title" idx="7" hasCustomPrompt="1"/>
          </p:nvPr>
        </p:nvSpPr>
        <p:spPr>
          <a:xfrm>
            <a:off x="7772083" y="2632200"/>
            <a:ext cx="3150000" cy="1257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46652"/>
              </a:buClr>
              <a:buSzPts val="5500"/>
              <a:buNone/>
              <a:defRPr sz="7333">
                <a:solidFill>
                  <a:srgbClr val="446652"/>
                </a:solidFill>
              </a:defRPr>
            </a:lvl1pPr>
            <a:lvl2pPr lvl="1" algn="ctr" rtl="0">
              <a:spcBef>
                <a:spcPts val="0"/>
              </a:spcBef>
              <a:spcAft>
                <a:spcPts val="0"/>
              </a:spcAft>
              <a:buClr>
                <a:srgbClr val="446652"/>
              </a:buClr>
              <a:buSzPts val="5500"/>
              <a:buNone/>
              <a:defRPr sz="7333">
                <a:solidFill>
                  <a:srgbClr val="446652"/>
                </a:solidFill>
              </a:defRPr>
            </a:lvl2pPr>
            <a:lvl3pPr lvl="2" algn="ctr" rtl="0">
              <a:spcBef>
                <a:spcPts val="0"/>
              </a:spcBef>
              <a:spcAft>
                <a:spcPts val="0"/>
              </a:spcAft>
              <a:buClr>
                <a:srgbClr val="446652"/>
              </a:buClr>
              <a:buSzPts val="5500"/>
              <a:buNone/>
              <a:defRPr sz="7333">
                <a:solidFill>
                  <a:srgbClr val="446652"/>
                </a:solidFill>
              </a:defRPr>
            </a:lvl3pPr>
            <a:lvl4pPr lvl="3" algn="ctr" rtl="0">
              <a:spcBef>
                <a:spcPts val="0"/>
              </a:spcBef>
              <a:spcAft>
                <a:spcPts val="0"/>
              </a:spcAft>
              <a:buClr>
                <a:srgbClr val="446652"/>
              </a:buClr>
              <a:buSzPts val="5500"/>
              <a:buNone/>
              <a:defRPr sz="7333">
                <a:solidFill>
                  <a:srgbClr val="446652"/>
                </a:solidFill>
              </a:defRPr>
            </a:lvl4pPr>
            <a:lvl5pPr lvl="4" algn="ctr" rtl="0">
              <a:spcBef>
                <a:spcPts val="0"/>
              </a:spcBef>
              <a:spcAft>
                <a:spcPts val="0"/>
              </a:spcAft>
              <a:buClr>
                <a:srgbClr val="446652"/>
              </a:buClr>
              <a:buSzPts val="5500"/>
              <a:buNone/>
              <a:defRPr sz="7333">
                <a:solidFill>
                  <a:srgbClr val="446652"/>
                </a:solidFill>
              </a:defRPr>
            </a:lvl5pPr>
            <a:lvl6pPr lvl="5" algn="ctr" rtl="0">
              <a:spcBef>
                <a:spcPts val="0"/>
              </a:spcBef>
              <a:spcAft>
                <a:spcPts val="0"/>
              </a:spcAft>
              <a:buClr>
                <a:srgbClr val="446652"/>
              </a:buClr>
              <a:buSzPts val="5500"/>
              <a:buNone/>
              <a:defRPr sz="7333">
                <a:solidFill>
                  <a:srgbClr val="446652"/>
                </a:solidFill>
              </a:defRPr>
            </a:lvl6pPr>
            <a:lvl7pPr lvl="6" algn="ctr" rtl="0">
              <a:spcBef>
                <a:spcPts val="0"/>
              </a:spcBef>
              <a:spcAft>
                <a:spcPts val="0"/>
              </a:spcAft>
              <a:buClr>
                <a:srgbClr val="446652"/>
              </a:buClr>
              <a:buSzPts val="5500"/>
              <a:buNone/>
              <a:defRPr sz="7333">
                <a:solidFill>
                  <a:srgbClr val="446652"/>
                </a:solidFill>
              </a:defRPr>
            </a:lvl7pPr>
            <a:lvl8pPr lvl="7" algn="ctr" rtl="0">
              <a:spcBef>
                <a:spcPts val="0"/>
              </a:spcBef>
              <a:spcAft>
                <a:spcPts val="0"/>
              </a:spcAft>
              <a:buClr>
                <a:srgbClr val="446652"/>
              </a:buClr>
              <a:buSzPts val="5500"/>
              <a:buNone/>
              <a:defRPr sz="7333">
                <a:solidFill>
                  <a:srgbClr val="446652"/>
                </a:solidFill>
              </a:defRPr>
            </a:lvl8pPr>
            <a:lvl9pPr lvl="8" algn="ctr" rtl="0">
              <a:spcBef>
                <a:spcPts val="0"/>
              </a:spcBef>
              <a:spcAft>
                <a:spcPts val="0"/>
              </a:spcAft>
              <a:buClr>
                <a:srgbClr val="446652"/>
              </a:buClr>
              <a:buSzPts val="5500"/>
              <a:buNone/>
              <a:defRPr sz="7333">
                <a:solidFill>
                  <a:srgbClr val="446652"/>
                </a:solidFill>
              </a:defRPr>
            </a:lvl9pPr>
          </a:lstStyle>
          <a:p>
            <a:r>
              <a:t>xx%</a:t>
            </a:r>
          </a:p>
        </p:txBody>
      </p:sp>
      <p:sp>
        <p:nvSpPr>
          <p:cNvPr id="104" name="Google Shape;104;p17"/>
          <p:cNvSpPr txBox="1">
            <a:spLocks noGrp="1"/>
          </p:cNvSpPr>
          <p:nvPr>
            <p:ph type="title" idx="8" hasCustomPrompt="1"/>
          </p:nvPr>
        </p:nvSpPr>
        <p:spPr>
          <a:xfrm>
            <a:off x="862281" y="2632200"/>
            <a:ext cx="3150000" cy="1257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46652"/>
              </a:buClr>
              <a:buSzPts val="5500"/>
              <a:buNone/>
              <a:defRPr sz="7333">
                <a:solidFill>
                  <a:srgbClr val="446652"/>
                </a:solidFill>
              </a:defRPr>
            </a:lvl1pPr>
            <a:lvl2pPr lvl="1" algn="ctr" rtl="0">
              <a:spcBef>
                <a:spcPts val="0"/>
              </a:spcBef>
              <a:spcAft>
                <a:spcPts val="0"/>
              </a:spcAft>
              <a:buClr>
                <a:srgbClr val="446652"/>
              </a:buClr>
              <a:buSzPts val="5500"/>
              <a:buNone/>
              <a:defRPr sz="7333">
                <a:solidFill>
                  <a:srgbClr val="446652"/>
                </a:solidFill>
              </a:defRPr>
            </a:lvl2pPr>
            <a:lvl3pPr lvl="2" algn="ctr" rtl="0">
              <a:spcBef>
                <a:spcPts val="0"/>
              </a:spcBef>
              <a:spcAft>
                <a:spcPts val="0"/>
              </a:spcAft>
              <a:buClr>
                <a:srgbClr val="446652"/>
              </a:buClr>
              <a:buSzPts val="5500"/>
              <a:buNone/>
              <a:defRPr sz="7333">
                <a:solidFill>
                  <a:srgbClr val="446652"/>
                </a:solidFill>
              </a:defRPr>
            </a:lvl3pPr>
            <a:lvl4pPr lvl="3" algn="ctr" rtl="0">
              <a:spcBef>
                <a:spcPts val="0"/>
              </a:spcBef>
              <a:spcAft>
                <a:spcPts val="0"/>
              </a:spcAft>
              <a:buClr>
                <a:srgbClr val="446652"/>
              </a:buClr>
              <a:buSzPts val="5500"/>
              <a:buNone/>
              <a:defRPr sz="7333">
                <a:solidFill>
                  <a:srgbClr val="446652"/>
                </a:solidFill>
              </a:defRPr>
            </a:lvl4pPr>
            <a:lvl5pPr lvl="4" algn="ctr" rtl="0">
              <a:spcBef>
                <a:spcPts val="0"/>
              </a:spcBef>
              <a:spcAft>
                <a:spcPts val="0"/>
              </a:spcAft>
              <a:buClr>
                <a:srgbClr val="446652"/>
              </a:buClr>
              <a:buSzPts val="5500"/>
              <a:buNone/>
              <a:defRPr sz="7333">
                <a:solidFill>
                  <a:srgbClr val="446652"/>
                </a:solidFill>
              </a:defRPr>
            </a:lvl5pPr>
            <a:lvl6pPr lvl="5" algn="ctr" rtl="0">
              <a:spcBef>
                <a:spcPts val="0"/>
              </a:spcBef>
              <a:spcAft>
                <a:spcPts val="0"/>
              </a:spcAft>
              <a:buClr>
                <a:srgbClr val="446652"/>
              </a:buClr>
              <a:buSzPts val="5500"/>
              <a:buNone/>
              <a:defRPr sz="7333">
                <a:solidFill>
                  <a:srgbClr val="446652"/>
                </a:solidFill>
              </a:defRPr>
            </a:lvl6pPr>
            <a:lvl7pPr lvl="6" algn="ctr" rtl="0">
              <a:spcBef>
                <a:spcPts val="0"/>
              </a:spcBef>
              <a:spcAft>
                <a:spcPts val="0"/>
              </a:spcAft>
              <a:buClr>
                <a:srgbClr val="446652"/>
              </a:buClr>
              <a:buSzPts val="5500"/>
              <a:buNone/>
              <a:defRPr sz="7333">
                <a:solidFill>
                  <a:srgbClr val="446652"/>
                </a:solidFill>
              </a:defRPr>
            </a:lvl7pPr>
            <a:lvl8pPr lvl="7" algn="ctr" rtl="0">
              <a:spcBef>
                <a:spcPts val="0"/>
              </a:spcBef>
              <a:spcAft>
                <a:spcPts val="0"/>
              </a:spcAft>
              <a:buClr>
                <a:srgbClr val="446652"/>
              </a:buClr>
              <a:buSzPts val="5500"/>
              <a:buNone/>
              <a:defRPr sz="7333">
                <a:solidFill>
                  <a:srgbClr val="446652"/>
                </a:solidFill>
              </a:defRPr>
            </a:lvl8pPr>
            <a:lvl9pPr lvl="8" algn="ctr" rtl="0">
              <a:spcBef>
                <a:spcPts val="0"/>
              </a:spcBef>
              <a:spcAft>
                <a:spcPts val="0"/>
              </a:spcAft>
              <a:buClr>
                <a:srgbClr val="446652"/>
              </a:buClr>
              <a:buSzPts val="5500"/>
              <a:buNone/>
              <a:defRPr sz="7333">
                <a:solidFill>
                  <a:srgbClr val="446652"/>
                </a:solidFill>
              </a:defRPr>
            </a:lvl9pPr>
          </a:lstStyle>
          <a:p>
            <a:r>
              <a:t>xx%</a:t>
            </a:r>
          </a:p>
        </p:txBody>
      </p:sp>
      <p:sp>
        <p:nvSpPr>
          <p:cNvPr id="105" name="Google Shape;105;p17"/>
          <p:cNvSpPr txBox="1">
            <a:spLocks noGrp="1"/>
          </p:cNvSpPr>
          <p:nvPr>
            <p:ph type="title" idx="9"/>
          </p:nvPr>
        </p:nvSpPr>
        <p:spPr>
          <a:xfrm>
            <a:off x="965400" y="702100"/>
            <a:ext cx="10266800" cy="777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Chivo"/>
                <a:ea typeface="Chivo"/>
                <a:cs typeface="Chivo"/>
                <a:sym typeface="Chivo"/>
              </a:defRPr>
            </a:lvl2pPr>
            <a:lvl3pPr lvl="2" rtl="0">
              <a:spcBef>
                <a:spcPts val="0"/>
              </a:spcBef>
              <a:spcAft>
                <a:spcPts val="0"/>
              </a:spcAft>
              <a:buSzPts val="2800"/>
              <a:buNone/>
              <a:defRPr>
                <a:latin typeface="Chivo"/>
                <a:ea typeface="Chivo"/>
                <a:cs typeface="Chivo"/>
                <a:sym typeface="Chivo"/>
              </a:defRPr>
            </a:lvl3pPr>
            <a:lvl4pPr lvl="3" rtl="0">
              <a:spcBef>
                <a:spcPts val="0"/>
              </a:spcBef>
              <a:spcAft>
                <a:spcPts val="0"/>
              </a:spcAft>
              <a:buSzPts val="2800"/>
              <a:buNone/>
              <a:defRPr>
                <a:latin typeface="Chivo"/>
                <a:ea typeface="Chivo"/>
                <a:cs typeface="Chivo"/>
                <a:sym typeface="Chivo"/>
              </a:defRPr>
            </a:lvl4pPr>
            <a:lvl5pPr lvl="4" rtl="0">
              <a:spcBef>
                <a:spcPts val="0"/>
              </a:spcBef>
              <a:spcAft>
                <a:spcPts val="0"/>
              </a:spcAft>
              <a:buSzPts val="2800"/>
              <a:buNone/>
              <a:defRPr>
                <a:latin typeface="Chivo"/>
                <a:ea typeface="Chivo"/>
                <a:cs typeface="Chivo"/>
                <a:sym typeface="Chivo"/>
              </a:defRPr>
            </a:lvl5pPr>
            <a:lvl6pPr lvl="5" rtl="0">
              <a:spcBef>
                <a:spcPts val="0"/>
              </a:spcBef>
              <a:spcAft>
                <a:spcPts val="0"/>
              </a:spcAft>
              <a:buSzPts val="2800"/>
              <a:buNone/>
              <a:defRPr>
                <a:latin typeface="Chivo"/>
                <a:ea typeface="Chivo"/>
                <a:cs typeface="Chivo"/>
                <a:sym typeface="Chivo"/>
              </a:defRPr>
            </a:lvl6pPr>
            <a:lvl7pPr lvl="6" rtl="0">
              <a:spcBef>
                <a:spcPts val="0"/>
              </a:spcBef>
              <a:spcAft>
                <a:spcPts val="0"/>
              </a:spcAft>
              <a:buSzPts val="2800"/>
              <a:buNone/>
              <a:defRPr>
                <a:latin typeface="Chivo"/>
                <a:ea typeface="Chivo"/>
                <a:cs typeface="Chivo"/>
                <a:sym typeface="Chivo"/>
              </a:defRPr>
            </a:lvl7pPr>
            <a:lvl8pPr lvl="7" rtl="0">
              <a:spcBef>
                <a:spcPts val="0"/>
              </a:spcBef>
              <a:spcAft>
                <a:spcPts val="0"/>
              </a:spcAft>
              <a:buSzPts val="2800"/>
              <a:buNone/>
              <a:defRPr>
                <a:latin typeface="Chivo"/>
                <a:ea typeface="Chivo"/>
                <a:cs typeface="Chivo"/>
                <a:sym typeface="Chivo"/>
              </a:defRPr>
            </a:lvl8pPr>
            <a:lvl9pPr lvl="8" rtl="0">
              <a:spcBef>
                <a:spcPts val="0"/>
              </a:spcBef>
              <a:spcAft>
                <a:spcPts val="0"/>
              </a:spcAft>
              <a:buSzPts val="2800"/>
              <a:buNone/>
              <a:defRPr>
                <a:latin typeface="Chivo"/>
                <a:ea typeface="Chivo"/>
                <a:cs typeface="Chivo"/>
                <a:sym typeface="Chivo"/>
              </a:defRPr>
            </a:lvl9pPr>
          </a:lstStyle>
          <a:p>
            <a:endParaRPr/>
          </a:p>
        </p:txBody>
      </p:sp>
    </p:spTree>
    <p:extLst>
      <p:ext uri="{BB962C8B-B14F-4D97-AF65-F5344CB8AC3E}">
        <p14:creationId xmlns:p14="http://schemas.microsoft.com/office/powerpoint/2010/main" val="15745076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106"/>
        <p:cNvGrpSpPr/>
        <p:nvPr/>
      </p:nvGrpSpPr>
      <p:grpSpPr>
        <a:xfrm>
          <a:off x="0" y="0"/>
          <a:ext cx="0" cy="0"/>
          <a:chOff x="0" y="0"/>
          <a:chExt cx="0" cy="0"/>
        </a:xfrm>
      </p:grpSpPr>
      <p:sp>
        <p:nvSpPr>
          <p:cNvPr id="107" name="Google Shape;107;p18"/>
          <p:cNvSpPr txBox="1">
            <a:spLocks noGrp="1"/>
          </p:cNvSpPr>
          <p:nvPr>
            <p:ph type="subTitle" idx="1"/>
          </p:nvPr>
        </p:nvSpPr>
        <p:spPr>
          <a:xfrm>
            <a:off x="1153267" y="2447100"/>
            <a:ext cx="30480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108" name="Google Shape;108;p18"/>
          <p:cNvSpPr txBox="1">
            <a:spLocks noGrp="1"/>
          </p:cNvSpPr>
          <p:nvPr>
            <p:ph type="subTitle" idx="2"/>
          </p:nvPr>
        </p:nvSpPr>
        <p:spPr>
          <a:xfrm>
            <a:off x="4572000" y="2447100"/>
            <a:ext cx="30480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109" name="Google Shape;109;p18"/>
          <p:cNvSpPr txBox="1">
            <a:spLocks noGrp="1"/>
          </p:cNvSpPr>
          <p:nvPr>
            <p:ph type="subTitle" idx="3"/>
          </p:nvPr>
        </p:nvSpPr>
        <p:spPr>
          <a:xfrm>
            <a:off x="7997400" y="2447100"/>
            <a:ext cx="30480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110" name="Google Shape;110;p18"/>
          <p:cNvSpPr txBox="1">
            <a:spLocks noGrp="1"/>
          </p:cNvSpPr>
          <p:nvPr>
            <p:ph type="body" idx="4"/>
          </p:nvPr>
        </p:nvSpPr>
        <p:spPr>
          <a:xfrm>
            <a:off x="1153267" y="3083500"/>
            <a:ext cx="30480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11" name="Google Shape;111;p18"/>
          <p:cNvSpPr txBox="1">
            <a:spLocks noGrp="1"/>
          </p:cNvSpPr>
          <p:nvPr>
            <p:ph type="body" idx="5"/>
          </p:nvPr>
        </p:nvSpPr>
        <p:spPr>
          <a:xfrm>
            <a:off x="4572400" y="3083500"/>
            <a:ext cx="30472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12" name="Google Shape;112;p18"/>
          <p:cNvSpPr txBox="1">
            <a:spLocks noGrp="1"/>
          </p:cNvSpPr>
          <p:nvPr>
            <p:ph type="body" idx="6"/>
          </p:nvPr>
        </p:nvSpPr>
        <p:spPr>
          <a:xfrm>
            <a:off x="7997400" y="3083500"/>
            <a:ext cx="30480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13" name="Google Shape;113;p18"/>
          <p:cNvSpPr txBox="1">
            <a:spLocks noGrp="1"/>
          </p:cNvSpPr>
          <p:nvPr>
            <p:ph type="subTitle" idx="7"/>
          </p:nvPr>
        </p:nvSpPr>
        <p:spPr>
          <a:xfrm>
            <a:off x="1153267" y="4738003"/>
            <a:ext cx="30480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114" name="Google Shape;114;p18"/>
          <p:cNvSpPr txBox="1">
            <a:spLocks noGrp="1"/>
          </p:cNvSpPr>
          <p:nvPr>
            <p:ph type="subTitle" idx="8"/>
          </p:nvPr>
        </p:nvSpPr>
        <p:spPr>
          <a:xfrm>
            <a:off x="4572000" y="4738003"/>
            <a:ext cx="30480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115" name="Google Shape;115;p18"/>
          <p:cNvSpPr txBox="1">
            <a:spLocks noGrp="1"/>
          </p:cNvSpPr>
          <p:nvPr>
            <p:ph type="subTitle" idx="9"/>
          </p:nvPr>
        </p:nvSpPr>
        <p:spPr>
          <a:xfrm>
            <a:off x="7997400" y="4738003"/>
            <a:ext cx="30480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116" name="Google Shape;116;p18"/>
          <p:cNvSpPr txBox="1">
            <a:spLocks noGrp="1"/>
          </p:cNvSpPr>
          <p:nvPr>
            <p:ph type="body" idx="13"/>
          </p:nvPr>
        </p:nvSpPr>
        <p:spPr>
          <a:xfrm>
            <a:off x="1153267" y="5374400"/>
            <a:ext cx="30480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17" name="Google Shape;117;p18"/>
          <p:cNvSpPr txBox="1">
            <a:spLocks noGrp="1"/>
          </p:cNvSpPr>
          <p:nvPr>
            <p:ph type="body" idx="14"/>
          </p:nvPr>
        </p:nvSpPr>
        <p:spPr>
          <a:xfrm>
            <a:off x="4572400" y="5374401"/>
            <a:ext cx="30472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18" name="Google Shape;118;p18"/>
          <p:cNvSpPr txBox="1">
            <a:spLocks noGrp="1"/>
          </p:cNvSpPr>
          <p:nvPr>
            <p:ph type="body" idx="15"/>
          </p:nvPr>
        </p:nvSpPr>
        <p:spPr>
          <a:xfrm>
            <a:off x="7997400" y="5374401"/>
            <a:ext cx="30480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19" name="Google Shape;119;p18"/>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6C503E"/>
                </a:solidFill>
                <a:latin typeface="PT Serif"/>
                <a:ea typeface="PT Serif"/>
                <a:cs typeface="PT Serif"/>
                <a:sym typeface="PT Serif"/>
              </a:defRPr>
            </a:lvl1pPr>
            <a:lvl2pPr lvl="1" rtl="0">
              <a:spcBef>
                <a:spcPts val="0"/>
              </a:spcBef>
              <a:spcAft>
                <a:spcPts val="0"/>
              </a:spcAft>
              <a:buNone/>
              <a:defRPr>
                <a:solidFill>
                  <a:srgbClr val="6C503E"/>
                </a:solidFill>
                <a:latin typeface="PT Serif"/>
                <a:ea typeface="PT Serif"/>
                <a:cs typeface="PT Serif"/>
                <a:sym typeface="PT Serif"/>
              </a:defRPr>
            </a:lvl2pPr>
            <a:lvl3pPr lvl="2" rtl="0">
              <a:spcBef>
                <a:spcPts val="0"/>
              </a:spcBef>
              <a:spcAft>
                <a:spcPts val="0"/>
              </a:spcAft>
              <a:buNone/>
              <a:defRPr>
                <a:solidFill>
                  <a:srgbClr val="6C503E"/>
                </a:solidFill>
                <a:latin typeface="PT Serif"/>
                <a:ea typeface="PT Serif"/>
                <a:cs typeface="PT Serif"/>
                <a:sym typeface="PT Serif"/>
              </a:defRPr>
            </a:lvl3pPr>
            <a:lvl4pPr lvl="3" rtl="0">
              <a:spcBef>
                <a:spcPts val="0"/>
              </a:spcBef>
              <a:spcAft>
                <a:spcPts val="0"/>
              </a:spcAft>
              <a:buNone/>
              <a:defRPr>
                <a:solidFill>
                  <a:srgbClr val="6C503E"/>
                </a:solidFill>
                <a:latin typeface="PT Serif"/>
                <a:ea typeface="PT Serif"/>
                <a:cs typeface="PT Serif"/>
                <a:sym typeface="PT Serif"/>
              </a:defRPr>
            </a:lvl4pPr>
            <a:lvl5pPr lvl="4" rtl="0">
              <a:spcBef>
                <a:spcPts val="0"/>
              </a:spcBef>
              <a:spcAft>
                <a:spcPts val="0"/>
              </a:spcAft>
              <a:buNone/>
              <a:defRPr>
                <a:solidFill>
                  <a:srgbClr val="6C503E"/>
                </a:solidFill>
                <a:latin typeface="PT Serif"/>
                <a:ea typeface="PT Serif"/>
                <a:cs typeface="PT Serif"/>
                <a:sym typeface="PT Serif"/>
              </a:defRPr>
            </a:lvl5pPr>
            <a:lvl6pPr lvl="5" rtl="0">
              <a:spcBef>
                <a:spcPts val="0"/>
              </a:spcBef>
              <a:spcAft>
                <a:spcPts val="0"/>
              </a:spcAft>
              <a:buNone/>
              <a:defRPr>
                <a:solidFill>
                  <a:srgbClr val="6C503E"/>
                </a:solidFill>
                <a:latin typeface="PT Serif"/>
                <a:ea typeface="PT Serif"/>
                <a:cs typeface="PT Serif"/>
                <a:sym typeface="PT Serif"/>
              </a:defRPr>
            </a:lvl6pPr>
            <a:lvl7pPr lvl="6" rtl="0">
              <a:spcBef>
                <a:spcPts val="0"/>
              </a:spcBef>
              <a:spcAft>
                <a:spcPts val="0"/>
              </a:spcAft>
              <a:buNone/>
              <a:defRPr>
                <a:solidFill>
                  <a:srgbClr val="6C503E"/>
                </a:solidFill>
                <a:latin typeface="PT Serif"/>
                <a:ea typeface="PT Serif"/>
                <a:cs typeface="PT Serif"/>
                <a:sym typeface="PT Serif"/>
              </a:defRPr>
            </a:lvl7pPr>
            <a:lvl8pPr lvl="7" rtl="0">
              <a:spcBef>
                <a:spcPts val="0"/>
              </a:spcBef>
              <a:spcAft>
                <a:spcPts val="0"/>
              </a:spcAft>
              <a:buNone/>
              <a:defRPr>
                <a:solidFill>
                  <a:srgbClr val="6C503E"/>
                </a:solidFill>
                <a:latin typeface="PT Serif"/>
                <a:ea typeface="PT Serif"/>
                <a:cs typeface="PT Serif"/>
                <a:sym typeface="PT Serif"/>
              </a:defRPr>
            </a:lvl8pPr>
            <a:lvl9pPr lvl="8" rtl="0">
              <a:spcBef>
                <a:spcPts val="0"/>
              </a:spcBef>
              <a:spcAft>
                <a:spcPts val="0"/>
              </a:spcAft>
              <a:buNone/>
              <a:defRPr>
                <a:solidFill>
                  <a:srgbClr val="6C503E"/>
                </a:solidFill>
                <a:latin typeface="PT Serif"/>
                <a:ea typeface="PT Serif"/>
                <a:cs typeface="PT Serif"/>
                <a:sym typeface="PT Serif"/>
              </a:defRPr>
            </a:lvl9pPr>
          </a:lstStyle>
          <a:p>
            <a:endParaRPr/>
          </a:p>
        </p:txBody>
      </p:sp>
    </p:spTree>
    <p:extLst>
      <p:ext uri="{BB962C8B-B14F-4D97-AF65-F5344CB8AC3E}">
        <p14:creationId xmlns:p14="http://schemas.microsoft.com/office/powerpoint/2010/main" val="3803272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 background 2">
  <p:cSld name="Title + background 2">
    <p:spTree>
      <p:nvGrpSpPr>
        <p:cNvPr id="1" name="Shape 120"/>
        <p:cNvGrpSpPr/>
        <p:nvPr/>
      </p:nvGrpSpPr>
      <p:grpSpPr>
        <a:xfrm>
          <a:off x="0" y="0"/>
          <a:ext cx="0" cy="0"/>
          <a:chOff x="0" y="0"/>
          <a:chExt cx="0" cy="0"/>
        </a:xfrm>
      </p:grpSpPr>
      <p:pic>
        <p:nvPicPr>
          <p:cNvPr id="121" name="Google Shape;121;p19"/>
          <p:cNvPicPr preferRelativeResize="0"/>
          <p:nvPr/>
        </p:nvPicPr>
        <p:blipFill>
          <a:blip r:embed="rId2">
            <a:alphaModFix/>
          </a:blip>
          <a:stretch>
            <a:fillRect/>
          </a:stretch>
        </p:blipFill>
        <p:spPr>
          <a:xfrm rot="10800000">
            <a:off x="7970901" y="-1828800"/>
            <a:ext cx="6176899" cy="6246267"/>
          </a:xfrm>
          <a:prstGeom prst="rect">
            <a:avLst/>
          </a:prstGeom>
          <a:noFill/>
          <a:ln>
            <a:noFill/>
          </a:ln>
        </p:spPr>
      </p:pic>
      <p:sp>
        <p:nvSpPr>
          <p:cNvPr id="122" name="Google Shape;122;p19"/>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6C503E"/>
                </a:solidFill>
                <a:latin typeface="PT Serif"/>
                <a:ea typeface="PT Serif"/>
                <a:cs typeface="PT Serif"/>
                <a:sym typeface="PT Serif"/>
              </a:defRPr>
            </a:lvl1pPr>
            <a:lvl2pPr lvl="1" algn="ctr" rtl="0">
              <a:spcBef>
                <a:spcPts val="0"/>
              </a:spcBef>
              <a:spcAft>
                <a:spcPts val="0"/>
              </a:spcAft>
              <a:buNone/>
              <a:defRPr>
                <a:solidFill>
                  <a:srgbClr val="6C503E"/>
                </a:solidFill>
                <a:latin typeface="PT Serif"/>
                <a:ea typeface="PT Serif"/>
                <a:cs typeface="PT Serif"/>
                <a:sym typeface="PT Serif"/>
              </a:defRPr>
            </a:lvl2pPr>
            <a:lvl3pPr lvl="2" algn="ctr" rtl="0">
              <a:spcBef>
                <a:spcPts val="0"/>
              </a:spcBef>
              <a:spcAft>
                <a:spcPts val="0"/>
              </a:spcAft>
              <a:buNone/>
              <a:defRPr>
                <a:solidFill>
                  <a:srgbClr val="6C503E"/>
                </a:solidFill>
                <a:latin typeface="PT Serif"/>
                <a:ea typeface="PT Serif"/>
                <a:cs typeface="PT Serif"/>
                <a:sym typeface="PT Serif"/>
              </a:defRPr>
            </a:lvl3pPr>
            <a:lvl4pPr lvl="3" algn="ctr" rtl="0">
              <a:spcBef>
                <a:spcPts val="0"/>
              </a:spcBef>
              <a:spcAft>
                <a:spcPts val="0"/>
              </a:spcAft>
              <a:buNone/>
              <a:defRPr>
                <a:solidFill>
                  <a:srgbClr val="6C503E"/>
                </a:solidFill>
                <a:latin typeface="PT Serif"/>
                <a:ea typeface="PT Serif"/>
                <a:cs typeface="PT Serif"/>
                <a:sym typeface="PT Serif"/>
              </a:defRPr>
            </a:lvl4pPr>
            <a:lvl5pPr lvl="4" algn="ctr" rtl="0">
              <a:spcBef>
                <a:spcPts val="0"/>
              </a:spcBef>
              <a:spcAft>
                <a:spcPts val="0"/>
              </a:spcAft>
              <a:buNone/>
              <a:defRPr>
                <a:solidFill>
                  <a:srgbClr val="6C503E"/>
                </a:solidFill>
                <a:latin typeface="PT Serif"/>
                <a:ea typeface="PT Serif"/>
                <a:cs typeface="PT Serif"/>
                <a:sym typeface="PT Serif"/>
              </a:defRPr>
            </a:lvl5pPr>
            <a:lvl6pPr lvl="5" algn="ctr" rtl="0">
              <a:spcBef>
                <a:spcPts val="0"/>
              </a:spcBef>
              <a:spcAft>
                <a:spcPts val="0"/>
              </a:spcAft>
              <a:buNone/>
              <a:defRPr>
                <a:solidFill>
                  <a:srgbClr val="6C503E"/>
                </a:solidFill>
                <a:latin typeface="PT Serif"/>
                <a:ea typeface="PT Serif"/>
                <a:cs typeface="PT Serif"/>
                <a:sym typeface="PT Serif"/>
              </a:defRPr>
            </a:lvl6pPr>
            <a:lvl7pPr lvl="6" algn="ctr" rtl="0">
              <a:spcBef>
                <a:spcPts val="0"/>
              </a:spcBef>
              <a:spcAft>
                <a:spcPts val="0"/>
              </a:spcAft>
              <a:buNone/>
              <a:defRPr>
                <a:solidFill>
                  <a:srgbClr val="6C503E"/>
                </a:solidFill>
                <a:latin typeface="PT Serif"/>
                <a:ea typeface="PT Serif"/>
                <a:cs typeface="PT Serif"/>
                <a:sym typeface="PT Serif"/>
              </a:defRPr>
            </a:lvl7pPr>
            <a:lvl8pPr lvl="7" algn="ctr" rtl="0">
              <a:spcBef>
                <a:spcPts val="0"/>
              </a:spcBef>
              <a:spcAft>
                <a:spcPts val="0"/>
              </a:spcAft>
              <a:buNone/>
              <a:defRPr>
                <a:solidFill>
                  <a:srgbClr val="6C503E"/>
                </a:solidFill>
                <a:latin typeface="PT Serif"/>
                <a:ea typeface="PT Serif"/>
                <a:cs typeface="PT Serif"/>
                <a:sym typeface="PT Serif"/>
              </a:defRPr>
            </a:lvl8pPr>
            <a:lvl9pPr lvl="8" algn="ctr" rtl="0">
              <a:spcBef>
                <a:spcPts val="0"/>
              </a:spcBef>
              <a:spcAft>
                <a:spcPts val="0"/>
              </a:spcAft>
              <a:buNone/>
              <a:defRPr>
                <a:solidFill>
                  <a:srgbClr val="6C503E"/>
                </a:solidFill>
                <a:latin typeface="PT Serif"/>
                <a:ea typeface="PT Serif"/>
                <a:cs typeface="PT Serif"/>
                <a:sym typeface="PT Serif"/>
              </a:defRPr>
            </a:lvl9pPr>
          </a:lstStyle>
          <a:p>
            <a:endParaRPr/>
          </a:p>
        </p:txBody>
      </p:sp>
    </p:spTree>
    <p:extLst>
      <p:ext uri="{BB962C8B-B14F-4D97-AF65-F5344CB8AC3E}">
        <p14:creationId xmlns:p14="http://schemas.microsoft.com/office/powerpoint/2010/main" val="26465501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123"/>
        <p:cNvGrpSpPr/>
        <p:nvPr/>
      </p:nvGrpSpPr>
      <p:grpSpPr>
        <a:xfrm>
          <a:off x="0" y="0"/>
          <a:ext cx="0" cy="0"/>
          <a:chOff x="0" y="0"/>
          <a:chExt cx="0" cy="0"/>
        </a:xfrm>
      </p:grpSpPr>
      <p:pic>
        <p:nvPicPr>
          <p:cNvPr id="124" name="Google Shape;124;p20"/>
          <p:cNvPicPr preferRelativeResize="0"/>
          <p:nvPr/>
        </p:nvPicPr>
        <p:blipFill>
          <a:blip r:embed="rId2">
            <a:alphaModFix/>
          </a:blip>
          <a:stretch>
            <a:fillRect/>
          </a:stretch>
        </p:blipFill>
        <p:spPr>
          <a:xfrm rot="10800000">
            <a:off x="5842001" y="-134534"/>
            <a:ext cx="9194033" cy="8951467"/>
          </a:xfrm>
          <a:prstGeom prst="rect">
            <a:avLst/>
          </a:prstGeom>
          <a:noFill/>
          <a:ln>
            <a:noFill/>
          </a:ln>
        </p:spPr>
      </p:pic>
      <p:pic>
        <p:nvPicPr>
          <p:cNvPr id="125" name="Google Shape;125;p20"/>
          <p:cNvPicPr preferRelativeResize="0"/>
          <p:nvPr/>
        </p:nvPicPr>
        <p:blipFill>
          <a:blip r:embed="rId2">
            <a:alphaModFix/>
          </a:blip>
          <a:stretch>
            <a:fillRect/>
          </a:stretch>
        </p:blipFill>
        <p:spPr>
          <a:xfrm>
            <a:off x="-2692399" y="-2322067"/>
            <a:ext cx="9194033" cy="8951467"/>
          </a:xfrm>
          <a:prstGeom prst="rect">
            <a:avLst/>
          </a:prstGeom>
          <a:noFill/>
          <a:ln>
            <a:noFill/>
          </a:ln>
        </p:spPr>
      </p:pic>
      <p:sp>
        <p:nvSpPr>
          <p:cNvPr id="126" name="Google Shape;126;p20"/>
          <p:cNvSpPr txBox="1">
            <a:spLocks noGrp="1"/>
          </p:cNvSpPr>
          <p:nvPr>
            <p:ph type="ctrTitle"/>
          </p:nvPr>
        </p:nvSpPr>
        <p:spPr>
          <a:xfrm>
            <a:off x="2236600" y="1149500"/>
            <a:ext cx="7718800" cy="1212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6C503E"/>
              </a:buClr>
              <a:buSzPts val="5200"/>
              <a:buFont typeface="PT Serif"/>
              <a:buNone/>
              <a:defRPr sz="6933">
                <a:solidFill>
                  <a:srgbClr val="6C503E"/>
                </a:solidFill>
                <a:latin typeface="PT Serif"/>
                <a:ea typeface="PT Serif"/>
                <a:cs typeface="PT Serif"/>
                <a:sym typeface="PT Serif"/>
              </a:defRPr>
            </a:lvl1pPr>
            <a:lvl2pPr lvl="1" algn="ctr" rtl="0">
              <a:spcBef>
                <a:spcPts val="0"/>
              </a:spcBef>
              <a:spcAft>
                <a:spcPts val="0"/>
              </a:spcAft>
              <a:buSzPts val="4500"/>
              <a:buFont typeface="PT Serif"/>
              <a:buNone/>
              <a:defRPr sz="6000">
                <a:latin typeface="PT Serif"/>
                <a:ea typeface="PT Serif"/>
                <a:cs typeface="PT Serif"/>
                <a:sym typeface="PT Serif"/>
              </a:defRPr>
            </a:lvl2pPr>
            <a:lvl3pPr lvl="2" algn="ctr" rtl="0">
              <a:spcBef>
                <a:spcPts val="0"/>
              </a:spcBef>
              <a:spcAft>
                <a:spcPts val="0"/>
              </a:spcAft>
              <a:buSzPts val="4500"/>
              <a:buFont typeface="PT Serif"/>
              <a:buNone/>
              <a:defRPr sz="6000">
                <a:latin typeface="PT Serif"/>
                <a:ea typeface="PT Serif"/>
                <a:cs typeface="PT Serif"/>
                <a:sym typeface="PT Serif"/>
              </a:defRPr>
            </a:lvl3pPr>
            <a:lvl4pPr lvl="3" algn="ctr" rtl="0">
              <a:spcBef>
                <a:spcPts val="0"/>
              </a:spcBef>
              <a:spcAft>
                <a:spcPts val="0"/>
              </a:spcAft>
              <a:buSzPts val="4500"/>
              <a:buFont typeface="PT Serif"/>
              <a:buNone/>
              <a:defRPr sz="6000">
                <a:latin typeface="PT Serif"/>
                <a:ea typeface="PT Serif"/>
                <a:cs typeface="PT Serif"/>
                <a:sym typeface="PT Serif"/>
              </a:defRPr>
            </a:lvl4pPr>
            <a:lvl5pPr lvl="4" algn="ctr" rtl="0">
              <a:spcBef>
                <a:spcPts val="0"/>
              </a:spcBef>
              <a:spcAft>
                <a:spcPts val="0"/>
              </a:spcAft>
              <a:buSzPts val="4500"/>
              <a:buFont typeface="PT Serif"/>
              <a:buNone/>
              <a:defRPr sz="6000">
                <a:latin typeface="PT Serif"/>
                <a:ea typeface="PT Serif"/>
                <a:cs typeface="PT Serif"/>
                <a:sym typeface="PT Serif"/>
              </a:defRPr>
            </a:lvl5pPr>
            <a:lvl6pPr lvl="5" algn="ctr" rtl="0">
              <a:spcBef>
                <a:spcPts val="0"/>
              </a:spcBef>
              <a:spcAft>
                <a:spcPts val="0"/>
              </a:spcAft>
              <a:buSzPts val="4500"/>
              <a:buFont typeface="PT Serif"/>
              <a:buNone/>
              <a:defRPr sz="6000">
                <a:latin typeface="PT Serif"/>
                <a:ea typeface="PT Serif"/>
                <a:cs typeface="PT Serif"/>
                <a:sym typeface="PT Serif"/>
              </a:defRPr>
            </a:lvl6pPr>
            <a:lvl7pPr lvl="6" algn="ctr" rtl="0">
              <a:spcBef>
                <a:spcPts val="0"/>
              </a:spcBef>
              <a:spcAft>
                <a:spcPts val="0"/>
              </a:spcAft>
              <a:buSzPts val="4500"/>
              <a:buFont typeface="PT Serif"/>
              <a:buNone/>
              <a:defRPr sz="6000">
                <a:latin typeface="PT Serif"/>
                <a:ea typeface="PT Serif"/>
                <a:cs typeface="PT Serif"/>
                <a:sym typeface="PT Serif"/>
              </a:defRPr>
            </a:lvl7pPr>
            <a:lvl8pPr lvl="7" algn="ctr" rtl="0">
              <a:spcBef>
                <a:spcPts val="0"/>
              </a:spcBef>
              <a:spcAft>
                <a:spcPts val="0"/>
              </a:spcAft>
              <a:buSzPts val="4500"/>
              <a:buFont typeface="PT Serif"/>
              <a:buNone/>
              <a:defRPr sz="6000">
                <a:latin typeface="PT Serif"/>
                <a:ea typeface="PT Serif"/>
                <a:cs typeface="PT Serif"/>
                <a:sym typeface="PT Serif"/>
              </a:defRPr>
            </a:lvl8pPr>
            <a:lvl9pPr lvl="8" algn="ctr" rtl="0">
              <a:spcBef>
                <a:spcPts val="0"/>
              </a:spcBef>
              <a:spcAft>
                <a:spcPts val="0"/>
              </a:spcAft>
              <a:buSzPts val="4500"/>
              <a:buFont typeface="PT Serif"/>
              <a:buNone/>
              <a:defRPr sz="6000">
                <a:latin typeface="PT Serif"/>
                <a:ea typeface="PT Serif"/>
                <a:cs typeface="PT Serif"/>
                <a:sym typeface="PT Serif"/>
              </a:defRPr>
            </a:lvl9pPr>
          </a:lstStyle>
          <a:p>
            <a:endParaRPr/>
          </a:p>
        </p:txBody>
      </p:sp>
      <p:sp>
        <p:nvSpPr>
          <p:cNvPr id="127" name="Google Shape;127;p20"/>
          <p:cNvSpPr txBox="1">
            <a:spLocks noGrp="1"/>
          </p:cNvSpPr>
          <p:nvPr>
            <p:ph type="subTitle" idx="1"/>
          </p:nvPr>
        </p:nvSpPr>
        <p:spPr>
          <a:xfrm>
            <a:off x="2981800" y="2315700"/>
            <a:ext cx="6228400" cy="151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46652"/>
              </a:buClr>
              <a:buSzPts val="1600"/>
              <a:buNone/>
              <a:defRPr sz="2133">
                <a:solidFill>
                  <a:srgbClr val="446652"/>
                </a:solidFill>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28" name="Google Shape;128;p20"/>
          <p:cNvSpPr txBox="1"/>
          <p:nvPr/>
        </p:nvSpPr>
        <p:spPr>
          <a:xfrm>
            <a:off x="3886200" y="4774100"/>
            <a:ext cx="4419600" cy="991600"/>
          </a:xfrm>
          <a:prstGeom prst="rect">
            <a:avLst/>
          </a:prstGeom>
          <a:noFill/>
          <a:ln>
            <a:noFill/>
          </a:ln>
        </p:spPr>
        <p:txBody>
          <a:bodyPr spcFirstLastPara="1" wrap="square" lIns="121900" tIns="121900" rIns="121900" bIns="121900" anchor="b" anchorCtr="0">
            <a:noAutofit/>
          </a:bodyPr>
          <a:lstStyle/>
          <a:p>
            <a:pPr marL="0" marR="0" lvl="0" indent="0" algn="ctr" defTabSz="1219170" rtl="0" eaLnBrk="1" fontAlgn="auto" latinLnBrk="0" hangingPunct="1">
              <a:lnSpc>
                <a:spcPct val="115000"/>
              </a:lnSpc>
              <a:spcBef>
                <a:spcPts val="400"/>
              </a:spcBef>
              <a:spcAft>
                <a:spcPts val="0"/>
              </a:spcAft>
              <a:buClr>
                <a:srgbClr val="000000"/>
              </a:buClr>
              <a:buSzTx/>
              <a:buFont typeface="Arial"/>
              <a:buNone/>
              <a:tabLst/>
              <a:defRPr/>
            </a:pPr>
            <a:r>
              <a:rPr kumimoji="0" lang="en" sz="1333" b="0" i="0" u="none" strike="noStrike" kern="0" cap="none" spc="0" normalizeH="0" baseline="0" noProof="0">
                <a:ln>
                  <a:noFill/>
                </a:ln>
                <a:solidFill>
                  <a:srgbClr val="6C503E"/>
                </a:solidFill>
                <a:effectLst/>
                <a:uLnTx/>
                <a:uFillTx/>
                <a:latin typeface="Chivo"/>
                <a:ea typeface="Chivo"/>
                <a:cs typeface="Chivo"/>
                <a:sym typeface="Chivo"/>
              </a:rPr>
              <a:t>CREDITS: This presentation template was created by </a:t>
            </a:r>
            <a:r>
              <a:rPr kumimoji="0" lang="en" sz="1333" b="1" i="0" u="none" strike="noStrike" kern="0" cap="none" spc="0" normalizeH="0" baseline="0" noProof="0">
                <a:ln>
                  <a:noFill/>
                </a:ln>
                <a:solidFill>
                  <a:srgbClr val="6C503E"/>
                </a:solidFill>
                <a:effectLst/>
                <a:uLnTx/>
                <a:uFill>
                  <a:noFill/>
                </a:uFill>
                <a:latin typeface="Chivo"/>
                <a:ea typeface="Chivo"/>
                <a:cs typeface="Chivo"/>
                <a:sym typeface="Chivo"/>
                <a:hlinkClick r:id="rId3"/>
              </a:rPr>
              <a:t>Slidesgo</a:t>
            </a:r>
            <a:r>
              <a:rPr kumimoji="0" lang="en" sz="1333" b="1" i="0" u="none" strike="noStrike" kern="0" cap="none" spc="0" normalizeH="0" baseline="0" noProof="0">
                <a:ln>
                  <a:noFill/>
                </a:ln>
                <a:solidFill>
                  <a:srgbClr val="6C503E"/>
                </a:solidFill>
                <a:effectLst/>
                <a:uLnTx/>
                <a:uFillTx/>
                <a:latin typeface="Chivo"/>
                <a:ea typeface="Chivo"/>
                <a:cs typeface="Chivo"/>
                <a:sym typeface="Chivo"/>
              </a:rPr>
              <a:t>,</a:t>
            </a:r>
            <a:r>
              <a:rPr kumimoji="0" lang="en" sz="1333" b="0" i="0" u="none" strike="noStrike" kern="0" cap="none" spc="0" normalizeH="0" baseline="0" noProof="0">
                <a:ln>
                  <a:noFill/>
                </a:ln>
                <a:solidFill>
                  <a:srgbClr val="6C503E"/>
                </a:solidFill>
                <a:effectLst/>
                <a:uLnTx/>
                <a:uFillTx/>
                <a:latin typeface="Chivo"/>
                <a:ea typeface="Chivo"/>
                <a:cs typeface="Chivo"/>
                <a:sym typeface="Chivo"/>
              </a:rPr>
              <a:t> including icons by </a:t>
            </a:r>
            <a:r>
              <a:rPr kumimoji="0" lang="en" sz="1333" b="1" i="0" u="none" strike="noStrike" kern="0" cap="none" spc="0" normalizeH="0" baseline="0" noProof="0">
                <a:ln>
                  <a:noFill/>
                </a:ln>
                <a:solidFill>
                  <a:srgbClr val="6C503E"/>
                </a:solidFill>
                <a:effectLst/>
                <a:uLnTx/>
                <a:uFill>
                  <a:noFill/>
                </a:uFill>
                <a:latin typeface="Chivo"/>
                <a:ea typeface="Chivo"/>
                <a:cs typeface="Chivo"/>
                <a:sym typeface="Chivo"/>
                <a:hlinkClick r:id="rId4"/>
              </a:rPr>
              <a:t>Flaticon</a:t>
            </a:r>
            <a:r>
              <a:rPr kumimoji="0" lang="en" sz="1333" b="0" i="0" u="none" strike="noStrike" kern="0" cap="none" spc="0" normalizeH="0" baseline="0" noProof="0">
                <a:ln>
                  <a:noFill/>
                </a:ln>
                <a:solidFill>
                  <a:srgbClr val="6C503E"/>
                </a:solidFill>
                <a:effectLst/>
                <a:uLnTx/>
                <a:uFillTx/>
                <a:latin typeface="Chivo"/>
                <a:ea typeface="Chivo"/>
                <a:cs typeface="Chivo"/>
                <a:sym typeface="Chivo"/>
              </a:rPr>
              <a:t>, and infographics &amp; images by </a:t>
            </a:r>
            <a:r>
              <a:rPr kumimoji="0" lang="en" sz="1333" b="1" i="0" u="none" strike="noStrike" kern="0" cap="none" spc="0" normalizeH="0" baseline="0" noProof="0">
                <a:ln>
                  <a:noFill/>
                </a:ln>
                <a:solidFill>
                  <a:srgbClr val="6C503E"/>
                </a:solidFill>
                <a:effectLst/>
                <a:uLnTx/>
                <a:uFill>
                  <a:noFill/>
                </a:uFill>
                <a:latin typeface="Chivo"/>
                <a:ea typeface="Chivo"/>
                <a:cs typeface="Chivo"/>
                <a:sym typeface="Chivo"/>
                <a:hlinkClick r:id="rId5"/>
              </a:rPr>
              <a:t>Freepik</a:t>
            </a:r>
            <a:endParaRPr kumimoji="0" sz="1333" b="1" i="0" u="none" strike="noStrike" kern="0" cap="none" spc="0" normalizeH="0" baseline="0" noProof="0">
              <a:ln>
                <a:noFill/>
              </a:ln>
              <a:solidFill>
                <a:srgbClr val="6C503E"/>
              </a:solidFill>
              <a:effectLst/>
              <a:uLnTx/>
              <a:uFillTx/>
              <a:latin typeface="Chivo"/>
              <a:ea typeface="Chivo"/>
              <a:cs typeface="Chivo"/>
              <a:sym typeface="Chivo"/>
            </a:endParaRPr>
          </a:p>
        </p:txBody>
      </p:sp>
    </p:spTree>
    <p:extLst>
      <p:ext uri="{BB962C8B-B14F-4D97-AF65-F5344CB8AC3E}">
        <p14:creationId xmlns:p14="http://schemas.microsoft.com/office/powerpoint/2010/main" val="37403395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 background">
  <p:cSld name="Title + background">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1pPr>
            <a:lvl2pPr lvl="1" algn="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2pPr>
            <a:lvl3pPr lvl="2" algn="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3pPr>
            <a:lvl4pPr lvl="3" algn="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4pPr>
            <a:lvl5pPr lvl="4" algn="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5pPr>
            <a:lvl6pPr lvl="5" algn="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6pPr>
            <a:lvl7pPr lvl="6" algn="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7pPr>
            <a:lvl8pPr lvl="7" algn="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8pPr>
            <a:lvl9pPr lvl="8" algn="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9pPr>
          </a:lstStyle>
          <a:p>
            <a:endParaRPr/>
          </a:p>
        </p:txBody>
      </p:sp>
      <p:pic>
        <p:nvPicPr>
          <p:cNvPr id="131" name="Google Shape;131;p21"/>
          <p:cNvPicPr preferRelativeResize="0"/>
          <p:nvPr/>
        </p:nvPicPr>
        <p:blipFill>
          <a:blip r:embed="rId2">
            <a:alphaModFix/>
          </a:blip>
          <a:stretch>
            <a:fillRect/>
          </a:stretch>
        </p:blipFill>
        <p:spPr>
          <a:xfrm>
            <a:off x="-2001450" y="2336800"/>
            <a:ext cx="6176899" cy="6246267"/>
          </a:xfrm>
          <a:prstGeom prst="rect">
            <a:avLst/>
          </a:prstGeom>
          <a:noFill/>
          <a:ln>
            <a:noFill/>
          </a:ln>
        </p:spPr>
      </p:pic>
    </p:spTree>
    <p:extLst>
      <p:ext uri="{BB962C8B-B14F-4D97-AF65-F5344CB8AC3E}">
        <p14:creationId xmlns:p14="http://schemas.microsoft.com/office/powerpoint/2010/main" val="19439295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ackground Image">
  <p:cSld name="Background Image">
    <p:bg>
      <p:bgPr>
        <a:blipFill>
          <a:blip r:embed="rId2">
            <a:alphaModFix/>
          </a:blip>
          <a:stretch>
            <a:fillRect/>
          </a:stretch>
        </a:blipFill>
        <a:effectLst/>
      </p:bgPr>
    </p:bg>
    <p:spTree>
      <p:nvGrpSpPr>
        <p:cNvPr id="1" name="Shape 132"/>
        <p:cNvGrpSpPr/>
        <p:nvPr/>
      </p:nvGrpSpPr>
      <p:grpSpPr>
        <a:xfrm>
          <a:off x="0" y="0"/>
          <a:ext cx="0" cy="0"/>
          <a:chOff x="0" y="0"/>
          <a:chExt cx="0" cy="0"/>
        </a:xfrm>
      </p:grpSpPr>
      <p:sp>
        <p:nvSpPr>
          <p:cNvPr id="133" name="Google Shape;133;p22"/>
          <p:cNvSpPr txBox="1">
            <a:spLocks noGrp="1"/>
          </p:cNvSpPr>
          <p:nvPr>
            <p:ph type="ctrTitle"/>
          </p:nvPr>
        </p:nvSpPr>
        <p:spPr>
          <a:xfrm>
            <a:off x="3990100" y="2021533"/>
            <a:ext cx="7242000" cy="23072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6C503E"/>
              </a:buClr>
              <a:buSzPts val="5000"/>
              <a:buFont typeface="PT Serif"/>
              <a:buNone/>
              <a:defRPr sz="6400">
                <a:solidFill>
                  <a:srgbClr val="6C503E"/>
                </a:solidFill>
                <a:latin typeface="PT Serif"/>
                <a:ea typeface="PT Serif"/>
                <a:cs typeface="PT Serif"/>
                <a:sym typeface="PT Serif"/>
              </a:defRPr>
            </a:lvl1pPr>
            <a:lvl2pPr lvl="1" algn="r" rtl="0">
              <a:spcBef>
                <a:spcPts val="0"/>
              </a:spcBef>
              <a:spcAft>
                <a:spcPts val="0"/>
              </a:spcAft>
              <a:buSzPts val="5000"/>
              <a:buFont typeface="PT Serif"/>
              <a:buNone/>
              <a:defRPr sz="6667">
                <a:latin typeface="PT Serif"/>
                <a:ea typeface="PT Serif"/>
                <a:cs typeface="PT Serif"/>
                <a:sym typeface="PT Serif"/>
              </a:defRPr>
            </a:lvl2pPr>
            <a:lvl3pPr lvl="2" algn="r" rtl="0">
              <a:spcBef>
                <a:spcPts val="0"/>
              </a:spcBef>
              <a:spcAft>
                <a:spcPts val="0"/>
              </a:spcAft>
              <a:buSzPts val="5000"/>
              <a:buFont typeface="PT Serif"/>
              <a:buNone/>
              <a:defRPr sz="6667">
                <a:latin typeface="PT Serif"/>
                <a:ea typeface="PT Serif"/>
                <a:cs typeface="PT Serif"/>
                <a:sym typeface="PT Serif"/>
              </a:defRPr>
            </a:lvl3pPr>
            <a:lvl4pPr lvl="3" algn="r" rtl="0">
              <a:spcBef>
                <a:spcPts val="0"/>
              </a:spcBef>
              <a:spcAft>
                <a:spcPts val="0"/>
              </a:spcAft>
              <a:buSzPts val="5000"/>
              <a:buFont typeface="PT Serif"/>
              <a:buNone/>
              <a:defRPr sz="6667">
                <a:latin typeface="PT Serif"/>
                <a:ea typeface="PT Serif"/>
                <a:cs typeface="PT Serif"/>
                <a:sym typeface="PT Serif"/>
              </a:defRPr>
            </a:lvl4pPr>
            <a:lvl5pPr lvl="4" algn="r" rtl="0">
              <a:spcBef>
                <a:spcPts val="0"/>
              </a:spcBef>
              <a:spcAft>
                <a:spcPts val="0"/>
              </a:spcAft>
              <a:buSzPts val="5000"/>
              <a:buFont typeface="PT Serif"/>
              <a:buNone/>
              <a:defRPr sz="6667">
                <a:latin typeface="PT Serif"/>
                <a:ea typeface="PT Serif"/>
                <a:cs typeface="PT Serif"/>
                <a:sym typeface="PT Serif"/>
              </a:defRPr>
            </a:lvl5pPr>
            <a:lvl6pPr lvl="5" algn="r" rtl="0">
              <a:spcBef>
                <a:spcPts val="0"/>
              </a:spcBef>
              <a:spcAft>
                <a:spcPts val="0"/>
              </a:spcAft>
              <a:buSzPts val="5000"/>
              <a:buFont typeface="PT Serif"/>
              <a:buNone/>
              <a:defRPr sz="6667">
                <a:latin typeface="PT Serif"/>
                <a:ea typeface="PT Serif"/>
                <a:cs typeface="PT Serif"/>
                <a:sym typeface="PT Serif"/>
              </a:defRPr>
            </a:lvl6pPr>
            <a:lvl7pPr lvl="6" algn="r" rtl="0">
              <a:spcBef>
                <a:spcPts val="0"/>
              </a:spcBef>
              <a:spcAft>
                <a:spcPts val="0"/>
              </a:spcAft>
              <a:buSzPts val="5000"/>
              <a:buFont typeface="PT Serif"/>
              <a:buNone/>
              <a:defRPr sz="6667">
                <a:latin typeface="PT Serif"/>
                <a:ea typeface="PT Serif"/>
                <a:cs typeface="PT Serif"/>
                <a:sym typeface="PT Serif"/>
              </a:defRPr>
            </a:lvl7pPr>
            <a:lvl8pPr lvl="7" algn="r" rtl="0">
              <a:spcBef>
                <a:spcPts val="0"/>
              </a:spcBef>
              <a:spcAft>
                <a:spcPts val="0"/>
              </a:spcAft>
              <a:buSzPts val="5000"/>
              <a:buFont typeface="PT Serif"/>
              <a:buNone/>
              <a:defRPr sz="6667">
                <a:latin typeface="PT Serif"/>
                <a:ea typeface="PT Serif"/>
                <a:cs typeface="PT Serif"/>
                <a:sym typeface="PT Serif"/>
              </a:defRPr>
            </a:lvl8pPr>
            <a:lvl9pPr lvl="8" algn="r" rtl="0">
              <a:spcBef>
                <a:spcPts val="0"/>
              </a:spcBef>
              <a:spcAft>
                <a:spcPts val="0"/>
              </a:spcAft>
              <a:buSzPts val="5000"/>
              <a:buFont typeface="PT Serif"/>
              <a:buNone/>
              <a:defRPr sz="6667">
                <a:latin typeface="PT Serif"/>
                <a:ea typeface="PT Serif"/>
                <a:cs typeface="PT Serif"/>
                <a:sym typeface="PT Serif"/>
              </a:defRPr>
            </a:lvl9pPr>
          </a:lstStyle>
          <a:p>
            <a:endParaRPr/>
          </a:p>
        </p:txBody>
      </p:sp>
    </p:spTree>
    <p:extLst>
      <p:ext uri="{BB962C8B-B14F-4D97-AF65-F5344CB8AC3E}">
        <p14:creationId xmlns:p14="http://schemas.microsoft.com/office/powerpoint/2010/main" val="2173119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6C503E"/>
                </a:solidFill>
                <a:latin typeface="PT Serif"/>
                <a:ea typeface="PT Serif"/>
                <a:cs typeface="PT Serif"/>
                <a:sym typeface="PT Serif"/>
              </a:defRPr>
            </a:lvl1pPr>
            <a:lvl2pPr lvl="1" algn="ctr" rtl="0">
              <a:spcBef>
                <a:spcPts val="0"/>
              </a:spcBef>
              <a:spcAft>
                <a:spcPts val="0"/>
              </a:spcAft>
              <a:buNone/>
              <a:defRPr>
                <a:solidFill>
                  <a:srgbClr val="6C503E"/>
                </a:solidFill>
                <a:latin typeface="PT Serif"/>
                <a:ea typeface="PT Serif"/>
                <a:cs typeface="PT Serif"/>
                <a:sym typeface="PT Serif"/>
              </a:defRPr>
            </a:lvl2pPr>
            <a:lvl3pPr lvl="2" algn="ctr" rtl="0">
              <a:spcBef>
                <a:spcPts val="0"/>
              </a:spcBef>
              <a:spcAft>
                <a:spcPts val="0"/>
              </a:spcAft>
              <a:buNone/>
              <a:defRPr>
                <a:solidFill>
                  <a:srgbClr val="6C503E"/>
                </a:solidFill>
                <a:latin typeface="PT Serif"/>
                <a:ea typeface="PT Serif"/>
                <a:cs typeface="PT Serif"/>
                <a:sym typeface="PT Serif"/>
              </a:defRPr>
            </a:lvl3pPr>
            <a:lvl4pPr lvl="3" algn="ctr" rtl="0">
              <a:spcBef>
                <a:spcPts val="0"/>
              </a:spcBef>
              <a:spcAft>
                <a:spcPts val="0"/>
              </a:spcAft>
              <a:buNone/>
              <a:defRPr>
                <a:solidFill>
                  <a:srgbClr val="6C503E"/>
                </a:solidFill>
                <a:latin typeface="PT Serif"/>
                <a:ea typeface="PT Serif"/>
                <a:cs typeface="PT Serif"/>
                <a:sym typeface="PT Serif"/>
              </a:defRPr>
            </a:lvl4pPr>
            <a:lvl5pPr lvl="4" algn="ctr" rtl="0">
              <a:spcBef>
                <a:spcPts val="0"/>
              </a:spcBef>
              <a:spcAft>
                <a:spcPts val="0"/>
              </a:spcAft>
              <a:buNone/>
              <a:defRPr>
                <a:solidFill>
                  <a:srgbClr val="6C503E"/>
                </a:solidFill>
                <a:latin typeface="PT Serif"/>
                <a:ea typeface="PT Serif"/>
                <a:cs typeface="PT Serif"/>
                <a:sym typeface="PT Serif"/>
              </a:defRPr>
            </a:lvl5pPr>
            <a:lvl6pPr lvl="5" algn="ctr" rtl="0">
              <a:spcBef>
                <a:spcPts val="0"/>
              </a:spcBef>
              <a:spcAft>
                <a:spcPts val="0"/>
              </a:spcAft>
              <a:buNone/>
              <a:defRPr>
                <a:solidFill>
                  <a:srgbClr val="6C503E"/>
                </a:solidFill>
                <a:latin typeface="PT Serif"/>
                <a:ea typeface="PT Serif"/>
                <a:cs typeface="PT Serif"/>
                <a:sym typeface="PT Serif"/>
              </a:defRPr>
            </a:lvl6pPr>
            <a:lvl7pPr lvl="6" algn="ctr" rtl="0">
              <a:spcBef>
                <a:spcPts val="0"/>
              </a:spcBef>
              <a:spcAft>
                <a:spcPts val="0"/>
              </a:spcAft>
              <a:buNone/>
              <a:defRPr>
                <a:solidFill>
                  <a:srgbClr val="6C503E"/>
                </a:solidFill>
                <a:latin typeface="PT Serif"/>
                <a:ea typeface="PT Serif"/>
                <a:cs typeface="PT Serif"/>
                <a:sym typeface="PT Serif"/>
              </a:defRPr>
            </a:lvl7pPr>
            <a:lvl8pPr lvl="7" algn="ctr" rtl="0">
              <a:spcBef>
                <a:spcPts val="0"/>
              </a:spcBef>
              <a:spcAft>
                <a:spcPts val="0"/>
              </a:spcAft>
              <a:buNone/>
              <a:defRPr>
                <a:solidFill>
                  <a:srgbClr val="6C503E"/>
                </a:solidFill>
                <a:latin typeface="PT Serif"/>
                <a:ea typeface="PT Serif"/>
                <a:cs typeface="PT Serif"/>
                <a:sym typeface="PT Serif"/>
              </a:defRPr>
            </a:lvl8pPr>
            <a:lvl9pPr lvl="8" algn="ctr" rtl="0">
              <a:spcBef>
                <a:spcPts val="0"/>
              </a:spcBef>
              <a:spcAft>
                <a:spcPts val="0"/>
              </a:spcAft>
              <a:buNone/>
              <a:defRPr>
                <a:solidFill>
                  <a:srgbClr val="6C503E"/>
                </a:solidFill>
                <a:latin typeface="PT Serif"/>
                <a:ea typeface="PT Serif"/>
                <a:cs typeface="PT Serif"/>
                <a:sym typeface="PT Serif"/>
              </a:defRPr>
            </a:lvl9pPr>
          </a:lstStyle>
          <a:p>
            <a:endParaRPr/>
          </a:p>
        </p:txBody>
      </p:sp>
      <p:pic>
        <p:nvPicPr>
          <p:cNvPr id="136" name="Google Shape;136;p23"/>
          <p:cNvPicPr preferRelativeResize="0"/>
          <p:nvPr/>
        </p:nvPicPr>
        <p:blipFill>
          <a:blip r:embed="rId2">
            <a:alphaModFix/>
          </a:blip>
          <a:stretch>
            <a:fillRect/>
          </a:stretch>
        </p:blipFill>
        <p:spPr>
          <a:xfrm flipH="1">
            <a:off x="-1752600" y="-435383"/>
            <a:ext cx="3968968" cy="7728768"/>
          </a:xfrm>
          <a:prstGeom prst="rect">
            <a:avLst/>
          </a:prstGeom>
          <a:noFill/>
          <a:ln>
            <a:noFill/>
          </a:ln>
        </p:spPr>
      </p:pic>
    </p:spTree>
    <p:extLst>
      <p:ext uri="{BB962C8B-B14F-4D97-AF65-F5344CB8AC3E}">
        <p14:creationId xmlns:p14="http://schemas.microsoft.com/office/powerpoint/2010/main" val="4701960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 four columns">
  <p:cSld name="Title + four columns">
    <p:spTree>
      <p:nvGrpSpPr>
        <p:cNvPr id="1" name="Shape 137"/>
        <p:cNvGrpSpPr/>
        <p:nvPr/>
      </p:nvGrpSpPr>
      <p:grpSpPr>
        <a:xfrm>
          <a:off x="0" y="0"/>
          <a:ext cx="0" cy="0"/>
          <a:chOff x="0" y="0"/>
          <a:chExt cx="0" cy="0"/>
        </a:xfrm>
      </p:grpSpPr>
      <p:sp>
        <p:nvSpPr>
          <p:cNvPr id="138" name="Google Shape;138;p24"/>
          <p:cNvSpPr txBox="1">
            <a:spLocks noGrp="1"/>
          </p:cNvSpPr>
          <p:nvPr>
            <p:ph type="subTitle" idx="1"/>
          </p:nvPr>
        </p:nvSpPr>
        <p:spPr>
          <a:xfrm>
            <a:off x="1422017" y="2447100"/>
            <a:ext cx="41060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139" name="Google Shape;139;p24"/>
          <p:cNvSpPr txBox="1">
            <a:spLocks noGrp="1"/>
          </p:cNvSpPr>
          <p:nvPr>
            <p:ph type="subTitle" idx="2"/>
          </p:nvPr>
        </p:nvSpPr>
        <p:spPr>
          <a:xfrm>
            <a:off x="6663181" y="2447100"/>
            <a:ext cx="41068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140" name="Google Shape;140;p24"/>
          <p:cNvSpPr txBox="1">
            <a:spLocks noGrp="1"/>
          </p:cNvSpPr>
          <p:nvPr>
            <p:ph type="body" idx="3"/>
          </p:nvPr>
        </p:nvSpPr>
        <p:spPr>
          <a:xfrm>
            <a:off x="1688617" y="3083500"/>
            <a:ext cx="35728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41" name="Google Shape;141;p24"/>
          <p:cNvSpPr txBox="1">
            <a:spLocks noGrp="1"/>
          </p:cNvSpPr>
          <p:nvPr>
            <p:ph type="body" idx="4"/>
          </p:nvPr>
        </p:nvSpPr>
        <p:spPr>
          <a:xfrm>
            <a:off x="6930367" y="3083500"/>
            <a:ext cx="35728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42" name="Google Shape;142;p24"/>
          <p:cNvSpPr txBox="1">
            <a:spLocks noGrp="1"/>
          </p:cNvSpPr>
          <p:nvPr>
            <p:ph type="subTitle" idx="5"/>
          </p:nvPr>
        </p:nvSpPr>
        <p:spPr>
          <a:xfrm>
            <a:off x="1422017" y="4738003"/>
            <a:ext cx="41060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143" name="Google Shape;143;p24"/>
          <p:cNvSpPr txBox="1">
            <a:spLocks noGrp="1"/>
          </p:cNvSpPr>
          <p:nvPr>
            <p:ph type="subTitle" idx="6"/>
          </p:nvPr>
        </p:nvSpPr>
        <p:spPr>
          <a:xfrm>
            <a:off x="6663181" y="4738003"/>
            <a:ext cx="41068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144" name="Google Shape;144;p24"/>
          <p:cNvSpPr txBox="1">
            <a:spLocks noGrp="1"/>
          </p:cNvSpPr>
          <p:nvPr>
            <p:ph type="body" idx="7"/>
          </p:nvPr>
        </p:nvSpPr>
        <p:spPr>
          <a:xfrm>
            <a:off x="1688617" y="5374400"/>
            <a:ext cx="35728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45" name="Google Shape;145;p24"/>
          <p:cNvSpPr txBox="1">
            <a:spLocks noGrp="1"/>
          </p:cNvSpPr>
          <p:nvPr>
            <p:ph type="body" idx="8"/>
          </p:nvPr>
        </p:nvSpPr>
        <p:spPr>
          <a:xfrm>
            <a:off x="6930367" y="5374400"/>
            <a:ext cx="35728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46" name="Google Shape;146;p24"/>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6C503E"/>
                </a:solidFill>
                <a:latin typeface="PT Serif"/>
                <a:ea typeface="PT Serif"/>
                <a:cs typeface="PT Serif"/>
                <a:sym typeface="PT Serif"/>
              </a:defRPr>
            </a:lvl1pPr>
            <a:lvl2pPr lvl="1" algn="ctr" rtl="0">
              <a:spcBef>
                <a:spcPts val="0"/>
              </a:spcBef>
              <a:spcAft>
                <a:spcPts val="0"/>
              </a:spcAft>
              <a:buNone/>
              <a:defRPr>
                <a:solidFill>
                  <a:srgbClr val="6C503E"/>
                </a:solidFill>
                <a:latin typeface="PT Serif"/>
                <a:ea typeface="PT Serif"/>
                <a:cs typeface="PT Serif"/>
                <a:sym typeface="PT Serif"/>
              </a:defRPr>
            </a:lvl2pPr>
            <a:lvl3pPr lvl="2" algn="ctr" rtl="0">
              <a:spcBef>
                <a:spcPts val="0"/>
              </a:spcBef>
              <a:spcAft>
                <a:spcPts val="0"/>
              </a:spcAft>
              <a:buNone/>
              <a:defRPr>
                <a:solidFill>
                  <a:srgbClr val="6C503E"/>
                </a:solidFill>
                <a:latin typeface="PT Serif"/>
                <a:ea typeface="PT Serif"/>
                <a:cs typeface="PT Serif"/>
                <a:sym typeface="PT Serif"/>
              </a:defRPr>
            </a:lvl3pPr>
            <a:lvl4pPr lvl="3" algn="ctr" rtl="0">
              <a:spcBef>
                <a:spcPts val="0"/>
              </a:spcBef>
              <a:spcAft>
                <a:spcPts val="0"/>
              </a:spcAft>
              <a:buNone/>
              <a:defRPr>
                <a:solidFill>
                  <a:srgbClr val="6C503E"/>
                </a:solidFill>
                <a:latin typeface="PT Serif"/>
                <a:ea typeface="PT Serif"/>
                <a:cs typeface="PT Serif"/>
                <a:sym typeface="PT Serif"/>
              </a:defRPr>
            </a:lvl4pPr>
            <a:lvl5pPr lvl="4" algn="ctr" rtl="0">
              <a:spcBef>
                <a:spcPts val="0"/>
              </a:spcBef>
              <a:spcAft>
                <a:spcPts val="0"/>
              </a:spcAft>
              <a:buNone/>
              <a:defRPr>
                <a:solidFill>
                  <a:srgbClr val="6C503E"/>
                </a:solidFill>
                <a:latin typeface="PT Serif"/>
                <a:ea typeface="PT Serif"/>
                <a:cs typeface="PT Serif"/>
                <a:sym typeface="PT Serif"/>
              </a:defRPr>
            </a:lvl5pPr>
            <a:lvl6pPr lvl="5" algn="ctr" rtl="0">
              <a:spcBef>
                <a:spcPts val="0"/>
              </a:spcBef>
              <a:spcAft>
                <a:spcPts val="0"/>
              </a:spcAft>
              <a:buNone/>
              <a:defRPr>
                <a:solidFill>
                  <a:srgbClr val="6C503E"/>
                </a:solidFill>
                <a:latin typeface="PT Serif"/>
                <a:ea typeface="PT Serif"/>
                <a:cs typeface="PT Serif"/>
                <a:sym typeface="PT Serif"/>
              </a:defRPr>
            </a:lvl6pPr>
            <a:lvl7pPr lvl="6" algn="ctr" rtl="0">
              <a:spcBef>
                <a:spcPts val="0"/>
              </a:spcBef>
              <a:spcAft>
                <a:spcPts val="0"/>
              </a:spcAft>
              <a:buNone/>
              <a:defRPr>
                <a:solidFill>
                  <a:srgbClr val="6C503E"/>
                </a:solidFill>
                <a:latin typeface="PT Serif"/>
                <a:ea typeface="PT Serif"/>
                <a:cs typeface="PT Serif"/>
                <a:sym typeface="PT Serif"/>
              </a:defRPr>
            </a:lvl7pPr>
            <a:lvl8pPr lvl="7" algn="ctr" rtl="0">
              <a:spcBef>
                <a:spcPts val="0"/>
              </a:spcBef>
              <a:spcAft>
                <a:spcPts val="0"/>
              </a:spcAft>
              <a:buNone/>
              <a:defRPr>
                <a:solidFill>
                  <a:srgbClr val="6C503E"/>
                </a:solidFill>
                <a:latin typeface="PT Serif"/>
                <a:ea typeface="PT Serif"/>
                <a:cs typeface="PT Serif"/>
                <a:sym typeface="PT Serif"/>
              </a:defRPr>
            </a:lvl8pPr>
            <a:lvl9pPr lvl="8" algn="ctr" rtl="0">
              <a:spcBef>
                <a:spcPts val="0"/>
              </a:spcBef>
              <a:spcAft>
                <a:spcPts val="0"/>
              </a:spcAft>
              <a:buNone/>
              <a:defRPr>
                <a:solidFill>
                  <a:srgbClr val="6C503E"/>
                </a:solidFill>
                <a:latin typeface="PT Serif"/>
                <a:ea typeface="PT Serif"/>
                <a:cs typeface="PT Serif"/>
                <a:sym typeface="PT Serif"/>
              </a:defRPr>
            </a:lvl9pPr>
          </a:lstStyle>
          <a:p>
            <a:endParaRPr/>
          </a:p>
        </p:txBody>
      </p:sp>
      <p:pic>
        <p:nvPicPr>
          <p:cNvPr id="147" name="Google Shape;147;p24"/>
          <p:cNvPicPr preferRelativeResize="0"/>
          <p:nvPr/>
        </p:nvPicPr>
        <p:blipFill>
          <a:blip r:embed="rId2">
            <a:alphaModFix/>
          </a:blip>
          <a:stretch>
            <a:fillRect/>
          </a:stretch>
        </p:blipFill>
        <p:spPr>
          <a:xfrm rot="10800000">
            <a:off x="7970901" y="-1828800"/>
            <a:ext cx="6176899" cy="6246267"/>
          </a:xfrm>
          <a:prstGeom prst="rect">
            <a:avLst/>
          </a:prstGeom>
          <a:noFill/>
          <a:ln>
            <a:noFill/>
          </a:ln>
        </p:spPr>
      </p:pic>
    </p:spTree>
    <p:extLst>
      <p:ext uri="{BB962C8B-B14F-4D97-AF65-F5344CB8AC3E}">
        <p14:creationId xmlns:p14="http://schemas.microsoft.com/office/powerpoint/2010/main" val="22251724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rot="10800000" flipH="1">
            <a:off x="-2895599" y="-134534"/>
            <a:ext cx="9194033" cy="8951467"/>
          </a:xfrm>
          <a:prstGeom prst="rect">
            <a:avLst/>
          </a:prstGeom>
          <a:noFill/>
          <a:ln>
            <a:noFill/>
          </a:ln>
        </p:spPr>
      </p:pic>
      <p:pic>
        <p:nvPicPr>
          <p:cNvPr id="11" name="Google Shape;11;p2"/>
          <p:cNvPicPr preferRelativeResize="0"/>
          <p:nvPr/>
        </p:nvPicPr>
        <p:blipFill>
          <a:blip r:embed="rId2">
            <a:alphaModFix/>
          </a:blip>
          <a:stretch>
            <a:fillRect/>
          </a:stretch>
        </p:blipFill>
        <p:spPr>
          <a:xfrm flipH="1">
            <a:off x="5638801" y="-2322067"/>
            <a:ext cx="9194033" cy="8951467"/>
          </a:xfrm>
          <a:prstGeom prst="rect">
            <a:avLst/>
          </a:prstGeom>
          <a:noFill/>
          <a:ln>
            <a:noFill/>
          </a:ln>
        </p:spPr>
      </p:pic>
      <p:sp>
        <p:nvSpPr>
          <p:cNvPr id="12" name="Google Shape;12;p2"/>
          <p:cNvSpPr txBox="1">
            <a:spLocks noGrp="1"/>
          </p:cNvSpPr>
          <p:nvPr>
            <p:ph type="ctrTitle"/>
          </p:nvPr>
        </p:nvSpPr>
        <p:spPr>
          <a:xfrm>
            <a:off x="996400" y="2579600"/>
            <a:ext cx="10199200" cy="12452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6C503E"/>
              </a:buClr>
              <a:buSzPts val="5200"/>
              <a:buFont typeface="PT Serif"/>
              <a:buNone/>
              <a:defRPr sz="6933">
                <a:solidFill>
                  <a:srgbClr val="6C503E"/>
                </a:solidFill>
                <a:latin typeface="PT Serif"/>
                <a:ea typeface="PT Serif"/>
                <a:cs typeface="PT Serif"/>
                <a:sym typeface="PT Serif"/>
              </a:defRPr>
            </a:lvl1pPr>
            <a:lvl2pPr lvl="1" algn="ctr">
              <a:spcBef>
                <a:spcPts val="0"/>
              </a:spcBef>
              <a:spcAft>
                <a:spcPts val="0"/>
              </a:spcAft>
              <a:buSzPts val="4500"/>
              <a:buFont typeface="PT Serif"/>
              <a:buNone/>
              <a:defRPr sz="6000">
                <a:latin typeface="PT Serif"/>
                <a:ea typeface="PT Serif"/>
                <a:cs typeface="PT Serif"/>
                <a:sym typeface="PT Serif"/>
              </a:defRPr>
            </a:lvl2pPr>
            <a:lvl3pPr lvl="2" algn="ctr">
              <a:spcBef>
                <a:spcPts val="0"/>
              </a:spcBef>
              <a:spcAft>
                <a:spcPts val="0"/>
              </a:spcAft>
              <a:buSzPts val="4500"/>
              <a:buFont typeface="PT Serif"/>
              <a:buNone/>
              <a:defRPr sz="6000">
                <a:latin typeface="PT Serif"/>
                <a:ea typeface="PT Serif"/>
                <a:cs typeface="PT Serif"/>
                <a:sym typeface="PT Serif"/>
              </a:defRPr>
            </a:lvl3pPr>
            <a:lvl4pPr lvl="3" algn="ctr">
              <a:spcBef>
                <a:spcPts val="0"/>
              </a:spcBef>
              <a:spcAft>
                <a:spcPts val="0"/>
              </a:spcAft>
              <a:buSzPts val="4500"/>
              <a:buFont typeface="PT Serif"/>
              <a:buNone/>
              <a:defRPr sz="6000">
                <a:latin typeface="PT Serif"/>
                <a:ea typeface="PT Serif"/>
                <a:cs typeface="PT Serif"/>
                <a:sym typeface="PT Serif"/>
              </a:defRPr>
            </a:lvl4pPr>
            <a:lvl5pPr lvl="4" algn="ctr">
              <a:spcBef>
                <a:spcPts val="0"/>
              </a:spcBef>
              <a:spcAft>
                <a:spcPts val="0"/>
              </a:spcAft>
              <a:buSzPts val="4500"/>
              <a:buFont typeface="PT Serif"/>
              <a:buNone/>
              <a:defRPr sz="6000">
                <a:latin typeface="PT Serif"/>
                <a:ea typeface="PT Serif"/>
                <a:cs typeface="PT Serif"/>
                <a:sym typeface="PT Serif"/>
              </a:defRPr>
            </a:lvl5pPr>
            <a:lvl6pPr lvl="5" algn="ctr">
              <a:spcBef>
                <a:spcPts val="0"/>
              </a:spcBef>
              <a:spcAft>
                <a:spcPts val="0"/>
              </a:spcAft>
              <a:buSzPts val="4500"/>
              <a:buFont typeface="PT Serif"/>
              <a:buNone/>
              <a:defRPr sz="6000">
                <a:latin typeface="PT Serif"/>
                <a:ea typeface="PT Serif"/>
                <a:cs typeface="PT Serif"/>
                <a:sym typeface="PT Serif"/>
              </a:defRPr>
            </a:lvl6pPr>
            <a:lvl7pPr lvl="6" algn="ctr">
              <a:spcBef>
                <a:spcPts val="0"/>
              </a:spcBef>
              <a:spcAft>
                <a:spcPts val="0"/>
              </a:spcAft>
              <a:buSzPts val="4500"/>
              <a:buFont typeface="PT Serif"/>
              <a:buNone/>
              <a:defRPr sz="6000">
                <a:latin typeface="PT Serif"/>
                <a:ea typeface="PT Serif"/>
                <a:cs typeface="PT Serif"/>
                <a:sym typeface="PT Serif"/>
              </a:defRPr>
            </a:lvl7pPr>
            <a:lvl8pPr lvl="7" algn="ctr">
              <a:spcBef>
                <a:spcPts val="0"/>
              </a:spcBef>
              <a:spcAft>
                <a:spcPts val="0"/>
              </a:spcAft>
              <a:buSzPts val="4500"/>
              <a:buFont typeface="PT Serif"/>
              <a:buNone/>
              <a:defRPr sz="6000">
                <a:latin typeface="PT Serif"/>
                <a:ea typeface="PT Serif"/>
                <a:cs typeface="PT Serif"/>
                <a:sym typeface="PT Serif"/>
              </a:defRPr>
            </a:lvl8pPr>
            <a:lvl9pPr lvl="8" algn="ctr">
              <a:spcBef>
                <a:spcPts val="0"/>
              </a:spcBef>
              <a:spcAft>
                <a:spcPts val="0"/>
              </a:spcAft>
              <a:buSzPts val="4500"/>
              <a:buFont typeface="PT Serif"/>
              <a:buNone/>
              <a:defRPr sz="6000">
                <a:latin typeface="PT Serif"/>
                <a:ea typeface="PT Serif"/>
                <a:cs typeface="PT Serif"/>
                <a:sym typeface="PT Serif"/>
              </a:defRPr>
            </a:lvl9pPr>
          </a:lstStyle>
          <a:p>
            <a:endParaRPr/>
          </a:p>
        </p:txBody>
      </p:sp>
      <p:sp>
        <p:nvSpPr>
          <p:cNvPr id="13" name="Google Shape;13;p2"/>
          <p:cNvSpPr txBox="1">
            <a:spLocks noGrp="1"/>
          </p:cNvSpPr>
          <p:nvPr>
            <p:ph type="subTitle" idx="1"/>
          </p:nvPr>
        </p:nvSpPr>
        <p:spPr>
          <a:xfrm>
            <a:off x="2981800" y="3824800"/>
            <a:ext cx="6228400" cy="524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446652"/>
              </a:buClr>
              <a:buSzPts val="1600"/>
              <a:buNone/>
              <a:defRPr>
                <a:solidFill>
                  <a:srgbClr val="446652"/>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4" name="Google Shape;14;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spTree>
    <p:extLst>
      <p:ext uri="{BB962C8B-B14F-4D97-AF65-F5344CB8AC3E}">
        <p14:creationId xmlns:p14="http://schemas.microsoft.com/office/powerpoint/2010/main" val="28221004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pic>
        <p:nvPicPr>
          <p:cNvPr id="17" name="Google Shape;17;p3"/>
          <p:cNvPicPr preferRelativeResize="0"/>
          <p:nvPr/>
        </p:nvPicPr>
        <p:blipFill>
          <a:blip r:embed="rId2">
            <a:alphaModFix/>
          </a:blip>
          <a:stretch>
            <a:fillRect/>
          </a:stretch>
        </p:blipFill>
        <p:spPr>
          <a:xfrm>
            <a:off x="-3156833" y="-2835299"/>
            <a:ext cx="10802233" cy="11128897"/>
          </a:xfrm>
          <a:prstGeom prst="rect">
            <a:avLst/>
          </a:prstGeom>
          <a:noFill/>
          <a:ln>
            <a:noFill/>
          </a:ln>
        </p:spPr>
      </p:pic>
      <p:sp>
        <p:nvSpPr>
          <p:cNvPr id="18" name="Google Shape;18;p3"/>
          <p:cNvSpPr txBox="1">
            <a:spLocks noGrp="1"/>
          </p:cNvSpPr>
          <p:nvPr>
            <p:ph type="title" hasCustomPrompt="1"/>
          </p:nvPr>
        </p:nvSpPr>
        <p:spPr>
          <a:xfrm>
            <a:off x="5499100" y="3011533"/>
            <a:ext cx="5733200" cy="20940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446652"/>
              </a:buClr>
              <a:buSzPts val="13500"/>
              <a:buNone/>
              <a:defRPr sz="18000">
                <a:solidFill>
                  <a:srgbClr val="446652"/>
                </a:solidFill>
              </a:defRPr>
            </a:lvl1pPr>
            <a:lvl2pPr lvl="1" algn="r" rtl="0">
              <a:spcBef>
                <a:spcPts val="0"/>
              </a:spcBef>
              <a:spcAft>
                <a:spcPts val="0"/>
              </a:spcAft>
              <a:buSzPts val="13500"/>
              <a:buNone/>
              <a:defRPr sz="18000"/>
            </a:lvl2pPr>
            <a:lvl3pPr lvl="2" algn="r" rtl="0">
              <a:spcBef>
                <a:spcPts val="0"/>
              </a:spcBef>
              <a:spcAft>
                <a:spcPts val="0"/>
              </a:spcAft>
              <a:buSzPts val="13500"/>
              <a:buNone/>
              <a:defRPr sz="18000"/>
            </a:lvl3pPr>
            <a:lvl4pPr lvl="3" algn="r" rtl="0">
              <a:spcBef>
                <a:spcPts val="0"/>
              </a:spcBef>
              <a:spcAft>
                <a:spcPts val="0"/>
              </a:spcAft>
              <a:buSzPts val="13500"/>
              <a:buNone/>
              <a:defRPr sz="18000"/>
            </a:lvl4pPr>
            <a:lvl5pPr lvl="4" algn="r" rtl="0">
              <a:spcBef>
                <a:spcPts val="0"/>
              </a:spcBef>
              <a:spcAft>
                <a:spcPts val="0"/>
              </a:spcAft>
              <a:buSzPts val="13500"/>
              <a:buNone/>
              <a:defRPr sz="18000"/>
            </a:lvl5pPr>
            <a:lvl6pPr lvl="5" algn="r" rtl="0">
              <a:spcBef>
                <a:spcPts val="0"/>
              </a:spcBef>
              <a:spcAft>
                <a:spcPts val="0"/>
              </a:spcAft>
              <a:buSzPts val="13500"/>
              <a:buNone/>
              <a:defRPr sz="18000"/>
            </a:lvl6pPr>
            <a:lvl7pPr lvl="6" algn="r" rtl="0">
              <a:spcBef>
                <a:spcPts val="0"/>
              </a:spcBef>
              <a:spcAft>
                <a:spcPts val="0"/>
              </a:spcAft>
              <a:buSzPts val="13500"/>
              <a:buNone/>
              <a:defRPr sz="18000"/>
            </a:lvl7pPr>
            <a:lvl8pPr lvl="7" algn="r" rtl="0">
              <a:spcBef>
                <a:spcPts val="0"/>
              </a:spcBef>
              <a:spcAft>
                <a:spcPts val="0"/>
              </a:spcAft>
              <a:buSzPts val="13500"/>
              <a:buNone/>
              <a:defRPr sz="18000"/>
            </a:lvl8pPr>
            <a:lvl9pPr lvl="8" algn="r" rtl="0">
              <a:spcBef>
                <a:spcPts val="0"/>
              </a:spcBef>
              <a:spcAft>
                <a:spcPts val="0"/>
              </a:spcAft>
              <a:buSzPts val="13500"/>
              <a:buNone/>
              <a:defRPr sz="18000"/>
            </a:lvl9pPr>
          </a:lstStyle>
          <a:p>
            <a:r>
              <a:t>xx%</a:t>
            </a:r>
          </a:p>
        </p:txBody>
      </p:sp>
      <p:sp>
        <p:nvSpPr>
          <p:cNvPr id="19" name="Google Shape;19;p3"/>
          <p:cNvSpPr txBox="1">
            <a:spLocks noGrp="1"/>
          </p:cNvSpPr>
          <p:nvPr>
            <p:ph type="title" idx="2"/>
          </p:nvPr>
        </p:nvSpPr>
        <p:spPr>
          <a:xfrm>
            <a:off x="1714500" y="4822100"/>
            <a:ext cx="9517600" cy="763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rgbClr val="6C503E"/>
                </a:solidFill>
                <a:latin typeface="PT Serif"/>
                <a:ea typeface="PT Serif"/>
                <a:cs typeface="PT Serif"/>
                <a:sym typeface="PT Serif"/>
              </a:defRPr>
            </a:lvl1pPr>
            <a:lvl2pPr lvl="1" algn="r" rtl="0">
              <a:spcBef>
                <a:spcPts val="0"/>
              </a:spcBef>
              <a:spcAft>
                <a:spcPts val="0"/>
              </a:spcAft>
              <a:buNone/>
              <a:defRPr>
                <a:solidFill>
                  <a:srgbClr val="6C503E"/>
                </a:solidFill>
                <a:latin typeface="PT Serif"/>
                <a:ea typeface="PT Serif"/>
                <a:cs typeface="PT Serif"/>
                <a:sym typeface="PT Serif"/>
              </a:defRPr>
            </a:lvl2pPr>
            <a:lvl3pPr lvl="2" algn="r" rtl="0">
              <a:spcBef>
                <a:spcPts val="0"/>
              </a:spcBef>
              <a:spcAft>
                <a:spcPts val="0"/>
              </a:spcAft>
              <a:buNone/>
              <a:defRPr>
                <a:solidFill>
                  <a:srgbClr val="6C503E"/>
                </a:solidFill>
                <a:latin typeface="PT Serif"/>
                <a:ea typeface="PT Serif"/>
                <a:cs typeface="PT Serif"/>
                <a:sym typeface="PT Serif"/>
              </a:defRPr>
            </a:lvl3pPr>
            <a:lvl4pPr lvl="3" algn="r" rtl="0">
              <a:spcBef>
                <a:spcPts val="0"/>
              </a:spcBef>
              <a:spcAft>
                <a:spcPts val="0"/>
              </a:spcAft>
              <a:buNone/>
              <a:defRPr>
                <a:solidFill>
                  <a:srgbClr val="6C503E"/>
                </a:solidFill>
                <a:latin typeface="PT Serif"/>
                <a:ea typeface="PT Serif"/>
                <a:cs typeface="PT Serif"/>
                <a:sym typeface="PT Serif"/>
              </a:defRPr>
            </a:lvl4pPr>
            <a:lvl5pPr lvl="4" algn="r" rtl="0">
              <a:spcBef>
                <a:spcPts val="0"/>
              </a:spcBef>
              <a:spcAft>
                <a:spcPts val="0"/>
              </a:spcAft>
              <a:buNone/>
              <a:defRPr>
                <a:solidFill>
                  <a:srgbClr val="6C503E"/>
                </a:solidFill>
                <a:latin typeface="PT Serif"/>
                <a:ea typeface="PT Serif"/>
                <a:cs typeface="PT Serif"/>
                <a:sym typeface="PT Serif"/>
              </a:defRPr>
            </a:lvl5pPr>
            <a:lvl6pPr lvl="5" algn="r" rtl="0">
              <a:spcBef>
                <a:spcPts val="0"/>
              </a:spcBef>
              <a:spcAft>
                <a:spcPts val="0"/>
              </a:spcAft>
              <a:buNone/>
              <a:defRPr>
                <a:solidFill>
                  <a:srgbClr val="6C503E"/>
                </a:solidFill>
                <a:latin typeface="PT Serif"/>
                <a:ea typeface="PT Serif"/>
                <a:cs typeface="PT Serif"/>
                <a:sym typeface="PT Serif"/>
              </a:defRPr>
            </a:lvl6pPr>
            <a:lvl7pPr lvl="6" algn="r" rtl="0">
              <a:spcBef>
                <a:spcPts val="0"/>
              </a:spcBef>
              <a:spcAft>
                <a:spcPts val="0"/>
              </a:spcAft>
              <a:buNone/>
              <a:defRPr>
                <a:solidFill>
                  <a:srgbClr val="6C503E"/>
                </a:solidFill>
                <a:latin typeface="PT Serif"/>
                <a:ea typeface="PT Serif"/>
                <a:cs typeface="PT Serif"/>
                <a:sym typeface="PT Serif"/>
              </a:defRPr>
            </a:lvl7pPr>
            <a:lvl8pPr lvl="7" algn="r" rtl="0">
              <a:spcBef>
                <a:spcPts val="0"/>
              </a:spcBef>
              <a:spcAft>
                <a:spcPts val="0"/>
              </a:spcAft>
              <a:buNone/>
              <a:defRPr>
                <a:solidFill>
                  <a:srgbClr val="6C503E"/>
                </a:solidFill>
                <a:latin typeface="PT Serif"/>
                <a:ea typeface="PT Serif"/>
                <a:cs typeface="PT Serif"/>
                <a:sym typeface="PT Serif"/>
              </a:defRPr>
            </a:lvl8pPr>
            <a:lvl9pPr lvl="8" algn="r" rtl="0">
              <a:spcBef>
                <a:spcPts val="0"/>
              </a:spcBef>
              <a:spcAft>
                <a:spcPts val="0"/>
              </a:spcAft>
              <a:buNone/>
              <a:defRPr>
                <a:solidFill>
                  <a:srgbClr val="6C503E"/>
                </a:solidFill>
                <a:latin typeface="PT Serif"/>
                <a:ea typeface="PT Serif"/>
                <a:cs typeface="PT Serif"/>
                <a:sym typeface="PT Serif"/>
              </a:defRPr>
            </a:lvl9pPr>
          </a:lstStyle>
          <a:p>
            <a:endParaRPr/>
          </a:p>
        </p:txBody>
      </p:sp>
      <p:sp>
        <p:nvSpPr>
          <p:cNvPr id="20" name="Google Shape;20;p3"/>
          <p:cNvSpPr txBox="1">
            <a:spLocks noGrp="1"/>
          </p:cNvSpPr>
          <p:nvPr>
            <p:ph type="subTitle" idx="1"/>
          </p:nvPr>
        </p:nvSpPr>
        <p:spPr>
          <a:xfrm>
            <a:off x="1727200" y="5461000"/>
            <a:ext cx="9504800" cy="711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algn="r" rtl="0">
              <a:spcBef>
                <a:spcPts val="2133"/>
              </a:spcBef>
              <a:spcAft>
                <a:spcPts val="0"/>
              </a:spcAft>
              <a:buSzPts val="1600"/>
              <a:buNone/>
              <a:defRPr/>
            </a:lvl2pPr>
            <a:lvl3pPr lvl="2" algn="r" rtl="0">
              <a:spcBef>
                <a:spcPts val="2133"/>
              </a:spcBef>
              <a:spcAft>
                <a:spcPts val="0"/>
              </a:spcAft>
              <a:buSzPts val="1600"/>
              <a:buNone/>
              <a:defRPr/>
            </a:lvl3pPr>
            <a:lvl4pPr lvl="3" algn="r" rtl="0">
              <a:spcBef>
                <a:spcPts val="2133"/>
              </a:spcBef>
              <a:spcAft>
                <a:spcPts val="0"/>
              </a:spcAft>
              <a:buSzPts val="1600"/>
              <a:buNone/>
              <a:defRPr/>
            </a:lvl4pPr>
            <a:lvl5pPr lvl="4" algn="r" rtl="0">
              <a:spcBef>
                <a:spcPts val="2133"/>
              </a:spcBef>
              <a:spcAft>
                <a:spcPts val="0"/>
              </a:spcAft>
              <a:buSzPts val="1600"/>
              <a:buNone/>
              <a:defRPr/>
            </a:lvl5pPr>
            <a:lvl6pPr lvl="5" algn="r" rtl="0">
              <a:spcBef>
                <a:spcPts val="2133"/>
              </a:spcBef>
              <a:spcAft>
                <a:spcPts val="0"/>
              </a:spcAft>
              <a:buSzPts val="1600"/>
              <a:buNone/>
              <a:defRPr/>
            </a:lvl6pPr>
            <a:lvl7pPr lvl="6" algn="r" rtl="0">
              <a:spcBef>
                <a:spcPts val="2133"/>
              </a:spcBef>
              <a:spcAft>
                <a:spcPts val="0"/>
              </a:spcAft>
              <a:buSzPts val="1600"/>
              <a:buNone/>
              <a:defRPr/>
            </a:lvl7pPr>
            <a:lvl8pPr lvl="7" algn="r" rtl="0">
              <a:spcBef>
                <a:spcPts val="2133"/>
              </a:spcBef>
              <a:spcAft>
                <a:spcPts val="0"/>
              </a:spcAft>
              <a:buSzPts val="1600"/>
              <a:buNone/>
              <a:defRPr/>
            </a:lvl8pPr>
            <a:lvl9pPr lvl="8" algn="r" rtl="0">
              <a:spcBef>
                <a:spcPts val="2133"/>
              </a:spcBef>
              <a:spcAft>
                <a:spcPts val="2133"/>
              </a:spcAft>
              <a:buSzPts val="1600"/>
              <a:buNone/>
              <a:defRPr/>
            </a:lvl9pPr>
          </a:lstStyle>
          <a:p>
            <a:endParaRPr/>
          </a:p>
        </p:txBody>
      </p:sp>
    </p:spTree>
    <p:extLst>
      <p:ext uri="{BB962C8B-B14F-4D97-AF65-F5344CB8AC3E}">
        <p14:creationId xmlns:p14="http://schemas.microsoft.com/office/powerpoint/2010/main" val="3838959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pic>
        <p:nvPicPr>
          <p:cNvPr id="44" name="Google Shape;44;p8"/>
          <p:cNvPicPr preferRelativeResize="0"/>
          <p:nvPr/>
        </p:nvPicPr>
        <p:blipFill>
          <a:blip r:embed="rId2">
            <a:alphaModFix/>
          </a:blip>
          <a:stretch>
            <a:fillRect/>
          </a:stretch>
        </p:blipFill>
        <p:spPr>
          <a:xfrm rot="10800000" flipH="1">
            <a:off x="-2164466" y="-1674267"/>
            <a:ext cx="6176899" cy="6246267"/>
          </a:xfrm>
          <a:prstGeom prst="rect">
            <a:avLst/>
          </a:prstGeom>
          <a:noFill/>
          <a:ln>
            <a:noFill/>
          </a:ln>
        </p:spPr>
      </p:pic>
      <p:sp>
        <p:nvSpPr>
          <p:cNvPr id="45" name="Google Shape;45;p8"/>
          <p:cNvSpPr txBox="1">
            <a:spLocks noGrp="1"/>
          </p:cNvSpPr>
          <p:nvPr>
            <p:ph type="ctrTitle"/>
          </p:nvPr>
        </p:nvSpPr>
        <p:spPr>
          <a:xfrm>
            <a:off x="960000" y="2581300"/>
            <a:ext cx="10272000" cy="1212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6C503E"/>
              </a:buClr>
              <a:buSzPts val="7000"/>
              <a:buFont typeface="PT Serif"/>
              <a:buNone/>
              <a:defRPr sz="9333">
                <a:solidFill>
                  <a:srgbClr val="6C503E"/>
                </a:solidFill>
                <a:latin typeface="PT Serif"/>
                <a:ea typeface="PT Serif"/>
                <a:cs typeface="PT Serif"/>
                <a:sym typeface="PT Serif"/>
              </a:defRPr>
            </a:lvl1pPr>
            <a:lvl2pPr lvl="1" algn="ctr" rtl="0">
              <a:spcBef>
                <a:spcPts val="0"/>
              </a:spcBef>
              <a:spcAft>
                <a:spcPts val="0"/>
              </a:spcAft>
              <a:buSzPts val="7000"/>
              <a:buFont typeface="PT Serif"/>
              <a:buNone/>
              <a:defRPr sz="9333">
                <a:latin typeface="PT Serif"/>
                <a:ea typeface="PT Serif"/>
                <a:cs typeface="PT Serif"/>
                <a:sym typeface="PT Serif"/>
              </a:defRPr>
            </a:lvl2pPr>
            <a:lvl3pPr lvl="2" algn="ctr" rtl="0">
              <a:spcBef>
                <a:spcPts val="0"/>
              </a:spcBef>
              <a:spcAft>
                <a:spcPts val="0"/>
              </a:spcAft>
              <a:buSzPts val="7000"/>
              <a:buFont typeface="PT Serif"/>
              <a:buNone/>
              <a:defRPr sz="9333">
                <a:latin typeface="PT Serif"/>
                <a:ea typeface="PT Serif"/>
                <a:cs typeface="PT Serif"/>
                <a:sym typeface="PT Serif"/>
              </a:defRPr>
            </a:lvl3pPr>
            <a:lvl4pPr lvl="3" algn="ctr" rtl="0">
              <a:spcBef>
                <a:spcPts val="0"/>
              </a:spcBef>
              <a:spcAft>
                <a:spcPts val="0"/>
              </a:spcAft>
              <a:buSzPts val="7000"/>
              <a:buFont typeface="PT Serif"/>
              <a:buNone/>
              <a:defRPr sz="9333">
                <a:latin typeface="PT Serif"/>
                <a:ea typeface="PT Serif"/>
                <a:cs typeface="PT Serif"/>
                <a:sym typeface="PT Serif"/>
              </a:defRPr>
            </a:lvl4pPr>
            <a:lvl5pPr lvl="4" algn="ctr" rtl="0">
              <a:spcBef>
                <a:spcPts val="0"/>
              </a:spcBef>
              <a:spcAft>
                <a:spcPts val="0"/>
              </a:spcAft>
              <a:buSzPts val="7000"/>
              <a:buFont typeface="PT Serif"/>
              <a:buNone/>
              <a:defRPr sz="9333">
                <a:latin typeface="PT Serif"/>
                <a:ea typeface="PT Serif"/>
                <a:cs typeface="PT Serif"/>
                <a:sym typeface="PT Serif"/>
              </a:defRPr>
            </a:lvl5pPr>
            <a:lvl6pPr lvl="5" algn="ctr" rtl="0">
              <a:spcBef>
                <a:spcPts val="0"/>
              </a:spcBef>
              <a:spcAft>
                <a:spcPts val="0"/>
              </a:spcAft>
              <a:buSzPts val="7000"/>
              <a:buFont typeface="PT Serif"/>
              <a:buNone/>
              <a:defRPr sz="9333">
                <a:latin typeface="PT Serif"/>
                <a:ea typeface="PT Serif"/>
                <a:cs typeface="PT Serif"/>
                <a:sym typeface="PT Serif"/>
              </a:defRPr>
            </a:lvl6pPr>
            <a:lvl7pPr lvl="6" algn="ctr" rtl="0">
              <a:spcBef>
                <a:spcPts val="0"/>
              </a:spcBef>
              <a:spcAft>
                <a:spcPts val="0"/>
              </a:spcAft>
              <a:buSzPts val="7000"/>
              <a:buFont typeface="PT Serif"/>
              <a:buNone/>
              <a:defRPr sz="9333">
                <a:latin typeface="PT Serif"/>
                <a:ea typeface="PT Serif"/>
                <a:cs typeface="PT Serif"/>
                <a:sym typeface="PT Serif"/>
              </a:defRPr>
            </a:lvl7pPr>
            <a:lvl8pPr lvl="7" algn="ctr" rtl="0">
              <a:spcBef>
                <a:spcPts val="0"/>
              </a:spcBef>
              <a:spcAft>
                <a:spcPts val="0"/>
              </a:spcAft>
              <a:buSzPts val="7000"/>
              <a:buFont typeface="PT Serif"/>
              <a:buNone/>
              <a:defRPr sz="9333">
                <a:latin typeface="PT Serif"/>
                <a:ea typeface="PT Serif"/>
                <a:cs typeface="PT Serif"/>
                <a:sym typeface="PT Serif"/>
              </a:defRPr>
            </a:lvl8pPr>
            <a:lvl9pPr lvl="8" algn="ctr" rtl="0">
              <a:spcBef>
                <a:spcPts val="0"/>
              </a:spcBef>
              <a:spcAft>
                <a:spcPts val="0"/>
              </a:spcAft>
              <a:buSzPts val="7000"/>
              <a:buFont typeface="PT Serif"/>
              <a:buNone/>
              <a:defRPr sz="9333">
                <a:latin typeface="PT Serif"/>
                <a:ea typeface="PT Serif"/>
                <a:cs typeface="PT Serif"/>
                <a:sym typeface="PT Serif"/>
              </a:defRPr>
            </a:lvl9pPr>
          </a:lstStyle>
          <a:p>
            <a:endParaRPr/>
          </a:p>
        </p:txBody>
      </p:sp>
      <p:sp>
        <p:nvSpPr>
          <p:cNvPr id="46" name="Google Shape;46;p8"/>
          <p:cNvSpPr txBox="1">
            <a:spLocks noGrp="1"/>
          </p:cNvSpPr>
          <p:nvPr>
            <p:ph type="subTitle" idx="1"/>
          </p:nvPr>
        </p:nvSpPr>
        <p:spPr>
          <a:xfrm>
            <a:off x="977900" y="3911600"/>
            <a:ext cx="10254000" cy="66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a:lvl1pPr>
            <a:lvl2pPr lvl="1" algn="ctr" rtl="0">
              <a:spcBef>
                <a:spcPts val="2133"/>
              </a:spcBef>
              <a:spcAft>
                <a:spcPts val="0"/>
              </a:spcAft>
              <a:buSzPts val="1600"/>
              <a:buNone/>
              <a:defRPr/>
            </a:lvl2pPr>
            <a:lvl3pPr lvl="2" algn="ctr" rtl="0">
              <a:spcBef>
                <a:spcPts val="2133"/>
              </a:spcBef>
              <a:spcAft>
                <a:spcPts val="0"/>
              </a:spcAft>
              <a:buSzPts val="1600"/>
              <a:buNone/>
              <a:defRPr/>
            </a:lvl3pPr>
            <a:lvl4pPr lvl="3" algn="ctr" rtl="0">
              <a:spcBef>
                <a:spcPts val="2133"/>
              </a:spcBef>
              <a:spcAft>
                <a:spcPts val="0"/>
              </a:spcAft>
              <a:buSzPts val="1600"/>
              <a:buNone/>
              <a:defRPr/>
            </a:lvl4pPr>
            <a:lvl5pPr lvl="4" algn="ctr" rtl="0">
              <a:spcBef>
                <a:spcPts val="2133"/>
              </a:spcBef>
              <a:spcAft>
                <a:spcPts val="0"/>
              </a:spcAft>
              <a:buSzPts val="1600"/>
              <a:buNone/>
              <a:defRPr/>
            </a:lvl5pPr>
            <a:lvl6pPr lvl="5" algn="ctr" rtl="0">
              <a:spcBef>
                <a:spcPts val="2133"/>
              </a:spcBef>
              <a:spcAft>
                <a:spcPts val="0"/>
              </a:spcAft>
              <a:buSzPts val="1600"/>
              <a:buNone/>
              <a:defRPr/>
            </a:lvl6pPr>
            <a:lvl7pPr lvl="6" algn="ctr" rtl="0">
              <a:spcBef>
                <a:spcPts val="2133"/>
              </a:spcBef>
              <a:spcAft>
                <a:spcPts val="0"/>
              </a:spcAft>
              <a:buSzPts val="1600"/>
              <a:buNone/>
              <a:defRPr/>
            </a:lvl7pPr>
            <a:lvl8pPr lvl="7" algn="ctr" rtl="0">
              <a:spcBef>
                <a:spcPts val="2133"/>
              </a:spcBef>
              <a:spcAft>
                <a:spcPts val="0"/>
              </a:spcAft>
              <a:buSzPts val="1600"/>
              <a:buNone/>
              <a:defRPr/>
            </a:lvl8pPr>
            <a:lvl9pPr lvl="8" algn="ctr" rtl="0">
              <a:spcBef>
                <a:spcPts val="2133"/>
              </a:spcBef>
              <a:spcAft>
                <a:spcPts val="2133"/>
              </a:spcAft>
              <a:buSzPts val="1600"/>
              <a:buNone/>
              <a:defRPr/>
            </a:lvl9pPr>
          </a:lstStyle>
          <a:p>
            <a:endParaRPr/>
          </a:p>
        </p:txBody>
      </p:sp>
      <p:pic>
        <p:nvPicPr>
          <p:cNvPr id="47" name="Google Shape;47;p8"/>
          <p:cNvPicPr preferRelativeResize="0"/>
          <p:nvPr/>
        </p:nvPicPr>
        <p:blipFill>
          <a:blip r:embed="rId2">
            <a:alphaModFix/>
          </a:blip>
          <a:stretch>
            <a:fillRect/>
          </a:stretch>
        </p:blipFill>
        <p:spPr>
          <a:xfrm flipH="1">
            <a:off x="8072501" y="2336800"/>
            <a:ext cx="6176899" cy="6246267"/>
          </a:xfrm>
          <a:prstGeom prst="rect">
            <a:avLst/>
          </a:prstGeom>
          <a:noFill/>
          <a:ln>
            <a:noFill/>
          </a:ln>
        </p:spPr>
      </p:pic>
    </p:spTree>
    <p:extLst>
      <p:ext uri="{BB962C8B-B14F-4D97-AF65-F5344CB8AC3E}">
        <p14:creationId xmlns:p14="http://schemas.microsoft.com/office/powerpoint/2010/main" val="37055554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pic>
        <p:nvPicPr>
          <p:cNvPr id="22" name="Google Shape;22;p4"/>
          <p:cNvPicPr preferRelativeResize="0"/>
          <p:nvPr/>
        </p:nvPicPr>
        <p:blipFill>
          <a:blip r:embed="rId2">
            <a:alphaModFix/>
          </a:blip>
          <a:stretch>
            <a:fillRect/>
          </a:stretch>
        </p:blipFill>
        <p:spPr>
          <a:xfrm rot="10800000">
            <a:off x="7970901" y="-1828800"/>
            <a:ext cx="6176899" cy="6246267"/>
          </a:xfrm>
          <a:prstGeom prst="rect">
            <a:avLst/>
          </a:prstGeom>
          <a:noFill/>
          <a:ln>
            <a:noFill/>
          </a:ln>
        </p:spPr>
      </p:pic>
      <p:sp>
        <p:nvSpPr>
          <p:cNvPr id="23" name="Google Shape;23;p4"/>
          <p:cNvSpPr txBox="1">
            <a:spLocks noGrp="1"/>
          </p:cNvSpPr>
          <p:nvPr>
            <p:ph type="title"/>
          </p:nvPr>
        </p:nvSpPr>
        <p:spPr>
          <a:xfrm>
            <a:off x="3128900" y="1890000"/>
            <a:ext cx="5934000" cy="7636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1pPr>
            <a:lvl2pPr lvl="1"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2pPr>
            <a:lvl3pPr lvl="2"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3pPr>
            <a:lvl4pPr lvl="3"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4pPr>
            <a:lvl5pPr lvl="4"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5pPr>
            <a:lvl6pPr lvl="5"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6pPr>
            <a:lvl7pPr lvl="6"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7pPr>
            <a:lvl8pPr lvl="7"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8pPr>
            <a:lvl9pPr lvl="8"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9pPr>
          </a:lstStyle>
          <a:p>
            <a:endParaRPr/>
          </a:p>
        </p:txBody>
      </p:sp>
      <p:sp>
        <p:nvSpPr>
          <p:cNvPr id="24" name="Google Shape;24;p4"/>
          <p:cNvSpPr txBox="1">
            <a:spLocks noGrp="1"/>
          </p:cNvSpPr>
          <p:nvPr>
            <p:ph type="body" idx="1"/>
          </p:nvPr>
        </p:nvSpPr>
        <p:spPr>
          <a:xfrm>
            <a:off x="3128700" y="2992133"/>
            <a:ext cx="5934400" cy="2025200"/>
          </a:xfrm>
          <a:prstGeom prst="rect">
            <a:avLst/>
          </a:prstGeom>
        </p:spPr>
        <p:txBody>
          <a:bodyPr spcFirstLastPara="1" wrap="square" lIns="91425" tIns="91425" rIns="91425" bIns="91425" anchor="ctr" anchorCtr="0">
            <a:noAutofit/>
          </a:bodyPr>
          <a:lstStyle>
            <a:lvl1pPr marL="609585" lvl="0" indent="-440256" algn="ctr">
              <a:lnSpc>
                <a:spcPct val="100000"/>
              </a:lnSpc>
              <a:spcBef>
                <a:spcPts val="0"/>
              </a:spcBef>
              <a:spcAft>
                <a:spcPts val="0"/>
              </a:spcAft>
              <a:buClr>
                <a:srgbClr val="446652"/>
              </a:buClr>
              <a:buSzPts val="1600"/>
              <a:buChar char="●"/>
              <a:defRPr sz="2133">
                <a:solidFill>
                  <a:srgbClr val="446652"/>
                </a:solidFill>
              </a:defRPr>
            </a:lvl1pPr>
            <a:lvl2pPr marL="1219170" lvl="1" indent="-440256" algn="ctr">
              <a:lnSpc>
                <a:spcPct val="100000"/>
              </a:lnSpc>
              <a:spcBef>
                <a:spcPts val="2133"/>
              </a:spcBef>
              <a:spcAft>
                <a:spcPts val="0"/>
              </a:spcAft>
              <a:buClr>
                <a:srgbClr val="446652"/>
              </a:buClr>
              <a:buSzPts val="1600"/>
              <a:buChar char="○"/>
              <a:defRPr sz="2133">
                <a:solidFill>
                  <a:srgbClr val="446652"/>
                </a:solidFill>
              </a:defRPr>
            </a:lvl2pPr>
            <a:lvl3pPr marL="1828754" lvl="2" indent="-440256" algn="ctr">
              <a:lnSpc>
                <a:spcPct val="100000"/>
              </a:lnSpc>
              <a:spcBef>
                <a:spcPts val="2133"/>
              </a:spcBef>
              <a:spcAft>
                <a:spcPts val="0"/>
              </a:spcAft>
              <a:buClr>
                <a:srgbClr val="446652"/>
              </a:buClr>
              <a:buSzPts val="1600"/>
              <a:buChar char="■"/>
              <a:defRPr sz="2133">
                <a:solidFill>
                  <a:srgbClr val="446652"/>
                </a:solidFill>
              </a:defRPr>
            </a:lvl3pPr>
            <a:lvl4pPr marL="2438339" lvl="3" indent="-440256" algn="ctr">
              <a:lnSpc>
                <a:spcPct val="100000"/>
              </a:lnSpc>
              <a:spcBef>
                <a:spcPts val="2133"/>
              </a:spcBef>
              <a:spcAft>
                <a:spcPts val="0"/>
              </a:spcAft>
              <a:buClr>
                <a:srgbClr val="446652"/>
              </a:buClr>
              <a:buSzPts val="1600"/>
              <a:buChar char="●"/>
              <a:defRPr sz="2133">
                <a:solidFill>
                  <a:srgbClr val="446652"/>
                </a:solidFill>
              </a:defRPr>
            </a:lvl4pPr>
            <a:lvl5pPr marL="3047924" lvl="4" indent="-440256" algn="ctr">
              <a:lnSpc>
                <a:spcPct val="100000"/>
              </a:lnSpc>
              <a:spcBef>
                <a:spcPts val="2133"/>
              </a:spcBef>
              <a:spcAft>
                <a:spcPts val="0"/>
              </a:spcAft>
              <a:buClr>
                <a:srgbClr val="446652"/>
              </a:buClr>
              <a:buSzPts val="1600"/>
              <a:buChar char="○"/>
              <a:defRPr sz="2133">
                <a:solidFill>
                  <a:srgbClr val="446652"/>
                </a:solidFill>
              </a:defRPr>
            </a:lvl5pPr>
            <a:lvl6pPr marL="3657509" lvl="5" indent="-440256" algn="ctr">
              <a:lnSpc>
                <a:spcPct val="100000"/>
              </a:lnSpc>
              <a:spcBef>
                <a:spcPts val="2133"/>
              </a:spcBef>
              <a:spcAft>
                <a:spcPts val="0"/>
              </a:spcAft>
              <a:buClr>
                <a:srgbClr val="446652"/>
              </a:buClr>
              <a:buSzPts val="1600"/>
              <a:buChar char="■"/>
              <a:defRPr sz="2133">
                <a:solidFill>
                  <a:srgbClr val="446652"/>
                </a:solidFill>
              </a:defRPr>
            </a:lvl6pPr>
            <a:lvl7pPr marL="4267093" lvl="6" indent="-440256" algn="ctr">
              <a:lnSpc>
                <a:spcPct val="100000"/>
              </a:lnSpc>
              <a:spcBef>
                <a:spcPts val="2133"/>
              </a:spcBef>
              <a:spcAft>
                <a:spcPts val="0"/>
              </a:spcAft>
              <a:buClr>
                <a:srgbClr val="446652"/>
              </a:buClr>
              <a:buSzPts val="1600"/>
              <a:buChar char="●"/>
              <a:defRPr sz="2133">
                <a:solidFill>
                  <a:srgbClr val="446652"/>
                </a:solidFill>
              </a:defRPr>
            </a:lvl7pPr>
            <a:lvl8pPr marL="4876678" lvl="7" indent="-440256" algn="ctr">
              <a:lnSpc>
                <a:spcPct val="100000"/>
              </a:lnSpc>
              <a:spcBef>
                <a:spcPts val="2133"/>
              </a:spcBef>
              <a:spcAft>
                <a:spcPts val="0"/>
              </a:spcAft>
              <a:buClr>
                <a:srgbClr val="446652"/>
              </a:buClr>
              <a:buSzPts val="1600"/>
              <a:buChar char="○"/>
              <a:defRPr sz="2133">
                <a:solidFill>
                  <a:srgbClr val="446652"/>
                </a:solidFill>
              </a:defRPr>
            </a:lvl8pPr>
            <a:lvl9pPr marL="5486263" lvl="8" indent="-440256" algn="ctr">
              <a:lnSpc>
                <a:spcPct val="100000"/>
              </a:lnSpc>
              <a:spcBef>
                <a:spcPts val="2133"/>
              </a:spcBef>
              <a:spcAft>
                <a:spcPts val="2133"/>
              </a:spcAft>
              <a:buClr>
                <a:srgbClr val="446652"/>
              </a:buClr>
              <a:buSzPts val="1600"/>
              <a:buChar char="■"/>
              <a:defRPr sz="2133">
                <a:solidFill>
                  <a:srgbClr val="446652"/>
                </a:solidFill>
              </a:defRPr>
            </a:lvl9pPr>
          </a:lstStyle>
          <a:p>
            <a:endParaRPr/>
          </a:p>
        </p:txBody>
      </p:sp>
      <p:sp>
        <p:nvSpPr>
          <p:cNvPr id="25" name="Google Shape;25;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spTree>
    <p:extLst>
      <p:ext uri="{BB962C8B-B14F-4D97-AF65-F5344CB8AC3E}">
        <p14:creationId xmlns:p14="http://schemas.microsoft.com/office/powerpoint/2010/main" val="6861302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6"/>
        <p:cNvGrpSpPr/>
        <p:nvPr/>
      </p:nvGrpSpPr>
      <p:grpSpPr>
        <a:xfrm>
          <a:off x="0" y="0"/>
          <a:ext cx="0" cy="0"/>
          <a:chOff x="0" y="0"/>
          <a:chExt cx="0" cy="0"/>
        </a:xfrm>
      </p:grpSpPr>
      <p:pic>
        <p:nvPicPr>
          <p:cNvPr id="27" name="Google Shape;27;p5"/>
          <p:cNvPicPr preferRelativeResize="0"/>
          <p:nvPr/>
        </p:nvPicPr>
        <p:blipFill>
          <a:blip r:embed="rId2">
            <a:alphaModFix/>
          </a:blip>
          <a:stretch>
            <a:fillRect/>
          </a:stretch>
        </p:blipFill>
        <p:spPr>
          <a:xfrm rot="10800000">
            <a:off x="7970901" y="-1828800"/>
            <a:ext cx="6176899" cy="6246267"/>
          </a:xfrm>
          <a:prstGeom prst="rect">
            <a:avLst/>
          </a:prstGeom>
          <a:noFill/>
          <a:ln>
            <a:noFill/>
          </a:ln>
        </p:spPr>
      </p:pic>
      <p:sp>
        <p:nvSpPr>
          <p:cNvPr id="28" name="Google Shape;28;p5"/>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29" name="Google Shape;29;p5"/>
          <p:cNvSpPr txBox="1">
            <a:spLocks noGrp="1"/>
          </p:cNvSpPr>
          <p:nvPr>
            <p:ph type="body" idx="1"/>
          </p:nvPr>
        </p:nvSpPr>
        <p:spPr>
          <a:xfrm>
            <a:off x="1317033" y="4607600"/>
            <a:ext cx="4436400" cy="1493200"/>
          </a:xfrm>
          <a:prstGeom prst="rect">
            <a:avLst/>
          </a:prstGeom>
        </p:spPr>
        <p:txBody>
          <a:bodyPr spcFirstLastPara="1" wrap="square" lIns="91425" tIns="91425" rIns="91425" bIns="91425" anchor="t" anchorCtr="0">
            <a:noAutofit/>
          </a:bodyPr>
          <a:lstStyle>
            <a:lvl1pPr marL="609585" lvl="0" indent="-440256" algn="ctr">
              <a:spcBef>
                <a:spcPts val="0"/>
              </a:spcBef>
              <a:spcAft>
                <a:spcPts val="0"/>
              </a:spcAft>
              <a:buSzPts val="1600"/>
              <a:buChar char="●"/>
              <a:defRPr sz="2133"/>
            </a:lvl1pPr>
            <a:lvl2pPr marL="1219170" lvl="1" indent="-440256" algn="ctr">
              <a:spcBef>
                <a:spcPts val="2133"/>
              </a:spcBef>
              <a:spcAft>
                <a:spcPts val="0"/>
              </a:spcAft>
              <a:buSzPts val="1600"/>
              <a:buChar char="○"/>
              <a:defRPr sz="2133"/>
            </a:lvl2pPr>
            <a:lvl3pPr marL="1828754" lvl="2" indent="-440256" algn="ctr">
              <a:spcBef>
                <a:spcPts val="2133"/>
              </a:spcBef>
              <a:spcAft>
                <a:spcPts val="0"/>
              </a:spcAft>
              <a:buSzPts val="1600"/>
              <a:buChar char="■"/>
              <a:defRPr sz="2133"/>
            </a:lvl3pPr>
            <a:lvl4pPr marL="2438339" lvl="3" indent="-440256" algn="ctr">
              <a:spcBef>
                <a:spcPts val="2133"/>
              </a:spcBef>
              <a:spcAft>
                <a:spcPts val="0"/>
              </a:spcAft>
              <a:buSzPts val="1600"/>
              <a:buChar char="●"/>
              <a:defRPr sz="2133"/>
            </a:lvl4pPr>
            <a:lvl5pPr marL="3047924" lvl="4" indent="-440256" algn="ctr">
              <a:spcBef>
                <a:spcPts val="2133"/>
              </a:spcBef>
              <a:spcAft>
                <a:spcPts val="0"/>
              </a:spcAft>
              <a:buSzPts val="1600"/>
              <a:buChar char="○"/>
              <a:defRPr sz="2133"/>
            </a:lvl5pPr>
            <a:lvl6pPr marL="3657509" lvl="5" indent="-440256" algn="ctr">
              <a:spcBef>
                <a:spcPts val="2133"/>
              </a:spcBef>
              <a:spcAft>
                <a:spcPts val="0"/>
              </a:spcAft>
              <a:buSzPts val="1600"/>
              <a:buChar char="■"/>
              <a:defRPr sz="2133"/>
            </a:lvl6pPr>
            <a:lvl7pPr marL="4267093" lvl="6" indent="-440256" algn="ctr">
              <a:spcBef>
                <a:spcPts val="2133"/>
              </a:spcBef>
              <a:spcAft>
                <a:spcPts val="0"/>
              </a:spcAft>
              <a:buSzPts val="1600"/>
              <a:buChar char="●"/>
              <a:defRPr sz="2133"/>
            </a:lvl7pPr>
            <a:lvl8pPr marL="4876678" lvl="7" indent="-440256" algn="ctr">
              <a:spcBef>
                <a:spcPts val="2133"/>
              </a:spcBef>
              <a:spcAft>
                <a:spcPts val="0"/>
              </a:spcAft>
              <a:buSzPts val="1600"/>
              <a:buChar char="○"/>
              <a:defRPr sz="2133"/>
            </a:lvl8pPr>
            <a:lvl9pPr marL="5486263" lvl="8" indent="-440256" algn="ctr">
              <a:spcBef>
                <a:spcPts val="2133"/>
              </a:spcBef>
              <a:spcAft>
                <a:spcPts val="2133"/>
              </a:spcAft>
              <a:buSzPts val="1600"/>
              <a:buChar char="■"/>
              <a:defRPr sz="2133"/>
            </a:lvl9pPr>
          </a:lstStyle>
          <a:p>
            <a:endParaRPr/>
          </a:p>
        </p:txBody>
      </p:sp>
      <p:sp>
        <p:nvSpPr>
          <p:cNvPr id="30" name="Google Shape;30;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sp>
        <p:nvSpPr>
          <p:cNvPr id="31" name="Google Shape;31;p5"/>
          <p:cNvSpPr txBox="1">
            <a:spLocks noGrp="1"/>
          </p:cNvSpPr>
          <p:nvPr>
            <p:ph type="body" idx="2"/>
          </p:nvPr>
        </p:nvSpPr>
        <p:spPr>
          <a:xfrm>
            <a:off x="6438557" y="4607600"/>
            <a:ext cx="4436400" cy="14932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sz="2133"/>
            </a:lvl1pPr>
            <a:lvl2pPr marL="1219170" lvl="1" indent="-440256" algn="ctr" rtl="0">
              <a:spcBef>
                <a:spcPts val="2133"/>
              </a:spcBef>
              <a:spcAft>
                <a:spcPts val="0"/>
              </a:spcAft>
              <a:buSzPts val="1600"/>
              <a:buChar char="○"/>
              <a:defRPr sz="2133"/>
            </a:lvl2pPr>
            <a:lvl3pPr marL="1828754" lvl="2" indent="-440256" algn="ctr" rtl="0">
              <a:spcBef>
                <a:spcPts val="2133"/>
              </a:spcBef>
              <a:spcAft>
                <a:spcPts val="0"/>
              </a:spcAft>
              <a:buSzPts val="1600"/>
              <a:buChar char="■"/>
              <a:defRPr sz="2133"/>
            </a:lvl3pPr>
            <a:lvl4pPr marL="2438339" lvl="3" indent="-440256" algn="ctr" rtl="0">
              <a:spcBef>
                <a:spcPts val="2133"/>
              </a:spcBef>
              <a:spcAft>
                <a:spcPts val="0"/>
              </a:spcAft>
              <a:buSzPts val="1600"/>
              <a:buChar char="●"/>
              <a:defRPr sz="2133"/>
            </a:lvl4pPr>
            <a:lvl5pPr marL="3047924" lvl="4" indent="-440256" algn="ctr" rtl="0">
              <a:spcBef>
                <a:spcPts val="2133"/>
              </a:spcBef>
              <a:spcAft>
                <a:spcPts val="0"/>
              </a:spcAft>
              <a:buSzPts val="1600"/>
              <a:buChar char="○"/>
              <a:defRPr sz="2133"/>
            </a:lvl5pPr>
            <a:lvl6pPr marL="3657509" lvl="5" indent="-440256" algn="ctr" rtl="0">
              <a:spcBef>
                <a:spcPts val="2133"/>
              </a:spcBef>
              <a:spcAft>
                <a:spcPts val="0"/>
              </a:spcAft>
              <a:buSzPts val="1600"/>
              <a:buChar char="■"/>
              <a:defRPr sz="2133"/>
            </a:lvl6pPr>
            <a:lvl7pPr marL="4267093" lvl="6" indent="-440256" algn="ctr" rtl="0">
              <a:spcBef>
                <a:spcPts val="2133"/>
              </a:spcBef>
              <a:spcAft>
                <a:spcPts val="0"/>
              </a:spcAft>
              <a:buSzPts val="1600"/>
              <a:buChar char="●"/>
              <a:defRPr sz="2133"/>
            </a:lvl7pPr>
            <a:lvl8pPr marL="4876678" lvl="7" indent="-440256" algn="ctr" rtl="0">
              <a:spcBef>
                <a:spcPts val="2133"/>
              </a:spcBef>
              <a:spcAft>
                <a:spcPts val="0"/>
              </a:spcAft>
              <a:buSzPts val="1600"/>
              <a:buChar char="○"/>
              <a:defRPr sz="2133"/>
            </a:lvl8pPr>
            <a:lvl9pPr marL="5486263" lvl="8" indent="-440256" algn="ctr" rtl="0">
              <a:spcBef>
                <a:spcPts val="2133"/>
              </a:spcBef>
              <a:spcAft>
                <a:spcPts val="2133"/>
              </a:spcAft>
              <a:buSzPts val="1600"/>
              <a:buChar char="■"/>
              <a:defRPr sz="2133"/>
            </a:lvl9pPr>
          </a:lstStyle>
          <a:p>
            <a:endParaRPr/>
          </a:p>
        </p:txBody>
      </p:sp>
      <p:sp>
        <p:nvSpPr>
          <p:cNvPr id="32" name="Google Shape;32;p5"/>
          <p:cNvSpPr txBox="1">
            <a:spLocks noGrp="1"/>
          </p:cNvSpPr>
          <p:nvPr>
            <p:ph type="subTitle" idx="3"/>
          </p:nvPr>
        </p:nvSpPr>
        <p:spPr>
          <a:xfrm>
            <a:off x="1317033" y="3981200"/>
            <a:ext cx="44364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33" name="Google Shape;33;p5"/>
          <p:cNvSpPr txBox="1">
            <a:spLocks noGrp="1"/>
          </p:cNvSpPr>
          <p:nvPr>
            <p:ph type="subTitle" idx="4"/>
          </p:nvPr>
        </p:nvSpPr>
        <p:spPr>
          <a:xfrm>
            <a:off x="6438557" y="3981200"/>
            <a:ext cx="44364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Tree>
    <p:extLst>
      <p:ext uri="{BB962C8B-B14F-4D97-AF65-F5344CB8AC3E}">
        <p14:creationId xmlns:p14="http://schemas.microsoft.com/office/powerpoint/2010/main" val="33038732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1pPr>
            <a:lvl2pPr lvl="1" algn="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2pPr>
            <a:lvl3pPr lvl="2" algn="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3pPr>
            <a:lvl4pPr lvl="3" algn="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4pPr>
            <a:lvl5pPr lvl="4" algn="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5pPr>
            <a:lvl6pPr lvl="5" algn="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6pPr>
            <a:lvl7pPr lvl="6" algn="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7pPr>
            <a:lvl8pPr lvl="7" algn="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8pPr>
            <a:lvl9pPr lvl="8" algn="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9pPr>
          </a:lstStyle>
          <a:p>
            <a:endParaRPr/>
          </a:p>
        </p:txBody>
      </p:sp>
      <p:sp>
        <p:nvSpPr>
          <p:cNvPr id="36" name="Google Shape;36;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pic>
        <p:nvPicPr>
          <p:cNvPr id="37" name="Google Shape;37;p6"/>
          <p:cNvPicPr preferRelativeResize="0"/>
          <p:nvPr/>
        </p:nvPicPr>
        <p:blipFill>
          <a:blip r:embed="rId2">
            <a:alphaModFix/>
          </a:blip>
          <a:stretch>
            <a:fillRect/>
          </a:stretch>
        </p:blipFill>
        <p:spPr>
          <a:xfrm flipH="1">
            <a:off x="7970901" y="2336800"/>
            <a:ext cx="6176899" cy="6246267"/>
          </a:xfrm>
          <a:prstGeom prst="rect">
            <a:avLst/>
          </a:prstGeom>
          <a:noFill/>
          <a:ln>
            <a:noFill/>
          </a:ln>
        </p:spPr>
      </p:pic>
    </p:spTree>
    <p:extLst>
      <p:ext uri="{BB962C8B-B14F-4D97-AF65-F5344CB8AC3E}">
        <p14:creationId xmlns:p14="http://schemas.microsoft.com/office/powerpoint/2010/main" val="17868513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
        <p:cNvGrpSpPr/>
        <p:nvPr/>
      </p:nvGrpSpPr>
      <p:grpSpPr>
        <a:xfrm>
          <a:off x="0" y="0"/>
          <a:ext cx="0" cy="0"/>
          <a:chOff x="0" y="0"/>
          <a:chExt cx="0" cy="0"/>
        </a:xfrm>
      </p:grpSpPr>
      <p:sp>
        <p:nvSpPr>
          <p:cNvPr id="39" name="Google Shape;39;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sp>
        <p:nvSpPr>
          <p:cNvPr id="40" name="Google Shape;40;p7"/>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6C503E"/>
                </a:solidFill>
                <a:latin typeface="PT Serif"/>
                <a:ea typeface="PT Serif"/>
                <a:cs typeface="PT Serif"/>
                <a:sym typeface="PT Serif"/>
              </a:defRPr>
            </a:lvl1pPr>
            <a:lvl2pPr lvl="1" algn="ctr" rtl="0">
              <a:spcBef>
                <a:spcPts val="0"/>
              </a:spcBef>
              <a:spcAft>
                <a:spcPts val="0"/>
              </a:spcAft>
              <a:buNone/>
              <a:defRPr>
                <a:solidFill>
                  <a:srgbClr val="6C503E"/>
                </a:solidFill>
                <a:latin typeface="PT Serif"/>
                <a:ea typeface="PT Serif"/>
                <a:cs typeface="PT Serif"/>
                <a:sym typeface="PT Serif"/>
              </a:defRPr>
            </a:lvl2pPr>
            <a:lvl3pPr lvl="2" algn="ctr" rtl="0">
              <a:spcBef>
                <a:spcPts val="0"/>
              </a:spcBef>
              <a:spcAft>
                <a:spcPts val="0"/>
              </a:spcAft>
              <a:buNone/>
              <a:defRPr>
                <a:solidFill>
                  <a:srgbClr val="6C503E"/>
                </a:solidFill>
                <a:latin typeface="PT Serif"/>
                <a:ea typeface="PT Serif"/>
                <a:cs typeface="PT Serif"/>
                <a:sym typeface="PT Serif"/>
              </a:defRPr>
            </a:lvl3pPr>
            <a:lvl4pPr lvl="3" algn="ctr" rtl="0">
              <a:spcBef>
                <a:spcPts val="0"/>
              </a:spcBef>
              <a:spcAft>
                <a:spcPts val="0"/>
              </a:spcAft>
              <a:buNone/>
              <a:defRPr>
                <a:solidFill>
                  <a:srgbClr val="6C503E"/>
                </a:solidFill>
                <a:latin typeface="PT Serif"/>
                <a:ea typeface="PT Serif"/>
                <a:cs typeface="PT Serif"/>
                <a:sym typeface="PT Serif"/>
              </a:defRPr>
            </a:lvl4pPr>
            <a:lvl5pPr lvl="4" algn="ctr" rtl="0">
              <a:spcBef>
                <a:spcPts val="0"/>
              </a:spcBef>
              <a:spcAft>
                <a:spcPts val="0"/>
              </a:spcAft>
              <a:buNone/>
              <a:defRPr>
                <a:solidFill>
                  <a:srgbClr val="6C503E"/>
                </a:solidFill>
                <a:latin typeface="PT Serif"/>
                <a:ea typeface="PT Serif"/>
                <a:cs typeface="PT Serif"/>
                <a:sym typeface="PT Serif"/>
              </a:defRPr>
            </a:lvl5pPr>
            <a:lvl6pPr lvl="5" algn="ctr" rtl="0">
              <a:spcBef>
                <a:spcPts val="0"/>
              </a:spcBef>
              <a:spcAft>
                <a:spcPts val="0"/>
              </a:spcAft>
              <a:buNone/>
              <a:defRPr>
                <a:solidFill>
                  <a:srgbClr val="6C503E"/>
                </a:solidFill>
                <a:latin typeface="PT Serif"/>
                <a:ea typeface="PT Serif"/>
                <a:cs typeface="PT Serif"/>
                <a:sym typeface="PT Serif"/>
              </a:defRPr>
            </a:lvl6pPr>
            <a:lvl7pPr lvl="6" algn="ctr" rtl="0">
              <a:spcBef>
                <a:spcPts val="0"/>
              </a:spcBef>
              <a:spcAft>
                <a:spcPts val="0"/>
              </a:spcAft>
              <a:buNone/>
              <a:defRPr>
                <a:solidFill>
                  <a:srgbClr val="6C503E"/>
                </a:solidFill>
                <a:latin typeface="PT Serif"/>
                <a:ea typeface="PT Serif"/>
                <a:cs typeface="PT Serif"/>
                <a:sym typeface="PT Serif"/>
              </a:defRPr>
            </a:lvl7pPr>
            <a:lvl8pPr lvl="7" algn="ctr" rtl="0">
              <a:spcBef>
                <a:spcPts val="0"/>
              </a:spcBef>
              <a:spcAft>
                <a:spcPts val="0"/>
              </a:spcAft>
              <a:buNone/>
              <a:defRPr>
                <a:solidFill>
                  <a:srgbClr val="6C503E"/>
                </a:solidFill>
                <a:latin typeface="PT Serif"/>
                <a:ea typeface="PT Serif"/>
                <a:cs typeface="PT Serif"/>
                <a:sym typeface="PT Serif"/>
              </a:defRPr>
            </a:lvl8pPr>
            <a:lvl9pPr lvl="8" algn="ctr" rtl="0">
              <a:spcBef>
                <a:spcPts val="0"/>
              </a:spcBef>
              <a:spcAft>
                <a:spcPts val="0"/>
              </a:spcAft>
              <a:buNone/>
              <a:defRPr>
                <a:solidFill>
                  <a:srgbClr val="6C503E"/>
                </a:solidFill>
                <a:latin typeface="PT Serif"/>
                <a:ea typeface="PT Serif"/>
                <a:cs typeface="PT Serif"/>
                <a:sym typeface="PT Serif"/>
              </a:defRPr>
            </a:lvl9pPr>
          </a:lstStyle>
          <a:p>
            <a:endParaRPr/>
          </a:p>
        </p:txBody>
      </p:sp>
      <p:sp>
        <p:nvSpPr>
          <p:cNvPr id="41" name="Google Shape;41;p7"/>
          <p:cNvSpPr txBox="1">
            <a:spLocks noGrp="1"/>
          </p:cNvSpPr>
          <p:nvPr>
            <p:ph type="body" idx="1"/>
          </p:nvPr>
        </p:nvSpPr>
        <p:spPr>
          <a:xfrm>
            <a:off x="960000" y="2028500"/>
            <a:ext cx="4628000" cy="4109600"/>
          </a:xfrm>
          <a:prstGeom prst="rect">
            <a:avLst/>
          </a:prstGeom>
        </p:spPr>
        <p:txBody>
          <a:bodyPr spcFirstLastPara="1" wrap="square" lIns="91425" tIns="91425" rIns="91425" bIns="91425" anchor="ctr" anchorCtr="0">
            <a:noAutofit/>
          </a:bodyPr>
          <a:lstStyle>
            <a:lvl1pPr marL="609585" lvl="0" indent="-440256" rtl="0">
              <a:lnSpc>
                <a:spcPct val="100000"/>
              </a:lnSpc>
              <a:spcBef>
                <a:spcPts val="0"/>
              </a:spcBef>
              <a:spcAft>
                <a:spcPts val="0"/>
              </a:spcAft>
              <a:buSzPts val="1600"/>
              <a:buFont typeface="Molengo"/>
              <a:buChar char="●"/>
              <a:defRPr sz="2133"/>
            </a:lvl1pPr>
            <a:lvl2pPr marL="1219170" lvl="1" indent="-440256" rtl="0">
              <a:lnSpc>
                <a:spcPct val="100000"/>
              </a:lnSpc>
              <a:spcBef>
                <a:spcPts val="2133"/>
              </a:spcBef>
              <a:spcAft>
                <a:spcPts val="0"/>
              </a:spcAft>
              <a:buSzPts val="1600"/>
              <a:buFont typeface="Molengo"/>
              <a:buChar char="○"/>
              <a:defRPr sz="2133"/>
            </a:lvl2pPr>
            <a:lvl3pPr marL="1828754" lvl="2" indent="-440256" rtl="0">
              <a:lnSpc>
                <a:spcPct val="100000"/>
              </a:lnSpc>
              <a:spcBef>
                <a:spcPts val="2133"/>
              </a:spcBef>
              <a:spcAft>
                <a:spcPts val="0"/>
              </a:spcAft>
              <a:buSzPts val="1600"/>
              <a:buFont typeface="Molengo"/>
              <a:buChar char="■"/>
              <a:defRPr sz="2133"/>
            </a:lvl3pPr>
            <a:lvl4pPr marL="2438339" lvl="3" indent="-440256" rtl="0">
              <a:lnSpc>
                <a:spcPct val="100000"/>
              </a:lnSpc>
              <a:spcBef>
                <a:spcPts val="2133"/>
              </a:spcBef>
              <a:spcAft>
                <a:spcPts val="0"/>
              </a:spcAft>
              <a:buSzPts val="1600"/>
              <a:buFont typeface="Molengo"/>
              <a:buChar char="●"/>
              <a:defRPr sz="2133"/>
            </a:lvl4pPr>
            <a:lvl5pPr marL="3047924" lvl="4" indent="-440256" rtl="0">
              <a:lnSpc>
                <a:spcPct val="100000"/>
              </a:lnSpc>
              <a:spcBef>
                <a:spcPts val="2133"/>
              </a:spcBef>
              <a:spcAft>
                <a:spcPts val="0"/>
              </a:spcAft>
              <a:buSzPts val="1600"/>
              <a:buFont typeface="Molengo"/>
              <a:buChar char="○"/>
              <a:defRPr sz="2133"/>
            </a:lvl5pPr>
            <a:lvl6pPr marL="3657509" lvl="5" indent="-440256" rtl="0">
              <a:lnSpc>
                <a:spcPct val="100000"/>
              </a:lnSpc>
              <a:spcBef>
                <a:spcPts val="2133"/>
              </a:spcBef>
              <a:spcAft>
                <a:spcPts val="0"/>
              </a:spcAft>
              <a:buSzPts val="1600"/>
              <a:buFont typeface="Molengo"/>
              <a:buChar char="■"/>
              <a:defRPr sz="2133"/>
            </a:lvl6pPr>
            <a:lvl7pPr marL="4267093" lvl="6" indent="-440256" rtl="0">
              <a:lnSpc>
                <a:spcPct val="100000"/>
              </a:lnSpc>
              <a:spcBef>
                <a:spcPts val="2133"/>
              </a:spcBef>
              <a:spcAft>
                <a:spcPts val="0"/>
              </a:spcAft>
              <a:buSzPts val="1600"/>
              <a:buFont typeface="Molengo"/>
              <a:buChar char="●"/>
              <a:defRPr sz="2133"/>
            </a:lvl7pPr>
            <a:lvl8pPr marL="4876678" lvl="7" indent="-440256" rtl="0">
              <a:lnSpc>
                <a:spcPct val="100000"/>
              </a:lnSpc>
              <a:spcBef>
                <a:spcPts val="2133"/>
              </a:spcBef>
              <a:spcAft>
                <a:spcPts val="0"/>
              </a:spcAft>
              <a:buSzPts val="1600"/>
              <a:buFont typeface="Molengo"/>
              <a:buChar char="○"/>
              <a:defRPr sz="2133"/>
            </a:lvl8pPr>
            <a:lvl9pPr marL="5486263" lvl="8" indent="-440256" rtl="0">
              <a:lnSpc>
                <a:spcPct val="100000"/>
              </a:lnSpc>
              <a:spcBef>
                <a:spcPts val="2133"/>
              </a:spcBef>
              <a:spcAft>
                <a:spcPts val="2133"/>
              </a:spcAft>
              <a:buSzPts val="1600"/>
              <a:buFont typeface="Molengo"/>
              <a:buChar char="■"/>
              <a:defRPr sz="2133"/>
            </a:lvl9pPr>
          </a:lstStyle>
          <a:p>
            <a:endParaRPr/>
          </a:p>
        </p:txBody>
      </p:sp>
    </p:spTree>
    <p:extLst>
      <p:ext uri="{BB962C8B-B14F-4D97-AF65-F5344CB8AC3E}">
        <p14:creationId xmlns:p14="http://schemas.microsoft.com/office/powerpoint/2010/main" val="15378384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pic>
        <p:nvPicPr>
          <p:cNvPr id="44" name="Google Shape;44;p8"/>
          <p:cNvPicPr preferRelativeResize="0"/>
          <p:nvPr/>
        </p:nvPicPr>
        <p:blipFill>
          <a:blip r:embed="rId2">
            <a:alphaModFix/>
          </a:blip>
          <a:stretch>
            <a:fillRect/>
          </a:stretch>
        </p:blipFill>
        <p:spPr>
          <a:xfrm rot="10800000" flipH="1">
            <a:off x="-2164466" y="-1674267"/>
            <a:ext cx="6176899" cy="6246267"/>
          </a:xfrm>
          <a:prstGeom prst="rect">
            <a:avLst/>
          </a:prstGeom>
          <a:noFill/>
          <a:ln>
            <a:noFill/>
          </a:ln>
        </p:spPr>
      </p:pic>
      <p:sp>
        <p:nvSpPr>
          <p:cNvPr id="45" name="Google Shape;45;p8"/>
          <p:cNvSpPr txBox="1">
            <a:spLocks noGrp="1"/>
          </p:cNvSpPr>
          <p:nvPr>
            <p:ph type="ctrTitle"/>
          </p:nvPr>
        </p:nvSpPr>
        <p:spPr>
          <a:xfrm>
            <a:off x="960000" y="2581300"/>
            <a:ext cx="10272000" cy="1212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6C503E"/>
              </a:buClr>
              <a:buSzPts val="7000"/>
              <a:buFont typeface="PT Serif"/>
              <a:buNone/>
              <a:defRPr sz="9333">
                <a:solidFill>
                  <a:srgbClr val="6C503E"/>
                </a:solidFill>
                <a:latin typeface="PT Serif"/>
                <a:ea typeface="PT Serif"/>
                <a:cs typeface="PT Serif"/>
                <a:sym typeface="PT Serif"/>
              </a:defRPr>
            </a:lvl1pPr>
            <a:lvl2pPr lvl="1" algn="ctr" rtl="0">
              <a:spcBef>
                <a:spcPts val="0"/>
              </a:spcBef>
              <a:spcAft>
                <a:spcPts val="0"/>
              </a:spcAft>
              <a:buSzPts val="7000"/>
              <a:buFont typeface="PT Serif"/>
              <a:buNone/>
              <a:defRPr sz="9333">
                <a:latin typeface="PT Serif"/>
                <a:ea typeface="PT Serif"/>
                <a:cs typeface="PT Serif"/>
                <a:sym typeface="PT Serif"/>
              </a:defRPr>
            </a:lvl2pPr>
            <a:lvl3pPr lvl="2" algn="ctr" rtl="0">
              <a:spcBef>
                <a:spcPts val="0"/>
              </a:spcBef>
              <a:spcAft>
                <a:spcPts val="0"/>
              </a:spcAft>
              <a:buSzPts val="7000"/>
              <a:buFont typeface="PT Serif"/>
              <a:buNone/>
              <a:defRPr sz="9333">
                <a:latin typeface="PT Serif"/>
                <a:ea typeface="PT Serif"/>
                <a:cs typeface="PT Serif"/>
                <a:sym typeface="PT Serif"/>
              </a:defRPr>
            </a:lvl3pPr>
            <a:lvl4pPr lvl="3" algn="ctr" rtl="0">
              <a:spcBef>
                <a:spcPts val="0"/>
              </a:spcBef>
              <a:spcAft>
                <a:spcPts val="0"/>
              </a:spcAft>
              <a:buSzPts val="7000"/>
              <a:buFont typeface="PT Serif"/>
              <a:buNone/>
              <a:defRPr sz="9333">
                <a:latin typeface="PT Serif"/>
                <a:ea typeface="PT Serif"/>
                <a:cs typeface="PT Serif"/>
                <a:sym typeface="PT Serif"/>
              </a:defRPr>
            </a:lvl4pPr>
            <a:lvl5pPr lvl="4" algn="ctr" rtl="0">
              <a:spcBef>
                <a:spcPts val="0"/>
              </a:spcBef>
              <a:spcAft>
                <a:spcPts val="0"/>
              </a:spcAft>
              <a:buSzPts val="7000"/>
              <a:buFont typeface="PT Serif"/>
              <a:buNone/>
              <a:defRPr sz="9333">
                <a:latin typeface="PT Serif"/>
                <a:ea typeface="PT Serif"/>
                <a:cs typeface="PT Serif"/>
                <a:sym typeface="PT Serif"/>
              </a:defRPr>
            </a:lvl5pPr>
            <a:lvl6pPr lvl="5" algn="ctr" rtl="0">
              <a:spcBef>
                <a:spcPts val="0"/>
              </a:spcBef>
              <a:spcAft>
                <a:spcPts val="0"/>
              </a:spcAft>
              <a:buSzPts val="7000"/>
              <a:buFont typeface="PT Serif"/>
              <a:buNone/>
              <a:defRPr sz="9333">
                <a:latin typeface="PT Serif"/>
                <a:ea typeface="PT Serif"/>
                <a:cs typeface="PT Serif"/>
                <a:sym typeface="PT Serif"/>
              </a:defRPr>
            </a:lvl6pPr>
            <a:lvl7pPr lvl="6" algn="ctr" rtl="0">
              <a:spcBef>
                <a:spcPts val="0"/>
              </a:spcBef>
              <a:spcAft>
                <a:spcPts val="0"/>
              </a:spcAft>
              <a:buSzPts val="7000"/>
              <a:buFont typeface="PT Serif"/>
              <a:buNone/>
              <a:defRPr sz="9333">
                <a:latin typeface="PT Serif"/>
                <a:ea typeface="PT Serif"/>
                <a:cs typeface="PT Serif"/>
                <a:sym typeface="PT Serif"/>
              </a:defRPr>
            </a:lvl7pPr>
            <a:lvl8pPr lvl="7" algn="ctr" rtl="0">
              <a:spcBef>
                <a:spcPts val="0"/>
              </a:spcBef>
              <a:spcAft>
                <a:spcPts val="0"/>
              </a:spcAft>
              <a:buSzPts val="7000"/>
              <a:buFont typeface="PT Serif"/>
              <a:buNone/>
              <a:defRPr sz="9333">
                <a:latin typeface="PT Serif"/>
                <a:ea typeface="PT Serif"/>
                <a:cs typeface="PT Serif"/>
                <a:sym typeface="PT Serif"/>
              </a:defRPr>
            </a:lvl8pPr>
            <a:lvl9pPr lvl="8" algn="ctr" rtl="0">
              <a:spcBef>
                <a:spcPts val="0"/>
              </a:spcBef>
              <a:spcAft>
                <a:spcPts val="0"/>
              </a:spcAft>
              <a:buSzPts val="7000"/>
              <a:buFont typeface="PT Serif"/>
              <a:buNone/>
              <a:defRPr sz="9333">
                <a:latin typeface="PT Serif"/>
                <a:ea typeface="PT Serif"/>
                <a:cs typeface="PT Serif"/>
                <a:sym typeface="PT Serif"/>
              </a:defRPr>
            </a:lvl9pPr>
          </a:lstStyle>
          <a:p>
            <a:endParaRPr/>
          </a:p>
        </p:txBody>
      </p:sp>
      <p:sp>
        <p:nvSpPr>
          <p:cNvPr id="46" name="Google Shape;46;p8"/>
          <p:cNvSpPr txBox="1">
            <a:spLocks noGrp="1"/>
          </p:cNvSpPr>
          <p:nvPr>
            <p:ph type="subTitle" idx="1"/>
          </p:nvPr>
        </p:nvSpPr>
        <p:spPr>
          <a:xfrm>
            <a:off x="977900" y="3911600"/>
            <a:ext cx="10254000" cy="66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a:lvl1pPr>
            <a:lvl2pPr lvl="1" algn="ctr" rtl="0">
              <a:spcBef>
                <a:spcPts val="2133"/>
              </a:spcBef>
              <a:spcAft>
                <a:spcPts val="0"/>
              </a:spcAft>
              <a:buSzPts val="1600"/>
              <a:buNone/>
              <a:defRPr/>
            </a:lvl2pPr>
            <a:lvl3pPr lvl="2" algn="ctr" rtl="0">
              <a:spcBef>
                <a:spcPts val="2133"/>
              </a:spcBef>
              <a:spcAft>
                <a:spcPts val="0"/>
              </a:spcAft>
              <a:buSzPts val="1600"/>
              <a:buNone/>
              <a:defRPr/>
            </a:lvl3pPr>
            <a:lvl4pPr lvl="3" algn="ctr" rtl="0">
              <a:spcBef>
                <a:spcPts val="2133"/>
              </a:spcBef>
              <a:spcAft>
                <a:spcPts val="0"/>
              </a:spcAft>
              <a:buSzPts val="1600"/>
              <a:buNone/>
              <a:defRPr/>
            </a:lvl4pPr>
            <a:lvl5pPr lvl="4" algn="ctr" rtl="0">
              <a:spcBef>
                <a:spcPts val="2133"/>
              </a:spcBef>
              <a:spcAft>
                <a:spcPts val="0"/>
              </a:spcAft>
              <a:buSzPts val="1600"/>
              <a:buNone/>
              <a:defRPr/>
            </a:lvl5pPr>
            <a:lvl6pPr lvl="5" algn="ctr" rtl="0">
              <a:spcBef>
                <a:spcPts val="2133"/>
              </a:spcBef>
              <a:spcAft>
                <a:spcPts val="0"/>
              </a:spcAft>
              <a:buSzPts val="1600"/>
              <a:buNone/>
              <a:defRPr/>
            </a:lvl6pPr>
            <a:lvl7pPr lvl="6" algn="ctr" rtl="0">
              <a:spcBef>
                <a:spcPts val="2133"/>
              </a:spcBef>
              <a:spcAft>
                <a:spcPts val="0"/>
              </a:spcAft>
              <a:buSzPts val="1600"/>
              <a:buNone/>
              <a:defRPr/>
            </a:lvl7pPr>
            <a:lvl8pPr lvl="7" algn="ctr" rtl="0">
              <a:spcBef>
                <a:spcPts val="2133"/>
              </a:spcBef>
              <a:spcAft>
                <a:spcPts val="0"/>
              </a:spcAft>
              <a:buSzPts val="1600"/>
              <a:buNone/>
              <a:defRPr/>
            </a:lvl8pPr>
            <a:lvl9pPr lvl="8" algn="ctr" rtl="0">
              <a:spcBef>
                <a:spcPts val="2133"/>
              </a:spcBef>
              <a:spcAft>
                <a:spcPts val="2133"/>
              </a:spcAft>
              <a:buSzPts val="1600"/>
              <a:buNone/>
              <a:defRPr/>
            </a:lvl9pPr>
          </a:lstStyle>
          <a:p>
            <a:endParaRPr/>
          </a:p>
        </p:txBody>
      </p:sp>
      <p:pic>
        <p:nvPicPr>
          <p:cNvPr id="47" name="Google Shape;47;p8"/>
          <p:cNvPicPr preferRelativeResize="0"/>
          <p:nvPr/>
        </p:nvPicPr>
        <p:blipFill>
          <a:blip r:embed="rId2">
            <a:alphaModFix/>
          </a:blip>
          <a:stretch>
            <a:fillRect/>
          </a:stretch>
        </p:blipFill>
        <p:spPr>
          <a:xfrm flipH="1">
            <a:off x="8072501" y="2336800"/>
            <a:ext cx="6176899" cy="6246267"/>
          </a:xfrm>
          <a:prstGeom prst="rect">
            <a:avLst/>
          </a:prstGeom>
          <a:noFill/>
          <a:ln>
            <a:noFill/>
          </a:ln>
        </p:spPr>
      </p:pic>
    </p:spTree>
    <p:extLst>
      <p:ext uri="{BB962C8B-B14F-4D97-AF65-F5344CB8AC3E}">
        <p14:creationId xmlns:p14="http://schemas.microsoft.com/office/powerpoint/2010/main" val="13868739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pic>
        <p:nvPicPr>
          <p:cNvPr id="50" name="Google Shape;50;p9"/>
          <p:cNvPicPr preferRelativeResize="0"/>
          <p:nvPr/>
        </p:nvPicPr>
        <p:blipFill>
          <a:blip r:embed="rId2">
            <a:alphaModFix/>
          </a:blip>
          <a:stretch>
            <a:fillRect/>
          </a:stretch>
        </p:blipFill>
        <p:spPr>
          <a:xfrm rot="10800000">
            <a:off x="7970901" y="-1828800"/>
            <a:ext cx="6176899" cy="6246267"/>
          </a:xfrm>
          <a:prstGeom prst="rect">
            <a:avLst/>
          </a:prstGeom>
          <a:noFill/>
          <a:ln>
            <a:noFill/>
          </a:ln>
        </p:spPr>
      </p:pic>
      <p:sp>
        <p:nvSpPr>
          <p:cNvPr id="51" name="Google Shape;51;p9"/>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6C503E"/>
                </a:solidFill>
                <a:latin typeface="PT Serif"/>
                <a:ea typeface="PT Serif"/>
                <a:cs typeface="PT Serif"/>
                <a:sym typeface="PT Serif"/>
              </a:defRPr>
            </a:lvl1pPr>
            <a:lvl2pPr lvl="1" algn="ctr" rtl="0">
              <a:spcBef>
                <a:spcPts val="0"/>
              </a:spcBef>
              <a:spcAft>
                <a:spcPts val="0"/>
              </a:spcAft>
              <a:buNone/>
              <a:defRPr>
                <a:solidFill>
                  <a:srgbClr val="6C503E"/>
                </a:solidFill>
                <a:latin typeface="PT Serif"/>
                <a:ea typeface="PT Serif"/>
                <a:cs typeface="PT Serif"/>
                <a:sym typeface="PT Serif"/>
              </a:defRPr>
            </a:lvl2pPr>
            <a:lvl3pPr lvl="2" algn="ctr" rtl="0">
              <a:spcBef>
                <a:spcPts val="0"/>
              </a:spcBef>
              <a:spcAft>
                <a:spcPts val="0"/>
              </a:spcAft>
              <a:buNone/>
              <a:defRPr>
                <a:solidFill>
                  <a:srgbClr val="6C503E"/>
                </a:solidFill>
                <a:latin typeface="PT Serif"/>
                <a:ea typeface="PT Serif"/>
                <a:cs typeface="PT Serif"/>
                <a:sym typeface="PT Serif"/>
              </a:defRPr>
            </a:lvl3pPr>
            <a:lvl4pPr lvl="3" algn="ctr" rtl="0">
              <a:spcBef>
                <a:spcPts val="0"/>
              </a:spcBef>
              <a:spcAft>
                <a:spcPts val="0"/>
              </a:spcAft>
              <a:buNone/>
              <a:defRPr>
                <a:solidFill>
                  <a:srgbClr val="6C503E"/>
                </a:solidFill>
                <a:latin typeface="PT Serif"/>
                <a:ea typeface="PT Serif"/>
                <a:cs typeface="PT Serif"/>
                <a:sym typeface="PT Serif"/>
              </a:defRPr>
            </a:lvl4pPr>
            <a:lvl5pPr lvl="4" algn="ctr" rtl="0">
              <a:spcBef>
                <a:spcPts val="0"/>
              </a:spcBef>
              <a:spcAft>
                <a:spcPts val="0"/>
              </a:spcAft>
              <a:buNone/>
              <a:defRPr>
                <a:solidFill>
                  <a:srgbClr val="6C503E"/>
                </a:solidFill>
                <a:latin typeface="PT Serif"/>
                <a:ea typeface="PT Serif"/>
                <a:cs typeface="PT Serif"/>
                <a:sym typeface="PT Serif"/>
              </a:defRPr>
            </a:lvl5pPr>
            <a:lvl6pPr lvl="5" algn="ctr" rtl="0">
              <a:spcBef>
                <a:spcPts val="0"/>
              </a:spcBef>
              <a:spcAft>
                <a:spcPts val="0"/>
              </a:spcAft>
              <a:buNone/>
              <a:defRPr>
                <a:solidFill>
                  <a:srgbClr val="6C503E"/>
                </a:solidFill>
                <a:latin typeface="PT Serif"/>
                <a:ea typeface="PT Serif"/>
                <a:cs typeface="PT Serif"/>
                <a:sym typeface="PT Serif"/>
              </a:defRPr>
            </a:lvl6pPr>
            <a:lvl7pPr lvl="6" algn="ctr" rtl="0">
              <a:spcBef>
                <a:spcPts val="0"/>
              </a:spcBef>
              <a:spcAft>
                <a:spcPts val="0"/>
              </a:spcAft>
              <a:buNone/>
              <a:defRPr>
                <a:solidFill>
                  <a:srgbClr val="6C503E"/>
                </a:solidFill>
                <a:latin typeface="PT Serif"/>
                <a:ea typeface="PT Serif"/>
                <a:cs typeface="PT Serif"/>
                <a:sym typeface="PT Serif"/>
              </a:defRPr>
            </a:lvl7pPr>
            <a:lvl8pPr lvl="7" algn="ctr" rtl="0">
              <a:spcBef>
                <a:spcPts val="0"/>
              </a:spcBef>
              <a:spcAft>
                <a:spcPts val="0"/>
              </a:spcAft>
              <a:buNone/>
              <a:defRPr>
                <a:solidFill>
                  <a:srgbClr val="6C503E"/>
                </a:solidFill>
                <a:latin typeface="PT Serif"/>
                <a:ea typeface="PT Serif"/>
                <a:cs typeface="PT Serif"/>
                <a:sym typeface="PT Serif"/>
              </a:defRPr>
            </a:lvl8pPr>
            <a:lvl9pPr lvl="8" algn="ctr" rtl="0">
              <a:spcBef>
                <a:spcPts val="0"/>
              </a:spcBef>
              <a:spcAft>
                <a:spcPts val="0"/>
              </a:spcAft>
              <a:buNone/>
              <a:defRPr>
                <a:solidFill>
                  <a:srgbClr val="6C503E"/>
                </a:solidFill>
                <a:latin typeface="PT Serif"/>
                <a:ea typeface="PT Serif"/>
                <a:cs typeface="PT Serif"/>
                <a:sym typeface="PT Serif"/>
              </a:defRPr>
            </a:lvl9pPr>
          </a:lstStyle>
          <a:p>
            <a:endParaRPr/>
          </a:p>
        </p:txBody>
      </p:sp>
      <p:sp>
        <p:nvSpPr>
          <p:cNvPr id="52" name="Google Shape;52;p9"/>
          <p:cNvSpPr txBox="1">
            <a:spLocks noGrp="1"/>
          </p:cNvSpPr>
          <p:nvPr>
            <p:ph type="body" idx="1"/>
          </p:nvPr>
        </p:nvSpPr>
        <p:spPr>
          <a:xfrm>
            <a:off x="7015600" y="3327300"/>
            <a:ext cx="4114800" cy="1680400"/>
          </a:xfrm>
          <a:prstGeom prst="rect">
            <a:avLst/>
          </a:prstGeom>
        </p:spPr>
        <p:txBody>
          <a:bodyPr spcFirstLastPara="1" wrap="square" lIns="91425" tIns="91425" rIns="91425" bIns="91425" anchor="ctr" anchorCtr="0">
            <a:noAutofit/>
          </a:bodyPr>
          <a:lstStyle>
            <a:lvl1pPr marL="609585" lvl="0" indent="-440256" rtl="0">
              <a:lnSpc>
                <a:spcPct val="100000"/>
              </a:lnSpc>
              <a:spcBef>
                <a:spcPts val="0"/>
              </a:spcBef>
              <a:spcAft>
                <a:spcPts val="0"/>
              </a:spcAft>
              <a:buClr>
                <a:srgbClr val="446652"/>
              </a:buClr>
              <a:buSzPts val="1600"/>
              <a:buChar char="●"/>
              <a:defRPr sz="2133">
                <a:solidFill>
                  <a:srgbClr val="446652"/>
                </a:solidFill>
              </a:defRPr>
            </a:lvl1pPr>
            <a:lvl2pPr marL="1219170" lvl="1" indent="-440256" rtl="0">
              <a:lnSpc>
                <a:spcPct val="100000"/>
              </a:lnSpc>
              <a:spcBef>
                <a:spcPts val="2133"/>
              </a:spcBef>
              <a:spcAft>
                <a:spcPts val="0"/>
              </a:spcAft>
              <a:buClr>
                <a:srgbClr val="446652"/>
              </a:buClr>
              <a:buSzPts val="1600"/>
              <a:buChar char="○"/>
              <a:defRPr sz="2133">
                <a:solidFill>
                  <a:srgbClr val="446652"/>
                </a:solidFill>
              </a:defRPr>
            </a:lvl2pPr>
            <a:lvl3pPr marL="1828754" lvl="2" indent="-440256" rtl="0">
              <a:lnSpc>
                <a:spcPct val="100000"/>
              </a:lnSpc>
              <a:spcBef>
                <a:spcPts val="2133"/>
              </a:spcBef>
              <a:spcAft>
                <a:spcPts val="0"/>
              </a:spcAft>
              <a:buClr>
                <a:srgbClr val="446652"/>
              </a:buClr>
              <a:buSzPts val="1600"/>
              <a:buChar char="■"/>
              <a:defRPr sz="2133">
                <a:solidFill>
                  <a:srgbClr val="446652"/>
                </a:solidFill>
              </a:defRPr>
            </a:lvl3pPr>
            <a:lvl4pPr marL="2438339" lvl="3" indent="-440256" rtl="0">
              <a:lnSpc>
                <a:spcPct val="100000"/>
              </a:lnSpc>
              <a:spcBef>
                <a:spcPts val="2133"/>
              </a:spcBef>
              <a:spcAft>
                <a:spcPts val="0"/>
              </a:spcAft>
              <a:buClr>
                <a:srgbClr val="446652"/>
              </a:buClr>
              <a:buSzPts val="1600"/>
              <a:buChar char="●"/>
              <a:defRPr sz="2133">
                <a:solidFill>
                  <a:srgbClr val="446652"/>
                </a:solidFill>
              </a:defRPr>
            </a:lvl4pPr>
            <a:lvl5pPr marL="3047924" lvl="4" indent="-440256" rtl="0">
              <a:lnSpc>
                <a:spcPct val="100000"/>
              </a:lnSpc>
              <a:spcBef>
                <a:spcPts val="2133"/>
              </a:spcBef>
              <a:spcAft>
                <a:spcPts val="0"/>
              </a:spcAft>
              <a:buClr>
                <a:srgbClr val="446652"/>
              </a:buClr>
              <a:buSzPts val="1600"/>
              <a:buChar char="○"/>
              <a:defRPr sz="2133">
                <a:solidFill>
                  <a:srgbClr val="446652"/>
                </a:solidFill>
              </a:defRPr>
            </a:lvl5pPr>
            <a:lvl6pPr marL="3657509" lvl="5" indent="-440256" rtl="0">
              <a:lnSpc>
                <a:spcPct val="100000"/>
              </a:lnSpc>
              <a:spcBef>
                <a:spcPts val="2133"/>
              </a:spcBef>
              <a:spcAft>
                <a:spcPts val="0"/>
              </a:spcAft>
              <a:buClr>
                <a:srgbClr val="446652"/>
              </a:buClr>
              <a:buSzPts val="1600"/>
              <a:buChar char="■"/>
              <a:defRPr sz="2133">
                <a:solidFill>
                  <a:srgbClr val="446652"/>
                </a:solidFill>
              </a:defRPr>
            </a:lvl6pPr>
            <a:lvl7pPr marL="4267093" lvl="6" indent="-440256" rtl="0">
              <a:lnSpc>
                <a:spcPct val="100000"/>
              </a:lnSpc>
              <a:spcBef>
                <a:spcPts val="2133"/>
              </a:spcBef>
              <a:spcAft>
                <a:spcPts val="0"/>
              </a:spcAft>
              <a:buClr>
                <a:srgbClr val="446652"/>
              </a:buClr>
              <a:buSzPts val="1600"/>
              <a:buChar char="●"/>
              <a:defRPr sz="2133">
                <a:solidFill>
                  <a:srgbClr val="446652"/>
                </a:solidFill>
              </a:defRPr>
            </a:lvl7pPr>
            <a:lvl8pPr marL="4876678" lvl="7" indent="-440256" rtl="0">
              <a:lnSpc>
                <a:spcPct val="100000"/>
              </a:lnSpc>
              <a:spcBef>
                <a:spcPts val="2133"/>
              </a:spcBef>
              <a:spcAft>
                <a:spcPts val="0"/>
              </a:spcAft>
              <a:buClr>
                <a:srgbClr val="446652"/>
              </a:buClr>
              <a:buSzPts val="1600"/>
              <a:buChar char="○"/>
              <a:defRPr sz="2133">
                <a:solidFill>
                  <a:srgbClr val="446652"/>
                </a:solidFill>
              </a:defRPr>
            </a:lvl8pPr>
            <a:lvl9pPr marL="5486263" lvl="8" indent="-440256" rtl="0">
              <a:lnSpc>
                <a:spcPct val="100000"/>
              </a:lnSpc>
              <a:spcBef>
                <a:spcPts val="2133"/>
              </a:spcBef>
              <a:spcAft>
                <a:spcPts val="2133"/>
              </a:spcAft>
              <a:buClr>
                <a:srgbClr val="446652"/>
              </a:buClr>
              <a:buSzPts val="1600"/>
              <a:buChar char="■"/>
              <a:defRPr sz="2133">
                <a:solidFill>
                  <a:srgbClr val="446652"/>
                </a:solidFill>
              </a:defRPr>
            </a:lvl9pPr>
          </a:lstStyle>
          <a:p>
            <a:endParaRPr/>
          </a:p>
        </p:txBody>
      </p:sp>
    </p:spTree>
    <p:extLst>
      <p:ext uri="{BB962C8B-B14F-4D97-AF65-F5344CB8AC3E}">
        <p14:creationId xmlns:p14="http://schemas.microsoft.com/office/powerpoint/2010/main" val="42448205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3"/>
        <p:cNvGrpSpPr/>
        <p:nvPr/>
      </p:nvGrpSpPr>
      <p:grpSpPr>
        <a:xfrm>
          <a:off x="0" y="0"/>
          <a:ext cx="0" cy="0"/>
          <a:chOff x="0" y="0"/>
          <a:chExt cx="0" cy="0"/>
        </a:xfrm>
      </p:grpSpPr>
      <p:sp>
        <p:nvSpPr>
          <p:cNvPr id="54" name="Google Shape;54;p10"/>
          <p:cNvSpPr txBox="1">
            <a:spLocks noGrp="1"/>
          </p:cNvSpPr>
          <p:nvPr>
            <p:ph type="body" idx="1"/>
          </p:nvPr>
        </p:nvSpPr>
        <p:spPr>
          <a:xfrm>
            <a:off x="1140900" y="5435600"/>
            <a:ext cx="10091200" cy="702400"/>
          </a:xfrm>
          <a:prstGeom prst="rect">
            <a:avLst/>
          </a:prstGeom>
        </p:spPr>
        <p:txBody>
          <a:bodyPr spcFirstLastPara="1" wrap="square" lIns="91425" tIns="91425" rIns="91425" bIns="91425" anchor="ctr" anchorCtr="0">
            <a:noAutofit/>
          </a:bodyPr>
          <a:lstStyle>
            <a:lvl1pPr marL="609585" lvl="0" indent="-304792" algn="r">
              <a:lnSpc>
                <a:spcPct val="100000"/>
              </a:lnSpc>
              <a:spcBef>
                <a:spcPts val="0"/>
              </a:spcBef>
              <a:spcAft>
                <a:spcPts val="0"/>
              </a:spcAft>
              <a:buSzPts val="1400"/>
              <a:buNone/>
              <a:defRPr sz="1867"/>
            </a:lvl1pPr>
          </a:lstStyle>
          <a:p>
            <a:endParaRPr/>
          </a:p>
        </p:txBody>
      </p:sp>
      <p:sp>
        <p:nvSpPr>
          <p:cNvPr id="55" name="Google Shape;55;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sp>
        <p:nvSpPr>
          <p:cNvPr id="56" name="Google Shape;56;p10"/>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6C503E"/>
                </a:solidFill>
                <a:latin typeface="PT Serif"/>
                <a:ea typeface="PT Serif"/>
                <a:cs typeface="PT Serif"/>
                <a:sym typeface="PT Serif"/>
              </a:defRPr>
            </a:lvl1pPr>
            <a:lvl2pPr lvl="1" algn="ctr" rtl="0">
              <a:spcBef>
                <a:spcPts val="0"/>
              </a:spcBef>
              <a:spcAft>
                <a:spcPts val="0"/>
              </a:spcAft>
              <a:buNone/>
              <a:defRPr>
                <a:solidFill>
                  <a:srgbClr val="6C503E"/>
                </a:solidFill>
                <a:latin typeface="PT Serif"/>
                <a:ea typeface="PT Serif"/>
                <a:cs typeface="PT Serif"/>
                <a:sym typeface="PT Serif"/>
              </a:defRPr>
            </a:lvl2pPr>
            <a:lvl3pPr lvl="2" algn="ctr" rtl="0">
              <a:spcBef>
                <a:spcPts val="0"/>
              </a:spcBef>
              <a:spcAft>
                <a:spcPts val="0"/>
              </a:spcAft>
              <a:buNone/>
              <a:defRPr>
                <a:solidFill>
                  <a:srgbClr val="6C503E"/>
                </a:solidFill>
                <a:latin typeface="PT Serif"/>
                <a:ea typeface="PT Serif"/>
                <a:cs typeface="PT Serif"/>
                <a:sym typeface="PT Serif"/>
              </a:defRPr>
            </a:lvl3pPr>
            <a:lvl4pPr lvl="3" algn="ctr" rtl="0">
              <a:spcBef>
                <a:spcPts val="0"/>
              </a:spcBef>
              <a:spcAft>
                <a:spcPts val="0"/>
              </a:spcAft>
              <a:buNone/>
              <a:defRPr>
                <a:solidFill>
                  <a:srgbClr val="6C503E"/>
                </a:solidFill>
                <a:latin typeface="PT Serif"/>
                <a:ea typeface="PT Serif"/>
                <a:cs typeface="PT Serif"/>
                <a:sym typeface="PT Serif"/>
              </a:defRPr>
            </a:lvl4pPr>
            <a:lvl5pPr lvl="4" algn="ctr" rtl="0">
              <a:spcBef>
                <a:spcPts val="0"/>
              </a:spcBef>
              <a:spcAft>
                <a:spcPts val="0"/>
              </a:spcAft>
              <a:buNone/>
              <a:defRPr>
                <a:solidFill>
                  <a:srgbClr val="6C503E"/>
                </a:solidFill>
                <a:latin typeface="PT Serif"/>
                <a:ea typeface="PT Serif"/>
                <a:cs typeface="PT Serif"/>
                <a:sym typeface="PT Serif"/>
              </a:defRPr>
            </a:lvl5pPr>
            <a:lvl6pPr lvl="5" algn="ctr" rtl="0">
              <a:spcBef>
                <a:spcPts val="0"/>
              </a:spcBef>
              <a:spcAft>
                <a:spcPts val="0"/>
              </a:spcAft>
              <a:buNone/>
              <a:defRPr>
                <a:solidFill>
                  <a:srgbClr val="6C503E"/>
                </a:solidFill>
                <a:latin typeface="PT Serif"/>
                <a:ea typeface="PT Serif"/>
                <a:cs typeface="PT Serif"/>
                <a:sym typeface="PT Serif"/>
              </a:defRPr>
            </a:lvl6pPr>
            <a:lvl7pPr lvl="6" algn="ctr" rtl="0">
              <a:spcBef>
                <a:spcPts val="0"/>
              </a:spcBef>
              <a:spcAft>
                <a:spcPts val="0"/>
              </a:spcAft>
              <a:buNone/>
              <a:defRPr>
                <a:solidFill>
                  <a:srgbClr val="6C503E"/>
                </a:solidFill>
                <a:latin typeface="PT Serif"/>
                <a:ea typeface="PT Serif"/>
                <a:cs typeface="PT Serif"/>
                <a:sym typeface="PT Serif"/>
              </a:defRPr>
            </a:lvl7pPr>
            <a:lvl8pPr lvl="7" algn="ctr" rtl="0">
              <a:spcBef>
                <a:spcPts val="0"/>
              </a:spcBef>
              <a:spcAft>
                <a:spcPts val="0"/>
              </a:spcAft>
              <a:buNone/>
              <a:defRPr>
                <a:solidFill>
                  <a:srgbClr val="6C503E"/>
                </a:solidFill>
                <a:latin typeface="PT Serif"/>
                <a:ea typeface="PT Serif"/>
                <a:cs typeface="PT Serif"/>
                <a:sym typeface="PT Serif"/>
              </a:defRPr>
            </a:lvl8pPr>
            <a:lvl9pPr lvl="8" algn="ctr" rtl="0">
              <a:spcBef>
                <a:spcPts val="0"/>
              </a:spcBef>
              <a:spcAft>
                <a:spcPts val="0"/>
              </a:spcAft>
              <a:buNone/>
              <a:defRPr>
                <a:solidFill>
                  <a:srgbClr val="6C503E"/>
                </a:solidFill>
                <a:latin typeface="PT Serif"/>
                <a:ea typeface="PT Serif"/>
                <a:cs typeface="PT Serif"/>
                <a:sym typeface="PT Serif"/>
              </a:defRPr>
            </a:lvl9pPr>
          </a:lstStyle>
          <a:p>
            <a:endParaRPr/>
          </a:p>
        </p:txBody>
      </p:sp>
      <p:pic>
        <p:nvPicPr>
          <p:cNvPr id="57" name="Google Shape;57;p10"/>
          <p:cNvPicPr preferRelativeResize="0"/>
          <p:nvPr/>
        </p:nvPicPr>
        <p:blipFill>
          <a:blip r:embed="rId2">
            <a:alphaModFix/>
          </a:blip>
          <a:stretch>
            <a:fillRect/>
          </a:stretch>
        </p:blipFill>
        <p:spPr>
          <a:xfrm>
            <a:off x="-2001450" y="2336800"/>
            <a:ext cx="6176899" cy="6246267"/>
          </a:xfrm>
          <a:prstGeom prst="rect">
            <a:avLst/>
          </a:prstGeom>
          <a:noFill/>
          <a:ln>
            <a:noFill/>
          </a:ln>
        </p:spPr>
      </p:pic>
    </p:spTree>
    <p:extLst>
      <p:ext uri="{BB962C8B-B14F-4D97-AF65-F5344CB8AC3E}">
        <p14:creationId xmlns:p14="http://schemas.microsoft.com/office/powerpoint/2010/main" val="30460352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sp>
        <p:nvSpPr>
          <p:cNvPr id="60" name="Google Shape;60;p11"/>
          <p:cNvSpPr txBox="1">
            <a:spLocks noGrp="1"/>
          </p:cNvSpPr>
          <p:nvPr>
            <p:ph type="title" hasCustomPrompt="1"/>
          </p:nvPr>
        </p:nvSpPr>
        <p:spPr>
          <a:xfrm>
            <a:off x="960000" y="3969933"/>
            <a:ext cx="10272000" cy="1759200"/>
          </a:xfrm>
          <a:prstGeom prst="rect">
            <a:avLst/>
          </a:prstGeom>
        </p:spPr>
        <p:txBody>
          <a:bodyPr spcFirstLastPara="1" wrap="square" lIns="91425" tIns="91425" rIns="91425" bIns="91425" anchor="b" anchorCtr="0">
            <a:noAutofit/>
          </a:bodyPr>
          <a:lstStyle>
            <a:lvl1pPr lvl="0" algn="l" rtl="0">
              <a:spcBef>
                <a:spcPts val="0"/>
              </a:spcBef>
              <a:spcAft>
                <a:spcPts val="0"/>
              </a:spcAft>
              <a:buClr>
                <a:srgbClr val="FCFCF7"/>
              </a:buClr>
              <a:buSzPts val="9000"/>
              <a:buNone/>
              <a:defRPr sz="12000" b="1"/>
            </a:lvl1pPr>
            <a:lvl2pPr lvl="1" algn="ctr" rtl="0">
              <a:spcBef>
                <a:spcPts val="0"/>
              </a:spcBef>
              <a:spcAft>
                <a:spcPts val="0"/>
              </a:spcAft>
              <a:buClr>
                <a:srgbClr val="FCFCF7"/>
              </a:buClr>
              <a:buSzPts val="9000"/>
              <a:buNone/>
              <a:defRPr sz="12000">
                <a:solidFill>
                  <a:srgbClr val="FCFCF7"/>
                </a:solidFill>
              </a:defRPr>
            </a:lvl2pPr>
            <a:lvl3pPr lvl="2" algn="ctr" rtl="0">
              <a:spcBef>
                <a:spcPts val="0"/>
              </a:spcBef>
              <a:spcAft>
                <a:spcPts val="0"/>
              </a:spcAft>
              <a:buClr>
                <a:srgbClr val="FCFCF7"/>
              </a:buClr>
              <a:buSzPts val="9000"/>
              <a:buNone/>
              <a:defRPr sz="12000">
                <a:solidFill>
                  <a:srgbClr val="FCFCF7"/>
                </a:solidFill>
              </a:defRPr>
            </a:lvl3pPr>
            <a:lvl4pPr lvl="3" algn="ctr" rtl="0">
              <a:spcBef>
                <a:spcPts val="0"/>
              </a:spcBef>
              <a:spcAft>
                <a:spcPts val="0"/>
              </a:spcAft>
              <a:buClr>
                <a:srgbClr val="FCFCF7"/>
              </a:buClr>
              <a:buSzPts val="9000"/>
              <a:buNone/>
              <a:defRPr sz="12000">
                <a:solidFill>
                  <a:srgbClr val="FCFCF7"/>
                </a:solidFill>
              </a:defRPr>
            </a:lvl4pPr>
            <a:lvl5pPr lvl="4" algn="ctr" rtl="0">
              <a:spcBef>
                <a:spcPts val="0"/>
              </a:spcBef>
              <a:spcAft>
                <a:spcPts val="0"/>
              </a:spcAft>
              <a:buClr>
                <a:srgbClr val="FCFCF7"/>
              </a:buClr>
              <a:buSzPts val="9000"/>
              <a:buNone/>
              <a:defRPr sz="12000">
                <a:solidFill>
                  <a:srgbClr val="FCFCF7"/>
                </a:solidFill>
              </a:defRPr>
            </a:lvl5pPr>
            <a:lvl6pPr lvl="5" algn="ctr" rtl="0">
              <a:spcBef>
                <a:spcPts val="0"/>
              </a:spcBef>
              <a:spcAft>
                <a:spcPts val="0"/>
              </a:spcAft>
              <a:buClr>
                <a:srgbClr val="FCFCF7"/>
              </a:buClr>
              <a:buSzPts val="9000"/>
              <a:buNone/>
              <a:defRPr sz="12000">
                <a:solidFill>
                  <a:srgbClr val="FCFCF7"/>
                </a:solidFill>
              </a:defRPr>
            </a:lvl6pPr>
            <a:lvl7pPr lvl="6" algn="ctr" rtl="0">
              <a:spcBef>
                <a:spcPts val="0"/>
              </a:spcBef>
              <a:spcAft>
                <a:spcPts val="0"/>
              </a:spcAft>
              <a:buClr>
                <a:srgbClr val="FCFCF7"/>
              </a:buClr>
              <a:buSzPts val="9000"/>
              <a:buNone/>
              <a:defRPr sz="12000">
                <a:solidFill>
                  <a:srgbClr val="FCFCF7"/>
                </a:solidFill>
              </a:defRPr>
            </a:lvl7pPr>
            <a:lvl8pPr lvl="7" algn="ctr" rtl="0">
              <a:spcBef>
                <a:spcPts val="0"/>
              </a:spcBef>
              <a:spcAft>
                <a:spcPts val="0"/>
              </a:spcAft>
              <a:buClr>
                <a:srgbClr val="FCFCF7"/>
              </a:buClr>
              <a:buSzPts val="9000"/>
              <a:buNone/>
              <a:defRPr sz="12000">
                <a:solidFill>
                  <a:srgbClr val="FCFCF7"/>
                </a:solidFill>
              </a:defRPr>
            </a:lvl8pPr>
            <a:lvl9pPr lvl="8" algn="ctr" rtl="0">
              <a:spcBef>
                <a:spcPts val="0"/>
              </a:spcBef>
              <a:spcAft>
                <a:spcPts val="0"/>
              </a:spcAft>
              <a:buClr>
                <a:srgbClr val="FCFCF7"/>
              </a:buClr>
              <a:buSzPts val="9000"/>
              <a:buNone/>
              <a:defRPr sz="12000">
                <a:solidFill>
                  <a:srgbClr val="FCFCF7"/>
                </a:solidFill>
              </a:defRPr>
            </a:lvl9pPr>
          </a:lstStyle>
          <a:p>
            <a:r>
              <a:t>xx%</a:t>
            </a:r>
          </a:p>
        </p:txBody>
      </p:sp>
      <p:sp>
        <p:nvSpPr>
          <p:cNvPr id="61" name="Google Shape;61;p11"/>
          <p:cNvSpPr txBox="1">
            <a:spLocks noGrp="1"/>
          </p:cNvSpPr>
          <p:nvPr>
            <p:ph type="subTitle" idx="1"/>
          </p:nvPr>
        </p:nvSpPr>
        <p:spPr>
          <a:xfrm>
            <a:off x="974400" y="5675800"/>
            <a:ext cx="10272000" cy="46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6C503E"/>
              </a:buClr>
              <a:buSzPts val="1600"/>
              <a:buNone/>
              <a:defRPr>
                <a:solidFill>
                  <a:srgbClr val="6C503E"/>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35883166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2"/>
        <p:cNvGrpSpPr/>
        <p:nvPr/>
      </p:nvGrpSpPr>
      <p:grpSpPr>
        <a:xfrm>
          <a:off x="0" y="0"/>
          <a:ext cx="0" cy="0"/>
          <a:chOff x="0" y="0"/>
          <a:chExt cx="0" cy="0"/>
        </a:xfrm>
      </p:grpSpPr>
    </p:spTree>
    <p:extLst>
      <p:ext uri="{BB962C8B-B14F-4D97-AF65-F5344CB8AC3E}">
        <p14:creationId xmlns:p14="http://schemas.microsoft.com/office/powerpoint/2010/main" val="41921247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bg>
      <p:bgPr>
        <a:solidFill>
          <a:srgbClr val="FCFCF7"/>
        </a:solidFill>
        <a:effectLst/>
      </p:bgPr>
    </p:bg>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1pPr>
            <a:lvl2pPr lvl="1"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2pPr>
            <a:lvl3pPr lvl="2"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3pPr>
            <a:lvl4pPr lvl="3"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4pPr>
            <a:lvl5pPr lvl="4"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5pPr>
            <a:lvl6pPr lvl="5"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6pPr>
            <a:lvl7pPr lvl="6"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7pPr>
            <a:lvl8pPr lvl="7"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8pPr>
            <a:lvl9pPr lvl="8"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9pPr>
          </a:lstStyle>
          <a:p>
            <a:endParaRPr/>
          </a:p>
        </p:txBody>
      </p:sp>
      <p:sp>
        <p:nvSpPr>
          <p:cNvPr id="65" name="Google Shape;65;p13"/>
          <p:cNvSpPr txBox="1">
            <a:spLocks noGrp="1"/>
          </p:cNvSpPr>
          <p:nvPr>
            <p:ph type="subTitle" idx="1"/>
          </p:nvPr>
        </p:nvSpPr>
        <p:spPr>
          <a:xfrm>
            <a:off x="1468500" y="3959300"/>
            <a:ext cx="28432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66" name="Google Shape;66;p13"/>
          <p:cNvSpPr txBox="1">
            <a:spLocks noGrp="1"/>
          </p:cNvSpPr>
          <p:nvPr>
            <p:ph type="subTitle" idx="2"/>
          </p:nvPr>
        </p:nvSpPr>
        <p:spPr>
          <a:xfrm>
            <a:off x="4674400" y="3959300"/>
            <a:ext cx="28432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67" name="Google Shape;67;p13"/>
          <p:cNvSpPr txBox="1">
            <a:spLocks noGrp="1"/>
          </p:cNvSpPr>
          <p:nvPr>
            <p:ph type="subTitle" idx="3"/>
          </p:nvPr>
        </p:nvSpPr>
        <p:spPr>
          <a:xfrm>
            <a:off x="7880300" y="3959300"/>
            <a:ext cx="28432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68" name="Google Shape;68;p13"/>
          <p:cNvSpPr txBox="1">
            <a:spLocks noGrp="1"/>
          </p:cNvSpPr>
          <p:nvPr>
            <p:ph type="body" idx="4"/>
          </p:nvPr>
        </p:nvSpPr>
        <p:spPr>
          <a:xfrm>
            <a:off x="1468500" y="4592500"/>
            <a:ext cx="2843200" cy="9700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69" name="Google Shape;69;p13"/>
          <p:cNvSpPr txBox="1">
            <a:spLocks noGrp="1"/>
          </p:cNvSpPr>
          <p:nvPr>
            <p:ph type="body" idx="5"/>
          </p:nvPr>
        </p:nvSpPr>
        <p:spPr>
          <a:xfrm>
            <a:off x="4674400" y="4592500"/>
            <a:ext cx="2843200" cy="9700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70" name="Google Shape;70;p13"/>
          <p:cNvSpPr txBox="1">
            <a:spLocks noGrp="1"/>
          </p:cNvSpPr>
          <p:nvPr>
            <p:ph type="body" idx="6"/>
          </p:nvPr>
        </p:nvSpPr>
        <p:spPr>
          <a:xfrm>
            <a:off x="7880300" y="4592500"/>
            <a:ext cx="2843200" cy="9700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Tree>
    <p:extLst>
      <p:ext uri="{BB962C8B-B14F-4D97-AF65-F5344CB8AC3E}">
        <p14:creationId xmlns:p14="http://schemas.microsoft.com/office/powerpoint/2010/main" val="4011791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pic>
        <p:nvPicPr>
          <p:cNvPr id="50" name="Google Shape;50;p9"/>
          <p:cNvPicPr preferRelativeResize="0"/>
          <p:nvPr/>
        </p:nvPicPr>
        <p:blipFill>
          <a:blip r:embed="rId2">
            <a:alphaModFix/>
          </a:blip>
          <a:stretch>
            <a:fillRect/>
          </a:stretch>
        </p:blipFill>
        <p:spPr>
          <a:xfrm rot="10800000">
            <a:off x="7970901" y="-1828800"/>
            <a:ext cx="6176899" cy="6246267"/>
          </a:xfrm>
          <a:prstGeom prst="rect">
            <a:avLst/>
          </a:prstGeom>
          <a:noFill/>
          <a:ln>
            <a:noFill/>
          </a:ln>
        </p:spPr>
      </p:pic>
      <p:sp>
        <p:nvSpPr>
          <p:cNvPr id="51" name="Google Shape;51;p9"/>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6C503E"/>
                </a:solidFill>
                <a:latin typeface="PT Serif"/>
                <a:ea typeface="PT Serif"/>
                <a:cs typeface="PT Serif"/>
                <a:sym typeface="PT Serif"/>
              </a:defRPr>
            </a:lvl1pPr>
            <a:lvl2pPr lvl="1" algn="ctr" rtl="0">
              <a:spcBef>
                <a:spcPts val="0"/>
              </a:spcBef>
              <a:spcAft>
                <a:spcPts val="0"/>
              </a:spcAft>
              <a:buNone/>
              <a:defRPr>
                <a:solidFill>
                  <a:srgbClr val="6C503E"/>
                </a:solidFill>
                <a:latin typeface="PT Serif"/>
                <a:ea typeface="PT Serif"/>
                <a:cs typeface="PT Serif"/>
                <a:sym typeface="PT Serif"/>
              </a:defRPr>
            </a:lvl2pPr>
            <a:lvl3pPr lvl="2" algn="ctr" rtl="0">
              <a:spcBef>
                <a:spcPts val="0"/>
              </a:spcBef>
              <a:spcAft>
                <a:spcPts val="0"/>
              </a:spcAft>
              <a:buNone/>
              <a:defRPr>
                <a:solidFill>
                  <a:srgbClr val="6C503E"/>
                </a:solidFill>
                <a:latin typeface="PT Serif"/>
                <a:ea typeface="PT Serif"/>
                <a:cs typeface="PT Serif"/>
                <a:sym typeface="PT Serif"/>
              </a:defRPr>
            </a:lvl3pPr>
            <a:lvl4pPr lvl="3" algn="ctr" rtl="0">
              <a:spcBef>
                <a:spcPts val="0"/>
              </a:spcBef>
              <a:spcAft>
                <a:spcPts val="0"/>
              </a:spcAft>
              <a:buNone/>
              <a:defRPr>
                <a:solidFill>
                  <a:srgbClr val="6C503E"/>
                </a:solidFill>
                <a:latin typeface="PT Serif"/>
                <a:ea typeface="PT Serif"/>
                <a:cs typeface="PT Serif"/>
                <a:sym typeface="PT Serif"/>
              </a:defRPr>
            </a:lvl4pPr>
            <a:lvl5pPr lvl="4" algn="ctr" rtl="0">
              <a:spcBef>
                <a:spcPts val="0"/>
              </a:spcBef>
              <a:spcAft>
                <a:spcPts val="0"/>
              </a:spcAft>
              <a:buNone/>
              <a:defRPr>
                <a:solidFill>
                  <a:srgbClr val="6C503E"/>
                </a:solidFill>
                <a:latin typeface="PT Serif"/>
                <a:ea typeface="PT Serif"/>
                <a:cs typeface="PT Serif"/>
                <a:sym typeface="PT Serif"/>
              </a:defRPr>
            </a:lvl5pPr>
            <a:lvl6pPr lvl="5" algn="ctr" rtl="0">
              <a:spcBef>
                <a:spcPts val="0"/>
              </a:spcBef>
              <a:spcAft>
                <a:spcPts val="0"/>
              </a:spcAft>
              <a:buNone/>
              <a:defRPr>
                <a:solidFill>
                  <a:srgbClr val="6C503E"/>
                </a:solidFill>
                <a:latin typeface="PT Serif"/>
                <a:ea typeface="PT Serif"/>
                <a:cs typeface="PT Serif"/>
                <a:sym typeface="PT Serif"/>
              </a:defRPr>
            </a:lvl6pPr>
            <a:lvl7pPr lvl="6" algn="ctr" rtl="0">
              <a:spcBef>
                <a:spcPts val="0"/>
              </a:spcBef>
              <a:spcAft>
                <a:spcPts val="0"/>
              </a:spcAft>
              <a:buNone/>
              <a:defRPr>
                <a:solidFill>
                  <a:srgbClr val="6C503E"/>
                </a:solidFill>
                <a:latin typeface="PT Serif"/>
                <a:ea typeface="PT Serif"/>
                <a:cs typeface="PT Serif"/>
                <a:sym typeface="PT Serif"/>
              </a:defRPr>
            </a:lvl7pPr>
            <a:lvl8pPr lvl="7" algn="ctr" rtl="0">
              <a:spcBef>
                <a:spcPts val="0"/>
              </a:spcBef>
              <a:spcAft>
                <a:spcPts val="0"/>
              </a:spcAft>
              <a:buNone/>
              <a:defRPr>
                <a:solidFill>
                  <a:srgbClr val="6C503E"/>
                </a:solidFill>
                <a:latin typeface="PT Serif"/>
                <a:ea typeface="PT Serif"/>
                <a:cs typeface="PT Serif"/>
                <a:sym typeface="PT Serif"/>
              </a:defRPr>
            </a:lvl8pPr>
            <a:lvl9pPr lvl="8" algn="ctr" rtl="0">
              <a:spcBef>
                <a:spcPts val="0"/>
              </a:spcBef>
              <a:spcAft>
                <a:spcPts val="0"/>
              </a:spcAft>
              <a:buNone/>
              <a:defRPr>
                <a:solidFill>
                  <a:srgbClr val="6C503E"/>
                </a:solidFill>
                <a:latin typeface="PT Serif"/>
                <a:ea typeface="PT Serif"/>
                <a:cs typeface="PT Serif"/>
                <a:sym typeface="PT Serif"/>
              </a:defRPr>
            </a:lvl9pPr>
          </a:lstStyle>
          <a:p>
            <a:endParaRPr/>
          </a:p>
        </p:txBody>
      </p:sp>
      <p:sp>
        <p:nvSpPr>
          <p:cNvPr id="52" name="Google Shape;52;p9"/>
          <p:cNvSpPr txBox="1">
            <a:spLocks noGrp="1"/>
          </p:cNvSpPr>
          <p:nvPr>
            <p:ph type="body" idx="1"/>
          </p:nvPr>
        </p:nvSpPr>
        <p:spPr>
          <a:xfrm>
            <a:off x="7015600" y="3327300"/>
            <a:ext cx="4114800" cy="1680400"/>
          </a:xfrm>
          <a:prstGeom prst="rect">
            <a:avLst/>
          </a:prstGeom>
        </p:spPr>
        <p:txBody>
          <a:bodyPr spcFirstLastPara="1" wrap="square" lIns="91425" tIns="91425" rIns="91425" bIns="91425" anchor="ctr" anchorCtr="0">
            <a:noAutofit/>
          </a:bodyPr>
          <a:lstStyle>
            <a:lvl1pPr marL="609585" lvl="0" indent="-440256" rtl="0">
              <a:lnSpc>
                <a:spcPct val="100000"/>
              </a:lnSpc>
              <a:spcBef>
                <a:spcPts val="0"/>
              </a:spcBef>
              <a:spcAft>
                <a:spcPts val="0"/>
              </a:spcAft>
              <a:buClr>
                <a:srgbClr val="446652"/>
              </a:buClr>
              <a:buSzPts val="1600"/>
              <a:buChar char="●"/>
              <a:defRPr sz="2133">
                <a:solidFill>
                  <a:srgbClr val="446652"/>
                </a:solidFill>
              </a:defRPr>
            </a:lvl1pPr>
            <a:lvl2pPr marL="1219170" lvl="1" indent="-440256" rtl="0">
              <a:lnSpc>
                <a:spcPct val="100000"/>
              </a:lnSpc>
              <a:spcBef>
                <a:spcPts val="2133"/>
              </a:spcBef>
              <a:spcAft>
                <a:spcPts val="0"/>
              </a:spcAft>
              <a:buClr>
                <a:srgbClr val="446652"/>
              </a:buClr>
              <a:buSzPts val="1600"/>
              <a:buChar char="○"/>
              <a:defRPr sz="2133">
                <a:solidFill>
                  <a:srgbClr val="446652"/>
                </a:solidFill>
              </a:defRPr>
            </a:lvl2pPr>
            <a:lvl3pPr marL="1828754" lvl="2" indent="-440256" rtl="0">
              <a:lnSpc>
                <a:spcPct val="100000"/>
              </a:lnSpc>
              <a:spcBef>
                <a:spcPts val="2133"/>
              </a:spcBef>
              <a:spcAft>
                <a:spcPts val="0"/>
              </a:spcAft>
              <a:buClr>
                <a:srgbClr val="446652"/>
              </a:buClr>
              <a:buSzPts val="1600"/>
              <a:buChar char="■"/>
              <a:defRPr sz="2133">
                <a:solidFill>
                  <a:srgbClr val="446652"/>
                </a:solidFill>
              </a:defRPr>
            </a:lvl3pPr>
            <a:lvl4pPr marL="2438339" lvl="3" indent="-440256" rtl="0">
              <a:lnSpc>
                <a:spcPct val="100000"/>
              </a:lnSpc>
              <a:spcBef>
                <a:spcPts val="2133"/>
              </a:spcBef>
              <a:spcAft>
                <a:spcPts val="0"/>
              </a:spcAft>
              <a:buClr>
                <a:srgbClr val="446652"/>
              </a:buClr>
              <a:buSzPts val="1600"/>
              <a:buChar char="●"/>
              <a:defRPr sz="2133">
                <a:solidFill>
                  <a:srgbClr val="446652"/>
                </a:solidFill>
              </a:defRPr>
            </a:lvl4pPr>
            <a:lvl5pPr marL="3047924" lvl="4" indent="-440256" rtl="0">
              <a:lnSpc>
                <a:spcPct val="100000"/>
              </a:lnSpc>
              <a:spcBef>
                <a:spcPts val="2133"/>
              </a:spcBef>
              <a:spcAft>
                <a:spcPts val="0"/>
              </a:spcAft>
              <a:buClr>
                <a:srgbClr val="446652"/>
              </a:buClr>
              <a:buSzPts val="1600"/>
              <a:buChar char="○"/>
              <a:defRPr sz="2133">
                <a:solidFill>
                  <a:srgbClr val="446652"/>
                </a:solidFill>
              </a:defRPr>
            </a:lvl5pPr>
            <a:lvl6pPr marL="3657509" lvl="5" indent="-440256" rtl="0">
              <a:lnSpc>
                <a:spcPct val="100000"/>
              </a:lnSpc>
              <a:spcBef>
                <a:spcPts val="2133"/>
              </a:spcBef>
              <a:spcAft>
                <a:spcPts val="0"/>
              </a:spcAft>
              <a:buClr>
                <a:srgbClr val="446652"/>
              </a:buClr>
              <a:buSzPts val="1600"/>
              <a:buChar char="■"/>
              <a:defRPr sz="2133">
                <a:solidFill>
                  <a:srgbClr val="446652"/>
                </a:solidFill>
              </a:defRPr>
            </a:lvl6pPr>
            <a:lvl7pPr marL="4267093" lvl="6" indent="-440256" rtl="0">
              <a:lnSpc>
                <a:spcPct val="100000"/>
              </a:lnSpc>
              <a:spcBef>
                <a:spcPts val="2133"/>
              </a:spcBef>
              <a:spcAft>
                <a:spcPts val="0"/>
              </a:spcAft>
              <a:buClr>
                <a:srgbClr val="446652"/>
              </a:buClr>
              <a:buSzPts val="1600"/>
              <a:buChar char="●"/>
              <a:defRPr sz="2133">
                <a:solidFill>
                  <a:srgbClr val="446652"/>
                </a:solidFill>
              </a:defRPr>
            </a:lvl7pPr>
            <a:lvl8pPr marL="4876678" lvl="7" indent="-440256" rtl="0">
              <a:lnSpc>
                <a:spcPct val="100000"/>
              </a:lnSpc>
              <a:spcBef>
                <a:spcPts val="2133"/>
              </a:spcBef>
              <a:spcAft>
                <a:spcPts val="0"/>
              </a:spcAft>
              <a:buClr>
                <a:srgbClr val="446652"/>
              </a:buClr>
              <a:buSzPts val="1600"/>
              <a:buChar char="○"/>
              <a:defRPr sz="2133">
                <a:solidFill>
                  <a:srgbClr val="446652"/>
                </a:solidFill>
              </a:defRPr>
            </a:lvl8pPr>
            <a:lvl9pPr marL="5486263" lvl="8" indent="-440256" rtl="0">
              <a:lnSpc>
                <a:spcPct val="100000"/>
              </a:lnSpc>
              <a:spcBef>
                <a:spcPts val="2133"/>
              </a:spcBef>
              <a:spcAft>
                <a:spcPts val="2133"/>
              </a:spcAft>
              <a:buClr>
                <a:srgbClr val="446652"/>
              </a:buClr>
              <a:buSzPts val="1600"/>
              <a:buChar char="■"/>
              <a:defRPr sz="2133">
                <a:solidFill>
                  <a:srgbClr val="446652"/>
                </a:solidFill>
              </a:defRPr>
            </a:lvl9pPr>
          </a:lstStyle>
          <a:p>
            <a:endParaRPr/>
          </a:p>
        </p:txBody>
      </p:sp>
    </p:spTree>
    <p:extLst>
      <p:ext uri="{BB962C8B-B14F-4D97-AF65-F5344CB8AC3E}">
        <p14:creationId xmlns:p14="http://schemas.microsoft.com/office/powerpoint/2010/main" val="12449880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rgbClr val="FCFCF7"/>
        </a:solidFill>
        <a:effectLst/>
      </p:bgPr>
    </p:bg>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solidFill>
                  <a:srgbClr val="6C503E"/>
                </a:solidFill>
                <a:latin typeface="PT Serif"/>
                <a:ea typeface="PT Serif"/>
                <a:cs typeface="PT Serif"/>
                <a:sym typeface="PT Serif"/>
              </a:defRPr>
            </a:lvl1pPr>
            <a:lvl2pPr lvl="1">
              <a:spcBef>
                <a:spcPts val="0"/>
              </a:spcBef>
              <a:spcAft>
                <a:spcPts val="0"/>
              </a:spcAft>
              <a:buNone/>
              <a:defRPr>
                <a:solidFill>
                  <a:srgbClr val="6C503E"/>
                </a:solidFill>
                <a:latin typeface="PT Serif"/>
                <a:ea typeface="PT Serif"/>
                <a:cs typeface="PT Serif"/>
                <a:sym typeface="PT Serif"/>
              </a:defRPr>
            </a:lvl2pPr>
            <a:lvl3pPr lvl="2">
              <a:spcBef>
                <a:spcPts val="0"/>
              </a:spcBef>
              <a:spcAft>
                <a:spcPts val="0"/>
              </a:spcAft>
              <a:buNone/>
              <a:defRPr>
                <a:solidFill>
                  <a:srgbClr val="6C503E"/>
                </a:solidFill>
                <a:latin typeface="PT Serif"/>
                <a:ea typeface="PT Serif"/>
                <a:cs typeface="PT Serif"/>
                <a:sym typeface="PT Serif"/>
              </a:defRPr>
            </a:lvl3pPr>
            <a:lvl4pPr lvl="3">
              <a:spcBef>
                <a:spcPts val="0"/>
              </a:spcBef>
              <a:spcAft>
                <a:spcPts val="0"/>
              </a:spcAft>
              <a:buNone/>
              <a:defRPr>
                <a:solidFill>
                  <a:srgbClr val="6C503E"/>
                </a:solidFill>
                <a:latin typeface="PT Serif"/>
                <a:ea typeface="PT Serif"/>
                <a:cs typeface="PT Serif"/>
                <a:sym typeface="PT Serif"/>
              </a:defRPr>
            </a:lvl4pPr>
            <a:lvl5pPr lvl="4">
              <a:spcBef>
                <a:spcPts val="0"/>
              </a:spcBef>
              <a:spcAft>
                <a:spcPts val="0"/>
              </a:spcAft>
              <a:buNone/>
              <a:defRPr>
                <a:solidFill>
                  <a:srgbClr val="6C503E"/>
                </a:solidFill>
                <a:latin typeface="PT Serif"/>
                <a:ea typeface="PT Serif"/>
                <a:cs typeface="PT Serif"/>
                <a:sym typeface="PT Serif"/>
              </a:defRPr>
            </a:lvl5pPr>
            <a:lvl6pPr lvl="5">
              <a:spcBef>
                <a:spcPts val="0"/>
              </a:spcBef>
              <a:spcAft>
                <a:spcPts val="0"/>
              </a:spcAft>
              <a:buNone/>
              <a:defRPr>
                <a:solidFill>
                  <a:srgbClr val="6C503E"/>
                </a:solidFill>
                <a:latin typeface="PT Serif"/>
                <a:ea typeface="PT Serif"/>
                <a:cs typeface="PT Serif"/>
                <a:sym typeface="PT Serif"/>
              </a:defRPr>
            </a:lvl6pPr>
            <a:lvl7pPr lvl="6">
              <a:spcBef>
                <a:spcPts val="0"/>
              </a:spcBef>
              <a:spcAft>
                <a:spcPts val="0"/>
              </a:spcAft>
              <a:buNone/>
              <a:defRPr>
                <a:solidFill>
                  <a:srgbClr val="6C503E"/>
                </a:solidFill>
                <a:latin typeface="PT Serif"/>
                <a:ea typeface="PT Serif"/>
                <a:cs typeface="PT Serif"/>
                <a:sym typeface="PT Serif"/>
              </a:defRPr>
            </a:lvl7pPr>
            <a:lvl8pPr lvl="7">
              <a:spcBef>
                <a:spcPts val="0"/>
              </a:spcBef>
              <a:spcAft>
                <a:spcPts val="0"/>
              </a:spcAft>
              <a:buNone/>
              <a:defRPr>
                <a:solidFill>
                  <a:srgbClr val="6C503E"/>
                </a:solidFill>
                <a:latin typeface="PT Serif"/>
                <a:ea typeface="PT Serif"/>
                <a:cs typeface="PT Serif"/>
                <a:sym typeface="PT Serif"/>
              </a:defRPr>
            </a:lvl8pPr>
            <a:lvl9pPr lvl="8">
              <a:spcBef>
                <a:spcPts val="0"/>
              </a:spcBef>
              <a:spcAft>
                <a:spcPts val="0"/>
              </a:spcAft>
              <a:buNone/>
              <a:defRPr>
                <a:solidFill>
                  <a:srgbClr val="6C503E"/>
                </a:solidFill>
                <a:latin typeface="PT Serif"/>
                <a:ea typeface="PT Serif"/>
                <a:cs typeface="PT Serif"/>
                <a:sym typeface="PT Serif"/>
              </a:defRPr>
            </a:lvl9pPr>
          </a:lstStyle>
          <a:p>
            <a:endParaRPr/>
          </a:p>
        </p:txBody>
      </p:sp>
      <p:sp>
        <p:nvSpPr>
          <p:cNvPr id="73" name="Google Shape;73;p14"/>
          <p:cNvSpPr txBox="1">
            <a:spLocks noGrp="1"/>
          </p:cNvSpPr>
          <p:nvPr>
            <p:ph type="subTitle" idx="1"/>
          </p:nvPr>
        </p:nvSpPr>
        <p:spPr>
          <a:xfrm>
            <a:off x="2079884" y="2583433"/>
            <a:ext cx="3426000" cy="5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rgbClr val="6C503E"/>
                </a:solidFill>
              </a:defRPr>
            </a:lvl1pPr>
            <a:lvl2pPr lvl="1" rtl="0">
              <a:spcBef>
                <a:spcPts val="2133"/>
              </a:spcBef>
              <a:spcAft>
                <a:spcPts val="0"/>
              </a:spcAft>
              <a:buNone/>
              <a:defRPr sz="2400" b="1">
                <a:solidFill>
                  <a:srgbClr val="6C503E"/>
                </a:solidFill>
              </a:defRPr>
            </a:lvl2pPr>
            <a:lvl3pPr lvl="2" rtl="0">
              <a:spcBef>
                <a:spcPts val="2133"/>
              </a:spcBef>
              <a:spcAft>
                <a:spcPts val="0"/>
              </a:spcAft>
              <a:buNone/>
              <a:defRPr sz="2400" b="1">
                <a:solidFill>
                  <a:srgbClr val="6C503E"/>
                </a:solidFill>
              </a:defRPr>
            </a:lvl3pPr>
            <a:lvl4pPr lvl="3" rtl="0">
              <a:spcBef>
                <a:spcPts val="2133"/>
              </a:spcBef>
              <a:spcAft>
                <a:spcPts val="0"/>
              </a:spcAft>
              <a:buNone/>
              <a:defRPr sz="2400" b="1">
                <a:solidFill>
                  <a:srgbClr val="6C503E"/>
                </a:solidFill>
              </a:defRPr>
            </a:lvl4pPr>
            <a:lvl5pPr lvl="4" rtl="0">
              <a:spcBef>
                <a:spcPts val="2133"/>
              </a:spcBef>
              <a:spcAft>
                <a:spcPts val="0"/>
              </a:spcAft>
              <a:buNone/>
              <a:defRPr sz="2400" b="1">
                <a:solidFill>
                  <a:srgbClr val="6C503E"/>
                </a:solidFill>
              </a:defRPr>
            </a:lvl5pPr>
            <a:lvl6pPr lvl="5" rtl="0">
              <a:spcBef>
                <a:spcPts val="2133"/>
              </a:spcBef>
              <a:spcAft>
                <a:spcPts val="0"/>
              </a:spcAft>
              <a:buNone/>
              <a:defRPr sz="2400" b="1">
                <a:solidFill>
                  <a:srgbClr val="6C503E"/>
                </a:solidFill>
              </a:defRPr>
            </a:lvl6pPr>
            <a:lvl7pPr lvl="6" rtl="0">
              <a:spcBef>
                <a:spcPts val="2133"/>
              </a:spcBef>
              <a:spcAft>
                <a:spcPts val="0"/>
              </a:spcAft>
              <a:buNone/>
              <a:defRPr sz="2400" b="1">
                <a:solidFill>
                  <a:srgbClr val="6C503E"/>
                </a:solidFill>
              </a:defRPr>
            </a:lvl7pPr>
            <a:lvl8pPr lvl="7" rtl="0">
              <a:spcBef>
                <a:spcPts val="2133"/>
              </a:spcBef>
              <a:spcAft>
                <a:spcPts val="0"/>
              </a:spcAft>
              <a:buNone/>
              <a:defRPr sz="2400" b="1">
                <a:solidFill>
                  <a:srgbClr val="6C503E"/>
                </a:solidFill>
              </a:defRPr>
            </a:lvl8pPr>
            <a:lvl9pPr lvl="8" rtl="0">
              <a:spcBef>
                <a:spcPts val="2133"/>
              </a:spcBef>
              <a:spcAft>
                <a:spcPts val="2133"/>
              </a:spcAft>
              <a:buNone/>
              <a:defRPr sz="2400" b="1">
                <a:solidFill>
                  <a:srgbClr val="6C503E"/>
                </a:solidFill>
              </a:defRPr>
            </a:lvl9pPr>
          </a:lstStyle>
          <a:p>
            <a:endParaRPr/>
          </a:p>
        </p:txBody>
      </p:sp>
      <p:sp>
        <p:nvSpPr>
          <p:cNvPr id="74" name="Google Shape;74;p14"/>
          <p:cNvSpPr txBox="1">
            <a:spLocks noGrp="1"/>
          </p:cNvSpPr>
          <p:nvPr>
            <p:ph type="body" idx="2"/>
          </p:nvPr>
        </p:nvSpPr>
        <p:spPr>
          <a:xfrm>
            <a:off x="2079884" y="3013433"/>
            <a:ext cx="3426000" cy="7636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rtl="0">
              <a:lnSpc>
                <a:spcPct val="100000"/>
              </a:lnSpc>
              <a:spcBef>
                <a:spcPts val="2133"/>
              </a:spcBef>
              <a:spcAft>
                <a:spcPts val="0"/>
              </a:spcAft>
              <a:buClr>
                <a:srgbClr val="446652"/>
              </a:buClr>
              <a:buSzPts val="1600"/>
              <a:buChar char="○"/>
              <a:defRPr>
                <a:solidFill>
                  <a:srgbClr val="446652"/>
                </a:solidFill>
              </a:defRPr>
            </a:lvl2pPr>
            <a:lvl3pPr marL="1828754" lvl="2" indent="-440256" rtl="0">
              <a:lnSpc>
                <a:spcPct val="100000"/>
              </a:lnSpc>
              <a:spcBef>
                <a:spcPts val="2133"/>
              </a:spcBef>
              <a:spcAft>
                <a:spcPts val="0"/>
              </a:spcAft>
              <a:buClr>
                <a:srgbClr val="446652"/>
              </a:buClr>
              <a:buSzPts val="1600"/>
              <a:buChar char="■"/>
              <a:defRPr>
                <a:solidFill>
                  <a:srgbClr val="446652"/>
                </a:solidFill>
              </a:defRPr>
            </a:lvl3pPr>
            <a:lvl4pPr marL="2438339" lvl="3" indent="-440256" rtl="0">
              <a:lnSpc>
                <a:spcPct val="100000"/>
              </a:lnSpc>
              <a:spcBef>
                <a:spcPts val="2133"/>
              </a:spcBef>
              <a:spcAft>
                <a:spcPts val="0"/>
              </a:spcAft>
              <a:buClr>
                <a:srgbClr val="446652"/>
              </a:buClr>
              <a:buSzPts val="1600"/>
              <a:buChar char="●"/>
              <a:defRPr>
                <a:solidFill>
                  <a:srgbClr val="446652"/>
                </a:solidFill>
              </a:defRPr>
            </a:lvl4pPr>
            <a:lvl5pPr marL="3047924" lvl="4" indent="-440256" rtl="0">
              <a:lnSpc>
                <a:spcPct val="100000"/>
              </a:lnSpc>
              <a:spcBef>
                <a:spcPts val="2133"/>
              </a:spcBef>
              <a:spcAft>
                <a:spcPts val="0"/>
              </a:spcAft>
              <a:buClr>
                <a:srgbClr val="446652"/>
              </a:buClr>
              <a:buSzPts val="1600"/>
              <a:buChar char="○"/>
              <a:defRPr>
                <a:solidFill>
                  <a:srgbClr val="446652"/>
                </a:solidFill>
              </a:defRPr>
            </a:lvl5pPr>
            <a:lvl6pPr marL="3657509" lvl="5" indent="-440256" rtl="0">
              <a:lnSpc>
                <a:spcPct val="100000"/>
              </a:lnSpc>
              <a:spcBef>
                <a:spcPts val="2133"/>
              </a:spcBef>
              <a:spcAft>
                <a:spcPts val="0"/>
              </a:spcAft>
              <a:buClr>
                <a:srgbClr val="446652"/>
              </a:buClr>
              <a:buSzPts val="1600"/>
              <a:buChar char="■"/>
              <a:defRPr>
                <a:solidFill>
                  <a:srgbClr val="446652"/>
                </a:solidFill>
              </a:defRPr>
            </a:lvl6pPr>
            <a:lvl7pPr marL="4267093" lvl="6" indent="-440256" rtl="0">
              <a:lnSpc>
                <a:spcPct val="100000"/>
              </a:lnSpc>
              <a:spcBef>
                <a:spcPts val="2133"/>
              </a:spcBef>
              <a:spcAft>
                <a:spcPts val="0"/>
              </a:spcAft>
              <a:buClr>
                <a:srgbClr val="446652"/>
              </a:buClr>
              <a:buSzPts val="1600"/>
              <a:buChar char="●"/>
              <a:defRPr>
                <a:solidFill>
                  <a:srgbClr val="446652"/>
                </a:solidFill>
              </a:defRPr>
            </a:lvl7pPr>
            <a:lvl8pPr marL="4876678" lvl="7" indent="-440256" rtl="0">
              <a:lnSpc>
                <a:spcPct val="100000"/>
              </a:lnSpc>
              <a:spcBef>
                <a:spcPts val="2133"/>
              </a:spcBef>
              <a:spcAft>
                <a:spcPts val="0"/>
              </a:spcAft>
              <a:buClr>
                <a:srgbClr val="446652"/>
              </a:buClr>
              <a:buSzPts val="1600"/>
              <a:buChar char="○"/>
              <a:defRPr>
                <a:solidFill>
                  <a:srgbClr val="446652"/>
                </a:solidFill>
              </a:defRPr>
            </a:lvl8pPr>
            <a:lvl9pPr marL="5486263" lvl="8" indent="-440256"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75" name="Google Shape;75;p14"/>
          <p:cNvSpPr txBox="1">
            <a:spLocks noGrp="1"/>
          </p:cNvSpPr>
          <p:nvPr>
            <p:ph type="subTitle" idx="3"/>
          </p:nvPr>
        </p:nvSpPr>
        <p:spPr>
          <a:xfrm>
            <a:off x="7421684" y="2583433"/>
            <a:ext cx="3426000" cy="5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rgbClr val="6C503E"/>
                </a:solidFill>
              </a:defRPr>
            </a:lvl1pPr>
            <a:lvl2pPr lvl="1" rtl="0">
              <a:spcBef>
                <a:spcPts val="2133"/>
              </a:spcBef>
              <a:spcAft>
                <a:spcPts val="0"/>
              </a:spcAft>
              <a:buNone/>
              <a:defRPr sz="2400" b="1">
                <a:solidFill>
                  <a:srgbClr val="6C503E"/>
                </a:solidFill>
              </a:defRPr>
            </a:lvl2pPr>
            <a:lvl3pPr lvl="2" rtl="0">
              <a:spcBef>
                <a:spcPts val="2133"/>
              </a:spcBef>
              <a:spcAft>
                <a:spcPts val="0"/>
              </a:spcAft>
              <a:buNone/>
              <a:defRPr sz="2400" b="1">
                <a:solidFill>
                  <a:srgbClr val="6C503E"/>
                </a:solidFill>
              </a:defRPr>
            </a:lvl3pPr>
            <a:lvl4pPr lvl="3" rtl="0">
              <a:spcBef>
                <a:spcPts val="2133"/>
              </a:spcBef>
              <a:spcAft>
                <a:spcPts val="0"/>
              </a:spcAft>
              <a:buNone/>
              <a:defRPr sz="2400" b="1">
                <a:solidFill>
                  <a:srgbClr val="6C503E"/>
                </a:solidFill>
              </a:defRPr>
            </a:lvl4pPr>
            <a:lvl5pPr lvl="4" rtl="0">
              <a:spcBef>
                <a:spcPts val="2133"/>
              </a:spcBef>
              <a:spcAft>
                <a:spcPts val="0"/>
              </a:spcAft>
              <a:buNone/>
              <a:defRPr sz="2400" b="1">
                <a:solidFill>
                  <a:srgbClr val="6C503E"/>
                </a:solidFill>
              </a:defRPr>
            </a:lvl5pPr>
            <a:lvl6pPr lvl="5" rtl="0">
              <a:spcBef>
                <a:spcPts val="2133"/>
              </a:spcBef>
              <a:spcAft>
                <a:spcPts val="0"/>
              </a:spcAft>
              <a:buNone/>
              <a:defRPr sz="2400" b="1">
                <a:solidFill>
                  <a:srgbClr val="6C503E"/>
                </a:solidFill>
              </a:defRPr>
            </a:lvl6pPr>
            <a:lvl7pPr lvl="6" rtl="0">
              <a:spcBef>
                <a:spcPts val="2133"/>
              </a:spcBef>
              <a:spcAft>
                <a:spcPts val="0"/>
              </a:spcAft>
              <a:buNone/>
              <a:defRPr sz="2400" b="1">
                <a:solidFill>
                  <a:srgbClr val="6C503E"/>
                </a:solidFill>
              </a:defRPr>
            </a:lvl7pPr>
            <a:lvl8pPr lvl="7" rtl="0">
              <a:spcBef>
                <a:spcPts val="2133"/>
              </a:spcBef>
              <a:spcAft>
                <a:spcPts val="0"/>
              </a:spcAft>
              <a:buNone/>
              <a:defRPr sz="2400" b="1">
                <a:solidFill>
                  <a:srgbClr val="6C503E"/>
                </a:solidFill>
              </a:defRPr>
            </a:lvl8pPr>
            <a:lvl9pPr lvl="8" rtl="0">
              <a:spcBef>
                <a:spcPts val="2133"/>
              </a:spcBef>
              <a:spcAft>
                <a:spcPts val="2133"/>
              </a:spcAft>
              <a:buNone/>
              <a:defRPr sz="2400" b="1">
                <a:solidFill>
                  <a:srgbClr val="6C503E"/>
                </a:solidFill>
              </a:defRPr>
            </a:lvl9pPr>
          </a:lstStyle>
          <a:p>
            <a:endParaRPr/>
          </a:p>
        </p:txBody>
      </p:sp>
      <p:sp>
        <p:nvSpPr>
          <p:cNvPr id="76" name="Google Shape;76;p14"/>
          <p:cNvSpPr txBox="1">
            <a:spLocks noGrp="1"/>
          </p:cNvSpPr>
          <p:nvPr>
            <p:ph type="body" idx="4"/>
          </p:nvPr>
        </p:nvSpPr>
        <p:spPr>
          <a:xfrm>
            <a:off x="7421684" y="3013433"/>
            <a:ext cx="3426000" cy="7636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rtl="0">
              <a:lnSpc>
                <a:spcPct val="100000"/>
              </a:lnSpc>
              <a:spcBef>
                <a:spcPts val="2133"/>
              </a:spcBef>
              <a:spcAft>
                <a:spcPts val="0"/>
              </a:spcAft>
              <a:buClr>
                <a:srgbClr val="446652"/>
              </a:buClr>
              <a:buSzPts val="1600"/>
              <a:buChar char="○"/>
              <a:defRPr>
                <a:solidFill>
                  <a:srgbClr val="446652"/>
                </a:solidFill>
              </a:defRPr>
            </a:lvl2pPr>
            <a:lvl3pPr marL="1828754" lvl="2" indent="-440256" rtl="0">
              <a:lnSpc>
                <a:spcPct val="100000"/>
              </a:lnSpc>
              <a:spcBef>
                <a:spcPts val="2133"/>
              </a:spcBef>
              <a:spcAft>
                <a:spcPts val="0"/>
              </a:spcAft>
              <a:buClr>
                <a:srgbClr val="446652"/>
              </a:buClr>
              <a:buSzPts val="1600"/>
              <a:buChar char="■"/>
              <a:defRPr>
                <a:solidFill>
                  <a:srgbClr val="446652"/>
                </a:solidFill>
              </a:defRPr>
            </a:lvl3pPr>
            <a:lvl4pPr marL="2438339" lvl="3" indent="-440256" rtl="0">
              <a:lnSpc>
                <a:spcPct val="100000"/>
              </a:lnSpc>
              <a:spcBef>
                <a:spcPts val="2133"/>
              </a:spcBef>
              <a:spcAft>
                <a:spcPts val="0"/>
              </a:spcAft>
              <a:buClr>
                <a:srgbClr val="446652"/>
              </a:buClr>
              <a:buSzPts val="1600"/>
              <a:buChar char="●"/>
              <a:defRPr>
                <a:solidFill>
                  <a:srgbClr val="446652"/>
                </a:solidFill>
              </a:defRPr>
            </a:lvl4pPr>
            <a:lvl5pPr marL="3047924" lvl="4" indent="-440256" rtl="0">
              <a:lnSpc>
                <a:spcPct val="100000"/>
              </a:lnSpc>
              <a:spcBef>
                <a:spcPts val="2133"/>
              </a:spcBef>
              <a:spcAft>
                <a:spcPts val="0"/>
              </a:spcAft>
              <a:buClr>
                <a:srgbClr val="446652"/>
              </a:buClr>
              <a:buSzPts val="1600"/>
              <a:buChar char="○"/>
              <a:defRPr>
                <a:solidFill>
                  <a:srgbClr val="446652"/>
                </a:solidFill>
              </a:defRPr>
            </a:lvl5pPr>
            <a:lvl6pPr marL="3657509" lvl="5" indent="-440256" rtl="0">
              <a:lnSpc>
                <a:spcPct val="100000"/>
              </a:lnSpc>
              <a:spcBef>
                <a:spcPts val="2133"/>
              </a:spcBef>
              <a:spcAft>
                <a:spcPts val="0"/>
              </a:spcAft>
              <a:buClr>
                <a:srgbClr val="446652"/>
              </a:buClr>
              <a:buSzPts val="1600"/>
              <a:buChar char="■"/>
              <a:defRPr>
                <a:solidFill>
                  <a:srgbClr val="446652"/>
                </a:solidFill>
              </a:defRPr>
            </a:lvl6pPr>
            <a:lvl7pPr marL="4267093" lvl="6" indent="-440256" rtl="0">
              <a:lnSpc>
                <a:spcPct val="100000"/>
              </a:lnSpc>
              <a:spcBef>
                <a:spcPts val="2133"/>
              </a:spcBef>
              <a:spcAft>
                <a:spcPts val="0"/>
              </a:spcAft>
              <a:buClr>
                <a:srgbClr val="446652"/>
              </a:buClr>
              <a:buSzPts val="1600"/>
              <a:buChar char="●"/>
              <a:defRPr>
                <a:solidFill>
                  <a:srgbClr val="446652"/>
                </a:solidFill>
              </a:defRPr>
            </a:lvl7pPr>
            <a:lvl8pPr marL="4876678" lvl="7" indent="-440256" rtl="0">
              <a:lnSpc>
                <a:spcPct val="100000"/>
              </a:lnSpc>
              <a:spcBef>
                <a:spcPts val="2133"/>
              </a:spcBef>
              <a:spcAft>
                <a:spcPts val="0"/>
              </a:spcAft>
              <a:buClr>
                <a:srgbClr val="446652"/>
              </a:buClr>
              <a:buSzPts val="1600"/>
              <a:buChar char="○"/>
              <a:defRPr>
                <a:solidFill>
                  <a:srgbClr val="446652"/>
                </a:solidFill>
              </a:defRPr>
            </a:lvl8pPr>
            <a:lvl9pPr marL="5486263" lvl="8" indent="-440256"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77" name="Google Shape;77;p14"/>
          <p:cNvSpPr txBox="1">
            <a:spLocks noGrp="1"/>
          </p:cNvSpPr>
          <p:nvPr>
            <p:ph type="subTitle" idx="5"/>
          </p:nvPr>
        </p:nvSpPr>
        <p:spPr>
          <a:xfrm>
            <a:off x="2079884" y="4944400"/>
            <a:ext cx="3426000" cy="5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rgbClr val="6C503E"/>
                </a:solidFill>
              </a:defRPr>
            </a:lvl1pPr>
            <a:lvl2pPr lvl="1" rtl="0">
              <a:spcBef>
                <a:spcPts val="2133"/>
              </a:spcBef>
              <a:spcAft>
                <a:spcPts val="0"/>
              </a:spcAft>
              <a:buNone/>
              <a:defRPr sz="2400" b="1">
                <a:solidFill>
                  <a:srgbClr val="6C503E"/>
                </a:solidFill>
              </a:defRPr>
            </a:lvl2pPr>
            <a:lvl3pPr lvl="2" rtl="0">
              <a:spcBef>
                <a:spcPts val="2133"/>
              </a:spcBef>
              <a:spcAft>
                <a:spcPts val="0"/>
              </a:spcAft>
              <a:buNone/>
              <a:defRPr sz="2400" b="1">
                <a:solidFill>
                  <a:srgbClr val="6C503E"/>
                </a:solidFill>
              </a:defRPr>
            </a:lvl3pPr>
            <a:lvl4pPr lvl="3" rtl="0">
              <a:spcBef>
                <a:spcPts val="2133"/>
              </a:spcBef>
              <a:spcAft>
                <a:spcPts val="0"/>
              </a:spcAft>
              <a:buNone/>
              <a:defRPr sz="2400" b="1">
                <a:solidFill>
                  <a:srgbClr val="6C503E"/>
                </a:solidFill>
              </a:defRPr>
            </a:lvl4pPr>
            <a:lvl5pPr lvl="4" rtl="0">
              <a:spcBef>
                <a:spcPts val="2133"/>
              </a:spcBef>
              <a:spcAft>
                <a:spcPts val="0"/>
              </a:spcAft>
              <a:buNone/>
              <a:defRPr sz="2400" b="1">
                <a:solidFill>
                  <a:srgbClr val="6C503E"/>
                </a:solidFill>
              </a:defRPr>
            </a:lvl5pPr>
            <a:lvl6pPr lvl="5" rtl="0">
              <a:spcBef>
                <a:spcPts val="2133"/>
              </a:spcBef>
              <a:spcAft>
                <a:spcPts val="0"/>
              </a:spcAft>
              <a:buNone/>
              <a:defRPr sz="2400" b="1">
                <a:solidFill>
                  <a:srgbClr val="6C503E"/>
                </a:solidFill>
              </a:defRPr>
            </a:lvl6pPr>
            <a:lvl7pPr lvl="6" rtl="0">
              <a:spcBef>
                <a:spcPts val="2133"/>
              </a:spcBef>
              <a:spcAft>
                <a:spcPts val="0"/>
              </a:spcAft>
              <a:buNone/>
              <a:defRPr sz="2400" b="1">
                <a:solidFill>
                  <a:srgbClr val="6C503E"/>
                </a:solidFill>
              </a:defRPr>
            </a:lvl7pPr>
            <a:lvl8pPr lvl="7" rtl="0">
              <a:spcBef>
                <a:spcPts val="2133"/>
              </a:spcBef>
              <a:spcAft>
                <a:spcPts val="0"/>
              </a:spcAft>
              <a:buNone/>
              <a:defRPr sz="2400" b="1">
                <a:solidFill>
                  <a:srgbClr val="6C503E"/>
                </a:solidFill>
              </a:defRPr>
            </a:lvl8pPr>
            <a:lvl9pPr lvl="8" rtl="0">
              <a:spcBef>
                <a:spcPts val="2133"/>
              </a:spcBef>
              <a:spcAft>
                <a:spcPts val="2133"/>
              </a:spcAft>
              <a:buNone/>
              <a:defRPr sz="2400" b="1">
                <a:solidFill>
                  <a:srgbClr val="6C503E"/>
                </a:solidFill>
              </a:defRPr>
            </a:lvl9pPr>
          </a:lstStyle>
          <a:p>
            <a:endParaRPr/>
          </a:p>
        </p:txBody>
      </p:sp>
      <p:sp>
        <p:nvSpPr>
          <p:cNvPr id="78" name="Google Shape;78;p14"/>
          <p:cNvSpPr txBox="1">
            <a:spLocks noGrp="1"/>
          </p:cNvSpPr>
          <p:nvPr>
            <p:ph type="body" idx="6"/>
          </p:nvPr>
        </p:nvSpPr>
        <p:spPr>
          <a:xfrm>
            <a:off x="2079884" y="5374400"/>
            <a:ext cx="3426000" cy="7636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rtl="0">
              <a:lnSpc>
                <a:spcPct val="100000"/>
              </a:lnSpc>
              <a:spcBef>
                <a:spcPts val="2133"/>
              </a:spcBef>
              <a:spcAft>
                <a:spcPts val="0"/>
              </a:spcAft>
              <a:buClr>
                <a:srgbClr val="446652"/>
              </a:buClr>
              <a:buSzPts val="1600"/>
              <a:buChar char="○"/>
              <a:defRPr>
                <a:solidFill>
                  <a:srgbClr val="446652"/>
                </a:solidFill>
              </a:defRPr>
            </a:lvl2pPr>
            <a:lvl3pPr marL="1828754" lvl="2" indent="-440256" rtl="0">
              <a:lnSpc>
                <a:spcPct val="100000"/>
              </a:lnSpc>
              <a:spcBef>
                <a:spcPts val="2133"/>
              </a:spcBef>
              <a:spcAft>
                <a:spcPts val="0"/>
              </a:spcAft>
              <a:buClr>
                <a:srgbClr val="446652"/>
              </a:buClr>
              <a:buSzPts val="1600"/>
              <a:buChar char="■"/>
              <a:defRPr>
                <a:solidFill>
                  <a:srgbClr val="446652"/>
                </a:solidFill>
              </a:defRPr>
            </a:lvl3pPr>
            <a:lvl4pPr marL="2438339" lvl="3" indent="-440256" rtl="0">
              <a:lnSpc>
                <a:spcPct val="100000"/>
              </a:lnSpc>
              <a:spcBef>
                <a:spcPts val="2133"/>
              </a:spcBef>
              <a:spcAft>
                <a:spcPts val="0"/>
              </a:spcAft>
              <a:buClr>
                <a:srgbClr val="446652"/>
              </a:buClr>
              <a:buSzPts val="1600"/>
              <a:buChar char="●"/>
              <a:defRPr>
                <a:solidFill>
                  <a:srgbClr val="446652"/>
                </a:solidFill>
              </a:defRPr>
            </a:lvl4pPr>
            <a:lvl5pPr marL="3047924" lvl="4" indent="-440256" rtl="0">
              <a:lnSpc>
                <a:spcPct val="100000"/>
              </a:lnSpc>
              <a:spcBef>
                <a:spcPts val="2133"/>
              </a:spcBef>
              <a:spcAft>
                <a:spcPts val="0"/>
              </a:spcAft>
              <a:buClr>
                <a:srgbClr val="446652"/>
              </a:buClr>
              <a:buSzPts val="1600"/>
              <a:buChar char="○"/>
              <a:defRPr>
                <a:solidFill>
                  <a:srgbClr val="446652"/>
                </a:solidFill>
              </a:defRPr>
            </a:lvl5pPr>
            <a:lvl6pPr marL="3657509" lvl="5" indent="-440256" rtl="0">
              <a:lnSpc>
                <a:spcPct val="100000"/>
              </a:lnSpc>
              <a:spcBef>
                <a:spcPts val="2133"/>
              </a:spcBef>
              <a:spcAft>
                <a:spcPts val="0"/>
              </a:spcAft>
              <a:buClr>
                <a:srgbClr val="446652"/>
              </a:buClr>
              <a:buSzPts val="1600"/>
              <a:buChar char="■"/>
              <a:defRPr>
                <a:solidFill>
                  <a:srgbClr val="446652"/>
                </a:solidFill>
              </a:defRPr>
            </a:lvl6pPr>
            <a:lvl7pPr marL="4267093" lvl="6" indent="-440256" rtl="0">
              <a:lnSpc>
                <a:spcPct val="100000"/>
              </a:lnSpc>
              <a:spcBef>
                <a:spcPts val="2133"/>
              </a:spcBef>
              <a:spcAft>
                <a:spcPts val="0"/>
              </a:spcAft>
              <a:buClr>
                <a:srgbClr val="446652"/>
              </a:buClr>
              <a:buSzPts val="1600"/>
              <a:buChar char="●"/>
              <a:defRPr>
                <a:solidFill>
                  <a:srgbClr val="446652"/>
                </a:solidFill>
              </a:defRPr>
            </a:lvl7pPr>
            <a:lvl8pPr marL="4876678" lvl="7" indent="-440256" rtl="0">
              <a:lnSpc>
                <a:spcPct val="100000"/>
              </a:lnSpc>
              <a:spcBef>
                <a:spcPts val="2133"/>
              </a:spcBef>
              <a:spcAft>
                <a:spcPts val="0"/>
              </a:spcAft>
              <a:buClr>
                <a:srgbClr val="446652"/>
              </a:buClr>
              <a:buSzPts val="1600"/>
              <a:buChar char="○"/>
              <a:defRPr>
                <a:solidFill>
                  <a:srgbClr val="446652"/>
                </a:solidFill>
              </a:defRPr>
            </a:lvl8pPr>
            <a:lvl9pPr marL="5486263" lvl="8" indent="-440256"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79" name="Google Shape;79;p14"/>
          <p:cNvSpPr txBox="1">
            <a:spLocks noGrp="1"/>
          </p:cNvSpPr>
          <p:nvPr>
            <p:ph type="subTitle" idx="7"/>
          </p:nvPr>
        </p:nvSpPr>
        <p:spPr>
          <a:xfrm>
            <a:off x="7421684" y="4944400"/>
            <a:ext cx="3426000" cy="5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rgbClr val="6C503E"/>
                </a:solidFill>
              </a:defRPr>
            </a:lvl1pPr>
            <a:lvl2pPr lvl="1" rtl="0">
              <a:spcBef>
                <a:spcPts val="2133"/>
              </a:spcBef>
              <a:spcAft>
                <a:spcPts val="0"/>
              </a:spcAft>
              <a:buNone/>
              <a:defRPr sz="2400" b="1">
                <a:solidFill>
                  <a:srgbClr val="6C503E"/>
                </a:solidFill>
              </a:defRPr>
            </a:lvl2pPr>
            <a:lvl3pPr lvl="2" rtl="0">
              <a:spcBef>
                <a:spcPts val="2133"/>
              </a:spcBef>
              <a:spcAft>
                <a:spcPts val="0"/>
              </a:spcAft>
              <a:buNone/>
              <a:defRPr sz="2400" b="1">
                <a:solidFill>
                  <a:srgbClr val="6C503E"/>
                </a:solidFill>
              </a:defRPr>
            </a:lvl3pPr>
            <a:lvl4pPr lvl="3" rtl="0">
              <a:spcBef>
                <a:spcPts val="2133"/>
              </a:spcBef>
              <a:spcAft>
                <a:spcPts val="0"/>
              </a:spcAft>
              <a:buNone/>
              <a:defRPr sz="2400" b="1">
                <a:solidFill>
                  <a:srgbClr val="6C503E"/>
                </a:solidFill>
              </a:defRPr>
            </a:lvl4pPr>
            <a:lvl5pPr lvl="4" rtl="0">
              <a:spcBef>
                <a:spcPts val="2133"/>
              </a:spcBef>
              <a:spcAft>
                <a:spcPts val="0"/>
              </a:spcAft>
              <a:buNone/>
              <a:defRPr sz="2400" b="1">
                <a:solidFill>
                  <a:srgbClr val="6C503E"/>
                </a:solidFill>
              </a:defRPr>
            </a:lvl5pPr>
            <a:lvl6pPr lvl="5" rtl="0">
              <a:spcBef>
                <a:spcPts val="2133"/>
              </a:spcBef>
              <a:spcAft>
                <a:spcPts val="0"/>
              </a:spcAft>
              <a:buNone/>
              <a:defRPr sz="2400" b="1">
                <a:solidFill>
                  <a:srgbClr val="6C503E"/>
                </a:solidFill>
              </a:defRPr>
            </a:lvl6pPr>
            <a:lvl7pPr lvl="6" rtl="0">
              <a:spcBef>
                <a:spcPts val="2133"/>
              </a:spcBef>
              <a:spcAft>
                <a:spcPts val="0"/>
              </a:spcAft>
              <a:buNone/>
              <a:defRPr sz="2400" b="1">
                <a:solidFill>
                  <a:srgbClr val="6C503E"/>
                </a:solidFill>
              </a:defRPr>
            </a:lvl7pPr>
            <a:lvl8pPr lvl="7" rtl="0">
              <a:spcBef>
                <a:spcPts val="2133"/>
              </a:spcBef>
              <a:spcAft>
                <a:spcPts val="0"/>
              </a:spcAft>
              <a:buNone/>
              <a:defRPr sz="2400" b="1">
                <a:solidFill>
                  <a:srgbClr val="6C503E"/>
                </a:solidFill>
              </a:defRPr>
            </a:lvl8pPr>
            <a:lvl9pPr lvl="8" rtl="0">
              <a:spcBef>
                <a:spcPts val="2133"/>
              </a:spcBef>
              <a:spcAft>
                <a:spcPts val="2133"/>
              </a:spcAft>
              <a:buNone/>
              <a:defRPr sz="2400" b="1">
                <a:solidFill>
                  <a:srgbClr val="6C503E"/>
                </a:solidFill>
              </a:defRPr>
            </a:lvl9pPr>
          </a:lstStyle>
          <a:p>
            <a:endParaRPr/>
          </a:p>
        </p:txBody>
      </p:sp>
      <p:sp>
        <p:nvSpPr>
          <p:cNvPr id="80" name="Google Shape;80;p14"/>
          <p:cNvSpPr txBox="1">
            <a:spLocks noGrp="1"/>
          </p:cNvSpPr>
          <p:nvPr>
            <p:ph type="body" idx="8"/>
          </p:nvPr>
        </p:nvSpPr>
        <p:spPr>
          <a:xfrm>
            <a:off x="7421684" y="5374400"/>
            <a:ext cx="3426000" cy="7636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rtl="0">
              <a:lnSpc>
                <a:spcPct val="100000"/>
              </a:lnSpc>
              <a:spcBef>
                <a:spcPts val="2133"/>
              </a:spcBef>
              <a:spcAft>
                <a:spcPts val="0"/>
              </a:spcAft>
              <a:buClr>
                <a:srgbClr val="446652"/>
              </a:buClr>
              <a:buSzPts val="1600"/>
              <a:buChar char="○"/>
              <a:defRPr>
                <a:solidFill>
                  <a:srgbClr val="446652"/>
                </a:solidFill>
              </a:defRPr>
            </a:lvl2pPr>
            <a:lvl3pPr marL="1828754" lvl="2" indent="-440256" rtl="0">
              <a:lnSpc>
                <a:spcPct val="100000"/>
              </a:lnSpc>
              <a:spcBef>
                <a:spcPts val="2133"/>
              </a:spcBef>
              <a:spcAft>
                <a:spcPts val="0"/>
              </a:spcAft>
              <a:buClr>
                <a:srgbClr val="446652"/>
              </a:buClr>
              <a:buSzPts val="1600"/>
              <a:buChar char="■"/>
              <a:defRPr>
                <a:solidFill>
                  <a:srgbClr val="446652"/>
                </a:solidFill>
              </a:defRPr>
            </a:lvl3pPr>
            <a:lvl4pPr marL="2438339" lvl="3" indent="-440256" rtl="0">
              <a:lnSpc>
                <a:spcPct val="100000"/>
              </a:lnSpc>
              <a:spcBef>
                <a:spcPts val="2133"/>
              </a:spcBef>
              <a:spcAft>
                <a:spcPts val="0"/>
              </a:spcAft>
              <a:buClr>
                <a:srgbClr val="446652"/>
              </a:buClr>
              <a:buSzPts val="1600"/>
              <a:buChar char="●"/>
              <a:defRPr>
                <a:solidFill>
                  <a:srgbClr val="446652"/>
                </a:solidFill>
              </a:defRPr>
            </a:lvl4pPr>
            <a:lvl5pPr marL="3047924" lvl="4" indent="-440256" rtl="0">
              <a:lnSpc>
                <a:spcPct val="100000"/>
              </a:lnSpc>
              <a:spcBef>
                <a:spcPts val="2133"/>
              </a:spcBef>
              <a:spcAft>
                <a:spcPts val="0"/>
              </a:spcAft>
              <a:buClr>
                <a:srgbClr val="446652"/>
              </a:buClr>
              <a:buSzPts val="1600"/>
              <a:buChar char="○"/>
              <a:defRPr>
                <a:solidFill>
                  <a:srgbClr val="446652"/>
                </a:solidFill>
              </a:defRPr>
            </a:lvl5pPr>
            <a:lvl6pPr marL="3657509" lvl="5" indent="-440256" rtl="0">
              <a:lnSpc>
                <a:spcPct val="100000"/>
              </a:lnSpc>
              <a:spcBef>
                <a:spcPts val="2133"/>
              </a:spcBef>
              <a:spcAft>
                <a:spcPts val="0"/>
              </a:spcAft>
              <a:buClr>
                <a:srgbClr val="446652"/>
              </a:buClr>
              <a:buSzPts val="1600"/>
              <a:buChar char="■"/>
              <a:defRPr>
                <a:solidFill>
                  <a:srgbClr val="446652"/>
                </a:solidFill>
              </a:defRPr>
            </a:lvl6pPr>
            <a:lvl7pPr marL="4267093" lvl="6" indent="-440256" rtl="0">
              <a:lnSpc>
                <a:spcPct val="100000"/>
              </a:lnSpc>
              <a:spcBef>
                <a:spcPts val="2133"/>
              </a:spcBef>
              <a:spcAft>
                <a:spcPts val="0"/>
              </a:spcAft>
              <a:buClr>
                <a:srgbClr val="446652"/>
              </a:buClr>
              <a:buSzPts val="1600"/>
              <a:buChar char="●"/>
              <a:defRPr>
                <a:solidFill>
                  <a:srgbClr val="446652"/>
                </a:solidFill>
              </a:defRPr>
            </a:lvl7pPr>
            <a:lvl8pPr marL="4876678" lvl="7" indent="-440256" rtl="0">
              <a:lnSpc>
                <a:spcPct val="100000"/>
              </a:lnSpc>
              <a:spcBef>
                <a:spcPts val="2133"/>
              </a:spcBef>
              <a:spcAft>
                <a:spcPts val="0"/>
              </a:spcAft>
              <a:buClr>
                <a:srgbClr val="446652"/>
              </a:buClr>
              <a:buSzPts val="1600"/>
              <a:buChar char="○"/>
              <a:defRPr>
                <a:solidFill>
                  <a:srgbClr val="446652"/>
                </a:solidFill>
              </a:defRPr>
            </a:lvl8pPr>
            <a:lvl9pPr marL="5486263" lvl="8" indent="-440256"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81" name="Google Shape;81;p14"/>
          <p:cNvSpPr txBox="1">
            <a:spLocks noGrp="1"/>
          </p:cNvSpPr>
          <p:nvPr>
            <p:ph type="title" idx="9" hasCustomPrompt="1"/>
          </p:nvPr>
        </p:nvSpPr>
        <p:spPr>
          <a:xfrm>
            <a:off x="2079884" y="1708917"/>
            <a:ext cx="1645200" cy="1079200"/>
          </a:xfrm>
          <a:prstGeom prst="rect">
            <a:avLst/>
          </a:prstGeom>
        </p:spPr>
        <p:txBody>
          <a:bodyPr spcFirstLastPara="1" wrap="square" lIns="91425" tIns="91425" rIns="91425" bIns="91425" anchor="ctr" anchorCtr="0">
            <a:noAutofit/>
          </a:bodyPr>
          <a:lstStyle>
            <a:lvl1pPr lvl="0" algn="l" rtl="0">
              <a:spcBef>
                <a:spcPts val="0"/>
              </a:spcBef>
              <a:spcAft>
                <a:spcPts val="0"/>
              </a:spcAft>
              <a:buClr>
                <a:srgbClr val="446652"/>
              </a:buClr>
              <a:buSzPts val="4000"/>
              <a:buFont typeface="PT Serif"/>
              <a:buNone/>
              <a:defRPr sz="5333">
                <a:solidFill>
                  <a:srgbClr val="446652"/>
                </a:solidFill>
                <a:latin typeface="PT Serif"/>
                <a:ea typeface="PT Serif"/>
                <a:cs typeface="PT Serif"/>
                <a:sym typeface="PT Serif"/>
              </a:defRPr>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r>
              <a:t>xx%</a:t>
            </a:r>
          </a:p>
        </p:txBody>
      </p:sp>
      <p:sp>
        <p:nvSpPr>
          <p:cNvPr id="82" name="Google Shape;82;p14"/>
          <p:cNvSpPr txBox="1">
            <a:spLocks noGrp="1"/>
          </p:cNvSpPr>
          <p:nvPr>
            <p:ph type="title" idx="13" hasCustomPrompt="1"/>
          </p:nvPr>
        </p:nvSpPr>
        <p:spPr>
          <a:xfrm>
            <a:off x="7421684" y="1708933"/>
            <a:ext cx="1645200" cy="1079200"/>
          </a:xfrm>
          <a:prstGeom prst="rect">
            <a:avLst/>
          </a:prstGeom>
        </p:spPr>
        <p:txBody>
          <a:bodyPr spcFirstLastPara="1" wrap="square" lIns="91425" tIns="91425" rIns="91425" bIns="91425" anchor="ctr" anchorCtr="0">
            <a:noAutofit/>
          </a:bodyPr>
          <a:lstStyle>
            <a:lvl1pPr lvl="0" algn="l" rtl="0">
              <a:spcBef>
                <a:spcPts val="0"/>
              </a:spcBef>
              <a:spcAft>
                <a:spcPts val="0"/>
              </a:spcAft>
              <a:buClr>
                <a:srgbClr val="446652"/>
              </a:buClr>
              <a:buSzPts val="4000"/>
              <a:buFont typeface="PT Serif"/>
              <a:buNone/>
              <a:defRPr sz="5333">
                <a:solidFill>
                  <a:srgbClr val="446652"/>
                </a:solidFill>
                <a:latin typeface="PT Serif"/>
                <a:ea typeface="PT Serif"/>
                <a:cs typeface="PT Serif"/>
                <a:sym typeface="PT Serif"/>
              </a:defRPr>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r>
              <a:t>xx%</a:t>
            </a:r>
          </a:p>
        </p:txBody>
      </p:sp>
      <p:sp>
        <p:nvSpPr>
          <p:cNvPr id="83" name="Google Shape;83;p14"/>
          <p:cNvSpPr txBox="1">
            <a:spLocks noGrp="1"/>
          </p:cNvSpPr>
          <p:nvPr>
            <p:ph type="title" idx="14" hasCustomPrompt="1"/>
          </p:nvPr>
        </p:nvSpPr>
        <p:spPr>
          <a:xfrm>
            <a:off x="7421684" y="4092000"/>
            <a:ext cx="1645200" cy="1079200"/>
          </a:xfrm>
          <a:prstGeom prst="rect">
            <a:avLst/>
          </a:prstGeom>
        </p:spPr>
        <p:txBody>
          <a:bodyPr spcFirstLastPara="1" wrap="square" lIns="91425" tIns="91425" rIns="91425" bIns="91425" anchor="ctr" anchorCtr="0">
            <a:noAutofit/>
          </a:bodyPr>
          <a:lstStyle>
            <a:lvl1pPr lvl="0" algn="l" rtl="0">
              <a:spcBef>
                <a:spcPts val="0"/>
              </a:spcBef>
              <a:spcAft>
                <a:spcPts val="0"/>
              </a:spcAft>
              <a:buClr>
                <a:srgbClr val="446652"/>
              </a:buClr>
              <a:buSzPts val="4000"/>
              <a:buFont typeface="PT Serif"/>
              <a:buNone/>
              <a:defRPr sz="5333">
                <a:solidFill>
                  <a:srgbClr val="446652"/>
                </a:solidFill>
                <a:latin typeface="PT Serif"/>
                <a:ea typeface="PT Serif"/>
                <a:cs typeface="PT Serif"/>
                <a:sym typeface="PT Serif"/>
              </a:defRPr>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r>
              <a:t>xx%</a:t>
            </a:r>
          </a:p>
        </p:txBody>
      </p:sp>
      <p:sp>
        <p:nvSpPr>
          <p:cNvPr id="84" name="Google Shape;84;p14"/>
          <p:cNvSpPr txBox="1">
            <a:spLocks noGrp="1"/>
          </p:cNvSpPr>
          <p:nvPr>
            <p:ph type="title" idx="15" hasCustomPrompt="1"/>
          </p:nvPr>
        </p:nvSpPr>
        <p:spPr>
          <a:xfrm>
            <a:off x="2079884" y="4092000"/>
            <a:ext cx="1645200" cy="1079200"/>
          </a:xfrm>
          <a:prstGeom prst="rect">
            <a:avLst/>
          </a:prstGeom>
        </p:spPr>
        <p:txBody>
          <a:bodyPr spcFirstLastPara="1" wrap="square" lIns="91425" tIns="91425" rIns="91425" bIns="91425" anchor="ctr" anchorCtr="0">
            <a:noAutofit/>
          </a:bodyPr>
          <a:lstStyle>
            <a:lvl1pPr lvl="0" algn="l" rtl="0">
              <a:spcBef>
                <a:spcPts val="0"/>
              </a:spcBef>
              <a:spcAft>
                <a:spcPts val="0"/>
              </a:spcAft>
              <a:buClr>
                <a:srgbClr val="446652"/>
              </a:buClr>
              <a:buSzPts val="4000"/>
              <a:buFont typeface="PT Serif"/>
              <a:buNone/>
              <a:defRPr sz="5333">
                <a:solidFill>
                  <a:srgbClr val="446652"/>
                </a:solidFill>
                <a:latin typeface="PT Serif"/>
                <a:ea typeface="PT Serif"/>
                <a:cs typeface="PT Serif"/>
                <a:sym typeface="PT Serif"/>
              </a:defRPr>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r>
              <a:t>xx%</a:t>
            </a:r>
          </a:p>
        </p:txBody>
      </p:sp>
      <p:pic>
        <p:nvPicPr>
          <p:cNvPr id="85" name="Google Shape;85;p14"/>
          <p:cNvPicPr preferRelativeResize="0"/>
          <p:nvPr/>
        </p:nvPicPr>
        <p:blipFill>
          <a:blip r:embed="rId2">
            <a:alphaModFix/>
          </a:blip>
          <a:stretch>
            <a:fillRect/>
          </a:stretch>
        </p:blipFill>
        <p:spPr>
          <a:xfrm rot="10800000">
            <a:off x="7970901" y="-1828800"/>
            <a:ext cx="6176899" cy="6246267"/>
          </a:xfrm>
          <a:prstGeom prst="rect">
            <a:avLst/>
          </a:prstGeom>
          <a:noFill/>
          <a:ln>
            <a:noFill/>
          </a:ln>
        </p:spPr>
      </p:pic>
    </p:spTree>
    <p:extLst>
      <p:ext uri="{BB962C8B-B14F-4D97-AF65-F5344CB8AC3E}">
        <p14:creationId xmlns:p14="http://schemas.microsoft.com/office/powerpoint/2010/main" val="159240077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6"/>
        <p:cNvGrpSpPr/>
        <p:nvPr/>
      </p:nvGrpSpPr>
      <p:grpSpPr>
        <a:xfrm>
          <a:off x="0" y="0"/>
          <a:ext cx="0" cy="0"/>
          <a:chOff x="0" y="0"/>
          <a:chExt cx="0" cy="0"/>
        </a:xfrm>
      </p:grpSpPr>
      <p:pic>
        <p:nvPicPr>
          <p:cNvPr id="87" name="Google Shape;87;p15"/>
          <p:cNvPicPr preferRelativeResize="0"/>
          <p:nvPr/>
        </p:nvPicPr>
        <p:blipFill>
          <a:blip r:embed="rId2">
            <a:alphaModFix/>
          </a:blip>
          <a:stretch>
            <a:fillRect/>
          </a:stretch>
        </p:blipFill>
        <p:spPr>
          <a:xfrm>
            <a:off x="-2001450" y="2336800"/>
            <a:ext cx="6176899" cy="6246267"/>
          </a:xfrm>
          <a:prstGeom prst="rect">
            <a:avLst/>
          </a:prstGeom>
          <a:noFill/>
          <a:ln>
            <a:noFill/>
          </a:ln>
        </p:spPr>
      </p:pic>
      <p:sp>
        <p:nvSpPr>
          <p:cNvPr id="88" name="Google Shape;88;p15"/>
          <p:cNvSpPr txBox="1">
            <a:spLocks noGrp="1"/>
          </p:cNvSpPr>
          <p:nvPr>
            <p:ph type="title"/>
          </p:nvPr>
        </p:nvSpPr>
        <p:spPr>
          <a:xfrm>
            <a:off x="2362600" y="1668233"/>
            <a:ext cx="4875200" cy="24956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3200">
                <a:solidFill>
                  <a:srgbClr val="6C503E"/>
                </a:solidFill>
                <a:latin typeface="PT Serif"/>
                <a:ea typeface="PT Serif"/>
                <a:cs typeface="PT Serif"/>
                <a:sym typeface="PT Serif"/>
              </a:defRPr>
            </a:lvl1pPr>
            <a:lvl2pPr lvl="1" algn="ctr">
              <a:spcBef>
                <a:spcPts val="0"/>
              </a:spcBef>
              <a:spcAft>
                <a:spcPts val="0"/>
              </a:spcAft>
              <a:buNone/>
              <a:defRPr>
                <a:solidFill>
                  <a:srgbClr val="6C503E"/>
                </a:solidFill>
                <a:latin typeface="PT Serif"/>
                <a:ea typeface="PT Serif"/>
                <a:cs typeface="PT Serif"/>
                <a:sym typeface="PT Serif"/>
              </a:defRPr>
            </a:lvl2pPr>
            <a:lvl3pPr lvl="2" algn="ctr">
              <a:spcBef>
                <a:spcPts val="0"/>
              </a:spcBef>
              <a:spcAft>
                <a:spcPts val="0"/>
              </a:spcAft>
              <a:buNone/>
              <a:defRPr>
                <a:solidFill>
                  <a:srgbClr val="6C503E"/>
                </a:solidFill>
                <a:latin typeface="PT Serif"/>
                <a:ea typeface="PT Serif"/>
                <a:cs typeface="PT Serif"/>
                <a:sym typeface="PT Serif"/>
              </a:defRPr>
            </a:lvl3pPr>
            <a:lvl4pPr lvl="3" algn="ctr">
              <a:spcBef>
                <a:spcPts val="0"/>
              </a:spcBef>
              <a:spcAft>
                <a:spcPts val="0"/>
              </a:spcAft>
              <a:buNone/>
              <a:defRPr>
                <a:solidFill>
                  <a:srgbClr val="6C503E"/>
                </a:solidFill>
                <a:latin typeface="PT Serif"/>
                <a:ea typeface="PT Serif"/>
                <a:cs typeface="PT Serif"/>
                <a:sym typeface="PT Serif"/>
              </a:defRPr>
            </a:lvl4pPr>
            <a:lvl5pPr lvl="4" algn="ctr">
              <a:spcBef>
                <a:spcPts val="0"/>
              </a:spcBef>
              <a:spcAft>
                <a:spcPts val="0"/>
              </a:spcAft>
              <a:buNone/>
              <a:defRPr>
                <a:solidFill>
                  <a:srgbClr val="6C503E"/>
                </a:solidFill>
                <a:latin typeface="PT Serif"/>
                <a:ea typeface="PT Serif"/>
                <a:cs typeface="PT Serif"/>
                <a:sym typeface="PT Serif"/>
              </a:defRPr>
            </a:lvl5pPr>
            <a:lvl6pPr lvl="5" algn="ctr">
              <a:spcBef>
                <a:spcPts val="0"/>
              </a:spcBef>
              <a:spcAft>
                <a:spcPts val="0"/>
              </a:spcAft>
              <a:buNone/>
              <a:defRPr>
                <a:solidFill>
                  <a:srgbClr val="6C503E"/>
                </a:solidFill>
                <a:latin typeface="PT Serif"/>
                <a:ea typeface="PT Serif"/>
                <a:cs typeface="PT Serif"/>
                <a:sym typeface="PT Serif"/>
              </a:defRPr>
            </a:lvl6pPr>
            <a:lvl7pPr lvl="6" algn="ctr">
              <a:spcBef>
                <a:spcPts val="0"/>
              </a:spcBef>
              <a:spcAft>
                <a:spcPts val="0"/>
              </a:spcAft>
              <a:buNone/>
              <a:defRPr>
                <a:solidFill>
                  <a:srgbClr val="6C503E"/>
                </a:solidFill>
                <a:latin typeface="PT Serif"/>
                <a:ea typeface="PT Serif"/>
                <a:cs typeface="PT Serif"/>
                <a:sym typeface="PT Serif"/>
              </a:defRPr>
            </a:lvl7pPr>
            <a:lvl8pPr lvl="7" algn="ctr">
              <a:spcBef>
                <a:spcPts val="0"/>
              </a:spcBef>
              <a:spcAft>
                <a:spcPts val="0"/>
              </a:spcAft>
              <a:buNone/>
              <a:defRPr>
                <a:solidFill>
                  <a:srgbClr val="6C503E"/>
                </a:solidFill>
                <a:latin typeface="PT Serif"/>
                <a:ea typeface="PT Serif"/>
                <a:cs typeface="PT Serif"/>
                <a:sym typeface="PT Serif"/>
              </a:defRPr>
            </a:lvl8pPr>
            <a:lvl9pPr lvl="8" algn="ctr">
              <a:spcBef>
                <a:spcPts val="0"/>
              </a:spcBef>
              <a:spcAft>
                <a:spcPts val="0"/>
              </a:spcAft>
              <a:buNone/>
              <a:defRPr>
                <a:solidFill>
                  <a:srgbClr val="6C503E"/>
                </a:solidFill>
                <a:latin typeface="PT Serif"/>
                <a:ea typeface="PT Serif"/>
                <a:cs typeface="PT Serif"/>
                <a:sym typeface="PT Serif"/>
              </a:defRPr>
            </a:lvl9pPr>
          </a:lstStyle>
          <a:p>
            <a:endParaRPr/>
          </a:p>
        </p:txBody>
      </p:sp>
      <p:sp>
        <p:nvSpPr>
          <p:cNvPr id="89" name="Google Shape;89;p15"/>
          <p:cNvSpPr txBox="1">
            <a:spLocks noGrp="1"/>
          </p:cNvSpPr>
          <p:nvPr>
            <p:ph type="subTitle" idx="1"/>
          </p:nvPr>
        </p:nvSpPr>
        <p:spPr>
          <a:xfrm>
            <a:off x="2371000" y="4300300"/>
            <a:ext cx="4866800" cy="471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None/>
              <a:defRPr/>
            </a:lvl1pPr>
            <a:lvl2pPr lvl="1" algn="ctr">
              <a:lnSpc>
                <a:spcPct val="100000"/>
              </a:lnSpc>
              <a:spcBef>
                <a:spcPts val="0"/>
              </a:spcBef>
              <a:spcAft>
                <a:spcPts val="0"/>
              </a:spcAft>
              <a:buNone/>
              <a:defRPr/>
            </a:lvl2pPr>
            <a:lvl3pPr lvl="2" algn="ctr">
              <a:lnSpc>
                <a:spcPct val="100000"/>
              </a:lnSpc>
              <a:spcBef>
                <a:spcPts val="0"/>
              </a:spcBef>
              <a:spcAft>
                <a:spcPts val="0"/>
              </a:spcAft>
              <a:buNone/>
              <a:defRPr/>
            </a:lvl3pPr>
            <a:lvl4pPr lvl="3" algn="ctr">
              <a:lnSpc>
                <a:spcPct val="100000"/>
              </a:lnSpc>
              <a:spcBef>
                <a:spcPts val="0"/>
              </a:spcBef>
              <a:spcAft>
                <a:spcPts val="0"/>
              </a:spcAft>
              <a:buNone/>
              <a:defRPr/>
            </a:lvl4pPr>
            <a:lvl5pPr lvl="4" algn="ctr">
              <a:lnSpc>
                <a:spcPct val="100000"/>
              </a:lnSpc>
              <a:spcBef>
                <a:spcPts val="0"/>
              </a:spcBef>
              <a:spcAft>
                <a:spcPts val="0"/>
              </a:spcAft>
              <a:buNone/>
              <a:defRPr/>
            </a:lvl5pPr>
            <a:lvl6pPr lvl="5" algn="ctr">
              <a:lnSpc>
                <a:spcPct val="100000"/>
              </a:lnSpc>
              <a:spcBef>
                <a:spcPts val="0"/>
              </a:spcBef>
              <a:spcAft>
                <a:spcPts val="0"/>
              </a:spcAft>
              <a:buNone/>
              <a:defRPr/>
            </a:lvl6pPr>
            <a:lvl7pPr lvl="6" algn="ctr">
              <a:lnSpc>
                <a:spcPct val="100000"/>
              </a:lnSpc>
              <a:spcBef>
                <a:spcPts val="0"/>
              </a:spcBef>
              <a:spcAft>
                <a:spcPts val="0"/>
              </a:spcAft>
              <a:buNone/>
              <a:defRPr/>
            </a:lvl7pPr>
            <a:lvl8pPr lvl="7" algn="ctr">
              <a:lnSpc>
                <a:spcPct val="100000"/>
              </a:lnSpc>
              <a:spcBef>
                <a:spcPts val="0"/>
              </a:spcBef>
              <a:spcAft>
                <a:spcPts val="0"/>
              </a:spcAft>
              <a:buNone/>
              <a:defRPr/>
            </a:lvl8pPr>
            <a:lvl9pPr lvl="8" algn="ctr">
              <a:lnSpc>
                <a:spcPct val="100000"/>
              </a:lnSpc>
              <a:spcBef>
                <a:spcPts val="0"/>
              </a:spcBef>
              <a:spcAft>
                <a:spcPts val="0"/>
              </a:spcAft>
              <a:buNone/>
              <a:defRPr/>
            </a:lvl9pPr>
          </a:lstStyle>
          <a:p>
            <a:endParaRPr/>
          </a:p>
        </p:txBody>
      </p:sp>
    </p:spTree>
    <p:extLst>
      <p:ext uri="{BB962C8B-B14F-4D97-AF65-F5344CB8AC3E}">
        <p14:creationId xmlns:p14="http://schemas.microsoft.com/office/powerpoint/2010/main" val="28816357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 bullets">
  <p:cSld name="Title + bullets">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1pPr>
            <a:lvl2pPr lvl="1"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2pPr>
            <a:lvl3pPr lvl="2"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3pPr>
            <a:lvl4pPr lvl="3"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4pPr>
            <a:lvl5pPr lvl="4"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5pPr>
            <a:lvl6pPr lvl="5"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6pPr>
            <a:lvl7pPr lvl="6"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7pPr>
            <a:lvl8pPr lvl="7"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8pPr>
            <a:lvl9pPr lvl="8" algn="ctr" rtl="0">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9pPr>
          </a:lstStyle>
          <a:p>
            <a:endParaRPr/>
          </a:p>
        </p:txBody>
      </p:sp>
      <p:sp>
        <p:nvSpPr>
          <p:cNvPr id="92" name="Google Shape;92;p16"/>
          <p:cNvSpPr txBox="1">
            <a:spLocks noGrp="1"/>
          </p:cNvSpPr>
          <p:nvPr>
            <p:ph type="body" idx="1"/>
          </p:nvPr>
        </p:nvSpPr>
        <p:spPr>
          <a:xfrm>
            <a:off x="960000" y="2044700"/>
            <a:ext cx="7643600" cy="4093200"/>
          </a:xfrm>
          <a:prstGeom prst="rect">
            <a:avLst/>
          </a:prstGeom>
        </p:spPr>
        <p:txBody>
          <a:bodyPr spcFirstLastPara="1" wrap="square" lIns="91425" tIns="91425" rIns="91425" bIns="91425" anchor="ctr" anchorCtr="0">
            <a:noAutofit/>
          </a:bodyPr>
          <a:lstStyle>
            <a:lvl1pPr marL="609585" lvl="0" indent="-440256" rtl="0">
              <a:lnSpc>
                <a:spcPct val="90000"/>
              </a:lnSpc>
              <a:spcBef>
                <a:spcPts val="0"/>
              </a:spcBef>
              <a:spcAft>
                <a:spcPts val="0"/>
              </a:spcAft>
              <a:buClr>
                <a:srgbClr val="446652"/>
              </a:buClr>
              <a:buSzPts val="1600"/>
              <a:buChar char="●"/>
              <a:defRPr sz="2133">
                <a:solidFill>
                  <a:srgbClr val="446652"/>
                </a:solidFill>
              </a:defRPr>
            </a:lvl1pPr>
            <a:lvl2pPr marL="1219170" lvl="1" indent="-440256" rtl="0">
              <a:lnSpc>
                <a:spcPct val="100000"/>
              </a:lnSpc>
              <a:spcBef>
                <a:spcPts val="1333"/>
              </a:spcBef>
              <a:spcAft>
                <a:spcPts val="0"/>
              </a:spcAft>
              <a:buClr>
                <a:srgbClr val="446652"/>
              </a:buClr>
              <a:buSzPts val="1600"/>
              <a:buChar char="○"/>
              <a:defRPr sz="2133">
                <a:solidFill>
                  <a:srgbClr val="446652"/>
                </a:solidFill>
              </a:defRPr>
            </a:lvl2pPr>
            <a:lvl3pPr marL="1828754" lvl="2" indent="-440256" rtl="0">
              <a:lnSpc>
                <a:spcPct val="100000"/>
              </a:lnSpc>
              <a:spcBef>
                <a:spcPts val="2133"/>
              </a:spcBef>
              <a:spcAft>
                <a:spcPts val="0"/>
              </a:spcAft>
              <a:buClr>
                <a:srgbClr val="446652"/>
              </a:buClr>
              <a:buSzPts val="1600"/>
              <a:buChar char="■"/>
              <a:defRPr sz="2133">
                <a:solidFill>
                  <a:srgbClr val="446652"/>
                </a:solidFill>
              </a:defRPr>
            </a:lvl3pPr>
            <a:lvl4pPr marL="2438339" lvl="3" indent="-440256" rtl="0">
              <a:lnSpc>
                <a:spcPct val="100000"/>
              </a:lnSpc>
              <a:spcBef>
                <a:spcPts val="2133"/>
              </a:spcBef>
              <a:spcAft>
                <a:spcPts val="0"/>
              </a:spcAft>
              <a:buClr>
                <a:srgbClr val="446652"/>
              </a:buClr>
              <a:buSzPts val="1600"/>
              <a:buChar char="●"/>
              <a:defRPr sz="2133">
                <a:solidFill>
                  <a:srgbClr val="446652"/>
                </a:solidFill>
              </a:defRPr>
            </a:lvl4pPr>
            <a:lvl5pPr marL="3047924" lvl="4" indent="-440256" rtl="0">
              <a:lnSpc>
                <a:spcPct val="100000"/>
              </a:lnSpc>
              <a:spcBef>
                <a:spcPts val="2133"/>
              </a:spcBef>
              <a:spcAft>
                <a:spcPts val="0"/>
              </a:spcAft>
              <a:buClr>
                <a:srgbClr val="446652"/>
              </a:buClr>
              <a:buSzPts val="1600"/>
              <a:buChar char="○"/>
              <a:defRPr sz="2133">
                <a:solidFill>
                  <a:srgbClr val="446652"/>
                </a:solidFill>
              </a:defRPr>
            </a:lvl5pPr>
            <a:lvl6pPr marL="3657509" lvl="5" indent="-440256" rtl="0">
              <a:lnSpc>
                <a:spcPct val="100000"/>
              </a:lnSpc>
              <a:spcBef>
                <a:spcPts val="2133"/>
              </a:spcBef>
              <a:spcAft>
                <a:spcPts val="0"/>
              </a:spcAft>
              <a:buClr>
                <a:srgbClr val="446652"/>
              </a:buClr>
              <a:buSzPts val="1600"/>
              <a:buChar char="■"/>
              <a:defRPr sz="2133">
                <a:solidFill>
                  <a:srgbClr val="446652"/>
                </a:solidFill>
              </a:defRPr>
            </a:lvl6pPr>
            <a:lvl7pPr marL="4267093" lvl="6" indent="-440256" rtl="0">
              <a:lnSpc>
                <a:spcPct val="100000"/>
              </a:lnSpc>
              <a:spcBef>
                <a:spcPts val="2133"/>
              </a:spcBef>
              <a:spcAft>
                <a:spcPts val="0"/>
              </a:spcAft>
              <a:buClr>
                <a:srgbClr val="446652"/>
              </a:buClr>
              <a:buSzPts val="1600"/>
              <a:buChar char="●"/>
              <a:defRPr sz="2133">
                <a:solidFill>
                  <a:srgbClr val="446652"/>
                </a:solidFill>
              </a:defRPr>
            </a:lvl7pPr>
            <a:lvl8pPr marL="4876678" lvl="7" indent="-440256" rtl="0">
              <a:lnSpc>
                <a:spcPct val="100000"/>
              </a:lnSpc>
              <a:spcBef>
                <a:spcPts val="2133"/>
              </a:spcBef>
              <a:spcAft>
                <a:spcPts val="0"/>
              </a:spcAft>
              <a:buClr>
                <a:srgbClr val="446652"/>
              </a:buClr>
              <a:buSzPts val="1600"/>
              <a:buChar char="○"/>
              <a:defRPr sz="2133">
                <a:solidFill>
                  <a:srgbClr val="446652"/>
                </a:solidFill>
              </a:defRPr>
            </a:lvl8pPr>
            <a:lvl9pPr marL="5486263" lvl="8" indent="-440256" rtl="0">
              <a:lnSpc>
                <a:spcPct val="100000"/>
              </a:lnSpc>
              <a:spcBef>
                <a:spcPts val="2133"/>
              </a:spcBef>
              <a:spcAft>
                <a:spcPts val="2133"/>
              </a:spcAft>
              <a:buClr>
                <a:srgbClr val="446652"/>
              </a:buClr>
              <a:buSzPts val="1600"/>
              <a:buChar char="■"/>
              <a:defRPr sz="2133">
                <a:solidFill>
                  <a:srgbClr val="446652"/>
                </a:solidFill>
              </a:defRPr>
            </a:lvl9pPr>
          </a:lstStyle>
          <a:p>
            <a:endParaRPr/>
          </a:p>
        </p:txBody>
      </p:sp>
      <p:pic>
        <p:nvPicPr>
          <p:cNvPr id="93" name="Google Shape;93;p16"/>
          <p:cNvPicPr preferRelativeResize="0"/>
          <p:nvPr/>
        </p:nvPicPr>
        <p:blipFill>
          <a:blip r:embed="rId2">
            <a:alphaModFix/>
          </a:blip>
          <a:stretch>
            <a:fillRect/>
          </a:stretch>
        </p:blipFill>
        <p:spPr>
          <a:xfrm>
            <a:off x="10083800" y="-435383"/>
            <a:ext cx="3968968" cy="7728768"/>
          </a:xfrm>
          <a:prstGeom prst="rect">
            <a:avLst/>
          </a:prstGeom>
          <a:noFill/>
          <a:ln>
            <a:noFill/>
          </a:ln>
        </p:spPr>
      </p:pic>
    </p:spTree>
    <p:extLst>
      <p:ext uri="{BB962C8B-B14F-4D97-AF65-F5344CB8AC3E}">
        <p14:creationId xmlns:p14="http://schemas.microsoft.com/office/powerpoint/2010/main" val="40989883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 numbers">
  <p:cSld name="Title + numbers">
    <p:spTree>
      <p:nvGrpSpPr>
        <p:cNvPr id="1" name="Shape 94"/>
        <p:cNvGrpSpPr/>
        <p:nvPr/>
      </p:nvGrpSpPr>
      <p:grpSpPr>
        <a:xfrm>
          <a:off x="0" y="0"/>
          <a:ext cx="0" cy="0"/>
          <a:chOff x="0" y="0"/>
          <a:chExt cx="0" cy="0"/>
        </a:xfrm>
      </p:grpSpPr>
      <p:pic>
        <p:nvPicPr>
          <p:cNvPr id="95" name="Google Shape;95;p17"/>
          <p:cNvPicPr preferRelativeResize="0"/>
          <p:nvPr/>
        </p:nvPicPr>
        <p:blipFill>
          <a:blip r:embed="rId2">
            <a:alphaModFix/>
          </a:blip>
          <a:stretch>
            <a:fillRect/>
          </a:stretch>
        </p:blipFill>
        <p:spPr>
          <a:xfrm>
            <a:off x="10083800" y="-435383"/>
            <a:ext cx="3968968" cy="7728768"/>
          </a:xfrm>
          <a:prstGeom prst="rect">
            <a:avLst/>
          </a:prstGeom>
          <a:noFill/>
          <a:ln>
            <a:noFill/>
          </a:ln>
        </p:spPr>
      </p:pic>
      <p:sp>
        <p:nvSpPr>
          <p:cNvPr id="96" name="Google Shape;96;p17"/>
          <p:cNvSpPr txBox="1">
            <a:spLocks noGrp="1"/>
          </p:cNvSpPr>
          <p:nvPr>
            <p:ph type="subTitle" idx="1"/>
          </p:nvPr>
        </p:nvSpPr>
        <p:spPr>
          <a:xfrm>
            <a:off x="866732" y="3959300"/>
            <a:ext cx="3151200" cy="5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400" b="1">
                <a:solidFill>
                  <a:srgbClr val="6C503E"/>
                </a:solidFill>
              </a:defRPr>
            </a:lvl1pPr>
            <a:lvl2pPr lvl="1" algn="ctr" rtl="0">
              <a:lnSpc>
                <a:spcPct val="100000"/>
              </a:lnSpc>
              <a:spcBef>
                <a:spcPts val="0"/>
              </a:spcBef>
              <a:spcAft>
                <a:spcPts val="0"/>
              </a:spcAft>
              <a:buNone/>
              <a:defRPr sz="2400" b="1">
                <a:solidFill>
                  <a:srgbClr val="6C503E"/>
                </a:solidFill>
              </a:defRPr>
            </a:lvl2pPr>
            <a:lvl3pPr lvl="2" algn="ctr" rtl="0">
              <a:lnSpc>
                <a:spcPct val="100000"/>
              </a:lnSpc>
              <a:spcBef>
                <a:spcPts val="0"/>
              </a:spcBef>
              <a:spcAft>
                <a:spcPts val="0"/>
              </a:spcAft>
              <a:buNone/>
              <a:defRPr sz="2400" b="1">
                <a:solidFill>
                  <a:srgbClr val="6C503E"/>
                </a:solidFill>
              </a:defRPr>
            </a:lvl3pPr>
            <a:lvl4pPr lvl="3" algn="ctr" rtl="0">
              <a:lnSpc>
                <a:spcPct val="100000"/>
              </a:lnSpc>
              <a:spcBef>
                <a:spcPts val="0"/>
              </a:spcBef>
              <a:spcAft>
                <a:spcPts val="0"/>
              </a:spcAft>
              <a:buNone/>
              <a:defRPr sz="2400" b="1">
                <a:solidFill>
                  <a:srgbClr val="6C503E"/>
                </a:solidFill>
              </a:defRPr>
            </a:lvl4pPr>
            <a:lvl5pPr lvl="4" algn="ctr" rtl="0">
              <a:lnSpc>
                <a:spcPct val="100000"/>
              </a:lnSpc>
              <a:spcBef>
                <a:spcPts val="0"/>
              </a:spcBef>
              <a:spcAft>
                <a:spcPts val="0"/>
              </a:spcAft>
              <a:buNone/>
              <a:defRPr sz="2400" b="1">
                <a:solidFill>
                  <a:srgbClr val="6C503E"/>
                </a:solidFill>
              </a:defRPr>
            </a:lvl5pPr>
            <a:lvl6pPr lvl="5" algn="ctr" rtl="0">
              <a:lnSpc>
                <a:spcPct val="100000"/>
              </a:lnSpc>
              <a:spcBef>
                <a:spcPts val="0"/>
              </a:spcBef>
              <a:spcAft>
                <a:spcPts val="0"/>
              </a:spcAft>
              <a:buNone/>
              <a:defRPr sz="2400" b="1">
                <a:solidFill>
                  <a:srgbClr val="6C503E"/>
                </a:solidFill>
              </a:defRPr>
            </a:lvl6pPr>
            <a:lvl7pPr lvl="6" algn="ctr" rtl="0">
              <a:lnSpc>
                <a:spcPct val="100000"/>
              </a:lnSpc>
              <a:spcBef>
                <a:spcPts val="0"/>
              </a:spcBef>
              <a:spcAft>
                <a:spcPts val="0"/>
              </a:spcAft>
              <a:buNone/>
              <a:defRPr sz="2400" b="1">
                <a:solidFill>
                  <a:srgbClr val="6C503E"/>
                </a:solidFill>
              </a:defRPr>
            </a:lvl7pPr>
            <a:lvl8pPr lvl="7" algn="ctr" rtl="0">
              <a:lnSpc>
                <a:spcPct val="100000"/>
              </a:lnSpc>
              <a:spcBef>
                <a:spcPts val="0"/>
              </a:spcBef>
              <a:spcAft>
                <a:spcPts val="0"/>
              </a:spcAft>
              <a:buNone/>
              <a:defRPr sz="2400" b="1">
                <a:solidFill>
                  <a:srgbClr val="6C503E"/>
                </a:solidFill>
              </a:defRPr>
            </a:lvl8pPr>
            <a:lvl9pPr lvl="8" algn="ctr" rtl="0">
              <a:lnSpc>
                <a:spcPct val="100000"/>
              </a:lnSpc>
              <a:spcBef>
                <a:spcPts val="0"/>
              </a:spcBef>
              <a:spcAft>
                <a:spcPts val="0"/>
              </a:spcAft>
              <a:buNone/>
              <a:defRPr sz="2400" b="1">
                <a:solidFill>
                  <a:srgbClr val="6C503E"/>
                </a:solidFill>
              </a:defRPr>
            </a:lvl9pPr>
          </a:lstStyle>
          <a:p>
            <a:endParaRPr/>
          </a:p>
        </p:txBody>
      </p:sp>
      <p:sp>
        <p:nvSpPr>
          <p:cNvPr id="97" name="Google Shape;97;p17"/>
          <p:cNvSpPr txBox="1">
            <a:spLocks noGrp="1"/>
          </p:cNvSpPr>
          <p:nvPr>
            <p:ph type="subTitle" idx="2"/>
          </p:nvPr>
        </p:nvSpPr>
        <p:spPr>
          <a:xfrm>
            <a:off x="4316600" y="3959300"/>
            <a:ext cx="3151200" cy="5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400" b="1">
                <a:solidFill>
                  <a:srgbClr val="6C503E"/>
                </a:solidFill>
              </a:defRPr>
            </a:lvl1pPr>
            <a:lvl2pPr lvl="1" algn="ctr" rtl="0">
              <a:lnSpc>
                <a:spcPct val="100000"/>
              </a:lnSpc>
              <a:spcBef>
                <a:spcPts val="0"/>
              </a:spcBef>
              <a:spcAft>
                <a:spcPts val="0"/>
              </a:spcAft>
              <a:buNone/>
              <a:defRPr sz="2400" b="1">
                <a:solidFill>
                  <a:srgbClr val="6C503E"/>
                </a:solidFill>
              </a:defRPr>
            </a:lvl2pPr>
            <a:lvl3pPr lvl="2" algn="ctr" rtl="0">
              <a:lnSpc>
                <a:spcPct val="100000"/>
              </a:lnSpc>
              <a:spcBef>
                <a:spcPts val="0"/>
              </a:spcBef>
              <a:spcAft>
                <a:spcPts val="0"/>
              </a:spcAft>
              <a:buNone/>
              <a:defRPr sz="2400" b="1">
                <a:solidFill>
                  <a:srgbClr val="6C503E"/>
                </a:solidFill>
              </a:defRPr>
            </a:lvl3pPr>
            <a:lvl4pPr lvl="3" algn="ctr" rtl="0">
              <a:lnSpc>
                <a:spcPct val="100000"/>
              </a:lnSpc>
              <a:spcBef>
                <a:spcPts val="0"/>
              </a:spcBef>
              <a:spcAft>
                <a:spcPts val="0"/>
              </a:spcAft>
              <a:buNone/>
              <a:defRPr sz="2400" b="1">
                <a:solidFill>
                  <a:srgbClr val="6C503E"/>
                </a:solidFill>
              </a:defRPr>
            </a:lvl4pPr>
            <a:lvl5pPr lvl="4" algn="ctr" rtl="0">
              <a:lnSpc>
                <a:spcPct val="100000"/>
              </a:lnSpc>
              <a:spcBef>
                <a:spcPts val="0"/>
              </a:spcBef>
              <a:spcAft>
                <a:spcPts val="0"/>
              </a:spcAft>
              <a:buNone/>
              <a:defRPr sz="2400" b="1">
                <a:solidFill>
                  <a:srgbClr val="6C503E"/>
                </a:solidFill>
              </a:defRPr>
            </a:lvl5pPr>
            <a:lvl6pPr lvl="5" algn="ctr" rtl="0">
              <a:lnSpc>
                <a:spcPct val="100000"/>
              </a:lnSpc>
              <a:spcBef>
                <a:spcPts val="0"/>
              </a:spcBef>
              <a:spcAft>
                <a:spcPts val="0"/>
              </a:spcAft>
              <a:buNone/>
              <a:defRPr sz="2400" b="1">
                <a:solidFill>
                  <a:srgbClr val="6C503E"/>
                </a:solidFill>
              </a:defRPr>
            </a:lvl6pPr>
            <a:lvl7pPr lvl="6" algn="ctr" rtl="0">
              <a:lnSpc>
                <a:spcPct val="100000"/>
              </a:lnSpc>
              <a:spcBef>
                <a:spcPts val="0"/>
              </a:spcBef>
              <a:spcAft>
                <a:spcPts val="0"/>
              </a:spcAft>
              <a:buNone/>
              <a:defRPr sz="2400" b="1">
                <a:solidFill>
                  <a:srgbClr val="6C503E"/>
                </a:solidFill>
              </a:defRPr>
            </a:lvl7pPr>
            <a:lvl8pPr lvl="7" algn="ctr" rtl="0">
              <a:lnSpc>
                <a:spcPct val="100000"/>
              </a:lnSpc>
              <a:spcBef>
                <a:spcPts val="0"/>
              </a:spcBef>
              <a:spcAft>
                <a:spcPts val="0"/>
              </a:spcAft>
              <a:buNone/>
              <a:defRPr sz="2400" b="1">
                <a:solidFill>
                  <a:srgbClr val="6C503E"/>
                </a:solidFill>
              </a:defRPr>
            </a:lvl8pPr>
            <a:lvl9pPr lvl="8" algn="ctr" rtl="0">
              <a:lnSpc>
                <a:spcPct val="100000"/>
              </a:lnSpc>
              <a:spcBef>
                <a:spcPts val="0"/>
              </a:spcBef>
              <a:spcAft>
                <a:spcPts val="0"/>
              </a:spcAft>
              <a:buNone/>
              <a:defRPr sz="2400" b="1">
                <a:solidFill>
                  <a:srgbClr val="6C503E"/>
                </a:solidFill>
              </a:defRPr>
            </a:lvl9pPr>
          </a:lstStyle>
          <a:p>
            <a:endParaRPr/>
          </a:p>
        </p:txBody>
      </p:sp>
      <p:sp>
        <p:nvSpPr>
          <p:cNvPr id="98" name="Google Shape;98;p17"/>
          <p:cNvSpPr txBox="1">
            <a:spLocks noGrp="1"/>
          </p:cNvSpPr>
          <p:nvPr>
            <p:ph type="subTitle" idx="3"/>
          </p:nvPr>
        </p:nvSpPr>
        <p:spPr>
          <a:xfrm>
            <a:off x="7771531" y="3959300"/>
            <a:ext cx="3151200" cy="5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400" b="1">
                <a:solidFill>
                  <a:srgbClr val="6C503E"/>
                </a:solidFill>
              </a:defRPr>
            </a:lvl1pPr>
            <a:lvl2pPr lvl="1" algn="ctr" rtl="0">
              <a:lnSpc>
                <a:spcPct val="100000"/>
              </a:lnSpc>
              <a:spcBef>
                <a:spcPts val="0"/>
              </a:spcBef>
              <a:spcAft>
                <a:spcPts val="0"/>
              </a:spcAft>
              <a:buNone/>
              <a:defRPr sz="2400" b="1">
                <a:solidFill>
                  <a:srgbClr val="6C503E"/>
                </a:solidFill>
              </a:defRPr>
            </a:lvl2pPr>
            <a:lvl3pPr lvl="2" algn="ctr" rtl="0">
              <a:lnSpc>
                <a:spcPct val="100000"/>
              </a:lnSpc>
              <a:spcBef>
                <a:spcPts val="0"/>
              </a:spcBef>
              <a:spcAft>
                <a:spcPts val="0"/>
              </a:spcAft>
              <a:buNone/>
              <a:defRPr sz="2400" b="1">
                <a:solidFill>
                  <a:srgbClr val="6C503E"/>
                </a:solidFill>
              </a:defRPr>
            </a:lvl3pPr>
            <a:lvl4pPr lvl="3" algn="ctr" rtl="0">
              <a:lnSpc>
                <a:spcPct val="100000"/>
              </a:lnSpc>
              <a:spcBef>
                <a:spcPts val="0"/>
              </a:spcBef>
              <a:spcAft>
                <a:spcPts val="0"/>
              </a:spcAft>
              <a:buNone/>
              <a:defRPr sz="2400" b="1">
                <a:solidFill>
                  <a:srgbClr val="6C503E"/>
                </a:solidFill>
              </a:defRPr>
            </a:lvl4pPr>
            <a:lvl5pPr lvl="4" algn="ctr" rtl="0">
              <a:lnSpc>
                <a:spcPct val="100000"/>
              </a:lnSpc>
              <a:spcBef>
                <a:spcPts val="0"/>
              </a:spcBef>
              <a:spcAft>
                <a:spcPts val="0"/>
              </a:spcAft>
              <a:buNone/>
              <a:defRPr sz="2400" b="1">
                <a:solidFill>
                  <a:srgbClr val="6C503E"/>
                </a:solidFill>
              </a:defRPr>
            </a:lvl5pPr>
            <a:lvl6pPr lvl="5" algn="ctr" rtl="0">
              <a:lnSpc>
                <a:spcPct val="100000"/>
              </a:lnSpc>
              <a:spcBef>
                <a:spcPts val="0"/>
              </a:spcBef>
              <a:spcAft>
                <a:spcPts val="0"/>
              </a:spcAft>
              <a:buNone/>
              <a:defRPr sz="2400" b="1">
                <a:solidFill>
                  <a:srgbClr val="6C503E"/>
                </a:solidFill>
              </a:defRPr>
            </a:lvl6pPr>
            <a:lvl7pPr lvl="6" algn="ctr" rtl="0">
              <a:lnSpc>
                <a:spcPct val="100000"/>
              </a:lnSpc>
              <a:spcBef>
                <a:spcPts val="0"/>
              </a:spcBef>
              <a:spcAft>
                <a:spcPts val="0"/>
              </a:spcAft>
              <a:buNone/>
              <a:defRPr sz="2400" b="1">
                <a:solidFill>
                  <a:srgbClr val="6C503E"/>
                </a:solidFill>
              </a:defRPr>
            </a:lvl7pPr>
            <a:lvl8pPr lvl="7" algn="ctr" rtl="0">
              <a:lnSpc>
                <a:spcPct val="100000"/>
              </a:lnSpc>
              <a:spcBef>
                <a:spcPts val="0"/>
              </a:spcBef>
              <a:spcAft>
                <a:spcPts val="0"/>
              </a:spcAft>
              <a:buNone/>
              <a:defRPr sz="2400" b="1">
                <a:solidFill>
                  <a:srgbClr val="6C503E"/>
                </a:solidFill>
              </a:defRPr>
            </a:lvl8pPr>
            <a:lvl9pPr lvl="8" algn="ctr" rtl="0">
              <a:lnSpc>
                <a:spcPct val="100000"/>
              </a:lnSpc>
              <a:spcBef>
                <a:spcPts val="0"/>
              </a:spcBef>
              <a:spcAft>
                <a:spcPts val="0"/>
              </a:spcAft>
              <a:buNone/>
              <a:defRPr sz="2400" b="1">
                <a:solidFill>
                  <a:srgbClr val="6C503E"/>
                </a:solidFill>
              </a:defRPr>
            </a:lvl9pPr>
          </a:lstStyle>
          <a:p>
            <a:endParaRPr/>
          </a:p>
        </p:txBody>
      </p:sp>
      <p:sp>
        <p:nvSpPr>
          <p:cNvPr id="99" name="Google Shape;99;p17"/>
          <p:cNvSpPr txBox="1">
            <a:spLocks noGrp="1"/>
          </p:cNvSpPr>
          <p:nvPr>
            <p:ph type="body" idx="4"/>
          </p:nvPr>
        </p:nvSpPr>
        <p:spPr>
          <a:xfrm>
            <a:off x="866732" y="4389300"/>
            <a:ext cx="3151200" cy="9700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chemeClr val="hlink"/>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00" name="Google Shape;100;p17"/>
          <p:cNvSpPr txBox="1">
            <a:spLocks noGrp="1"/>
          </p:cNvSpPr>
          <p:nvPr>
            <p:ph type="body" idx="5"/>
          </p:nvPr>
        </p:nvSpPr>
        <p:spPr>
          <a:xfrm>
            <a:off x="4317152" y="4389300"/>
            <a:ext cx="3150000" cy="9700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chemeClr val="hlink"/>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01" name="Google Shape;101;p17"/>
          <p:cNvSpPr txBox="1">
            <a:spLocks noGrp="1"/>
          </p:cNvSpPr>
          <p:nvPr>
            <p:ph type="body" idx="6"/>
          </p:nvPr>
        </p:nvSpPr>
        <p:spPr>
          <a:xfrm>
            <a:off x="7771531" y="4389300"/>
            <a:ext cx="3151200" cy="9700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chemeClr val="hlink"/>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02" name="Google Shape;102;p17"/>
          <p:cNvSpPr txBox="1">
            <a:spLocks noGrp="1"/>
          </p:cNvSpPr>
          <p:nvPr>
            <p:ph type="title" hasCustomPrompt="1"/>
          </p:nvPr>
        </p:nvSpPr>
        <p:spPr>
          <a:xfrm>
            <a:off x="4317181" y="2632200"/>
            <a:ext cx="3150000" cy="1257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46652"/>
              </a:buClr>
              <a:buSzPts val="5500"/>
              <a:buNone/>
              <a:defRPr sz="7333">
                <a:solidFill>
                  <a:srgbClr val="446652"/>
                </a:solidFill>
              </a:defRPr>
            </a:lvl1pPr>
            <a:lvl2pPr lvl="1" algn="ctr" rtl="0">
              <a:spcBef>
                <a:spcPts val="0"/>
              </a:spcBef>
              <a:spcAft>
                <a:spcPts val="0"/>
              </a:spcAft>
              <a:buClr>
                <a:srgbClr val="446652"/>
              </a:buClr>
              <a:buSzPts val="5500"/>
              <a:buNone/>
              <a:defRPr sz="7333">
                <a:solidFill>
                  <a:srgbClr val="446652"/>
                </a:solidFill>
              </a:defRPr>
            </a:lvl2pPr>
            <a:lvl3pPr lvl="2" algn="ctr" rtl="0">
              <a:spcBef>
                <a:spcPts val="0"/>
              </a:spcBef>
              <a:spcAft>
                <a:spcPts val="0"/>
              </a:spcAft>
              <a:buClr>
                <a:srgbClr val="446652"/>
              </a:buClr>
              <a:buSzPts val="5500"/>
              <a:buNone/>
              <a:defRPr sz="7333">
                <a:solidFill>
                  <a:srgbClr val="446652"/>
                </a:solidFill>
              </a:defRPr>
            </a:lvl3pPr>
            <a:lvl4pPr lvl="3" algn="ctr" rtl="0">
              <a:spcBef>
                <a:spcPts val="0"/>
              </a:spcBef>
              <a:spcAft>
                <a:spcPts val="0"/>
              </a:spcAft>
              <a:buClr>
                <a:srgbClr val="446652"/>
              </a:buClr>
              <a:buSzPts val="5500"/>
              <a:buNone/>
              <a:defRPr sz="7333">
                <a:solidFill>
                  <a:srgbClr val="446652"/>
                </a:solidFill>
              </a:defRPr>
            </a:lvl4pPr>
            <a:lvl5pPr lvl="4" algn="ctr" rtl="0">
              <a:spcBef>
                <a:spcPts val="0"/>
              </a:spcBef>
              <a:spcAft>
                <a:spcPts val="0"/>
              </a:spcAft>
              <a:buClr>
                <a:srgbClr val="446652"/>
              </a:buClr>
              <a:buSzPts val="5500"/>
              <a:buNone/>
              <a:defRPr sz="7333">
                <a:solidFill>
                  <a:srgbClr val="446652"/>
                </a:solidFill>
              </a:defRPr>
            </a:lvl5pPr>
            <a:lvl6pPr lvl="5" algn="ctr" rtl="0">
              <a:spcBef>
                <a:spcPts val="0"/>
              </a:spcBef>
              <a:spcAft>
                <a:spcPts val="0"/>
              </a:spcAft>
              <a:buClr>
                <a:srgbClr val="446652"/>
              </a:buClr>
              <a:buSzPts val="5500"/>
              <a:buNone/>
              <a:defRPr sz="7333">
                <a:solidFill>
                  <a:srgbClr val="446652"/>
                </a:solidFill>
              </a:defRPr>
            </a:lvl6pPr>
            <a:lvl7pPr lvl="6" algn="ctr" rtl="0">
              <a:spcBef>
                <a:spcPts val="0"/>
              </a:spcBef>
              <a:spcAft>
                <a:spcPts val="0"/>
              </a:spcAft>
              <a:buClr>
                <a:srgbClr val="446652"/>
              </a:buClr>
              <a:buSzPts val="5500"/>
              <a:buNone/>
              <a:defRPr sz="7333">
                <a:solidFill>
                  <a:srgbClr val="446652"/>
                </a:solidFill>
              </a:defRPr>
            </a:lvl7pPr>
            <a:lvl8pPr lvl="7" algn="ctr" rtl="0">
              <a:spcBef>
                <a:spcPts val="0"/>
              </a:spcBef>
              <a:spcAft>
                <a:spcPts val="0"/>
              </a:spcAft>
              <a:buClr>
                <a:srgbClr val="446652"/>
              </a:buClr>
              <a:buSzPts val="5500"/>
              <a:buNone/>
              <a:defRPr sz="7333">
                <a:solidFill>
                  <a:srgbClr val="446652"/>
                </a:solidFill>
              </a:defRPr>
            </a:lvl8pPr>
            <a:lvl9pPr lvl="8" algn="ctr" rtl="0">
              <a:spcBef>
                <a:spcPts val="0"/>
              </a:spcBef>
              <a:spcAft>
                <a:spcPts val="0"/>
              </a:spcAft>
              <a:buClr>
                <a:srgbClr val="446652"/>
              </a:buClr>
              <a:buSzPts val="5500"/>
              <a:buNone/>
              <a:defRPr sz="7333">
                <a:solidFill>
                  <a:srgbClr val="446652"/>
                </a:solidFill>
              </a:defRPr>
            </a:lvl9pPr>
          </a:lstStyle>
          <a:p>
            <a:r>
              <a:t>xx%</a:t>
            </a:r>
          </a:p>
        </p:txBody>
      </p:sp>
      <p:sp>
        <p:nvSpPr>
          <p:cNvPr id="103" name="Google Shape;103;p17"/>
          <p:cNvSpPr txBox="1">
            <a:spLocks noGrp="1"/>
          </p:cNvSpPr>
          <p:nvPr>
            <p:ph type="title" idx="7" hasCustomPrompt="1"/>
          </p:nvPr>
        </p:nvSpPr>
        <p:spPr>
          <a:xfrm>
            <a:off x="7772083" y="2632200"/>
            <a:ext cx="3150000" cy="1257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46652"/>
              </a:buClr>
              <a:buSzPts val="5500"/>
              <a:buNone/>
              <a:defRPr sz="7333">
                <a:solidFill>
                  <a:srgbClr val="446652"/>
                </a:solidFill>
              </a:defRPr>
            </a:lvl1pPr>
            <a:lvl2pPr lvl="1" algn="ctr" rtl="0">
              <a:spcBef>
                <a:spcPts val="0"/>
              </a:spcBef>
              <a:spcAft>
                <a:spcPts val="0"/>
              </a:spcAft>
              <a:buClr>
                <a:srgbClr val="446652"/>
              </a:buClr>
              <a:buSzPts val="5500"/>
              <a:buNone/>
              <a:defRPr sz="7333">
                <a:solidFill>
                  <a:srgbClr val="446652"/>
                </a:solidFill>
              </a:defRPr>
            </a:lvl2pPr>
            <a:lvl3pPr lvl="2" algn="ctr" rtl="0">
              <a:spcBef>
                <a:spcPts val="0"/>
              </a:spcBef>
              <a:spcAft>
                <a:spcPts val="0"/>
              </a:spcAft>
              <a:buClr>
                <a:srgbClr val="446652"/>
              </a:buClr>
              <a:buSzPts val="5500"/>
              <a:buNone/>
              <a:defRPr sz="7333">
                <a:solidFill>
                  <a:srgbClr val="446652"/>
                </a:solidFill>
              </a:defRPr>
            </a:lvl3pPr>
            <a:lvl4pPr lvl="3" algn="ctr" rtl="0">
              <a:spcBef>
                <a:spcPts val="0"/>
              </a:spcBef>
              <a:spcAft>
                <a:spcPts val="0"/>
              </a:spcAft>
              <a:buClr>
                <a:srgbClr val="446652"/>
              </a:buClr>
              <a:buSzPts val="5500"/>
              <a:buNone/>
              <a:defRPr sz="7333">
                <a:solidFill>
                  <a:srgbClr val="446652"/>
                </a:solidFill>
              </a:defRPr>
            </a:lvl4pPr>
            <a:lvl5pPr lvl="4" algn="ctr" rtl="0">
              <a:spcBef>
                <a:spcPts val="0"/>
              </a:spcBef>
              <a:spcAft>
                <a:spcPts val="0"/>
              </a:spcAft>
              <a:buClr>
                <a:srgbClr val="446652"/>
              </a:buClr>
              <a:buSzPts val="5500"/>
              <a:buNone/>
              <a:defRPr sz="7333">
                <a:solidFill>
                  <a:srgbClr val="446652"/>
                </a:solidFill>
              </a:defRPr>
            </a:lvl5pPr>
            <a:lvl6pPr lvl="5" algn="ctr" rtl="0">
              <a:spcBef>
                <a:spcPts val="0"/>
              </a:spcBef>
              <a:spcAft>
                <a:spcPts val="0"/>
              </a:spcAft>
              <a:buClr>
                <a:srgbClr val="446652"/>
              </a:buClr>
              <a:buSzPts val="5500"/>
              <a:buNone/>
              <a:defRPr sz="7333">
                <a:solidFill>
                  <a:srgbClr val="446652"/>
                </a:solidFill>
              </a:defRPr>
            </a:lvl6pPr>
            <a:lvl7pPr lvl="6" algn="ctr" rtl="0">
              <a:spcBef>
                <a:spcPts val="0"/>
              </a:spcBef>
              <a:spcAft>
                <a:spcPts val="0"/>
              </a:spcAft>
              <a:buClr>
                <a:srgbClr val="446652"/>
              </a:buClr>
              <a:buSzPts val="5500"/>
              <a:buNone/>
              <a:defRPr sz="7333">
                <a:solidFill>
                  <a:srgbClr val="446652"/>
                </a:solidFill>
              </a:defRPr>
            </a:lvl7pPr>
            <a:lvl8pPr lvl="7" algn="ctr" rtl="0">
              <a:spcBef>
                <a:spcPts val="0"/>
              </a:spcBef>
              <a:spcAft>
                <a:spcPts val="0"/>
              </a:spcAft>
              <a:buClr>
                <a:srgbClr val="446652"/>
              </a:buClr>
              <a:buSzPts val="5500"/>
              <a:buNone/>
              <a:defRPr sz="7333">
                <a:solidFill>
                  <a:srgbClr val="446652"/>
                </a:solidFill>
              </a:defRPr>
            </a:lvl8pPr>
            <a:lvl9pPr lvl="8" algn="ctr" rtl="0">
              <a:spcBef>
                <a:spcPts val="0"/>
              </a:spcBef>
              <a:spcAft>
                <a:spcPts val="0"/>
              </a:spcAft>
              <a:buClr>
                <a:srgbClr val="446652"/>
              </a:buClr>
              <a:buSzPts val="5500"/>
              <a:buNone/>
              <a:defRPr sz="7333">
                <a:solidFill>
                  <a:srgbClr val="446652"/>
                </a:solidFill>
              </a:defRPr>
            </a:lvl9pPr>
          </a:lstStyle>
          <a:p>
            <a:r>
              <a:t>xx%</a:t>
            </a:r>
          </a:p>
        </p:txBody>
      </p:sp>
      <p:sp>
        <p:nvSpPr>
          <p:cNvPr id="104" name="Google Shape;104;p17"/>
          <p:cNvSpPr txBox="1">
            <a:spLocks noGrp="1"/>
          </p:cNvSpPr>
          <p:nvPr>
            <p:ph type="title" idx="8" hasCustomPrompt="1"/>
          </p:nvPr>
        </p:nvSpPr>
        <p:spPr>
          <a:xfrm>
            <a:off x="862281" y="2632200"/>
            <a:ext cx="3150000" cy="1257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46652"/>
              </a:buClr>
              <a:buSzPts val="5500"/>
              <a:buNone/>
              <a:defRPr sz="7333">
                <a:solidFill>
                  <a:srgbClr val="446652"/>
                </a:solidFill>
              </a:defRPr>
            </a:lvl1pPr>
            <a:lvl2pPr lvl="1" algn="ctr" rtl="0">
              <a:spcBef>
                <a:spcPts val="0"/>
              </a:spcBef>
              <a:spcAft>
                <a:spcPts val="0"/>
              </a:spcAft>
              <a:buClr>
                <a:srgbClr val="446652"/>
              </a:buClr>
              <a:buSzPts val="5500"/>
              <a:buNone/>
              <a:defRPr sz="7333">
                <a:solidFill>
                  <a:srgbClr val="446652"/>
                </a:solidFill>
              </a:defRPr>
            </a:lvl2pPr>
            <a:lvl3pPr lvl="2" algn="ctr" rtl="0">
              <a:spcBef>
                <a:spcPts val="0"/>
              </a:spcBef>
              <a:spcAft>
                <a:spcPts val="0"/>
              </a:spcAft>
              <a:buClr>
                <a:srgbClr val="446652"/>
              </a:buClr>
              <a:buSzPts val="5500"/>
              <a:buNone/>
              <a:defRPr sz="7333">
                <a:solidFill>
                  <a:srgbClr val="446652"/>
                </a:solidFill>
              </a:defRPr>
            </a:lvl3pPr>
            <a:lvl4pPr lvl="3" algn="ctr" rtl="0">
              <a:spcBef>
                <a:spcPts val="0"/>
              </a:spcBef>
              <a:spcAft>
                <a:spcPts val="0"/>
              </a:spcAft>
              <a:buClr>
                <a:srgbClr val="446652"/>
              </a:buClr>
              <a:buSzPts val="5500"/>
              <a:buNone/>
              <a:defRPr sz="7333">
                <a:solidFill>
                  <a:srgbClr val="446652"/>
                </a:solidFill>
              </a:defRPr>
            </a:lvl4pPr>
            <a:lvl5pPr lvl="4" algn="ctr" rtl="0">
              <a:spcBef>
                <a:spcPts val="0"/>
              </a:spcBef>
              <a:spcAft>
                <a:spcPts val="0"/>
              </a:spcAft>
              <a:buClr>
                <a:srgbClr val="446652"/>
              </a:buClr>
              <a:buSzPts val="5500"/>
              <a:buNone/>
              <a:defRPr sz="7333">
                <a:solidFill>
                  <a:srgbClr val="446652"/>
                </a:solidFill>
              </a:defRPr>
            </a:lvl5pPr>
            <a:lvl6pPr lvl="5" algn="ctr" rtl="0">
              <a:spcBef>
                <a:spcPts val="0"/>
              </a:spcBef>
              <a:spcAft>
                <a:spcPts val="0"/>
              </a:spcAft>
              <a:buClr>
                <a:srgbClr val="446652"/>
              </a:buClr>
              <a:buSzPts val="5500"/>
              <a:buNone/>
              <a:defRPr sz="7333">
                <a:solidFill>
                  <a:srgbClr val="446652"/>
                </a:solidFill>
              </a:defRPr>
            </a:lvl6pPr>
            <a:lvl7pPr lvl="6" algn="ctr" rtl="0">
              <a:spcBef>
                <a:spcPts val="0"/>
              </a:spcBef>
              <a:spcAft>
                <a:spcPts val="0"/>
              </a:spcAft>
              <a:buClr>
                <a:srgbClr val="446652"/>
              </a:buClr>
              <a:buSzPts val="5500"/>
              <a:buNone/>
              <a:defRPr sz="7333">
                <a:solidFill>
                  <a:srgbClr val="446652"/>
                </a:solidFill>
              </a:defRPr>
            </a:lvl7pPr>
            <a:lvl8pPr lvl="7" algn="ctr" rtl="0">
              <a:spcBef>
                <a:spcPts val="0"/>
              </a:spcBef>
              <a:spcAft>
                <a:spcPts val="0"/>
              </a:spcAft>
              <a:buClr>
                <a:srgbClr val="446652"/>
              </a:buClr>
              <a:buSzPts val="5500"/>
              <a:buNone/>
              <a:defRPr sz="7333">
                <a:solidFill>
                  <a:srgbClr val="446652"/>
                </a:solidFill>
              </a:defRPr>
            </a:lvl8pPr>
            <a:lvl9pPr lvl="8" algn="ctr" rtl="0">
              <a:spcBef>
                <a:spcPts val="0"/>
              </a:spcBef>
              <a:spcAft>
                <a:spcPts val="0"/>
              </a:spcAft>
              <a:buClr>
                <a:srgbClr val="446652"/>
              </a:buClr>
              <a:buSzPts val="5500"/>
              <a:buNone/>
              <a:defRPr sz="7333">
                <a:solidFill>
                  <a:srgbClr val="446652"/>
                </a:solidFill>
              </a:defRPr>
            </a:lvl9pPr>
          </a:lstStyle>
          <a:p>
            <a:r>
              <a:t>xx%</a:t>
            </a:r>
          </a:p>
        </p:txBody>
      </p:sp>
      <p:sp>
        <p:nvSpPr>
          <p:cNvPr id="105" name="Google Shape;105;p17"/>
          <p:cNvSpPr txBox="1">
            <a:spLocks noGrp="1"/>
          </p:cNvSpPr>
          <p:nvPr>
            <p:ph type="title" idx="9"/>
          </p:nvPr>
        </p:nvSpPr>
        <p:spPr>
          <a:xfrm>
            <a:off x="965400" y="702100"/>
            <a:ext cx="10266800" cy="777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Chivo"/>
                <a:ea typeface="Chivo"/>
                <a:cs typeface="Chivo"/>
                <a:sym typeface="Chivo"/>
              </a:defRPr>
            </a:lvl2pPr>
            <a:lvl3pPr lvl="2" rtl="0">
              <a:spcBef>
                <a:spcPts val="0"/>
              </a:spcBef>
              <a:spcAft>
                <a:spcPts val="0"/>
              </a:spcAft>
              <a:buSzPts val="2800"/>
              <a:buNone/>
              <a:defRPr>
                <a:latin typeface="Chivo"/>
                <a:ea typeface="Chivo"/>
                <a:cs typeface="Chivo"/>
                <a:sym typeface="Chivo"/>
              </a:defRPr>
            </a:lvl3pPr>
            <a:lvl4pPr lvl="3" rtl="0">
              <a:spcBef>
                <a:spcPts val="0"/>
              </a:spcBef>
              <a:spcAft>
                <a:spcPts val="0"/>
              </a:spcAft>
              <a:buSzPts val="2800"/>
              <a:buNone/>
              <a:defRPr>
                <a:latin typeface="Chivo"/>
                <a:ea typeface="Chivo"/>
                <a:cs typeface="Chivo"/>
                <a:sym typeface="Chivo"/>
              </a:defRPr>
            </a:lvl4pPr>
            <a:lvl5pPr lvl="4" rtl="0">
              <a:spcBef>
                <a:spcPts val="0"/>
              </a:spcBef>
              <a:spcAft>
                <a:spcPts val="0"/>
              </a:spcAft>
              <a:buSzPts val="2800"/>
              <a:buNone/>
              <a:defRPr>
                <a:latin typeface="Chivo"/>
                <a:ea typeface="Chivo"/>
                <a:cs typeface="Chivo"/>
                <a:sym typeface="Chivo"/>
              </a:defRPr>
            </a:lvl5pPr>
            <a:lvl6pPr lvl="5" rtl="0">
              <a:spcBef>
                <a:spcPts val="0"/>
              </a:spcBef>
              <a:spcAft>
                <a:spcPts val="0"/>
              </a:spcAft>
              <a:buSzPts val="2800"/>
              <a:buNone/>
              <a:defRPr>
                <a:latin typeface="Chivo"/>
                <a:ea typeface="Chivo"/>
                <a:cs typeface="Chivo"/>
                <a:sym typeface="Chivo"/>
              </a:defRPr>
            </a:lvl6pPr>
            <a:lvl7pPr lvl="6" rtl="0">
              <a:spcBef>
                <a:spcPts val="0"/>
              </a:spcBef>
              <a:spcAft>
                <a:spcPts val="0"/>
              </a:spcAft>
              <a:buSzPts val="2800"/>
              <a:buNone/>
              <a:defRPr>
                <a:latin typeface="Chivo"/>
                <a:ea typeface="Chivo"/>
                <a:cs typeface="Chivo"/>
                <a:sym typeface="Chivo"/>
              </a:defRPr>
            </a:lvl7pPr>
            <a:lvl8pPr lvl="7" rtl="0">
              <a:spcBef>
                <a:spcPts val="0"/>
              </a:spcBef>
              <a:spcAft>
                <a:spcPts val="0"/>
              </a:spcAft>
              <a:buSzPts val="2800"/>
              <a:buNone/>
              <a:defRPr>
                <a:latin typeface="Chivo"/>
                <a:ea typeface="Chivo"/>
                <a:cs typeface="Chivo"/>
                <a:sym typeface="Chivo"/>
              </a:defRPr>
            </a:lvl8pPr>
            <a:lvl9pPr lvl="8" rtl="0">
              <a:spcBef>
                <a:spcPts val="0"/>
              </a:spcBef>
              <a:spcAft>
                <a:spcPts val="0"/>
              </a:spcAft>
              <a:buSzPts val="2800"/>
              <a:buNone/>
              <a:defRPr>
                <a:latin typeface="Chivo"/>
                <a:ea typeface="Chivo"/>
                <a:cs typeface="Chivo"/>
                <a:sym typeface="Chivo"/>
              </a:defRPr>
            </a:lvl9pPr>
          </a:lstStyle>
          <a:p>
            <a:endParaRPr/>
          </a:p>
        </p:txBody>
      </p:sp>
    </p:spTree>
    <p:extLst>
      <p:ext uri="{BB962C8B-B14F-4D97-AF65-F5344CB8AC3E}">
        <p14:creationId xmlns:p14="http://schemas.microsoft.com/office/powerpoint/2010/main" val="27934311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106"/>
        <p:cNvGrpSpPr/>
        <p:nvPr/>
      </p:nvGrpSpPr>
      <p:grpSpPr>
        <a:xfrm>
          <a:off x="0" y="0"/>
          <a:ext cx="0" cy="0"/>
          <a:chOff x="0" y="0"/>
          <a:chExt cx="0" cy="0"/>
        </a:xfrm>
      </p:grpSpPr>
      <p:sp>
        <p:nvSpPr>
          <p:cNvPr id="107" name="Google Shape;107;p18"/>
          <p:cNvSpPr txBox="1">
            <a:spLocks noGrp="1"/>
          </p:cNvSpPr>
          <p:nvPr>
            <p:ph type="subTitle" idx="1"/>
          </p:nvPr>
        </p:nvSpPr>
        <p:spPr>
          <a:xfrm>
            <a:off x="1153267" y="2447100"/>
            <a:ext cx="30480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108" name="Google Shape;108;p18"/>
          <p:cNvSpPr txBox="1">
            <a:spLocks noGrp="1"/>
          </p:cNvSpPr>
          <p:nvPr>
            <p:ph type="subTitle" idx="2"/>
          </p:nvPr>
        </p:nvSpPr>
        <p:spPr>
          <a:xfrm>
            <a:off x="4572000" y="2447100"/>
            <a:ext cx="30480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109" name="Google Shape;109;p18"/>
          <p:cNvSpPr txBox="1">
            <a:spLocks noGrp="1"/>
          </p:cNvSpPr>
          <p:nvPr>
            <p:ph type="subTitle" idx="3"/>
          </p:nvPr>
        </p:nvSpPr>
        <p:spPr>
          <a:xfrm>
            <a:off x="7997400" y="2447100"/>
            <a:ext cx="30480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110" name="Google Shape;110;p18"/>
          <p:cNvSpPr txBox="1">
            <a:spLocks noGrp="1"/>
          </p:cNvSpPr>
          <p:nvPr>
            <p:ph type="body" idx="4"/>
          </p:nvPr>
        </p:nvSpPr>
        <p:spPr>
          <a:xfrm>
            <a:off x="1153267" y="3083500"/>
            <a:ext cx="30480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11" name="Google Shape;111;p18"/>
          <p:cNvSpPr txBox="1">
            <a:spLocks noGrp="1"/>
          </p:cNvSpPr>
          <p:nvPr>
            <p:ph type="body" idx="5"/>
          </p:nvPr>
        </p:nvSpPr>
        <p:spPr>
          <a:xfrm>
            <a:off x="4572400" y="3083500"/>
            <a:ext cx="30472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12" name="Google Shape;112;p18"/>
          <p:cNvSpPr txBox="1">
            <a:spLocks noGrp="1"/>
          </p:cNvSpPr>
          <p:nvPr>
            <p:ph type="body" idx="6"/>
          </p:nvPr>
        </p:nvSpPr>
        <p:spPr>
          <a:xfrm>
            <a:off x="7997400" y="3083500"/>
            <a:ext cx="30480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13" name="Google Shape;113;p18"/>
          <p:cNvSpPr txBox="1">
            <a:spLocks noGrp="1"/>
          </p:cNvSpPr>
          <p:nvPr>
            <p:ph type="subTitle" idx="7"/>
          </p:nvPr>
        </p:nvSpPr>
        <p:spPr>
          <a:xfrm>
            <a:off x="1153267" y="4738003"/>
            <a:ext cx="30480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114" name="Google Shape;114;p18"/>
          <p:cNvSpPr txBox="1">
            <a:spLocks noGrp="1"/>
          </p:cNvSpPr>
          <p:nvPr>
            <p:ph type="subTitle" idx="8"/>
          </p:nvPr>
        </p:nvSpPr>
        <p:spPr>
          <a:xfrm>
            <a:off x="4572000" y="4738003"/>
            <a:ext cx="30480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115" name="Google Shape;115;p18"/>
          <p:cNvSpPr txBox="1">
            <a:spLocks noGrp="1"/>
          </p:cNvSpPr>
          <p:nvPr>
            <p:ph type="subTitle" idx="9"/>
          </p:nvPr>
        </p:nvSpPr>
        <p:spPr>
          <a:xfrm>
            <a:off x="7997400" y="4738003"/>
            <a:ext cx="30480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116" name="Google Shape;116;p18"/>
          <p:cNvSpPr txBox="1">
            <a:spLocks noGrp="1"/>
          </p:cNvSpPr>
          <p:nvPr>
            <p:ph type="body" idx="13"/>
          </p:nvPr>
        </p:nvSpPr>
        <p:spPr>
          <a:xfrm>
            <a:off x="1153267" y="5374400"/>
            <a:ext cx="30480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17" name="Google Shape;117;p18"/>
          <p:cNvSpPr txBox="1">
            <a:spLocks noGrp="1"/>
          </p:cNvSpPr>
          <p:nvPr>
            <p:ph type="body" idx="14"/>
          </p:nvPr>
        </p:nvSpPr>
        <p:spPr>
          <a:xfrm>
            <a:off x="4572400" y="5374401"/>
            <a:ext cx="30472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18" name="Google Shape;118;p18"/>
          <p:cNvSpPr txBox="1">
            <a:spLocks noGrp="1"/>
          </p:cNvSpPr>
          <p:nvPr>
            <p:ph type="body" idx="15"/>
          </p:nvPr>
        </p:nvSpPr>
        <p:spPr>
          <a:xfrm>
            <a:off x="7997400" y="5374401"/>
            <a:ext cx="30480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19" name="Google Shape;119;p18"/>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6C503E"/>
                </a:solidFill>
                <a:latin typeface="PT Serif"/>
                <a:ea typeface="PT Serif"/>
                <a:cs typeface="PT Serif"/>
                <a:sym typeface="PT Serif"/>
              </a:defRPr>
            </a:lvl1pPr>
            <a:lvl2pPr lvl="1" rtl="0">
              <a:spcBef>
                <a:spcPts val="0"/>
              </a:spcBef>
              <a:spcAft>
                <a:spcPts val="0"/>
              </a:spcAft>
              <a:buNone/>
              <a:defRPr>
                <a:solidFill>
                  <a:srgbClr val="6C503E"/>
                </a:solidFill>
                <a:latin typeface="PT Serif"/>
                <a:ea typeface="PT Serif"/>
                <a:cs typeface="PT Serif"/>
                <a:sym typeface="PT Serif"/>
              </a:defRPr>
            </a:lvl2pPr>
            <a:lvl3pPr lvl="2" rtl="0">
              <a:spcBef>
                <a:spcPts val="0"/>
              </a:spcBef>
              <a:spcAft>
                <a:spcPts val="0"/>
              </a:spcAft>
              <a:buNone/>
              <a:defRPr>
                <a:solidFill>
                  <a:srgbClr val="6C503E"/>
                </a:solidFill>
                <a:latin typeface="PT Serif"/>
                <a:ea typeface="PT Serif"/>
                <a:cs typeface="PT Serif"/>
                <a:sym typeface="PT Serif"/>
              </a:defRPr>
            </a:lvl3pPr>
            <a:lvl4pPr lvl="3" rtl="0">
              <a:spcBef>
                <a:spcPts val="0"/>
              </a:spcBef>
              <a:spcAft>
                <a:spcPts val="0"/>
              </a:spcAft>
              <a:buNone/>
              <a:defRPr>
                <a:solidFill>
                  <a:srgbClr val="6C503E"/>
                </a:solidFill>
                <a:latin typeface="PT Serif"/>
                <a:ea typeface="PT Serif"/>
                <a:cs typeface="PT Serif"/>
                <a:sym typeface="PT Serif"/>
              </a:defRPr>
            </a:lvl4pPr>
            <a:lvl5pPr lvl="4" rtl="0">
              <a:spcBef>
                <a:spcPts val="0"/>
              </a:spcBef>
              <a:spcAft>
                <a:spcPts val="0"/>
              </a:spcAft>
              <a:buNone/>
              <a:defRPr>
                <a:solidFill>
                  <a:srgbClr val="6C503E"/>
                </a:solidFill>
                <a:latin typeface="PT Serif"/>
                <a:ea typeface="PT Serif"/>
                <a:cs typeface="PT Serif"/>
                <a:sym typeface="PT Serif"/>
              </a:defRPr>
            </a:lvl5pPr>
            <a:lvl6pPr lvl="5" rtl="0">
              <a:spcBef>
                <a:spcPts val="0"/>
              </a:spcBef>
              <a:spcAft>
                <a:spcPts val="0"/>
              </a:spcAft>
              <a:buNone/>
              <a:defRPr>
                <a:solidFill>
                  <a:srgbClr val="6C503E"/>
                </a:solidFill>
                <a:latin typeface="PT Serif"/>
                <a:ea typeface="PT Serif"/>
                <a:cs typeface="PT Serif"/>
                <a:sym typeface="PT Serif"/>
              </a:defRPr>
            </a:lvl6pPr>
            <a:lvl7pPr lvl="6" rtl="0">
              <a:spcBef>
                <a:spcPts val="0"/>
              </a:spcBef>
              <a:spcAft>
                <a:spcPts val="0"/>
              </a:spcAft>
              <a:buNone/>
              <a:defRPr>
                <a:solidFill>
                  <a:srgbClr val="6C503E"/>
                </a:solidFill>
                <a:latin typeface="PT Serif"/>
                <a:ea typeface="PT Serif"/>
                <a:cs typeface="PT Serif"/>
                <a:sym typeface="PT Serif"/>
              </a:defRPr>
            </a:lvl7pPr>
            <a:lvl8pPr lvl="7" rtl="0">
              <a:spcBef>
                <a:spcPts val="0"/>
              </a:spcBef>
              <a:spcAft>
                <a:spcPts val="0"/>
              </a:spcAft>
              <a:buNone/>
              <a:defRPr>
                <a:solidFill>
                  <a:srgbClr val="6C503E"/>
                </a:solidFill>
                <a:latin typeface="PT Serif"/>
                <a:ea typeface="PT Serif"/>
                <a:cs typeface="PT Serif"/>
                <a:sym typeface="PT Serif"/>
              </a:defRPr>
            </a:lvl8pPr>
            <a:lvl9pPr lvl="8" rtl="0">
              <a:spcBef>
                <a:spcPts val="0"/>
              </a:spcBef>
              <a:spcAft>
                <a:spcPts val="0"/>
              </a:spcAft>
              <a:buNone/>
              <a:defRPr>
                <a:solidFill>
                  <a:srgbClr val="6C503E"/>
                </a:solidFill>
                <a:latin typeface="PT Serif"/>
                <a:ea typeface="PT Serif"/>
                <a:cs typeface="PT Serif"/>
                <a:sym typeface="PT Serif"/>
              </a:defRPr>
            </a:lvl9pPr>
          </a:lstStyle>
          <a:p>
            <a:endParaRPr/>
          </a:p>
        </p:txBody>
      </p:sp>
    </p:spTree>
    <p:extLst>
      <p:ext uri="{BB962C8B-B14F-4D97-AF65-F5344CB8AC3E}">
        <p14:creationId xmlns:p14="http://schemas.microsoft.com/office/powerpoint/2010/main" val="3126751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 background 2">
  <p:cSld name="Title + background 2">
    <p:spTree>
      <p:nvGrpSpPr>
        <p:cNvPr id="1" name="Shape 120"/>
        <p:cNvGrpSpPr/>
        <p:nvPr/>
      </p:nvGrpSpPr>
      <p:grpSpPr>
        <a:xfrm>
          <a:off x="0" y="0"/>
          <a:ext cx="0" cy="0"/>
          <a:chOff x="0" y="0"/>
          <a:chExt cx="0" cy="0"/>
        </a:xfrm>
      </p:grpSpPr>
      <p:pic>
        <p:nvPicPr>
          <p:cNvPr id="121" name="Google Shape;121;p19"/>
          <p:cNvPicPr preferRelativeResize="0"/>
          <p:nvPr/>
        </p:nvPicPr>
        <p:blipFill>
          <a:blip r:embed="rId2">
            <a:alphaModFix/>
          </a:blip>
          <a:stretch>
            <a:fillRect/>
          </a:stretch>
        </p:blipFill>
        <p:spPr>
          <a:xfrm rot="10800000">
            <a:off x="7970901" y="-1828800"/>
            <a:ext cx="6176899" cy="6246267"/>
          </a:xfrm>
          <a:prstGeom prst="rect">
            <a:avLst/>
          </a:prstGeom>
          <a:noFill/>
          <a:ln>
            <a:noFill/>
          </a:ln>
        </p:spPr>
      </p:pic>
      <p:sp>
        <p:nvSpPr>
          <p:cNvPr id="122" name="Google Shape;122;p19"/>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6C503E"/>
                </a:solidFill>
                <a:latin typeface="PT Serif"/>
                <a:ea typeface="PT Serif"/>
                <a:cs typeface="PT Serif"/>
                <a:sym typeface="PT Serif"/>
              </a:defRPr>
            </a:lvl1pPr>
            <a:lvl2pPr lvl="1" algn="ctr" rtl="0">
              <a:spcBef>
                <a:spcPts val="0"/>
              </a:spcBef>
              <a:spcAft>
                <a:spcPts val="0"/>
              </a:spcAft>
              <a:buNone/>
              <a:defRPr>
                <a:solidFill>
                  <a:srgbClr val="6C503E"/>
                </a:solidFill>
                <a:latin typeface="PT Serif"/>
                <a:ea typeface="PT Serif"/>
                <a:cs typeface="PT Serif"/>
                <a:sym typeface="PT Serif"/>
              </a:defRPr>
            </a:lvl2pPr>
            <a:lvl3pPr lvl="2" algn="ctr" rtl="0">
              <a:spcBef>
                <a:spcPts val="0"/>
              </a:spcBef>
              <a:spcAft>
                <a:spcPts val="0"/>
              </a:spcAft>
              <a:buNone/>
              <a:defRPr>
                <a:solidFill>
                  <a:srgbClr val="6C503E"/>
                </a:solidFill>
                <a:latin typeface="PT Serif"/>
                <a:ea typeface="PT Serif"/>
                <a:cs typeface="PT Serif"/>
                <a:sym typeface="PT Serif"/>
              </a:defRPr>
            </a:lvl3pPr>
            <a:lvl4pPr lvl="3" algn="ctr" rtl="0">
              <a:spcBef>
                <a:spcPts val="0"/>
              </a:spcBef>
              <a:spcAft>
                <a:spcPts val="0"/>
              </a:spcAft>
              <a:buNone/>
              <a:defRPr>
                <a:solidFill>
                  <a:srgbClr val="6C503E"/>
                </a:solidFill>
                <a:latin typeface="PT Serif"/>
                <a:ea typeface="PT Serif"/>
                <a:cs typeface="PT Serif"/>
                <a:sym typeface="PT Serif"/>
              </a:defRPr>
            </a:lvl4pPr>
            <a:lvl5pPr lvl="4" algn="ctr" rtl="0">
              <a:spcBef>
                <a:spcPts val="0"/>
              </a:spcBef>
              <a:spcAft>
                <a:spcPts val="0"/>
              </a:spcAft>
              <a:buNone/>
              <a:defRPr>
                <a:solidFill>
                  <a:srgbClr val="6C503E"/>
                </a:solidFill>
                <a:latin typeface="PT Serif"/>
                <a:ea typeface="PT Serif"/>
                <a:cs typeface="PT Serif"/>
                <a:sym typeface="PT Serif"/>
              </a:defRPr>
            </a:lvl5pPr>
            <a:lvl6pPr lvl="5" algn="ctr" rtl="0">
              <a:spcBef>
                <a:spcPts val="0"/>
              </a:spcBef>
              <a:spcAft>
                <a:spcPts val="0"/>
              </a:spcAft>
              <a:buNone/>
              <a:defRPr>
                <a:solidFill>
                  <a:srgbClr val="6C503E"/>
                </a:solidFill>
                <a:latin typeface="PT Serif"/>
                <a:ea typeface="PT Serif"/>
                <a:cs typeface="PT Serif"/>
                <a:sym typeface="PT Serif"/>
              </a:defRPr>
            </a:lvl6pPr>
            <a:lvl7pPr lvl="6" algn="ctr" rtl="0">
              <a:spcBef>
                <a:spcPts val="0"/>
              </a:spcBef>
              <a:spcAft>
                <a:spcPts val="0"/>
              </a:spcAft>
              <a:buNone/>
              <a:defRPr>
                <a:solidFill>
                  <a:srgbClr val="6C503E"/>
                </a:solidFill>
                <a:latin typeface="PT Serif"/>
                <a:ea typeface="PT Serif"/>
                <a:cs typeface="PT Serif"/>
                <a:sym typeface="PT Serif"/>
              </a:defRPr>
            </a:lvl7pPr>
            <a:lvl8pPr lvl="7" algn="ctr" rtl="0">
              <a:spcBef>
                <a:spcPts val="0"/>
              </a:spcBef>
              <a:spcAft>
                <a:spcPts val="0"/>
              </a:spcAft>
              <a:buNone/>
              <a:defRPr>
                <a:solidFill>
                  <a:srgbClr val="6C503E"/>
                </a:solidFill>
                <a:latin typeface="PT Serif"/>
                <a:ea typeface="PT Serif"/>
                <a:cs typeface="PT Serif"/>
                <a:sym typeface="PT Serif"/>
              </a:defRPr>
            </a:lvl8pPr>
            <a:lvl9pPr lvl="8" algn="ctr" rtl="0">
              <a:spcBef>
                <a:spcPts val="0"/>
              </a:spcBef>
              <a:spcAft>
                <a:spcPts val="0"/>
              </a:spcAft>
              <a:buNone/>
              <a:defRPr>
                <a:solidFill>
                  <a:srgbClr val="6C503E"/>
                </a:solidFill>
                <a:latin typeface="PT Serif"/>
                <a:ea typeface="PT Serif"/>
                <a:cs typeface="PT Serif"/>
                <a:sym typeface="PT Serif"/>
              </a:defRPr>
            </a:lvl9pPr>
          </a:lstStyle>
          <a:p>
            <a:endParaRPr/>
          </a:p>
        </p:txBody>
      </p:sp>
    </p:spTree>
    <p:extLst>
      <p:ext uri="{BB962C8B-B14F-4D97-AF65-F5344CB8AC3E}">
        <p14:creationId xmlns:p14="http://schemas.microsoft.com/office/powerpoint/2010/main" val="1287430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123"/>
        <p:cNvGrpSpPr/>
        <p:nvPr/>
      </p:nvGrpSpPr>
      <p:grpSpPr>
        <a:xfrm>
          <a:off x="0" y="0"/>
          <a:ext cx="0" cy="0"/>
          <a:chOff x="0" y="0"/>
          <a:chExt cx="0" cy="0"/>
        </a:xfrm>
      </p:grpSpPr>
      <p:pic>
        <p:nvPicPr>
          <p:cNvPr id="124" name="Google Shape;124;p20"/>
          <p:cNvPicPr preferRelativeResize="0"/>
          <p:nvPr/>
        </p:nvPicPr>
        <p:blipFill>
          <a:blip r:embed="rId2">
            <a:alphaModFix/>
          </a:blip>
          <a:stretch>
            <a:fillRect/>
          </a:stretch>
        </p:blipFill>
        <p:spPr>
          <a:xfrm rot="10800000">
            <a:off x="5842001" y="-134534"/>
            <a:ext cx="9194033" cy="8951467"/>
          </a:xfrm>
          <a:prstGeom prst="rect">
            <a:avLst/>
          </a:prstGeom>
          <a:noFill/>
          <a:ln>
            <a:noFill/>
          </a:ln>
        </p:spPr>
      </p:pic>
      <p:pic>
        <p:nvPicPr>
          <p:cNvPr id="125" name="Google Shape;125;p20"/>
          <p:cNvPicPr preferRelativeResize="0"/>
          <p:nvPr/>
        </p:nvPicPr>
        <p:blipFill>
          <a:blip r:embed="rId2">
            <a:alphaModFix/>
          </a:blip>
          <a:stretch>
            <a:fillRect/>
          </a:stretch>
        </p:blipFill>
        <p:spPr>
          <a:xfrm>
            <a:off x="-2692399" y="-2322067"/>
            <a:ext cx="9194033" cy="8951467"/>
          </a:xfrm>
          <a:prstGeom prst="rect">
            <a:avLst/>
          </a:prstGeom>
          <a:noFill/>
          <a:ln>
            <a:noFill/>
          </a:ln>
        </p:spPr>
      </p:pic>
      <p:sp>
        <p:nvSpPr>
          <p:cNvPr id="126" name="Google Shape;126;p20"/>
          <p:cNvSpPr txBox="1">
            <a:spLocks noGrp="1"/>
          </p:cNvSpPr>
          <p:nvPr>
            <p:ph type="ctrTitle"/>
          </p:nvPr>
        </p:nvSpPr>
        <p:spPr>
          <a:xfrm>
            <a:off x="2236600" y="1149500"/>
            <a:ext cx="7718800" cy="1212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6C503E"/>
              </a:buClr>
              <a:buSzPts val="5200"/>
              <a:buFont typeface="PT Serif"/>
              <a:buNone/>
              <a:defRPr sz="6933">
                <a:solidFill>
                  <a:srgbClr val="6C503E"/>
                </a:solidFill>
                <a:latin typeface="PT Serif"/>
                <a:ea typeface="PT Serif"/>
                <a:cs typeface="PT Serif"/>
                <a:sym typeface="PT Serif"/>
              </a:defRPr>
            </a:lvl1pPr>
            <a:lvl2pPr lvl="1" algn="ctr" rtl="0">
              <a:spcBef>
                <a:spcPts val="0"/>
              </a:spcBef>
              <a:spcAft>
                <a:spcPts val="0"/>
              </a:spcAft>
              <a:buSzPts val="4500"/>
              <a:buFont typeface="PT Serif"/>
              <a:buNone/>
              <a:defRPr sz="6000">
                <a:latin typeface="PT Serif"/>
                <a:ea typeface="PT Serif"/>
                <a:cs typeface="PT Serif"/>
                <a:sym typeface="PT Serif"/>
              </a:defRPr>
            </a:lvl2pPr>
            <a:lvl3pPr lvl="2" algn="ctr" rtl="0">
              <a:spcBef>
                <a:spcPts val="0"/>
              </a:spcBef>
              <a:spcAft>
                <a:spcPts val="0"/>
              </a:spcAft>
              <a:buSzPts val="4500"/>
              <a:buFont typeface="PT Serif"/>
              <a:buNone/>
              <a:defRPr sz="6000">
                <a:latin typeface="PT Serif"/>
                <a:ea typeface="PT Serif"/>
                <a:cs typeface="PT Serif"/>
                <a:sym typeface="PT Serif"/>
              </a:defRPr>
            </a:lvl3pPr>
            <a:lvl4pPr lvl="3" algn="ctr" rtl="0">
              <a:spcBef>
                <a:spcPts val="0"/>
              </a:spcBef>
              <a:spcAft>
                <a:spcPts val="0"/>
              </a:spcAft>
              <a:buSzPts val="4500"/>
              <a:buFont typeface="PT Serif"/>
              <a:buNone/>
              <a:defRPr sz="6000">
                <a:latin typeface="PT Serif"/>
                <a:ea typeface="PT Serif"/>
                <a:cs typeface="PT Serif"/>
                <a:sym typeface="PT Serif"/>
              </a:defRPr>
            </a:lvl4pPr>
            <a:lvl5pPr lvl="4" algn="ctr" rtl="0">
              <a:spcBef>
                <a:spcPts val="0"/>
              </a:spcBef>
              <a:spcAft>
                <a:spcPts val="0"/>
              </a:spcAft>
              <a:buSzPts val="4500"/>
              <a:buFont typeface="PT Serif"/>
              <a:buNone/>
              <a:defRPr sz="6000">
                <a:latin typeface="PT Serif"/>
                <a:ea typeface="PT Serif"/>
                <a:cs typeface="PT Serif"/>
                <a:sym typeface="PT Serif"/>
              </a:defRPr>
            </a:lvl5pPr>
            <a:lvl6pPr lvl="5" algn="ctr" rtl="0">
              <a:spcBef>
                <a:spcPts val="0"/>
              </a:spcBef>
              <a:spcAft>
                <a:spcPts val="0"/>
              </a:spcAft>
              <a:buSzPts val="4500"/>
              <a:buFont typeface="PT Serif"/>
              <a:buNone/>
              <a:defRPr sz="6000">
                <a:latin typeface="PT Serif"/>
                <a:ea typeface="PT Serif"/>
                <a:cs typeface="PT Serif"/>
                <a:sym typeface="PT Serif"/>
              </a:defRPr>
            </a:lvl6pPr>
            <a:lvl7pPr lvl="6" algn="ctr" rtl="0">
              <a:spcBef>
                <a:spcPts val="0"/>
              </a:spcBef>
              <a:spcAft>
                <a:spcPts val="0"/>
              </a:spcAft>
              <a:buSzPts val="4500"/>
              <a:buFont typeface="PT Serif"/>
              <a:buNone/>
              <a:defRPr sz="6000">
                <a:latin typeface="PT Serif"/>
                <a:ea typeface="PT Serif"/>
                <a:cs typeface="PT Serif"/>
                <a:sym typeface="PT Serif"/>
              </a:defRPr>
            </a:lvl7pPr>
            <a:lvl8pPr lvl="7" algn="ctr" rtl="0">
              <a:spcBef>
                <a:spcPts val="0"/>
              </a:spcBef>
              <a:spcAft>
                <a:spcPts val="0"/>
              </a:spcAft>
              <a:buSzPts val="4500"/>
              <a:buFont typeface="PT Serif"/>
              <a:buNone/>
              <a:defRPr sz="6000">
                <a:latin typeface="PT Serif"/>
                <a:ea typeface="PT Serif"/>
                <a:cs typeface="PT Serif"/>
                <a:sym typeface="PT Serif"/>
              </a:defRPr>
            </a:lvl8pPr>
            <a:lvl9pPr lvl="8" algn="ctr" rtl="0">
              <a:spcBef>
                <a:spcPts val="0"/>
              </a:spcBef>
              <a:spcAft>
                <a:spcPts val="0"/>
              </a:spcAft>
              <a:buSzPts val="4500"/>
              <a:buFont typeface="PT Serif"/>
              <a:buNone/>
              <a:defRPr sz="6000">
                <a:latin typeface="PT Serif"/>
                <a:ea typeface="PT Serif"/>
                <a:cs typeface="PT Serif"/>
                <a:sym typeface="PT Serif"/>
              </a:defRPr>
            </a:lvl9pPr>
          </a:lstStyle>
          <a:p>
            <a:endParaRPr/>
          </a:p>
        </p:txBody>
      </p:sp>
      <p:sp>
        <p:nvSpPr>
          <p:cNvPr id="127" name="Google Shape;127;p20"/>
          <p:cNvSpPr txBox="1">
            <a:spLocks noGrp="1"/>
          </p:cNvSpPr>
          <p:nvPr>
            <p:ph type="subTitle" idx="1"/>
          </p:nvPr>
        </p:nvSpPr>
        <p:spPr>
          <a:xfrm>
            <a:off x="2981800" y="2315700"/>
            <a:ext cx="6228400" cy="151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46652"/>
              </a:buClr>
              <a:buSzPts val="1600"/>
              <a:buNone/>
              <a:defRPr sz="2133">
                <a:solidFill>
                  <a:srgbClr val="446652"/>
                </a:solidFill>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28" name="Google Shape;128;p20"/>
          <p:cNvSpPr txBox="1"/>
          <p:nvPr/>
        </p:nvSpPr>
        <p:spPr>
          <a:xfrm>
            <a:off x="3886200" y="4774100"/>
            <a:ext cx="4419600" cy="991600"/>
          </a:xfrm>
          <a:prstGeom prst="rect">
            <a:avLst/>
          </a:prstGeom>
          <a:noFill/>
          <a:ln>
            <a:noFill/>
          </a:ln>
        </p:spPr>
        <p:txBody>
          <a:bodyPr spcFirstLastPara="1" wrap="square" lIns="121900" tIns="121900" rIns="121900" bIns="121900" anchor="b" anchorCtr="0">
            <a:noAutofit/>
          </a:bodyPr>
          <a:lstStyle/>
          <a:p>
            <a:pPr marL="0" marR="0" lvl="0" indent="0" algn="ctr" defTabSz="1219170" rtl="0" eaLnBrk="1" fontAlgn="auto" latinLnBrk="0" hangingPunct="1">
              <a:lnSpc>
                <a:spcPct val="115000"/>
              </a:lnSpc>
              <a:spcBef>
                <a:spcPts val="400"/>
              </a:spcBef>
              <a:spcAft>
                <a:spcPts val="0"/>
              </a:spcAft>
              <a:buClr>
                <a:srgbClr val="000000"/>
              </a:buClr>
              <a:buSzTx/>
              <a:buFont typeface="Arial"/>
              <a:buNone/>
              <a:tabLst/>
              <a:defRPr/>
            </a:pPr>
            <a:r>
              <a:rPr kumimoji="0" lang="en" sz="1333" b="0" i="0" u="none" strike="noStrike" kern="0" cap="none" spc="0" normalizeH="0" baseline="0" noProof="0">
                <a:ln>
                  <a:noFill/>
                </a:ln>
                <a:solidFill>
                  <a:srgbClr val="6C503E"/>
                </a:solidFill>
                <a:effectLst/>
                <a:uLnTx/>
                <a:uFillTx/>
                <a:latin typeface="Chivo"/>
                <a:ea typeface="Chivo"/>
                <a:cs typeface="Chivo"/>
                <a:sym typeface="Chivo"/>
              </a:rPr>
              <a:t>CREDITS: This presentation template was created by </a:t>
            </a:r>
            <a:r>
              <a:rPr kumimoji="0" lang="en" sz="1333" b="1" i="0" u="none" strike="noStrike" kern="0" cap="none" spc="0" normalizeH="0" baseline="0" noProof="0">
                <a:ln>
                  <a:noFill/>
                </a:ln>
                <a:solidFill>
                  <a:srgbClr val="6C503E"/>
                </a:solidFill>
                <a:effectLst/>
                <a:uLnTx/>
                <a:uFill>
                  <a:noFill/>
                </a:uFill>
                <a:latin typeface="Chivo"/>
                <a:ea typeface="Chivo"/>
                <a:cs typeface="Chivo"/>
                <a:sym typeface="Chivo"/>
                <a:hlinkClick r:id="rId3"/>
              </a:rPr>
              <a:t>Slidesgo</a:t>
            </a:r>
            <a:r>
              <a:rPr kumimoji="0" lang="en" sz="1333" b="1" i="0" u="none" strike="noStrike" kern="0" cap="none" spc="0" normalizeH="0" baseline="0" noProof="0">
                <a:ln>
                  <a:noFill/>
                </a:ln>
                <a:solidFill>
                  <a:srgbClr val="6C503E"/>
                </a:solidFill>
                <a:effectLst/>
                <a:uLnTx/>
                <a:uFillTx/>
                <a:latin typeface="Chivo"/>
                <a:ea typeface="Chivo"/>
                <a:cs typeface="Chivo"/>
                <a:sym typeface="Chivo"/>
              </a:rPr>
              <a:t>,</a:t>
            </a:r>
            <a:r>
              <a:rPr kumimoji="0" lang="en" sz="1333" b="0" i="0" u="none" strike="noStrike" kern="0" cap="none" spc="0" normalizeH="0" baseline="0" noProof="0">
                <a:ln>
                  <a:noFill/>
                </a:ln>
                <a:solidFill>
                  <a:srgbClr val="6C503E"/>
                </a:solidFill>
                <a:effectLst/>
                <a:uLnTx/>
                <a:uFillTx/>
                <a:latin typeface="Chivo"/>
                <a:ea typeface="Chivo"/>
                <a:cs typeface="Chivo"/>
                <a:sym typeface="Chivo"/>
              </a:rPr>
              <a:t> including icons by </a:t>
            </a:r>
            <a:r>
              <a:rPr kumimoji="0" lang="en" sz="1333" b="1" i="0" u="none" strike="noStrike" kern="0" cap="none" spc="0" normalizeH="0" baseline="0" noProof="0">
                <a:ln>
                  <a:noFill/>
                </a:ln>
                <a:solidFill>
                  <a:srgbClr val="6C503E"/>
                </a:solidFill>
                <a:effectLst/>
                <a:uLnTx/>
                <a:uFill>
                  <a:noFill/>
                </a:uFill>
                <a:latin typeface="Chivo"/>
                <a:ea typeface="Chivo"/>
                <a:cs typeface="Chivo"/>
                <a:sym typeface="Chivo"/>
                <a:hlinkClick r:id="rId4"/>
              </a:rPr>
              <a:t>Flaticon</a:t>
            </a:r>
            <a:r>
              <a:rPr kumimoji="0" lang="en" sz="1333" b="0" i="0" u="none" strike="noStrike" kern="0" cap="none" spc="0" normalizeH="0" baseline="0" noProof="0">
                <a:ln>
                  <a:noFill/>
                </a:ln>
                <a:solidFill>
                  <a:srgbClr val="6C503E"/>
                </a:solidFill>
                <a:effectLst/>
                <a:uLnTx/>
                <a:uFillTx/>
                <a:latin typeface="Chivo"/>
                <a:ea typeface="Chivo"/>
                <a:cs typeface="Chivo"/>
                <a:sym typeface="Chivo"/>
              </a:rPr>
              <a:t>, and infographics &amp; images by </a:t>
            </a:r>
            <a:r>
              <a:rPr kumimoji="0" lang="en" sz="1333" b="1" i="0" u="none" strike="noStrike" kern="0" cap="none" spc="0" normalizeH="0" baseline="0" noProof="0">
                <a:ln>
                  <a:noFill/>
                </a:ln>
                <a:solidFill>
                  <a:srgbClr val="6C503E"/>
                </a:solidFill>
                <a:effectLst/>
                <a:uLnTx/>
                <a:uFill>
                  <a:noFill/>
                </a:uFill>
                <a:latin typeface="Chivo"/>
                <a:ea typeface="Chivo"/>
                <a:cs typeface="Chivo"/>
                <a:sym typeface="Chivo"/>
                <a:hlinkClick r:id="rId5"/>
              </a:rPr>
              <a:t>Freepik</a:t>
            </a:r>
            <a:endParaRPr kumimoji="0" sz="1333" b="1" i="0" u="none" strike="noStrike" kern="0" cap="none" spc="0" normalizeH="0" baseline="0" noProof="0">
              <a:ln>
                <a:noFill/>
              </a:ln>
              <a:solidFill>
                <a:srgbClr val="6C503E"/>
              </a:solidFill>
              <a:effectLst/>
              <a:uLnTx/>
              <a:uFillTx/>
              <a:latin typeface="Chivo"/>
              <a:ea typeface="Chivo"/>
              <a:cs typeface="Chivo"/>
              <a:sym typeface="Chivo"/>
            </a:endParaRPr>
          </a:p>
        </p:txBody>
      </p:sp>
    </p:spTree>
    <p:extLst>
      <p:ext uri="{BB962C8B-B14F-4D97-AF65-F5344CB8AC3E}">
        <p14:creationId xmlns:p14="http://schemas.microsoft.com/office/powerpoint/2010/main" val="13834253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 background">
  <p:cSld name="Title + background">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1pPr>
            <a:lvl2pPr lvl="1" algn="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2pPr>
            <a:lvl3pPr lvl="2" algn="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3pPr>
            <a:lvl4pPr lvl="3" algn="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4pPr>
            <a:lvl5pPr lvl="4" algn="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5pPr>
            <a:lvl6pPr lvl="5" algn="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6pPr>
            <a:lvl7pPr lvl="6" algn="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7pPr>
            <a:lvl8pPr lvl="7" algn="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8pPr>
            <a:lvl9pPr lvl="8" algn="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9pPr>
          </a:lstStyle>
          <a:p>
            <a:endParaRPr/>
          </a:p>
        </p:txBody>
      </p:sp>
      <p:pic>
        <p:nvPicPr>
          <p:cNvPr id="131" name="Google Shape;131;p21"/>
          <p:cNvPicPr preferRelativeResize="0"/>
          <p:nvPr/>
        </p:nvPicPr>
        <p:blipFill>
          <a:blip r:embed="rId2">
            <a:alphaModFix/>
          </a:blip>
          <a:stretch>
            <a:fillRect/>
          </a:stretch>
        </p:blipFill>
        <p:spPr>
          <a:xfrm>
            <a:off x="-2001450" y="2336800"/>
            <a:ext cx="6176899" cy="6246267"/>
          </a:xfrm>
          <a:prstGeom prst="rect">
            <a:avLst/>
          </a:prstGeom>
          <a:noFill/>
          <a:ln>
            <a:noFill/>
          </a:ln>
        </p:spPr>
      </p:pic>
    </p:spTree>
    <p:extLst>
      <p:ext uri="{BB962C8B-B14F-4D97-AF65-F5344CB8AC3E}">
        <p14:creationId xmlns:p14="http://schemas.microsoft.com/office/powerpoint/2010/main" val="20525936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Background Image">
  <p:cSld name="Background Image">
    <p:bg>
      <p:bgPr>
        <a:blipFill>
          <a:blip r:embed="rId2">
            <a:alphaModFix/>
          </a:blip>
          <a:stretch>
            <a:fillRect/>
          </a:stretch>
        </a:blipFill>
        <a:effectLst/>
      </p:bgPr>
    </p:bg>
    <p:spTree>
      <p:nvGrpSpPr>
        <p:cNvPr id="1" name="Shape 132"/>
        <p:cNvGrpSpPr/>
        <p:nvPr/>
      </p:nvGrpSpPr>
      <p:grpSpPr>
        <a:xfrm>
          <a:off x="0" y="0"/>
          <a:ext cx="0" cy="0"/>
          <a:chOff x="0" y="0"/>
          <a:chExt cx="0" cy="0"/>
        </a:xfrm>
      </p:grpSpPr>
      <p:sp>
        <p:nvSpPr>
          <p:cNvPr id="133" name="Google Shape;133;p22"/>
          <p:cNvSpPr txBox="1">
            <a:spLocks noGrp="1"/>
          </p:cNvSpPr>
          <p:nvPr>
            <p:ph type="ctrTitle"/>
          </p:nvPr>
        </p:nvSpPr>
        <p:spPr>
          <a:xfrm>
            <a:off x="3990100" y="2021533"/>
            <a:ext cx="7242000" cy="23072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6C503E"/>
              </a:buClr>
              <a:buSzPts val="5000"/>
              <a:buFont typeface="PT Serif"/>
              <a:buNone/>
              <a:defRPr sz="6400">
                <a:solidFill>
                  <a:srgbClr val="6C503E"/>
                </a:solidFill>
                <a:latin typeface="PT Serif"/>
                <a:ea typeface="PT Serif"/>
                <a:cs typeface="PT Serif"/>
                <a:sym typeface="PT Serif"/>
              </a:defRPr>
            </a:lvl1pPr>
            <a:lvl2pPr lvl="1" algn="r" rtl="0">
              <a:spcBef>
                <a:spcPts val="0"/>
              </a:spcBef>
              <a:spcAft>
                <a:spcPts val="0"/>
              </a:spcAft>
              <a:buSzPts val="5000"/>
              <a:buFont typeface="PT Serif"/>
              <a:buNone/>
              <a:defRPr sz="6667">
                <a:latin typeface="PT Serif"/>
                <a:ea typeface="PT Serif"/>
                <a:cs typeface="PT Serif"/>
                <a:sym typeface="PT Serif"/>
              </a:defRPr>
            </a:lvl2pPr>
            <a:lvl3pPr lvl="2" algn="r" rtl="0">
              <a:spcBef>
                <a:spcPts val="0"/>
              </a:spcBef>
              <a:spcAft>
                <a:spcPts val="0"/>
              </a:spcAft>
              <a:buSzPts val="5000"/>
              <a:buFont typeface="PT Serif"/>
              <a:buNone/>
              <a:defRPr sz="6667">
                <a:latin typeface="PT Serif"/>
                <a:ea typeface="PT Serif"/>
                <a:cs typeface="PT Serif"/>
                <a:sym typeface="PT Serif"/>
              </a:defRPr>
            </a:lvl3pPr>
            <a:lvl4pPr lvl="3" algn="r" rtl="0">
              <a:spcBef>
                <a:spcPts val="0"/>
              </a:spcBef>
              <a:spcAft>
                <a:spcPts val="0"/>
              </a:spcAft>
              <a:buSzPts val="5000"/>
              <a:buFont typeface="PT Serif"/>
              <a:buNone/>
              <a:defRPr sz="6667">
                <a:latin typeface="PT Serif"/>
                <a:ea typeface="PT Serif"/>
                <a:cs typeface="PT Serif"/>
                <a:sym typeface="PT Serif"/>
              </a:defRPr>
            </a:lvl4pPr>
            <a:lvl5pPr lvl="4" algn="r" rtl="0">
              <a:spcBef>
                <a:spcPts val="0"/>
              </a:spcBef>
              <a:spcAft>
                <a:spcPts val="0"/>
              </a:spcAft>
              <a:buSzPts val="5000"/>
              <a:buFont typeface="PT Serif"/>
              <a:buNone/>
              <a:defRPr sz="6667">
                <a:latin typeface="PT Serif"/>
                <a:ea typeface="PT Serif"/>
                <a:cs typeface="PT Serif"/>
                <a:sym typeface="PT Serif"/>
              </a:defRPr>
            </a:lvl5pPr>
            <a:lvl6pPr lvl="5" algn="r" rtl="0">
              <a:spcBef>
                <a:spcPts val="0"/>
              </a:spcBef>
              <a:spcAft>
                <a:spcPts val="0"/>
              </a:spcAft>
              <a:buSzPts val="5000"/>
              <a:buFont typeface="PT Serif"/>
              <a:buNone/>
              <a:defRPr sz="6667">
                <a:latin typeface="PT Serif"/>
                <a:ea typeface="PT Serif"/>
                <a:cs typeface="PT Serif"/>
                <a:sym typeface="PT Serif"/>
              </a:defRPr>
            </a:lvl6pPr>
            <a:lvl7pPr lvl="6" algn="r" rtl="0">
              <a:spcBef>
                <a:spcPts val="0"/>
              </a:spcBef>
              <a:spcAft>
                <a:spcPts val="0"/>
              </a:spcAft>
              <a:buSzPts val="5000"/>
              <a:buFont typeface="PT Serif"/>
              <a:buNone/>
              <a:defRPr sz="6667">
                <a:latin typeface="PT Serif"/>
                <a:ea typeface="PT Serif"/>
                <a:cs typeface="PT Serif"/>
                <a:sym typeface="PT Serif"/>
              </a:defRPr>
            </a:lvl7pPr>
            <a:lvl8pPr lvl="7" algn="r" rtl="0">
              <a:spcBef>
                <a:spcPts val="0"/>
              </a:spcBef>
              <a:spcAft>
                <a:spcPts val="0"/>
              </a:spcAft>
              <a:buSzPts val="5000"/>
              <a:buFont typeface="PT Serif"/>
              <a:buNone/>
              <a:defRPr sz="6667">
                <a:latin typeface="PT Serif"/>
                <a:ea typeface="PT Serif"/>
                <a:cs typeface="PT Serif"/>
                <a:sym typeface="PT Serif"/>
              </a:defRPr>
            </a:lvl8pPr>
            <a:lvl9pPr lvl="8" algn="r" rtl="0">
              <a:spcBef>
                <a:spcPts val="0"/>
              </a:spcBef>
              <a:spcAft>
                <a:spcPts val="0"/>
              </a:spcAft>
              <a:buSzPts val="5000"/>
              <a:buFont typeface="PT Serif"/>
              <a:buNone/>
              <a:defRPr sz="6667">
                <a:latin typeface="PT Serif"/>
                <a:ea typeface="PT Serif"/>
                <a:cs typeface="PT Serif"/>
                <a:sym typeface="PT Serif"/>
              </a:defRPr>
            </a:lvl9pPr>
          </a:lstStyle>
          <a:p>
            <a:endParaRPr/>
          </a:p>
        </p:txBody>
      </p:sp>
    </p:spTree>
    <p:extLst>
      <p:ext uri="{BB962C8B-B14F-4D97-AF65-F5344CB8AC3E}">
        <p14:creationId xmlns:p14="http://schemas.microsoft.com/office/powerpoint/2010/main" val="32261259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6C503E"/>
                </a:solidFill>
                <a:latin typeface="PT Serif"/>
                <a:ea typeface="PT Serif"/>
                <a:cs typeface="PT Serif"/>
                <a:sym typeface="PT Serif"/>
              </a:defRPr>
            </a:lvl1pPr>
            <a:lvl2pPr lvl="1" algn="ctr" rtl="0">
              <a:spcBef>
                <a:spcPts val="0"/>
              </a:spcBef>
              <a:spcAft>
                <a:spcPts val="0"/>
              </a:spcAft>
              <a:buNone/>
              <a:defRPr>
                <a:solidFill>
                  <a:srgbClr val="6C503E"/>
                </a:solidFill>
                <a:latin typeface="PT Serif"/>
                <a:ea typeface="PT Serif"/>
                <a:cs typeface="PT Serif"/>
                <a:sym typeface="PT Serif"/>
              </a:defRPr>
            </a:lvl2pPr>
            <a:lvl3pPr lvl="2" algn="ctr" rtl="0">
              <a:spcBef>
                <a:spcPts val="0"/>
              </a:spcBef>
              <a:spcAft>
                <a:spcPts val="0"/>
              </a:spcAft>
              <a:buNone/>
              <a:defRPr>
                <a:solidFill>
                  <a:srgbClr val="6C503E"/>
                </a:solidFill>
                <a:latin typeface="PT Serif"/>
                <a:ea typeface="PT Serif"/>
                <a:cs typeface="PT Serif"/>
                <a:sym typeface="PT Serif"/>
              </a:defRPr>
            </a:lvl3pPr>
            <a:lvl4pPr lvl="3" algn="ctr" rtl="0">
              <a:spcBef>
                <a:spcPts val="0"/>
              </a:spcBef>
              <a:spcAft>
                <a:spcPts val="0"/>
              </a:spcAft>
              <a:buNone/>
              <a:defRPr>
                <a:solidFill>
                  <a:srgbClr val="6C503E"/>
                </a:solidFill>
                <a:latin typeface="PT Serif"/>
                <a:ea typeface="PT Serif"/>
                <a:cs typeface="PT Serif"/>
                <a:sym typeface="PT Serif"/>
              </a:defRPr>
            </a:lvl4pPr>
            <a:lvl5pPr lvl="4" algn="ctr" rtl="0">
              <a:spcBef>
                <a:spcPts val="0"/>
              </a:spcBef>
              <a:spcAft>
                <a:spcPts val="0"/>
              </a:spcAft>
              <a:buNone/>
              <a:defRPr>
                <a:solidFill>
                  <a:srgbClr val="6C503E"/>
                </a:solidFill>
                <a:latin typeface="PT Serif"/>
                <a:ea typeface="PT Serif"/>
                <a:cs typeface="PT Serif"/>
                <a:sym typeface="PT Serif"/>
              </a:defRPr>
            </a:lvl5pPr>
            <a:lvl6pPr lvl="5" algn="ctr" rtl="0">
              <a:spcBef>
                <a:spcPts val="0"/>
              </a:spcBef>
              <a:spcAft>
                <a:spcPts val="0"/>
              </a:spcAft>
              <a:buNone/>
              <a:defRPr>
                <a:solidFill>
                  <a:srgbClr val="6C503E"/>
                </a:solidFill>
                <a:latin typeface="PT Serif"/>
                <a:ea typeface="PT Serif"/>
                <a:cs typeface="PT Serif"/>
                <a:sym typeface="PT Serif"/>
              </a:defRPr>
            </a:lvl6pPr>
            <a:lvl7pPr lvl="6" algn="ctr" rtl="0">
              <a:spcBef>
                <a:spcPts val="0"/>
              </a:spcBef>
              <a:spcAft>
                <a:spcPts val="0"/>
              </a:spcAft>
              <a:buNone/>
              <a:defRPr>
                <a:solidFill>
                  <a:srgbClr val="6C503E"/>
                </a:solidFill>
                <a:latin typeface="PT Serif"/>
                <a:ea typeface="PT Serif"/>
                <a:cs typeface="PT Serif"/>
                <a:sym typeface="PT Serif"/>
              </a:defRPr>
            </a:lvl7pPr>
            <a:lvl8pPr lvl="7" algn="ctr" rtl="0">
              <a:spcBef>
                <a:spcPts val="0"/>
              </a:spcBef>
              <a:spcAft>
                <a:spcPts val="0"/>
              </a:spcAft>
              <a:buNone/>
              <a:defRPr>
                <a:solidFill>
                  <a:srgbClr val="6C503E"/>
                </a:solidFill>
                <a:latin typeface="PT Serif"/>
                <a:ea typeface="PT Serif"/>
                <a:cs typeface="PT Serif"/>
                <a:sym typeface="PT Serif"/>
              </a:defRPr>
            </a:lvl8pPr>
            <a:lvl9pPr lvl="8" algn="ctr" rtl="0">
              <a:spcBef>
                <a:spcPts val="0"/>
              </a:spcBef>
              <a:spcAft>
                <a:spcPts val="0"/>
              </a:spcAft>
              <a:buNone/>
              <a:defRPr>
                <a:solidFill>
                  <a:srgbClr val="6C503E"/>
                </a:solidFill>
                <a:latin typeface="PT Serif"/>
                <a:ea typeface="PT Serif"/>
                <a:cs typeface="PT Serif"/>
                <a:sym typeface="PT Serif"/>
              </a:defRPr>
            </a:lvl9pPr>
          </a:lstStyle>
          <a:p>
            <a:endParaRPr/>
          </a:p>
        </p:txBody>
      </p:sp>
      <p:pic>
        <p:nvPicPr>
          <p:cNvPr id="136" name="Google Shape;136;p23"/>
          <p:cNvPicPr preferRelativeResize="0"/>
          <p:nvPr/>
        </p:nvPicPr>
        <p:blipFill>
          <a:blip r:embed="rId2">
            <a:alphaModFix/>
          </a:blip>
          <a:stretch>
            <a:fillRect/>
          </a:stretch>
        </p:blipFill>
        <p:spPr>
          <a:xfrm flipH="1">
            <a:off x="-1752600" y="-435383"/>
            <a:ext cx="3968968" cy="7728768"/>
          </a:xfrm>
          <a:prstGeom prst="rect">
            <a:avLst/>
          </a:prstGeom>
          <a:noFill/>
          <a:ln>
            <a:noFill/>
          </a:ln>
        </p:spPr>
      </p:pic>
    </p:spTree>
    <p:extLst>
      <p:ext uri="{BB962C8B-B14F-4D97-AF65-F5344CB8AC3E}">
        <p14:creationId xmlns:p14="http://schemas.microsoft.com/office/powerpoint/2010/main" val="3306378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3"/>
        <p:cNvGrpSpPr/>
        <p:nvPr/>
      </p:nvGrpSpPr>
      <p:grpSpPr>
        <a:xfrm>
          <a:off x="0" y="0"/>
          <a:ext cx="0" cy="0"/>
          <a:chOff x="0" y="0"/>
          <a:chExt cx="0" cy="0"/>
        </a:xfrm>
      </p:grpSpPr>
      <p:sp>
        <p:nvSpPr>
          <p:cNvPr id="54" name="Google Shape;54;p10"/>
          <p:cNvSpPr txBox="1">
            <a:spLocks noGrp="1"/>
          </p:cNvSpPr>
          <p:nvPr>
            <p:ph type="body" idx="1"/>
          </p:nvPr>
        </p:nvSpPr>
        <p:spPr>
          <a:xfrm>
            <a:off x="1140900" y="5435600"/>
            <a:ext cx="10091200" cy="702400"/>
          </a:xfrm>
          <a:prstGeom prst="rect">
            <a:avLst/>
          </a:prstGeom>
        </p:spPr>
        <p:txBody>
          <a:bodyPr spcFirstLastPara="1" wrap="square" lIns="91425" tIns="91425" rIns="91425" bIns="91425" anchor="ctr" anchorCtr="0">
            <a:noAutofit/>
          </a:bodyPr>
          <a:lstStyle>
            <a:lvl1pPr marL="609585" lvl="0" indent="-304792" algn="r">
              <a:lnSpc>
                <a:spcPct val="100000"/>
              </a:lnSpc>
              <a:spcBef>
                <a:spcPts val="0"/>
              </a:spcBef>
              <a:spcAft>
                <a:spcPts val="0"/>
              </a:spcAft>
              <a:buSzPts val="1400"/>
              <a:buNone/>
              <a:defRPr sz="1867"/>
            </a:lvl1pPr>
          </a:lstStyle>
          <a:p>
            <a:endParaRPr/>
          </a:p>
        </p:txBody>
      </p:sp>
      <p:sp>
        <p:nvSpPr>
          <p:cNvPr id="55" name="Google Shape;55;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sp>
        <p:nvSpPr>
          <p:cNvPr id="56" name="Google Shape;56;p10"/>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6C503E"/>
                </a:solidFill>
                <a:latin typeface="PT Serif"/>
                <a:ea typeface="PT Serif"/>
                <a:cs typeface="PT Serif"/>
                <a:sym typeface="PT Serif"/>
              </a:defRPr>
            </a:lvl1pPr>
            <a:lvl2pPr lvl="1" algn="ctr" rtl="0">
              <a:spcBef>
                <a:spcPts val="0"/>
              </a:spcBef>
              <a:spcAft>
                <a:spcPts val="0"/>
              </a:spcAft>
              <a:buNone/>
              <a:defRPr>
                <a:solidFill>
                  <a:srgbClr val="6C503E"/>
                </a:solidFill>
                <a:latin typeface="PT Serif"/>
                <a:ea typeface="PT Serif"/>
                <a:cs typeface="PT Serif"/>
                <a:sym typeface="PT Serif"/>
              </a:defRPr>
            </a:lvl2pPr>
            <a:lvl3pPr lvl="2" algn="ctr" rtl="0">
              <a:spcBef>
                <a:spcPts val="0"/>
              </a:spcBef>
              <a:spcAft>
                <a:spcPts val="0"/>
              </a:spcAft>
              <a:buNone/>
              <a:defRPr>
                <a:solidFill>
                  <a:srgbClr val="6C503E"/>
                </a:solidFill>
                <a:latin typeface="PT Serif"/>
                <a:ea typeface="PT Serif"/>
                <a:cs typeface="PT Serif"/>
                <a:sym typeface="PT Serif"/>
              </a:defRPr>
            </a:lvl3pPr>
            <a:lvl4pPr lvl="3" algn="ctr" rtl="0">
              <a:spcBef>
                <a:spcPts val="0"/>
              </a:spcBef>
              <a:spcAft>
                <a:spcPts val="0"/>
              </a:spcAft>
              <a:buNone/>
              <a:defRPr>
                <a:solidFill>
                  <a:srgbClr val="6C503E"/>
                </a:solidFill>
                <a:latin typeface="PT Serif"/>
                <a:ea typeface="PT Serif"/>
                <a:cs typeface="PT Serif"/>
                <a:sym typeface="PT Serif"/>
              </a:defRPr>
            </a:lvl4pPr>
            <a:lvl5pPr lvl="4" algn="ctr" rtl="0">
              <a:spcBef>
                <a:spcPts val="0"/>
              </a:spcBef>
              <a:spcAft>
                <a:spcPts val="0"/>
              </a:spcAft>
              <a:buNone/>
              <a:defRPr>
                <a:solidFill>
                  <a:srgbClr val="6C503E"/>
                </a:solidFill>
                <a:latin typeface="PT Serif"/>
                <a:ea typeface="PT Serif"/>
                <a:cs typeface="PT Serif"/>
                <a:sym typeface="PT Serif"/>
              </a:defRPr>
            </a:lvl5pPr>
            <a:lvl6pPr lvl="5" algn="ctr" rtl="0">
              <a:spcBef>
                <a:spcPts val="0"/>
              </a:spcBef>
              <a:spcAft>
                <a:spcPts val="0"/>
              </a:spcAft>
              <a:buNone/>
              <a:defRPr>
                <a:solidFill>
                  <a:srgbClr val="6C503E"/>
                </a:solidFill>
                <a:latin typeface="PT Serif"/>
                <a:ea typeface="PT Serif"/>
                <a:cs typeface="PT Serif"/>
                <a:sym typeface="PT Serif"/>
              </a:defRPr>
            </a:lvl6pPr>
            <a:lvl7pPr lvl="6" algn="ctr" rtl="0">
              <a:spcBef>
                <a:spcPts val="0"/>
              </a:spcBef>
              <a:spcAft>
                <a:spcPts val="0"/>
              </a:spcAft>
              <a:buNone/>
              <a:defRPr>
                <a:solidFill>
                  <a:srgbClr val="6C503E"/>
                </a:solidFill>
                <a:latin typeface="PT Serif"/>
                <a:ea typeface="PT Serif"/>
                <a:cs typeface="PT Serif"/>
                <a:sym typeface="PT Serif"/>
              </a:defRPr>
            </a:lvl7pPr>
            <a:lvl8pPr lvl="7" algn="ctr" rtl="0">
              <a:spcBef>
                <a:spcPts val="0"/>
              </a:spcBef>
              <a:spcAft>
                <a:spcPts val="0"/>
              </a:spcAft>
              <a:buNone/>
              <a:defRPr>
                <a:solidFill>
                  <a:srgbClr val="6C503E"/>
                </a:solidFill>
                <a:latin typeface="PT Serif"/>
                <a:ea typeface="PT Serif"/>
                <a:cs typeface="PT Serif"/>
                <a:sym typeface="PT Serif"/>
              </a:defRPr>
            </a:lvl8pPr>
            <a:lvl9pPr lvl="8" algn="ctr" rtl="0">
              <a:spcBef>
                <a:spcPts val="0"/>
              </a:spcBef>
              <a:spcAft>
                <a:spcPts val="0"/>
              </a:spcAft>
              <a:buNone/>
              <a:defRPr>
                <a:solidFill>
                  <a:srgbClr val="6C503E"/>
                </a:solidFill>
                <a:latin typeface="PT Serif"/>
                <a:ea typeface="PT Serif"/>
                <a:cs typeface="PT Serif"/>
                <a:sym typeface="PT Serif"/>
              </a:defRPr>
            </a:lvl9pPr>
          </a:lstStyle>
          <a:p>
            <a:endParaRPr/>
          </a:p>
        </p:txBody>
      </p:sp>
      <p:pic>
        <p:nvPicPr>
          <p:cNvPr id="57" name="Google Shape;57;p10"/>
          <p:cNvPicPr preferRelativeResize="0"/>
          <p:nvPr/>
        </p:nvPicPr>
        <p:blipFill>
          <a:blip r:embed="rId2">
            <a:alphaModFix/>
          </a:blip>
          <a:stretch>
            <a:fillRect/>
          </a:stretch>
        </p:blipFill>
        <p:spPr>
          <a:xfrm>
            <a:off x="-2001450" y="2336800"/>
            <a:ext cx="6176899" cy="6246267"/>
          </a:xfrm>
          <a:prstGeom prst="rect">
            <a:avLst/>
          </a:prstGeom>
          <a:noFill/>
          <a:ln>
            <a:noFill/>
          </a:ln>
        </p:spPr>
      </p:pic>
    </p:spTree>
    <p:extLst>
      <p:ext uri="{BB962C8B-B14F-4D97-AF65-F5344CB8AC3E}">
        <p14:creationId xmlns:p14="http://schemas.microsoft.com/office/powerpoint/2010/main" val="41761878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 four columns">
  <p:cSld name="Title + four columns">
    <p:spTree>
      <p:nvGrpSpPr>
        <p:cNvPr id="1" name="Shape 137"/>
        <p:cNvGrpSpPr/>
        <p:nvPr/>
      </p:nvGrpSpPr>
      <p:grpSpPr>
        <a:xfrm>
          <a:off x="0" y="0"/>
          <a:ext cx="0" cy="0"/>
          <a:chOff x="0" y="0"/>
          <a:chExt cx="0" cy="0"/>
        </a:xfrm>
      </p:grpSpPr>
      <p:sp>
        <p:nvSpPr>
          <p:cNvPr id="138" name="Google Shape;138;p24"/>
          <p:cNvSpPr txBox="1">
            <a:spLocks noGrp="1"/>
          </p:cNvSpPr>
          <p:nvPr>
            <p:ph type="subTitle" idx="1"/>
          </p:nvPr>
        </p:nvSpPr>
        <p:spPr>
          <a:xfrm>
            <a:off x="1422017" y="2447100"/>
            <a:ext cx="41060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139" name="Google Shape;139;p24"/>
          <p:cNvSpPr txBox="1">
            <a:spLocks noGrp="1"/>
          </p:cNvSpPr>
          <p:nvPr>
            <p:ph type="subTitle" idx="2"/>
          </p:nvPr>
        </p:nvSpPr>
        <p:spPr>
          <a:xfrm>
            <a:off x="6663181" y="2447100"/>
            <a:ext cx="41068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140" name="Google Shape;140;p24"/>
          <p:cNvSpPr txBox="1">
            <a:spLocks noGrp="1"/>
          </p:cNvSpPr>
          <p:nvPr>
            <p:ph type="body" idx="3"/>
          </p:nvPr>
        </p:nvSpPr>
        <p:spPr>
          <a:xfrm>
            <a:off x="1688617" y="3083500"/>
            <a:ext cx="35728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41" name="Google Shape;141;p24"/>
          <p:cNvSpPr txBox="1">
            <a:spLocks noGrp="1"/>
          </p:cNvSpPr>
          <p:nvPr>
            <p:ph type="body" idx="4"/>
          </p:nvPr>
        </p:nvSpPr>
        <p:spPr>
          <a:xfrm>
            <a:off x="6930367" y="3083500"/>
            <a:ext cx="35728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42" name="Google Shape;142;p24"/>
          <p:cNvSpPr txBox="1">
            <a:spLocks noGrp="1"/>
          </p:cNvSpPr>
          <p:nvPr>
            <p:ph type="subTitle" idx="5"/>
          </p:nvPr>
        </p:nvSpPr>
        <p:spPr>
          <a:xfrm>
            <a:off x="1422017" y="4738003"/>
            <a:ext cx="41060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143" name="Google Shape;143;p24"/>
          <p:cNvSpPr txBox="1">
            <a:spLocks noGrp="1"/>
          </p:cNvSpPr>
          <p:nvPr>
            <p:ph type="subTitle" idx="6"/>
          </p:nvPr>
        </p:nvSpPr>
        <p:spPr>
          <a:xfrm>
            <a:off x="6663181" y="4738003"/>
            <a:ext cx="41068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144" name="Google Shape;144;p24"/>
          <p:cNvSpPr txBox="1">
            <a:spLocks noGrp="1"/>
          </p:cNvSpPr>
          <p:nvPr>
            <p:ph type="body" idx="7"/>
          </p:nvPr>
        </p:nvSpPr>
        <p:spPr>
          <a:xfrm>
            <a:off x="1688617" y="5374400"/>
            <a:ext cx="35728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45" name="Google Shape;145;p24"/>
          <p:cNvSpPr txBox="1">
            <a:spLocks noGrp="1"/>
          </p:cNvSpPr>
          <p:nvPr>
            <p:ph type="body" idx="8"/>
          </p:nvPr>
        </p:nvSpPr>
        <p:spPr>
          <a:xfrm>
            <a:off x="6930367" y="5374400"/>
            <a:ext cx="3572800" cy="763600"/>
          </a:xfrm>
          <a:prstGeom prst="rect">
            <a:avLst/>
          </a:prstGeom>
        </p:spPr>
        <p:txBody>
          <a:bodyPr spcFirstLastPara="1" wrap="square" lIns="91425" tIns="91425" rIns="91425" bIns="91425" anchor="t" anchorCtr="0">
            <a:noAutofit/>
          </a:bodyPr>
          <a:lstStyle>
            <a:lvl1pPr marL="609585" lvl="0" indent="-440256" algn="ctr" rtl="0">
              <a:lnSpc>
                <a:spcPct val="100000"/>
              </a:lnSpc>
              <a:spcBef>
                <a:spcPts val="0"/>
              </a:spcBef>
              <a:spcAft>
                <a:spcPts val="0"/>
              </a:spcAft>
              <a:buClr>
                <a:srgbClr val="446652"/>
              </a:buClr>
              <a:buSzPts val="1600"/>
              <a:buFont typeface="Chivo Light"/>
              <a:buChar char="●"/>
              <a:defRPr sz="2133">
                <a:solidFill>
                  <a:srgbClr val="446652"/>
                </a:solidFill>
              </a:defRPr>
            </a:lvl1pPr>
            <a:lvl2pPr marL="1219170" lvl="1" indent="-440256" algn="ctr" rtl="0">
              <a:lnSpc>
                <a:spcPct val="100000"/>
              </a:lnSpc>
              <a:spcBef>
                <a:spcPts val="2133"/>
              </a:spcBef>
              <a:spcAft>
                <a:spcPts val="0"/>
              </a:spcAft>
              <a:buClr>
                <a:srgbClr val="446652"/>
              </a:buClr>
              <a:buSzPts val="1600"/>
              <a:buChar char="○"/>
              <a:defRPr>
                <a:solidFill>
                  <a:srgbClr val="446652"/>
                </a:solidFill>
              </a:defRPr>
            </a:lvl2pPr>
            <a:lvl3pPr marL="1828754" lvl="2" indent="-440256" algn="ctr" rtl="0">
              <a:lnSpc>
                <a:spcPct val="100000"/>
              </a:lnSpc>
              <a:spcBef>
                <a:spcPts val="2133"/>
              </a:spcBef>
              <a:spcAft>
                <a:spcPts val="0"/>
              </a:spcAft>
              <a:buClr>
                <a:srgbClr val="446652"/>
              </a:buClr>
              <a:buSzPts val="1600"/>
              <a:buChar char="■"/>
              <a:defRPr>
                <a:solidFill>
                  <a:srgbClr val="446652"/>
                </a:solidFill>
              </a:defRPr>
            </a:lvl3pPr>
            <a:lvl4pPr marL="2438339" lvl="3" indent="-440256" algn="ctr" rtl="0">
              <a:lnSpc>
                <a:spcPct val="100000"/>
              </a:lnSpc>
              <a:spcBef>
                <a:spcPts val="2133"/>
              </a:spcBef>
              <a:spcAft>
                <a:spcPts val="0"/>
              </a:spcAft>
              <a:buClr>
                <a:srgbClr val="446652"/>
              </a:buClr>
              <a:buSzPts val="1600"/>
              <a:buChar char="●"/>
              <a:defRPr>
                <a:solidFill>
                  <a:srgbClr val="446652"/>
                </a:solidFill>
              </a:defRPr>
            </a:lvl4pPr>
            <a:lvl5pPr marL="3047924" lvl="4" indent="-440256" algn="ctr" rtl="0">
              <a:lnSpc>
                <a:spcPct val="100000"/>
              </a:lnSpc>
              <a:spcBef>
                <a:spcPts val="2133"/>
              </a:spcBef>
              <a:spcAft>
                <a:spcPts val="0"/>
              </a:spcAft>
              <a:buClr>
                <a:srgbClr val="446652"/>
              </a:buClr>
              <a:buSzPts val="1600"/>
              <a:buChar char="○"/>
              <a:defRPr>
                <a:solidFill>
                  <a:srgbClr val="446652"/>
                </a:solidFill>
              </a:defRPr>
            </a:lvl5pPr>
            <a:lvl6pPr marL="3657509" lvl="5" indent="-440256" algn="ctr" rtl="0">
              <a:lnSpc>
                <a:spcPct val="100000"/>
              </a:lnSpc>
              <a:spcBef>
                <a:spcPts val="2133"/>
              </a:spcBef>
              <a:spcAft>
                <a:spcPts val="0"/>
              </a:spcAft>
              <a:buClr>
                <a:srgbClr val="446652"/>
              </a:buClr>
              <a:buSzPts val="1600"/>
              <a:buChar char="■"/>
              <a:defRPr>
                <a:solidFill>
                  <a:srgbClr val="446652"/>
                </a:solidFill>
              </a:defRPr>
            </a:lvl6pPr>
            <a:lvl7pPr marL="4267093" lvl="6" indent="-440256" algn="ctr" rtl="0">
              <a:lnSpc>
                <a:spcPct val="100000"/>
              </a:lnSpc>
              <a:spcBef>
                <a:spcPts val="2133"/>
              </a:spcBef>
              <a:spcAft>
                <a:spcPts val="0"/>
              </a:spcAft>
              <a:buClr>
                <a:srgbClr val="446652"/>
              </a:buClr>
              <a:buSzPts val="1600"/>
              <a:buChar char="●"/>
              <a:defRPr>
                <a:solidFill>
                  <a:srgbClr val="446652"/>
                </a:solidFill>
              </a:defRPr>
            </a:lvl7pPr>
            <a:lvl8pPr marL="4876678" lvl="7" indent="-440256" algn="ctr" rtl="0">
              <a:lnSpc>
                <a:spcPct val="100000"/>
              </a:lnSpc>
              <a:spcBef>
                <a:spcPts val="2133"/>
              </a:spcBef>
              <a:spcAft>
                <a:spcPts val="0"/>
              </a:spcAft>
              <a:buClr>
                <a:srgbClr val="446652"/>
              </a:buClr>
              <a:buSzPts val="1600"/>
              <a:buChar char="○"/>
              <a:defRPr>
                <a:solidFill>
                  <a:srgbClr val="446652"/>
                </a:solidFill>
              </a:defRPr>
            </a:lvl8pPr>
            <a:lvl9pPr marL="5486263" lvl="8" indent="-440256" algn="ctr" rtl="0">
              <a:lnSpc>
                <a:spcPct val="100000"/>
              </a:lnSpc>
              <a:spcBef>
                <a:spcPts val="2133"/>
              </a:spcBef>
              <a:spcAft>
                <a:spcPts val="2133"/>
              </a:spcAft>
              <a:buClr>
                <a:srgbClr val="446652"/>
              </a:buClr>
              <a:buSzPts val="1600"/>
              <a:buChar char="■"/>
              <a:defRPr>
                <a:solidFill>
                  <a:srgbClr val="446652"/>
                </a:solidFill>
              </a:defRPr>
            </a:lvl9pPr>
          </a:lstStyle>
          <a:p>
            <a:endParaRPr/>
          </a:p>
        </p:txBody>
      </p:sp>
      <p:sp>
        <p:nvSpPr>
          <p:cNvPr id="146" name="Google Shape;146;p24"/>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6C503E"/>
                </a:solidFill>
                <a:latin typeface="PT Serif"/>
                <a:ea typeface="PT Serif"/>
                <a:cs typeface="PT Serif"/>
                <a:sym typeface="PT Serif"/>
              </a:defRPr>
            </a:lvl1pPr>
            <a:lvl2pPr lvl="1" algn="ctr" rtl="0">
              <a:spcBef>
                <a:spcPts val="0"/>
              </a:spcBef>
              <a:spcAft>
                <a:spcPts val="0"/>
              </a:spcAft>
              <a:buNone/>
              <a:defRPr>
                <a:solidFill>
                  <a:srgbClr val="6C503E"/>
                </a:solidFill>
                <a:latin typeface="PT Serif"/>
                <a:ea typeface="PT Serif"/>
                <a:cs typeface="PT Serif"/>
                <a:sym typeface="PT Serif"/>
              </a:defRPr>
            </a:lvl2pPr>
            <a:lvl3pPr lvl="2" algn="ctr" rtl="0">
              <a:spcBef>
                <a:spcPts val="0"/>
              </a:spcBef>
              <a:spcAft>
                <a:spcPts val="0"/>
              </a:spcAft>
              <a:buNone/>
              <a:defRPr>
                <a:solidFill>
                  <a:srgbClr val="6C503E"/>
                </a:solidFill>
                <a:latin typeface="PT Serif"/>
                <a:ea typeface="PT Serif"/>
                <a:cs typeface="PT Serif"/>
                <a:sym typeface="PT Serif"/>
              </a:defRPr>
            </a:lvl3pPr>
            <a:lvl4pPr lvl="3" algn="ctr" rtl="0">
              <a:spcBef>
                <a:spcPts val="0"/>
              </a:spcBef>
              <a:spcAft>
                <a:spcPts val="0"/>
              </a:spcAft>
              <a:buNone/>
              <a:defRPr>
                <a:solidFill>
                  <a:srgbClr val="6C503E"/>
                </a:solidFill>
                <a:latin typeface="PT Serif"/>
                <a:ea typeface="PT Serif"/>
                <a:cs typeface="PT Serif"/>
                <a:sym typeface="PT Serif"/>
              </a:defRPr>
            </a:lvl4pPr>
            <a:lvl5pPr lvl="4" algn="ctr" rtl="0">
              <a:spcBef>
                <a:spcPts val="0"/>
              </a:spcBef>
              <a:spcAft>
                <a:spcPts val="0"/>
              </a:spcAft>
              <a:buNone/>
              <a:defRPr>
                <a:solidFill>
                  <a:srgbClr val="6C503E"/>
                </a:solidFill>
                <a:latin typeface="PT Serif"/>
                <a:ea typeface="PT Serif"/>
                <a:cs typeface="PT Serif"/>
                <a:sym typeface="PT Serif"/>
              </a:defRPr>
            </a:lvl5pPr>
            <a:lvl6pPr lvl="5" algn="ctr" rtl="0">
              <a:spcBef>
                <a:spcPts val="0"/>
              </a:spcBef>
              <a:spcAft>
                <a:spcPts val="0"/>
              </a:spcAft>
              <a:buNone/>
              <a:defRPr>
                <a:solidFill>
                  <a:srgbClr val="6C503E"/>
                </a:solidFill>
                <a:latin typeface="PT Serif"/>
                <a:ea typeface="PT Serif"/>
                <a:cs typeface="PT Serif"/>
                <a:sym typeface="PT Serif"/>
              </a:defRPr>
            </a:lvl6pPr>
            <a:lvl7pPr lvl="6" algn="ctr" rtl="0">
              <a:spcBef>
                <a:spcPts val="0"/>
              </a:spcBef>
              <a:spcAft>
                <a:spcPts val="0"/>
              </a:spcAft>
              <a:buNone/>
              <a:defRPr>
                <a:solidFill>
                  <a:srgbClr val="6C503E"/>
                </a:solidFill>
                <a:latin typeface="PT Serif"/>
                <a:ea typeface="PT Serif"/>
                <a:cs typeface="PT Serif"/>
                <a:sym typeface="PT Serif"/>
              </a:defRPr>
            </a:lvl7pPr>
            <a:lvl8pPr lvl="7" algn="ctr" rtl="0">
              <a:spcBef>
                <a:spcPts val="0"/>
              </a:spcBef>
              <a:spcAft>
                <a:spcPts val="0"/>
              </a:spcAft>
              <a:buNone/>
              <a:defRPr>
                <a:solidFill>
                  <a:srgbClr val="6C503E"/>
                </a:solidFill>
                <a:latin typeface="PT Serif"/>
                <a:ea typeface="PT Serif"/>
                <a:cs typeface="PT Serif"/>
                <a:sym typeface="PT Serif"/>
              </a:defRPr>
            </a:lvl8pPr>
            <a:lvl9pPr lvl="8" algn="ctr" rtl="0">
              <a:spcBef>
                <a:spcPts val="0"/>
              </a:spcBef>
              <a:spcAft>
                <a:spcPts val="0"/>
              </a:spcAft>
              <a:buNone/>
              <a:defRPr>
                <a:solidFill>
                  <a:srgbClr val="6C503E"/>
                </a:solidFill>
                <a:latin typeface="PT Serif"/>
                <a:ea typeface="PT Serif"/>
                <a:cs typeface="PT Serif"/>
                <a:sym typeface="PT Serif"/>
              </a:defRPr>
            </a:lvl9pPr>
          </a:lstStyle>
          <a:p>
            <a:endParaRPr/>
          </a:p>
        </p:txBody>
      </p:sp>
      <p:pic>
        <p:nvPicPr>
          <p:cNvPr id="147" name="Google Shape;147;p24"/>
          <p:cNvPicPr preferRelativeResize="0"/>
          <p:nvPr/>
        </p:nvPicPr>
        <p:blipFill>
          <a:blip r:embed="rId2">
            <a:alphaModFix/>
          </a:blip>
          <a:stretch>
            <a:fillRect/>
          </a:stretch>
        </p:blipFill>
        <p:spPr>
          <a:xfrm rot="10800000">
            <a:off x="7970901" y="-1828800"/>
            <a:ext cx="6176899" cy="6246267"/>
          </a:xfrm>
          <a:prstGeom prst="rect">
            <a:avLst/>
          </a:prstGeom>
          <a:noFill/>
          <a:ln>
            <a:noFill/>
          </a:ln>
        </p:spPr>
      </p:pic>
    </p:spTree>
    <p:extLst>
      <p:ext uri="{BB962C8B-B14F-4D97-AF65-F5344CB8AC3E}">
        <p14:creationId xmlns:p14="http://schemas.microsoft.com/office/powerpoint/2010/main" val="10191186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rot="10800000" flipH="1">
            <a:off x="-2895599" y="-134534"/>
            <a:ext cx="9194033" cy="8951467"/>
          </a:xfrm>
          <a:prstGeom prst="rect">
            <a:avLst/>
          </a:prstGeom>
          <a:noFill/>
          <a:ln>
            <a:noFill/>
          </a:ln>
        </p:spPr>
      </p:pic>
      <p:pic>
        <p:nvPicPr>
          <p:cNvPr id="11" name="Google Shape;11;p2"/>
          <p:cNvPicPr preferRelativeResize="0"/>
          <p:nvPr/>
        </p:nvPicPr>
        <p:blipFill>
          <a:blip r:embed="rId2">
            <a:alphaModFix/>
          </a:blip>
          <a:stretch>
            <a:fillRect/>
          </a:stretch>
        </p:blipFill>
        <p:spPr>
          <a:xfrm flipH="1">
            <a:off x="5638801" y="-2322067"/>
            <a:ext cx="9194033" cy="8951467"/>
          </a:xfrm>
          <a:prstGeom prst="rect">
            <a:avLst/>
          </a:prstGeom>
          <a:noFill/>
          <a:ln>
            <a:noFill/>
          </a:ln>
        </p:spPr>
      </p:pic>
      <p:sp>
        <p:nvSpPr>
          <p:cNvPr id="12" name="Google Shape;12;p2"/>
          <p:cNvSpPr txBox="1">
            <a:spLocks noGrp="1"/>
          </p:cNvSpPr>
          <p:nvPr>
            <p:ph type="ctrTitle"/>
          </p:nvPr>
        </p:nvSpPr>
        <p:spPr>
          <a:xfrm>
            <a:off x="996400" y="2579600"/>
            <a:ext cx="10199200" cy="12452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6C503E"/>
              </a:buClr>
              <a:buSzPts val="5200"/>
              <a:buFont typeface="PT Serif"/>
              <a:buNone/>
              <a:defRPr sz="6933">
                <a:solidFill>
                  <a:srgbClr val="6C503E"/>
                </a:solidFill>
                <a:latin typeface="PT Serif"/>
                <a:ea typeface="PT Serif"/>
                <a:cs typeface="PT Serif"/>
                <a:sym typeface="PT Serif"/>
              </a:defRPr>
            </a:lvl1pPr>
            <a:lvl2pPr lvl="1" algn="ctr">
              <a:spcBef>
                <a:spcPts val="0"/>
              </a:spcBef>
              <a:spcAft>
                <a:spcPts val="0"/>
              </a:spcAft>
              <a:buSzPts val="4500"/>
              <a:buFont typeface="PT Serif"/>
              <a:buNone/>
              <a:defRPr sz="6000">
                <a:latin typeface="PT Serif"/>
                <a:ea typeface="PT Serif"/>
                <a:cs typeface="PT Serif"/>
                <a:sym typeface="PT Serif"/>
              </a:defRPr>
            </a:lvl2pPr>
            <a:lvl3pPr lvl="2" algn="ctr">
              <a:spcBef>
                <a:spcPts val="0"/>
              </a:spcBef>
              <a:spcAft>
                <a:spcPts val="0"/>
              </a:spcAft>
              <a:buSzPts val="4500"/>
              <a:buFont typeface="PT Serif"/>
              <a:buNone/>
              <a:defRPr sz="6000">
                <a:latin typeface="PT Serif"/>
                <a:ea typeface="PT Serif"/>
                <a:cs typeface="PT Serif"/>
                <a:sym typeface="PT Serif"/>
              </a:defRPr>
            </a:lvl3pPr>
            <a:lvl4pPr lvl="3" algn="ctr">
              <a:spcBef>
                <a:spcPts val="0"/>
              </a:spcBef>
              <a:spcAft>
                <a:spcPts val="0"/>
              </a:spcAft>
              <a:buSzPts val="4500"/>
              <a:buFont typeface="PT Serif"/>
              <a:buNone/>
              <a:defRPr sz="6000">
                <a:latin typeface="PT Serif"/>
                <a:ea typeface="PT Serif"/>
                <a:cs typeface="PT Serif"/>
                <a:sym typeface="PT Serif"/>
              </a:defRPr>
            </a:lvl4pPr>
            <a:lvl5pPr lvl="4" algn="ctr">
              <a:spcBef>
                <a:spcPts val="0"/>
              </a:spcBef>
              <a:spcAft>
                <a:spcPts val="0"/>
              </a:spcAft>
              <a:buSzPts val="4500"/>
              <a:buFont typeface="PT Serif"/>
              <a:buNone/>
              <a:defRPr sz="6000">
                <a:latin typeface="PT Serif"/>
                <a:ea typeface="PT Serif"/>
                <a:cs typeface="PT Serif"/>
                <a:sym typeface="PT Serif"/>
              </a:defRPr>
            </a:lvl5pPr>
            <a:lvl6pPr lvl="5" algn="ctr">
              <a:spcBef>
                <a:spcPts val="0"/>
              </a:spcBef>
              <a:spcAft>
                <a:spcPts val="0"/>
              </a:spcAft>
              <a:buSzPts val="4500"/>
              <a:buFont typeface="PT Serif"/>
              <a:buNone/>
              <a:defRPr sz="6000">
                <a:latin typeface="PT Serif"/>
                <a:ea typeface="PT Serif"/>
                <a:cs typeface="PT Serif"/>
                <a:sym typeface="PT Serif"/>
              </a:defRPr>
            </a:lvl6pPr>
            <a:lvl7pPr lvl="6" algn="ctr">
              <a:spcBef>
                <a:spcPts val="0"/>
              </a:spcBef>
              <a:spcAft>
                <a:spcPts val="0"/>
              </a:spcAft>
              <a:buSzPts val="4500"/>
              <a:buFont typeface="PT Serif"/>
              <a:buNone/>
              <a:defRPr sz="6000">
                <a:latin typeface="PT Serif"/>
                <a:ea typeface="PT Serif"/>
                <a:cs typeface="PT Serif"/>
                <a:sym typeface="PT Serif"/>
              </a:defRPr>
            </a:lvl7pPr>
            <a:lvl8pPr lvl="7" algn="ctr">
              <a:spcBef>
                <a:spcPts val="0"/>
              </a:spcBef>
              <a:spcAft>
                <a:spcPts val="0"/>
              </a:spcAft>
              <a:buSzPts val="4500"/>
              <a:buFont typeface="PT Serif"/>
              <a:buNone/>
              <a:defRPr sz="6000">
                <a:latin typeface="PT Serif"/>
                <a:ea typeface="PT Serif"/>
                <a:cs typeface="PT Serif"/>
                <a:sym typeface="PT Serif"/>
              </a:defRPr>
            </a:lvl8pPr>
            <a:lvl9pPr lvl="8" algn="ctr">
              <a:spcBef>
                <a:spcPts val="0"/>
              </a:spcBef>
              <a:spcAft>
                <a:spcPts val="0"/>
              </a:spcAft>
              <a:buSzPts val="4500"/>
              <a:buFont typeface="PT Serif"/>
              <a:buNone/>
              <a:defRPr sz="6000">
                <a:latin typeface="PT Serif"/>
                <a:ea typeface="PT Serif"/>
                <a:cs typeface="PT Serif"/>
                <a:sym typeface="PT Serif"/>
              </a:defRPr>
            </a:lvl9pPr>
          </a:lstStyle>
          <a:p>
            <a:endParaRPr/>
          </a:p>
        </p:txBody>
      </p:sp>
      <p:sp>
        <p:nvSpPr>
          <p:cNvPr id="13" name="Google Shape;13;p2"/>
          <p:cNvSpPr txBox="1">
            <a:spLocks noGrp="1"/>
          </p:cNvSpPr>
          <p:nvPr>
            <p:ph type="subTitle" idx="1"/>
          </p:nvPr>
        </p:nvSpPr>
        <p:spPr>
          <a:xfrm>
            <a:off x="2981800" y="3824800"/>
            <a:ext cx="6228400" cy="524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446652"/>
              </a:buClr>
              <a:buSzPts val="1600"/>
              <a:buNone/>
              <a:defRPr>
                <a:solidFill>
                  <a:srgbClr val="446652"/>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4" name="Google Shape;14;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spTree>
    <p:extLst>
      <p:ext uri="{BB962C8B-B14F-4D97-AF65-F5344CB8AC3E}">
        <p14:creationId xmlns:p14="http://schemas.microsoft.com/office/powerpoint/2010/main" val="81418777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pic>
        <p:nvPicPr>
          <p:cNvPr id="17" name="Google Shape;17;p3"/>
          <p:cNvPicPr preferRelativeResize="0"/>
          <p:nvPr/>
        </p:nvPicPr>
        <p:blipFill>
          <a:blip r:embed="rId2">
            <a:alphaModFix/>
          </a:blip>
          <a:stretch>
            <a:fillRect/>
          </a:stretch>
        </p:blipFill>
        <p:spPr>
          <a:xfrm>
            <a:off x="-3156833" y="-2835299"/>
            <a:ext cx="10802233" cy="11128897"/>
          </a:xfrm>
          <a:prstGeom prst="rect">
            <a:avLst/>
          </a:prstGeom>
          <a:noFill/>
          <a:ln>
            <a:noFill/>
          </a:ln>
        </p:spPr>
      </p:pic>
      <p:sp>
        <p:nvSpPr>
          <p:cNvPr id="18" name="Google Shape;18;p3"/>
          <p:cNvSpPr txBox="1">
            <a:spLocks noGrp="1"/>
          </p:cNvSpPr>
          <p:nvPr>
            <p:ph type="title" hasCustomPrompt="1"/>
          </p:nvPr>
        </p:nvSpPr>
        <p:spPr>
          <a:xfrm>
            <a:off x="5499100" y="3011533"/>
            <a:ext cx="5733200" cy="20940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446652"/>
              </a:buClr>
              <a:buSzPts val="13500"/>
              <a:buNone/>
              <a:defRPr sz="18000">
                <a:solidFill>
                  <a:srgbClr val="446652"/>
                </a:solidFill>
              </a:defRPr>
            </a:lvl1pPr>
            <a:lvl2pPr lvl="1" algn="r" rtl="0">
              <a:spcBef>
                <a:spcPts val="0"/>
              </a:spcBef>
              <a:spcAft>
                <a:spcPts val="0"/>
              </a:spcAft>
              <a:buSzPts val="13500"/>
              <a:buNone/>
              <a:defRPr sz="18000"/>
            </a:lvl2pPr>
            <a:lvl3pPr lvl="2" algn="r" rtl="0">
              <a:spcBef>
                <a:spcPts val="0"/>
              </a:spcBef>
              <a:spcAft>
                <a:spcPts val="0"/>
              </a:spcAft>
              <a:buSzPts val="13500"/>
              <a:buNone/>
              <a:defRPr sz="18000"/>
            </a:lvl3pPr>
            <a:lvl4pPr lvl="3" algn="r" rtl="0">
              <a:spcBef>
                <a:spcPts val="0"/>
              </a:spcBef>
              <a:spcAft>
                <a:spcPts val="0"/>
              </a:spcAft>
              <a:buSzPts val="13500"/>
              <a:buNone/>
              <a:defRPr sz="18000"/>
            </a:lvl4pPr>
            <a:lvl5pPr lvl="4" algn="r" rtl="0">
              <a:spcBef>
                <a:spcPts val="0"/>
              </a:spcBef>
              <a:spcAft>
                <a:spcPts val="0"/>
              </a:spcAft>
              <a:buSzPts val="13500"/>
              <a:buNone/>
              <a:defRPr sz="18000"/>
            </a:lvl5pPr>
            <a:lvl6pPr lvl="5" algn="r" rtl="0">
              <a:spcBef>
                <a:spcPts val="0"/>
              </a:spcBef>
              <a:spcAft>
                <a:spcPts val="0"/>
              </a:spcAft>
              <a:buSzPts val="13500"/>
              <a:buNone/>
              <a:defRPr sz="18000"/>
            </a:lvl6pPr>
            <a:lvl7pPr lvl="6" algn="r" rtl="0">
              <a:spcBef>
                <a:spcPts val="0"/>
              </a:spcBef>
              <a:spcAft>
                <a:spcPts val="0"/>
              </a:spcAft>
              <a:buSzPts val="13500"/>
              <a:buNone/>
              <a:defRPr sz="18000"/>
            </a:lvl7pPr>
            <a:lvl8pPr lvl="7" algn="r" rtl="0">
              <a:spcBef>
                <a:spcPts val="0"/>
              </a:spcBef>
              <a:spcAft>
                <a:spcPts val="0"/>
              </a:spcAft>
              <a:buSzPts val="13500"/>
              <a:buNone/>
              <a:defRPr sz="18000"/>
            </a:lvl8pPr>
            <a:lvl9pPr lvl="8" algn="r" rtl="0">
              <a:spcBef>
                <a:spcPts val="0"/>
              </a:spcBef>
              <a:spcAft>
                <a:spcPts val="0"/>
              </a:spcAft>
              <a:buSzPts val="13500"/>
              <a:buNone/>
              <a:defRPr sz="18000"/>
            </a:lvl9pPr>
          </a:lstStyle>
          <a:p>
            <a:r>
              <a:t>xx%</a:t>
            </a:r>
          </a:p>
        </p:txBody>
      </p:sp>
      <p:sp>
        <p:nvSpPr>
          <p:cNvPr id="19" name="Google Shape;19;p3"/>
          <p:cNvSpPr txBox="1">
            <a:spLocks noGrp="1"/>
          </p:cNvSpPr>
          <p:nvPr>
            <p:ph type="title" idx="2"/>
          </p:nvPr>
        </p:nvSpPr>
        <p:spPr>
          <a:xfrm>
            <a:off x="1714500" y="4822100"/>
            <a:ext cx="9517600" cy="763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rgbClr val="6C503E"/>
                </a:solidFill>
                <a:latin typeface="PT Serif"/>
                <a:ea typeface="PT Serif"/>
                <a:cs typeface="PT Serif"/>
                <a:sym typeface="PT Serif"/>
              </a:defRPr>
            </a:lvl1pPr>
            <a:lvl2pPr lvl="1" algn="r" rtl="0">
              <a:spcBef>
                <a:spcPts val="0"/>
              </a:spcBef>
              <a:spcAft>
                <a:spcPts val="0"/>
              </a:spcAft>
              <a:buNone/>
              <a:defRPr>
                <a:solidFill>
                  <a:srgbClr val="6C503E"/>
                </a:solidFill>
                <a:latin typeface="PT Serif"/>
                <a:ea typeface="PT Serif"/>
                <a:cs typeface="PT Serif"/>
                <a:sym typeface="PT Serif"/>
              </a:defRPr>
            </a:lvl2pPr>
            <a:lvl3pPr lvl="2" algn="r" rtl="0">
              <a:spcBef>
                <a:spcPts val="0"/>
              </a:spcBef>
              <a:spcAft>
                <a:spcPts val="0"/>
              </a:spcAft>
              <a:buNone/>
              <a:defRPr>
                <a:solidFill>
                  <a:srgbClr val="6C503E"/>
                </a:solidFill>
                <a:latin typeface="PT Serif"/>
                <a:ea typeface="PT Serif"/>
                <a:cs typeface="PT Serif"/>
                <a:sym typeface="PT Serif"/>
              </a:defRPr>
            </a:lvl3pPr>
            <a:lvl4pPr lvl="3" algn="r" rtl="0">
              <a:spcBef>
                <a:spcPts val="0"/>
              </a:spcBef>
              <a:spcAft>
                <a:spcPts val="0"/>
              </a:spcAft>
              <a:buNone/>
              <a:defRPr>
                <a:solidFill>
                  <a:srgbClr val="6C503E"/>
                </a:solidFill>
                <a:latin typeface="PT Serif"/>
                <a:ea typeface="PT Serif"/>
                <a:cs typeface="PT Serif"/>
                <a:sym typeface="PT Serif"/>
              </a:defRPr>
            </a:lvl4pPr>
            <a:lvl5pPr lvl="4" algn="r" rtl="0">
              <a:spcBef>
                <a:spcPts val="0"/>
              </a:spcBef>
              <a:spcAft>
                <a:spcPts val="0"/>
              </a:spcAft>
              <a:buNone/>
              <a:defRPr>
                <a:solidFill>
                  <a:srgbClr val="6C503E"/>
                </a:solidFill>
                <a:latin typeface="PT Serif"/>
                <a:ea typeface="PT Serif"/>
                <a:cs typeface="PT Serif"/>
                <a:sym typeface="PT Serif"/>
              </a:defRPr>
            </a:lvl5pPr>
            <a:lvl6pPr lvl="5" algn="r" rtl="0">
              <a:spcBef>
                <a:spcPts val="0"/>
              </a:spcBef>
              <a:spcAft>
                <a:spcPts val="0"/>
              </a:spcAft>
              <a:buNone/>
              <a:defRPr>
                <a:solidFill>
                  <a:srgbClr val="6C503E"/>
                </a:solidFill>
                <a:latin typeface="PT Serif"/>
                <a:ea typeface="PT Serif"/>
                <a:cs typeface="PT Serif"/>
                <a:sym typeface="PT Serif"/>
              </a:defRPr>
            </a:lvl6pPr>
            <a:lvl7pPr lvl="6" algn="r" rtl="0">
              <a:spcBef>
                <a:spcPts val="0"/>
              </a:spcBef>
              <a:spcAft>
                <a:spcPts val="0"/>
              </a:spcAft>
              <a:buNone/>
              <a:defRPr>
                <a:solidFill>
                  <a:srgbClr val="6C503E"/>
                </a:solidFill>
                <a:latin typeface="PT Serif"/>
                <a:ea typeface="PT Serif"/>
                <a:cs typeface="PT Serif"/>
                <a:sym typeface="PT Serif"/>
              </a:defRPr>
            </a:lvl7pPr>
            <a:lvl8pPr lvl="7" algn="r" rtl="0">
              <a:spcBef>
                <a:spcPts val="0"/>
              </a:spcBef>
              <a:spcAft>
                <a:spcPts val="0"/>
              </a:spcAft>
              <a:buNone/>
              <a:defRPr>
                <a:solidFill>
                  <a:srgbClr val="6C503E"/>
                </a:solidFill>
                <a:latin typeface="PT Serif"/>
                <a:ea typeface="PT Serif"/>
                <a:cs typeface="PT Serif"/>
                <a:sym typeface="PT Serif"/>
              </a:defRPr>
            </a:lvl8pPr>
            <a:lvl9pPr lvl="8" algn="r" rtl="0">
              <a:spcBef>
                <a:spcPts val="0"/>
              </a:spcBef>
              <a:spcAft>
                <a:spcPts val="0"/>
              </a:spcAft>
              <a:buNone/>
              <a:defRPr>
                <a:solidFill>
                  <a:srgbClr val="6C503E"/>
                </a:solidFill>
                <a:latin typeface="PT Serif"/>
                <a:ea typeface="PT Serif"/>
                <a:cs typeface="PT Serif"/>
                <a:sym typeface="PT Serif"/>
              </a:defRPr>
            </a:lvl9pPr>
          </a:lstStyle>
          <a:p>
            <a:endParaRPr/>
          </a:p>
        </p:txBody>
      </p:sp>
      <p:sp>
        <p:nvSpPr>
          <p:cNvPr id="20" name="Google Shape;20;p3"/>
          <p:cNvSpPr txBox="1">
            <a:spLocks noGrp="1"/>
          </p:cNvSpPr>
          <p:nvPr>
            <p:ph type="subTitle" idx="1"/>
          </p:nvPr>
        </p:nvSpPr>
        <p:spPr>
          <a:xfrm>
            <a:off x="1727200" y="5461000"/>
            <a:ext cx="9504800" cy="711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algn="r" rtl="0">
              <a:spcBef>
                <a:spcPts val="2133"/>
              </a:spcBef>
              <a:spcAft>
                <a:spcPts val="0"/>
              </a:spcAft>
              <a:buSzPts val="1600"/>
              <a:buNone/>
              <a:defRPr/>
            </a:lvl2pPr>
            <a:lvl3pPr lvl="2" algn="r" rtl="0">
              <a:spcBef>
                <a:spcPts val="2133"/>
              </a:spcBef>
              <a:spcAft>
                <a:spcPts val="0"/>
              </a:spcAft>
              <a:buSzPts val="1600"/>
              <a:buNone/>
              <a:defRPr/>
            </a:lvl3pPr>
            <a:lvl4pPr lvl="3" algn="r" rtl="0">
              <a:spcBef>
                <a:spcPts val="2133"/>
              </a:spcBef>
              <a:spcAft>
                <a:spcPts val="0"/>
              </a:spcAft>
              <a:buSzPts val="1600"/>
              <a:buNone/>
              <a:defRPr/>
            </a:lvl4pPr>
            <a:lvl5pPr lvl="4" algn="r" rtl="0">
              <a:spcBef>
                <a:spcPts val="2133"/>
              </a:spcBef>
              <a:spcAft>
                <a:spcPts val="0"/>
              </a:spcAft>
              <a:buSzPts val="1600"/>
              <a:buNone/>
              <a:defRPr/>
            </a:lvl5pPr>
            <a:lvl6pPr lvl="5" algn="r" rtl="0">
              <a:spcBef>
                <a:spcPts val="2133"/>
              </a:spcBef>
              <a:spcAft>
                <a:spcPts val="0"/>
              </a:spcAft>
              <a:buSzPts val="1600"/>
              <a:buNone/>
              <a:defRPr/>
            </a:lvl6pPr>
            <a:lvl7pPr lvl="6" algn="r" rtl="0">
              <a:spcBef>
                <a:spcPts val="2133"/>
              </a:spcBef>
              <a:spcAft>
                <a:spcPts val="0"/>
              </a:spcAft>
              <a:buSzPts val="1600"/>
              <a:buNone/>
              <a:defRPr/>
            </a:lvl7pPr>
            <a:lvl8pPr lvl="7" algn="r" rtl="0">
              <a:spcBef>
                <a:spcPts val="2133"/>
              </a:spcBef>
              <a:spcAft>
                <a:spcPts val="0"/>
              </a:spcAft>
              <a:buSzPts val="1600"/>
              <a:buNone/>
              <a:defRPr/>
            </a:lvl8pPr>
            <a:lvl9pPr lvl="8" algn="r" rtl="0">
              <a:spcBef>
                <a:spcPts val="2133"/>
              </a:spcBef>
              <a:spcAft>
                <a:spcPts val="2133"/>
              </a:spcAft>
              <a:buSzPts val="1600"/>
              <a:buNone/>
              <a:defRPr/>
            </a:lvl9pPr>
          </a:lstStyle>
          <a:p>
            <a:endParaRPr/>
          </a:p>
        </p:txBody>
      </p:sp>
    </p:spTree>
    <p:extLst>
      <p:ext uri="{BB962C8B-B14F-4D97-AF65-F5344CB8AC3E}">
        <p14:creationId xmlns:p14="http://schemas.microsoft.com/office/powerpoint/2010/main" val="41955096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pic>
        <p:nvPicPr>
          <p:cNvPr id="22" name="Google Shape;22;p4"/>
          <p:cNvPicPr preferRelativeResize="0"/>
          <p:nvPr/>
        </p:nvPicPr>
        <p:blipFill>
          <a:blip r:embed="rId2">
            <a:alphaModFix/>
          </a:blip>
          <a:stretch>
            <a:fillRect/>
          </a:stretch>
        </p:blipFill>
        <p:spPr>
          <a:xfrm rot="10800000">
            <a:off x="7970901" y="-1828800"/>
            <a:ext cx="6176899" cy="6246267"/>
          </a:xfrm>
          <a:prstGeom prst="rect">
            <a:avLst/>
          </a:prstGeom>
          <a:noFill/>
          <a:ln>
            <a:noFill/>
          </a:ln>
        </p:spPr>
      </p:pic>
      <p:sp>
        <p:nvSpPr>
          <p:cNvPr id="23" name="Google Shape;23;p4"/>
          <p:cNvSpPr txBox="1">
            <a:spLocks noGrp="1"/>
          </p:cNvSpPr>
          <p:nvPr>
            <p:ph type="title"/>
          </p:nvPr>
        </p:nvSpPr>
        <p:spPr>
          <a:xfrm>
            <a:off x="3128900" y="1890000"/>
            <a:ext cx="5934000" cy="7636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1pPr>
            <a:lvl2pPr lvl="1"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2pPr>
            <a:lvl3pPr lvl="2"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3pPr>
            <a:lvl4pPr lvl="3"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4pPr>
            <a:lvl5pPr lvl="4"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5pPr>
            <a:lvl6pPr lvl="5"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6pPr>
            <a:lvl7pPr lvl="6"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7pPr>
            <a:lvl8pPr lvl="7"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8pPr>
            <a:lvl9pPr lvl="8"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9pPr>
          </a:lstStyle>
          <a:p>
            <a:endParaRPr/>
          </a:p>
        </p:txBody>
      </p:sp>
      <p:sp>
        <p:nvSpPr>
          <p:cNvPr id="24" name="Google Shape;24;p4"/>
          <p:cNvSpPr txBox="1">
            <a:spLocks noGrp="1"/>
          </p:cNvSpPr>
          <p:nvPr>
            <p:ph type="body" idx="1"/>
          </p:nvPr>
        </p:nvSpPr>
        <p:spPr>
          <a:xfrm>
            <a:off x="3128700" y="2992133"/>
            <a:ext cx="5934400" cy="2025200"/>
          </a:xfrm>
          <a:prstGeom prst="rect">
            <a:avLst/>
          </a:prstGeom>
        </p:spPr>
        <p:txBody>
          <a:bodyPr spcFirstLastPara="1" wrap="square" lIns="91425" tIns="91425" rIns="91425" bIns="91425" anchor="ctr" anchorCtr="0">
            <a:noAutofit/>
          </a:bodyPr>
          <a:lstStyle>
            <a:lvl1pPr marL="609585" lvl="0" indent="-440256" algn="ctr">
              <a:lnSpc>
                <a:spcPct val="100000"/>
              </a:lnSpc>
              <a:spcBef>
                <a:spcPts val="0"/>
              </a:spcBef>
              <a:spcAft>
                <a:spcPts val="0"/>
              </a:spcAft>
              <a:buClr>
                <a:srgbClr val="446652"/>
              </a:buClr>
              <a:buSzPts val="1600"/>
              <a:buChar char="●"/>
              <a:defRPr sz="2133">
                <a:solidFill>
                  <a:srgbClr val="446652"/>
                </a:solidFill>
              </a:defRPr>
            </a:lvl1pPr>
            <a:lvl2pPr marL="1219170" lvl="1" indent="-440256" algn="ctr">
              <a:lnSpc>
                <a:spcPct val="100000"/>
              </a:lnSpc>
              <a:spcBef>
                <a:spcPts val="2133"/>
              </a:spcBef>
              <a:spcAft>
                <a:spcPts val="0"/>
              </a:spcAft>
              <a:buClr>
                <a:srgbClr val="446652"/>
              </a:buClr>
              <a:buSzPts val="1600"/>
              <a:buChar char="○"/>
              <a:defRPr sz="2133">
                <a:solidFill>
                  <a:srgbClr val="446652"/>
                </a:solidFill>
              </a:defRPr>
            </a:lvl2pPr>
            <a:lvl3pPr marL="1828754" lvl="2" indent="-440256" algn="ctr">
              <a:lnSpc>
                <a:spcPct val="100000"/>
              </a:lnSpc>
              <a:spcBef>
                <a:spcPts val="2133"/>
              </a:spcBef>
              <a:spcAft>
                <a:spcPts val="0"/>
              </a:spcAft>
              <a:buClr>
                <a:srgbClr val="446652"/>
              </a:buClr>
              <a:buSzPts val="1600"/>
              <a:buChar char="■"/>
              <a:defRPr sz="2133">
                <a:solidFill>
                  <a:srgbClr val="446652"/>
                </a:solidFill>
              </a:defRPr>
            </a:lvl3pPr>
            <a:lvl4pPr marL="2438339" lvl="3" indent="-440256" algn="ctr">
              <a:lnSpc>
                <a:spcPct val="100000"/>
              </a:lnSpc>
              <a:spcBef>
                <a:spcPts val="2133"/>
              </a:spcBef>
              <a:spcAft>
                <a:spcPts val="0"/>
              </a:spcAft>
              <a:buClr>
                <a:srgbClr val="446652"/>
              </a:buClr>
              <a:buSzPts val="1600"/>
              <a:buChar char="●"/>
              <a:defRPr sz="2133">
                <a:solidFill>
                  <a:srgbClr val="446652"/>
                </a:solidFill>
              </a:defRPr>
            </a:lvl4pPr>
            <a:lvl5pPr marL="3047924" lvl="4" indent="-440256" algn="ctr">
              <a:lnSpc>
                <a:spcPct val="100000"/>
              </a:lnSpc>
              <a:spcBef>
                <a:spcPts val="2133"/>
              </a:spcBef>
              <a:spcAft>
                <a:spcPts val="0"/>
              </a:spcAft>
              <a:buClr>
                <a:srgbClr val="446652"/>
              </a:buClr>
              <a:buSzPts val="1600"/>
              <a:buChar char="○"/>
              <a:defRPr sz="2133">
                <a:solidFill>
                  <a:srgbClr val="446652"/>
                </a:solidFill>
              </a:defRPr>
            </a:lvl5pPr>
            <a:lvl6pPr marL="3657509" lvl="5" indent="-440256" algn="ctr">
              <a:lnSpc>
                <a:spcPct val="100000"/>
              </a:lnSpc>
              <a:spcBef>
                <a:spcPts val="2133"/>
              </a:spcBef>
              <a:spcAft>
                <a:spcPts val="0"/>
              </a:spcAft>
              <a:buClr>
                <a:srgbClr val="446652"/>
              </a:buClr>
              <a:buSzPts val="1600"/>
              <a:buChar char="■"/>
              <a:defRPr sz="2133">
                <a:solidFill>
                  <a:srgbClr val="446652"/>
                </a:solidFill>
              </a:defRPr>
            </a:lvl6pPr>
            <a:lvl7pPr marL="4267093" lvl="6" indent="-440256" algn="ctr">
              <a:lnSpc>
                <a:spcPct val="100000"/>
              </a:lnSpc>
              <a:spcBef>
                <a:spcPts val="2133"/>
              </a:spcBef>
              <a:spcAft>
                <a:spcPts val="0"/>
              </a:spcAft>
              <a:buClr>
                <a:srgbClr val="446652"/>
              </a:buClr>
              <a:buSzPts val="1600"/>
              <a:buChar char="●"/>
              <a:defRPr sz="2133">
                <a:solidFill>
                  <a:srgbClr val="446652"/>
                </a:solidFill>
              </a:defRPr>
            </a:lvl7pPr>
            <a:lvl8pPr marL="4876678" lvl="7" indent="-440256" algn="ctr">
              <a:lnSpc>
                <a:spcPct val="100000"/>
              </a:lnSpc>
              <a:spcBef>
                <a:spcPts val="2133"/>
              </a:spcBef>
              <a:spcAft>
                <a:spcPts val="0"/>
              </a:spcAft>
              <a:buClr>
                <a:srgbClr val="446652"/>
              </a:buClr>
              <a:buSzPts val="1600"/>
              <a:buChar char="○"/>
              <a:defRPr sz="2133">
                <a:solidFill>
                  <a:srgbClr val="446652"/>
                </a:solidFill>
              </a:defRPr>
            </a:lvl8pPr>
            <a:lvl9pPr marL="5486263" lvl="8" indent="-440256" algn="ctr">
              <a:lnSpc>
                <a:spcPct val="100000"/>
              </a:lnSpc>
              <a:spcBef>
                <a:spcPts val="2133"/>
              </a:spcBef>
              <a:spcAft>
                <a:spcPts val="2133"/>
              </a:spcAft>
              <a:buClr>
                <a:srgbClr val="446652"/>
              </a:buClr>
              <a:buSzPts val="1600"/>
              <a:buChar char="■"/>
              <a:defRPr sz="2133">
                <a:solidFill>
                  <a:srgbClr val="446652"/>
                </a:solidFill>
              </a:defRPr>
            </a:lvl9pPr>
          </a:lstStyle>
          <a:p>
            <a:endParaRPr/>
          </a:p>
        </p:txBody>
      </p:sp>
      <p:sp>
        <p:nvSpPr>
          <p:cNvPr id="25" name="Google Shape;25;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spTree>
    <p:extLst>
      <p:ext uri="{BB962C8B-B14F-4D97-AF65-F5344CB8AC3E}">
        <p14:creationId xmlns:p14="http://schemas.microsoft.com/office/powerpoint/2010/main" val="15169172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6"/>
        <p:cNvGrpSpPr/>
        <p:nvPr/>
      </p:nvGrpSpPr>
      <p:grpSpPr>
        <a:xfrm>
          <a:off x="0" y="0"/>
          <a:ext cx="0" cy="0"/>
          <a:chOff x="0" y="0"/>
          <a:chExt cx="0" cy="0"/>
        </a:xfrm>
      </p:grpSpPr>
      <p:pic>
        <p:nvPicPr>
          <p:cNvPr id="27" name="Google Shape;27;p5"/>
          <p:cNvPicPr preferRelativeResize="0"/>
          <p:nvPr/>
        </p:nvPicPr>
        <p:blipFill>
          <a:blip r:embed="rId2">
            <a:alphaModFix/>
          </a:blip>
          <a:stretch>
            <a:fillRect/>
          </a:stretch>
        </p:blipFill>
        <p:spPr>
          <a:xfrm rot="10800000">
            <a:off x="7970901" y="-1828800"/>
            <a:ext cx="6176899" cy="6246267"/>
          </a:xfrm>
          <a:prstGeom prst="rect">
            <a:avLst/>
          </a:prstGeom>
          <a:noFill/>
          <a:ln>
            <a:noFill/>
          </a:ln>
        </p:spPr>
      </p:pic>
      <p:sp>
        <p:nvSpPr>
          <p:cNvPr id="28" name="Google Shape;28;p5"/>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29" name="Google Shape;29;p5"/>
          <p:cNvSpPr txBox="1">
            <a:spLocks noGrp="1"/>
          </p:cNvSpPr>
          <p:nvPr>
            <p:ph type="body" idx="1"/>
          </p:nvPr>
        </p:nvSpPr>
        <p:spPr>
          <a:xfrm>
            <a:off x="1317033" y="4607600"/>
            <a:ext cx="4436400" cy="1493200"/>
          </a:xfrm>
          <a:prstGeom prst="rect">
            <a:avLst/>
          </a:prstGeom>
        </p:spPr>
        <p:txBody>
          <a:bodyPr spcFirstLastPara="1" wrap="square" lIns="91425" tIns="91425" rIns="91425" bIns="91425" anchor="t" anchorCtr="0">
            <a:noAutofit/>
          </a:bodyPr>
          <a:lstStyle>
            <a:lvl1pPr marL="609585" lvl="0" indent="-440256" algn="ctr">
              <a:spcBef>
                <a:spcPts val="0"/>
              </a:spcBef>
              <a:spcAft>
                <a:spcPts val="0"/>
              </a:spcAft>
              <a:buSzPts val="1600"/>
              <a:buChar char="●"/>
              <a:defRPr sz="2133"/>
            </a:lvl1pPr>
            <a:lvl2pPr marL="1219170" lvl="1" indent="-440256" algn="ctr">
              <a:spcBef>
                <a:spcPts val="2133"/>
              </a:spcBef>
              <a:spcAft>
                <a:spcPts val="0"/>
              </a:spcAft>
              <a:buSzPts val="1600"/>
              <a:buChar char="○"/>
              <a:defRPr sz="2133"/>
            </a:lvl2pPr>
            <a:lvl3pPr marL="1828754" lvl="2" indent="-440256" algn="ctr">
              <a:spcBef>
                <a:spcPts val="2133"/>
              </a:spcBef>
              <a:spcAft>
                <a:spcPts val="0"/>
              </a:spcAft>
              <a:buSzPts val="1600"/>
              <a:buChar char="■"/>
              <a:defRPr sz="2133"/>
            </a:lvl3pPr>
            <a:lvl4pPr marL="2438339" lvl="3" indent="-440256" algn="ctr">
              <a:spcBef>
                <a:spcPts val="2133"/>
              </a:spcBef>
              <a:spcAft>
                <a:spcPts val="0"/>
              </a:spcAft>
              <a:buSzPts val="1600"/>
              <a:buChar char="●"/>
              <a:defRPr sz="2133"/>
            </a:lvl4pPr>
            <a:lvl5pPr marL="3047924" lvl="4" indent="-440256" algn="ctr">
              <a:spcBef>
                <a:spcPts val="2133"/>
              </a:spcBef>
              <a:spcAft>
                <a:spcPts val="0"/>
              </a:spcAft>
              <a:buSzPts val="1600"/>
              <a:buChar char="○"/>
              <a:defRPr sz="2133"/>
            </a:lvl5pPr>
            <a:lvl6pPr marL="3657509" lvl="5" indent="-440256" algn="ctr">
              <a:spcBef>
                <a:spcPts val="2133"/>
              </a:spcBef>
              <a:spcAft>
                <a:spcPts val="0"/>
              </a:spcAft>
              <a:buSzPts val="1600"/>
              <a:buChar char="■"/>
              <a:defRPr sz="2133"/>
            </a:lvl6pPr>
            <a:lvl7pPr marL="4267093" lvl="6" indent="-440256" algn="ctr">
              <a:spcBef>
                <a:spcPts val="2133"/>
              </a:spcBef>
              <a:spcAft>
                <a:spcPts val="0"/>
              </a:spcAft>
              <a:buSzPts val="1600"/>
              <a:buChar char="●"/>
              <a:defRPr sz="2133"/>
            </a:lvl7pPr>
            <a:lvl8pPr marL="4876678" lvl="7" indent="-440256" algn="ctr">
              <a:spcBef>
                <a:spcPts val="2133"/>
              </a:spcBef>
              <a:spcAft>
                <a:spcPts val="0"/>
              </a:spcAft>
              <a:buSzPts val="1600"/>
              <a:buChar char="○"/>
              <a:defRPr sz="2133"/>
            </a:lvl8pPr>
            <a:lvl9pPr marL="5486263" lvl="8" indent="-440256" algn="ctr">
              <a:spcBef>
                <a:spcPts val="2133"/>
              </a:spcBef>
              <a:spcAft>
                <a:spcPts val="2133"/>
              </a:spcAft>
              <a:buSzPts val="1600"/>
              <a:buChar char="■"/>
              <a:defRPr sz="2133"/>
            </a:lvl9pPr>
          </a:lstStyle>
          <a:p>
            <a:endParaRPr/>
          </a:p>
        </p:txBody>
      </p:sp>
      <p:sp>
        <p:nvSpPr>
          <p:cNvPr id="30" name="Google Shape;30;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sp>
        <p:nvSpPr>
          <p:cNvPr id="31" name="Google Shape;31;p5"/>
          <p:cNvSpPr txBox="1">
            <a:spLocks noGrp="1"/>
          </p:cNvSpPr>
          <p:nvPr>
            <p:ph type="body" idx="2"/>
          </p:nvPr>
        </p:nvSpPr>
        <p:spPr>
          <a:xfrm>
            <a:off x="6438557" y="4607600"/>
            <a:ext cx="4436400" cy="14932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sz="2133"/>
            </a:lvl1pPr>
            <a:lvl2pPr marL="1219170" lvl="1" indent="-440256" algn="ctr" rtl="0">
              <a:spcBef>
                <a:spcPts val="2133"/>
              </a:spcBef>
              <a:spcAft>
                <a:spcPts val="0"/>
              </a:spcAft>
              <a:buSzPts val="1600"/>
              <a:buChar char="○"/>
              <a:defRPr sz="2133"/>
            </a:lvl2pPr>
            <a:lvl3pPr marL="1828754" lvl="2" indent="-440256" algn="ctr" rtl="0">
              <a:spcBef>
                <a:spcPts val="2133"/>
              </a:spcBef>
              <a:spcAft>
                <a:spcPts val="0"/>
              </a:spcAft>
              <a:buSzPts val="1600"/>
              <a:buChar char="■"/>
              <a:defRPr sz="2133"/>
            </a:lvl3pPr>
            <a:lvl4pPr marL="2438339" lvl="3" indent="-440256" algn="ctr" rtl="0">
              <a:spcBef>
                <a:spcPts val="2133"/>
              </a:spcBef>
              <a:spcAft>
                <a:spcPts val="0"/>
              </a:spcAft>
              <a:buSzPts val="1600"/>
              <a:buChar char="●"/>
              <a:defRPr sz="2133"/>
            </a:lvl4pPr>
            <a:lvl5pPr marL="3047924" lvl="4" indent="-440256" algn="ctr" rtl="0">
              <a:spcBef>
                <a:spcPts val="2133"/>
              </a:spcBef>
              <a:spcAft>
                <a:spcPts val="0"/>
              </a:spcAft>
              <a:buSzPts val="1600"/>
              <a:buChar char="○"/>
              <a:defRPr sz="2133"/>
            </a:lvl5pPr>
            <a:lvl6pPr marL="3657509" lvl="5" indent="-440256" algn="ctr" rtl="0">
              <a:spcBef>
                <a:spcPts val="2133"/>
              </a:spcBef>
              <a:spcAft>
                <a:spcPts val="0"/>
              </a:spcAft>
              <a:buSzPts val="1600"/>
              <a:buChar char="■"/>
              <a:defRPr sz="2133"/>
            </a:lvl6pPr>
            <a:lvl7pPr marL="4267093" lvl="6" indent="-440256" algn="ctr" rtl="0">
              <a:spcBef>
                <a:spcPts val="2133"/>
              </a:spcBef>
              <a:spcAft>
                <a:spcPts val="0"/>
              </a:spcAft>
              <a:buSzPts val="1600"/>
              <a:buChar char="●"/>
              <a:defRPr sz="2133"/>
            </a:lvl7pPr>
            <a:lvl8pPr marL="4876678" lvl="7" indent="-440256" algn="ctr" rtl="0">
              <a:spcBef>
                <a:spcPts val="2133"/>
              </a:spcBef>
              <a:spcAft>
                <a:spcPts val="0"/>
              </a:spcAft>
              <a:buSzPts val="1600"/>
              <a:buChar char="○"/>
              <a:defRPr sz="2133"/>
            </a:lvl8pPr>
            <a:lvl9pPr marL="5486263" lvl="8" indent="-440256" algn="ctr" rtl="0">
              <a:spcBef>
                <a:spcPts val="2133"/>
              </a:spcBef>
              <a:spcAft>
                <a:spcPts val="2133"/>
              </a:spcAft>
              <a:buSzPts val="1600"/>
              <a:buChar char="■"/>
              <a:defRPr sz="2133"/>
            </a:lvl9pPr>
          </a:lstStyle>
          <a:p>
            <a:endParaRPr/>
          </a:p>
        </p:txBody>
      </p:sp>
      <p:sp>
        <p:nvSpPr>
          <p:cNvPr id="32" name="Google Shape;32;p5"/>
          <p:cNvSpPr txBox="1">
            <a:spLocks noGrp="1"/>
          </p:cNvSpPr>
          <p:nvPr>
            <p:ph type="subTitle" idx="3"/>
          </p:nvPr>
        </p:nvSpPr>
        <p:spPr>
          <a:xfrm>
            <a:off x="1317033" y="3981200"/>
            <a:ext cx="44364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
        <p:nvSpPr>
          <p:cNvPr id="33" name="Google Shape;33;p5"/>
          <p:cNvSpPr txBox="1">
            <a:spLocks noGrp="1"/>
          </p:cNvSpPr>
          <p:nvPr>
            <p:ph type="subTitle" idx="4"/>
          </p:nvPr>
        </p:nvSpPr>
        <p:spPr>
          <a:xfrm>
            <a:off x="6438557" y="3981200"/>
            <a:ext cx="4436400" cy="5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6C503E"/>
                </a:solidFill>
              </a:defRPr>
            </a:lvl1pPr>
            <a:lvl2pPr lvl="1" algn="ctr" rtl="0">
              <a:spcBef>
                <a:spcPts val="2133"/>
              </a:spcBef>
              <a:spcAft>
                <a:spcPts val="0"/>
              </a:spcAft>
              <a:buNone/>
              <a:defRPr sz="2400" b="1">
                <a:solidFill>
                  <a:srgbClr val="6C503E"/>
                </a:solidFill>
              </a:defRPr>
            </a:lvl2pPr>
            <a:lvl3pPr lvl="2" algn="ctr" rtl="0">
              <a:spcBef>
                <a:spcPts val="2133"/>
              </a:spcBef>
              <a:spcAft>
                <a:spcPts val="0"/>
              </a:spcAft>
              <a:buNone/>
              <a:defRPr sz="2400" b="1">
                <a:solidFill>
                  <a:srgbClr val="6C503E"/>
                </a:solidFill>
              </a:defRPr>
            </a:lvl3pPr>
            <a:lvl4pPr lvl="3" algn="ctr" rtl="0">
              <a:spcBef>
                <a:spcPts val="2133"/>
              </a:spcBef>
              <a:spcAft>
                <a:spcPts val="0"/>
              </a:spcAft>
              <a:buNone/>
              <a:defRPr sz="2400" b="1">
                <a:solidFill>
                  <a:srgbClr val="6C503E"/>
                </a:solidFill>
              </a:defRPr>
            </a:lvl4pPr>
            <a:lvl5pPr lvl="4" algn="ctr" rtl="0">
              <a:spcBef>
                <a:spcPts val="2133"/>
              </a:spcBef>
              <a:spcAft>
                <a:spcPts val="0"/>
              </a:spcAft>
              <a:buNone/>
              <a:defRPr sz="2400" b="1">
                <a:solidFill>
                  <a:srgbClr val="6C503E"/>
                </a:solidFill>
              </a:defRPr>
            </a:lvl5pPr>
            <a:lvl6pPr lvl="5" algn="ctr" rtl="0">
              <a:spcBef>
                <a:spcPts val="2133"/>
              </a:spcBef>
              <a:spcAft>
                <a:spcPts val="0"/>
              </a:spcAft>
              <a:buNone/>
              <a:defRPr sz="2400" b="1">
                <a:solidFill>
                  <a:srgbClr val="6C503E"/>
                </a:solidFill>
              </a:defRPr>
            </a:lvl6pPr>
            <a:lvl7pPr lvl="6" algn="ctr" rtl="0">
              <a:spcBef>
                <a:spcPts val="2133"/>
              </a:spcBef>
              <a:spcAft>
                <a:spcPts val="0"/>
              </a:spcAft>
              <a:buNone/>
              <a:defRPr sz="2400" b="1">
                <a:solidFill>
                  <a:srgbClr val="6C503E"/>
                </a:solidFill>
              </a:defRPr>
            </a:lvl7pPr>
            <a:lvl8pPr lvl="7" algn="ctr" rtl="0">
              <a:spcBef>
                <a:spcPts val="2133"/>
              </a:spcBef>
              <a:spcAft>
                <a:spcPts val="0"/>
              </a:spcAft>
              <a:buNone/>
              <a:defRPr sz="2400" b="1">
                <a:solidFill>
                  <a:srgbClr val="6C503E"/>
                </a:solidFill>
              </a:defRPr>
            </a:lvl8pPr>
            <a:lvl9pPr lvl="8" algn="ctr" rtl="0">
              <a:spcBef>
                <a:spcPts val="2133"/>
              </a:spcBef>
              <a:spcAft>
                <a:spcPts val="2133"/>
              </a:spcAft>
              <a:buNone/>
              <a:defRPr sz="2400" b="1">
                <a:solidFill>
                  <a:srgbClr val="6C503E"/>
                </a:solidFill>
              </a:defRPr>
            </a:lvl9pPr>
          </a:lstStyle>
          <a:p>
            <a:endParaRPr/>
          </a:p>
        </p:txBody>
      </p:sp>
    </p:spTree>
    <p:extLst>
      <p:ext uri="{BB962C8B-B14F-4D97-AF65-F5344CB8AC3E}">
        <p14:creationId xmlns:p14="http://schemas.microsoft.com/office/powerpoint/2010/main" val="21860799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1pPr>
            <a:lvl2pPr lvl="1" algn="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2pPr>
            <a:lvl3pPr lvl="2" algn="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3pPr>
            <a:lvl4pPr lvl="3" algn="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4pPr>
            <a:lvl5pPr lvl="4" algn="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5pPr>
            <a:lvl6pPr lvl="5" algn="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6pPr>
            <a:lvl7pPr lvl="6" algn="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7pPr>
            <a:lvl8pPr lvl="7" algn="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8pPr>
            <a:lvl9pPr lvl="8" algn="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9pPr>
          </a:lstStyle>
          <a:p>
            <a:endParaRPr/>
          </a:p>
        </p:txBody>
      </p:sp>
      <p:sp>
        <p:nvSpPr>
          <p:cNvPr id="36" name="Google Shape;36;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pic>
        <p:nvPicPr>
          <p:cNvPr id="37" name="Google Shape;37;p6"/>
          <p:cNvPicPr preferRelativeResize="0"/>
          <p:nvPr/>
        </p:nvPicPr>
        <p:blipFill>
          <a:blip r:embed="rId2">
            <a:alphaModFix/>
          </a:blip>
          <a:stretch>
            <a:fillRect/>
          </a:stretch>
        </p:blipFill>
        <p:spPr>
          <a:xfrm flipH="1">
            <a:off x="7970901" y="2336800"/>
            <a:ext cx="6176899" cy="6246267"/>
          </a:xfrm>
          <a:prstGeom prst="rect">
            <a:avLst/>
          </a:prstGeom>
          <a:noFill/>
          <a:ln>
            <a:noFill/>
          </a:ln>
        </p:spPr>
      </p:pic>
    </p:spTree>
    <p:extLst>
      <p:ext uri="{BB962C8B-B14F-4D97-AF65-F5344CB8AC3E}">
        <p14:creationId xmlns:p14="http://schemas.microsoft.com/office/powerpoint/2010/main" val="5600749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
        <p:cNvGrpSpPr/>
        <p:nvPr/>
      </p:nvGrpSpPr>
      <p:grpSpPr>
        <a:xfrm>
          <a:off x="0" y="0"/>
          <a:ext cx="0" cy="0"/>
          <a:chOff x="0" y="0"/>
          <a:chExt cx="0" cy="0"/>
        </a:xfrm>
      </p:grpSpPr>
      <p:sp>
        <p:nvSpPr>
          <p:cNvPr id="39" name="Google Shape;39;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sp>
        <p:nvSpPr>
          <p:cNvPr id="40" name="Google Shape;40;p7"/>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6C503E"/>
                </a:solidFill>
                <a:latin typeface="PT Serif"/>
                <a:ea typeface="PT Serif"/>
                <a:cs typeface="PT Serif"/>
                <a:sym typeface="PT Serif"/>
              </a:defRPr>
            </a:lvl1pPr>
            <a:lvl2pPr lvl="1" algn="ctr" rtl="0">
              <a:spcBef>
                <a:spcPts val="0"/>
              </a:spcBef>
              <a:spcAft>
                <a:spcPts val="0"/>
              </a:spcAft>
              <a:buNone/>
              <a:defRPr>
                <a:solidFill>
                  <a:srgbClr val="6C503E"/>
                </a:solidFill>
                <a:latin typeface="PT Serif"/>
                <a:ea typeface="PT Serif"/>
                <a:cs typeface="PT Serif"/>
                <a:sym typeface="PT Serif"/>
              </a:defRPr>
            </a:lvl2pPr>
            <a:lvl3pPr lvl="2" algn="ctr" rtl="0">
              <a:spcBef>
                <a:spcPts val="0"/>
              </a:spcBef>
              <a:spcAft>
                <a:spcPts val="0"/>
              </a:spcAft>
              <a:buNone/>
              <a:defRPr>
                <a:solidFill>
                  <a:srgbClr val="6C503E"/>
                </a:solidFill>
                <a:latin typeface="PT Serif"/>
                <a:ea typeface="PT Serif"/>
                <a:cs typeface="PT Serif"/>
                <a:sym typeface="PT Serif"/>
              </a:defRPr>
            </a:lvl3pPr>
            <a:lvl4pPr lvl="3" algn="ctr" rtl="0">
              <a:spcBef>
                <a:spcPts val="0"/>
              </a:spcBef>
              <a:spcAft>
                <a:spcPts val="0"/>
              </a:spcAft>
              <a:buNone/>
              <a:defRPr>
                <a:solidFill>
                  <a:srgbClr val="6C503E"/>
                </a:solidFill>
                <a:latin typeface="PT Serif"/>
                <a:ea typeface="PT Serif"/>
                <a:cs typeface="PT Serif"/>
                <a:sym typeface="PT Serif"/>
              </a:defRPr>
            </a:lvl4pPr>
            <a:lvl5pPr lvl="4" algn="ctr" rtl="0">
              <a:spcBef>
                <a:spcPts val="0"/>
              </a:spcBef>
              <a:spcAft>
                <a:spcPts val="0"/>
              </a:spcAft>
              <a:buNone/>
              <a:defRPr>
                <a:solidFill>
                  <a:srgbClr val="6C503E"/>
                </a:solidFill>
                <a:latin typeface="PT Serif"/>
                <a:ea typeface="PT Serif"/>
                <a:cs typeface="PT Serif"/>
                <a:sym typeface="PT Serif"/>
              </a:defRPr>
            </a:lvl5pPr>
            <a:lvl6pPr lvl="5" algn="ctr" rtl="0">
              <a:spcBef>
                <a:spcPts val="0"/>
              </a:spcBef>
              <a:spcAft>
                <a:spcPts val="0"/>
              </a:spcAft>
              <a:buNone/>
              <a:defRPr>
                <a:solidFill>
                  <a:srgbClr val="6C503E"/>
                </a:solidFill>
                <a:latin typeface="PT Serif"/>
                <a:ea typeface="PT Serif"/>
                <a:cs typeface="PT Serif"/>
                <a:sym typeface="PT Serif"/>
              </a:defRPr>
            </a:lvl6pPr>
            <a:lvl7pPr lvl="6" algn="ctr" rtl="0">
              <a:spcBef>
                <a:spcPts val="0"/>
              </a:spcBef>
              <a:spcAft>
                <a:spcPts val="0"/>
              </a:spcAft>
              <a:buNone/>
              <a:defRPr>
                <a:solidFill>
                  <a:srgbClr val="6C503E"/>
                </a:solidFill>
                <a:latin typeface="PT Serif"/>
                <a:ea typeface="PT Serif"/>
                <a:cs typeface="PT Serif"/>
                <a:sym typeface="PT Serif"/>
              </a:defRPr>
            </a:lvl7pPr>
            <a:lvl8pPr lvl="7" algn="ctr" rtl="0">
              <a:spcBef>
                <a:spcPts val="0"/>
              </a:spcBef>
              <a:spcAft>
                <a:spcPts val="0"/>
              </a:spcAft>
              <a:buNone/>
              <a:defRPr>
                <a:solidFill>
                  <a:srgbClr val="6C503E"/>
                </a:solidFill>
                <a:latin typeface="PT Serif"/>
                <a:ea typeface="PT Serif"/>
                <a:cs typeface="PT Serif"/>
                <a:sym typeface="PT Serif"/>
              </a:defRPr>
            </a:lvl8pPr>
            <a:lvl9pPr lvl="8" algn="ctr" rtl="0">
              <a:spcBef>
                <a:spcPts val="0"/>
              </a:spcBef>
              <a:spcAft>
                <a:spcPts val="0"/>
              </a:spcAft>
              <a:buNone/>
              <a:defRPr>
                <a:solidFill>
                  <a:srgbClr val="6C503E"/>
                </a:solidFill>
                <a:latin typeface="PT Serif"/>
                <a:ea typeface="PT Serif"/>
                <a:cs typeface="PT Serif"/>
                <a:sym typeface="PT Serif"/>
              </a:defRPr>
            </a:lvl9pPr>
          </a:lstStyle>
          <a:p>
            <a:endParaRPr/>
          </a:p>
        </p:txBody>
      </p:sp>
      <p:sp>
        <p:nvSpPr>
          <p:cNvPr id="41" name="Google Shape;41;p7"/>
          <p:cNvSpPr txBox="1">
            <a:spLocks noGrp="1"/>
          </p:cNvSpPr>
          <p:nvPr>
            <p:ph type="body" idx="1"/>
          </p:nvPr>
        </p:nvSpPr>
        <p:spPr>
          <a:xfrm>
            <a:off x="960000" y="2028500"/>
            <a:ext cx="4628000" cy="4109600"/>
          </a:xfrm>
          <a:prstGeom prst="rect">
            <a:avLst/>
          </a:prstGeom>
        </p:spPr>
        <p:txBody>
          <a:bodyPr spcFirstLastPara="1" wrap="square" lIns="91425" tIns="91425" rIns="91425" bIns="91425" anchor="ctr" anchorCtr="0">
            <a:noAutofit/>
          </a:bodyPr>
          <a:lstStyle>
            <a:lvl1pPr marL="609585" lvl="0" indent="-440256" rtl="0">
              <a:lnSpc>
                <a:spcPct val="100000"/>
              </a:lnSpc>
              <a:spcBef>
                <a:spcPts val="0"/>
              </a:spcBef>
              <a:spcAft>
                <a:spcPts val="0"/>
              </a:spcAft>
              <a:buSzPts val="1600"/>
              <a:buFont typeface="Molengo"/>
              <a:buChar char="●"/>
              <a:defRPr sz="2133"/>
            </a:lvl1pPr>
            <a:lvl2pPr marL="1219170" lvl="1" indent="-440256" rtl="0">
              <a:lnSpc>
                <a:spcPct val="100000"/>
              </a:lnSpc>
              <a:spcBef>
                <a:spcPts val="2133"/>
              </a:spcBef>
              <a:spcAft>
                <a:spcPts val="0"/>
              </a:spcAft>
              <a:buSzPts val="1600"/>
              <a:buFont typeface="Molengo"/>
              <a:buChar char="○"/>
              <a:defRPr sz="2133"/>
            </a:lvl2pPr>
            <a:lvl3pPr marL="1828754" lvl="2" indent="-440256" rtl="0">
              <a:lnSpc>
                <a:spcPct val="100000"/>
              </a:lnSpc>
              <a:spcBef>
                <a:spcPts val="2133"/>
              </a:spcBef>
              <a:spcAft>
                <a:spcPts val="0"/>
              </a:spcAft>
              <a:buSzPts val="1600"/>
              <a:buFont typeface="Molengo"/>
              <a:buChar char="■"/>
              <a:defRPr sz="2133"/>
            </a:lvl3pPr>
            <a:lvl4pPr marL="2438339" lvl="3" indent="-440256" rtl="0">
              <a:lnSpc>
                <a:spcPct val="100000"/>
              </a:lnSpc>
              <a:spcBef>
                <a:spcPts val="2133"/>
              </a:spcBef>
              <a:spcAft>
                <a:spcPts val="0"/>
              </a:spcAft>
              <a:buSzPts val="1600"/>
              <a:buFont typeface="Molengo"/>
              <a:buChar char="●"/>
              <a:defRPr sz="2133"/>
            </a:lvl4pPr>
            <a:lvl5pPr marL="3047924" lvl="4" indent="-440256" rtl="0">
              <a:lnSpc>
                <a:spcPct val="100000"/>
              </a:lnSpc>
              <a:spcBef>
                <a:spcPts val="2133"/>
              </a:spcBef>
              <a:spcAft>
                <a:spcPts val="0"/>
              </a:spcAft>
              <a:buSzPts val="1600"/>
              <a:buFont typeface="Molengo"/>
              <a:buChar char="○"/>
              <a:defRPr sz="2133"/>
            </a:lvl5pPr>
            <a:lvl6pPr marL="3657509" lvl="5" indent="-440256" rtl="0">
              <a:lnSpc>
                <a:spcPct val="100000"/>
              </a:lnSpc>
              <a:spcBef>
                <a:spcPts val="2133"/>
              </a:spcBef>
              <a:spcAft>
                <a:spcPts val="0"/>
              </a:spcAft>
              <a:buSzPts val="1600"/>
              <a:buFont typeface="Molengo"/>
              <a:buChar char="■"/>
              <a:defRPr sz="2133"/>
            </a:lvl6pPr>
            <a:lvl7pPr marL="4267093" lvl="6" indent="-440256" rtl="0">
              <a:lnSpc>
                <a:spcPct val="100000"/>
              </a:lnSpc>
              <a:spcBef>
                <a:spcPts val="2133"/>
              </a:spcBef>
              <a:spcAft>
                <a:spcPts val="0"/>
              </a:spcAft>
              <a:buSzPts val="1600"/>
              <a:buFont typeface="Molengo"/>
              <a:buChar char="●"/>
              <a:defRPr sz="2133"/>
            </a:lvl7pPr>
            <a:lvl8pPr marL="4876678" lvl="7" indent="-440256" rtl="0">
              <a:lnSpc>
                <a:spcPct val="100000"/>
              </a:lnSpc>
              <a:spcBef>
                <a:spcPts val="2133"/>
              </a:spcBef>
              <a:spcAft>
                <a:spcPts val="0"/>
              </a:spcAft>
              <a:buSzPts val="1600"/>
              <a:buFont typeface="Molengo"/>
              <a:buChar char="○"/>
              <a:defRPr sz="2133"/>
            </a:lvl8pPr>
            <a:lvl9pPr marL="5486263" lvl="8" indent="-440256" rtl="0">
              <a:lnSpc>
                <a:spcPct val="100000"/>
              </a:lnSpc>
              <a:spcBef>
                <a:spcPts val="2133"/>
              </a:spcBef>
              <a:spcAft>
                <a:spcPts val="2133"/>
              </a:spcAft>
              <a:buSzPts val="1600"/>
              <a:buFont typeface="Molengo"/>
              <a:buChar char="■"/>
              <a:defRPr sz="2133"/>
            </a:lvl9pPr>
          </a:lstStyle>
          <a:p>
            <a:endParaRPr/>
          </a:p>
        </p:txBody>
      </p:sp>
    </p:spTree>
    <p:extLst>
      <p:ext uri="{BB962C8B-B14F-4D97-AF65-F5344CB8AC3E}">
        <p14:creationId xmlns:p14="http://schemas.microsoft.com/office/powerpoint/2010/main" val="194252389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pic>
        <p:nvPicPr>
          <p:cNvPr id="44" name="Google Shape;44;p8"/>
          <p:cNvPicPr preferRelativeResize="0"/>
          <p:nvPr/>
        </p:nvPicPr>
        <p:blipFill>
          <a:blip r:embed="rId2">
            <a:alphaModFix/>
          </a:blip>
          <a:stretch>
            <a:fillRect/>
          </a:stretch>
        </p:blipFill>
        <p:spPr>
          <a:xfrm rot="10800000" flipH="1">
            <a:off x="-2164466" y="-1674267"/>
            <a:ext cx="6176899" cy="6246267"/>
          </a:xfrm>
          <a:prstGeom prst="rect">
            <a:avLst/>
          </a:prstGeom>
          <a:noFill/>
          <a:ln>
            <a:noFill/>
          </a:ln>
        </p:spPr>
      </p:pic>
      <p:sp>
        <p:nvSpPr>
          <p:cNvPr id="45" name="Google Shape;45;p8"/>
          <p:cNvSpPr txBox="1">
            <a:spLocks noGrp="1"/>
          </p:cNvSpPr>
          <p:nvPr>
            <p:ph type="ctrTitle"/>
          </p:nvPr>
        </p:nvSpPr>
        <p:spPr>
          <a:xfrm>
            <a:off x="960000" y="2581300"/>
            <a:ext cx="10272000" cy="1212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6C503E"/>
              </a:buClr>
              <a:buSzPts val="7000"/>
              <a:buFont typeface="PT Serif"/>
              <a:buNone/>
              <a:defRPr sz="9333">
                <a:solidFill>
                  <a:srgbClr val="6C503E"/>
                </a:solidFill>
                <a:latin typeface="PT Serif"/>
                <a:ea typeface="PT Serif"/>
                <a:cs typeface="PT Serif"/>
                <a:sym typeface="PT Serif"/>
              </a:defRPr>
            </a:lvl1pPr>
            <a:lvl2pPr lvl="1" algn="ctr" rtl="0">
              <a:spcBef>
                <a:spcPts val="0"/>
              </a:spcBef>
              <a:spcAft>
                <a:spcPts val="0"/>
              </a:spcAft>
              <a:buSzPts val="7000"/>
              <a:buFont typeface="PT Serif"/>
              <a:buNone/>
              <a:defRPr sz="9333">
                <a:latin typeface="PT Serif"/>
                <a:ea typeface="PT Serif"/>
                <a:cs typeface="PT Serif"/>
                <a:sym typeface="PT Serif"/>
              </a:defRPr>
            </a:lvl2pPr>
            <a:lvl3pPr lvl="2" algn="ctr" rtl="0">
              <a:spcBef>
                <a:spcPts val="0"/>
              </a:spcBef>
              <a:spcAft>
                <a:spcPts val="0"/>
              </a:spcAft>
              <a:buSzPts val="7000"/>
              <a:buFont typeface="PT Serif"/>
              <a:buNone/>
              <a:defRPr sz="9333">
                <a:latin typeface="PT Serif"/>
                <a:ea typeface="PT Serif"/>
                <a:cs typeface="PT Serif"/>
                <a:sym typeface="PT Serif"/>
              </a:defRPr>
            </a:lvl3pPr>
            <a:lvl4pPr lvl="3" algn="ctr" rtl="0">
              <a:spcBef>
                <a:spcPts val="0"/>
              </a:spcBef>
              <a:spcAft>
                <a:spcPts val="0"/>
              </a:spcAft>
              <a:buSzPts val="7000"/>
              <a:buFont typeface="PT Serif"/>
              <a:buNone/>
              <a:defRPr sz="9333">
                <a:latin typeface="PT Serif"/>
                <a:ea typeface="PT Serif"/>
                <a:cs typeface="PT Serif"/>
                <a:sym typeface="PT Serif"/>
              </a:defRPr>
            </a:lvl4pPr>
            <a:lvl5pPr lvl="4" algn="ctr" rtl="0">
              <a:spcBef>
                <a:spcPts val="0"/>
              </a:spcBef>
              <a:spcAft>
                <a:spcPts val="0"/>
              </a:spcAft>
              <a:buSzPts val="7000"/>
              <a:buFont typeface="PT Serif"/>
              <a:buNone/>
              <a:defRPr sz="9333">
                <a:latin typeface="PT Serif"/>
                <a:ea typeface="PT Serif"/>
                <a:cs typeface="PT Serif"/>
                <a:sym typeface="PT Serif"/>
              </a:defRPr>
            </a:lvl5pPr>
            <a:lvl6pPr lvl="5" algn="ctr" rtl="0">
              <a:spcBef>
                <a:spcPts val="0"/>
              </a:spcBef>
              <a:spcAft>
                <a:spcPts val="0"/>
              </a:spcAft>
              <a:buSzPts val="7000"/>
              <a:buFont typeface="PT Serif"/>
              <a:buNone/>
              <a:defRPr sz="9333">
                <a:latin typeface="PT Serif"/>
                <a:ea typeface="PT Serif"/>
                <a:cs typeface="PT Serif"/>
                <a:sym typeface="PT Serif"/>
              </a:defRPr>
            </a:lvl6pPr>
            <a:lvl7pPr lvl="6" algn="ctr" rtl="0">
              <a:spcBef>
                <a:spcPts val="0"/>
              </a:spcBef>
              <a:spcAft>
                <a:spcPts val="0"/>
              </a:spcAft>
              <a:buSzPts val="7000"/>
              <a:buFont typeface="PT Serif"/>
              <a:buNone/>
              <a:defRPr sz="9333">
                <a:latin typeface="PT Serif"/>
                <a:ea typeface="PT Serif"/>
                <a:cs typeface="PT Serif"/>
                <a:sym typeface="PT Serif"/>
              </a:defRPr>
            </a:lvl7pPr>
            <a:lvl8pPr lvl="7" algn="ctr" rtl="0">
              <a:spcBef>
                <a:spcPts val="0"/>
              </a:spcBef>
              <a:spcAft>
                <a:spcPts val="0"/>
              </a:spcAft>
              <a:buSzPts val="7000"/>
              <a:buFont typeface="PT Serif"/>
              <a:buNone/>
              <a:defRPr sz="9333">
                <a:latin typeface="PT Serif"/>
                <a:ea typeface="PT Serif"/>
                <a:cs typeface="PT Serif"/>
                <a:sym typeface="PT Serif"/>
              </a:defRPr>
            </a:lvl8pPr>
            <a:lvl9pPr lvl="8" algn="ctr" rtl="0">
              <a:spcBef>
                <a:spcPts val="0"/>
              </a:spcBef>
              <a:spcAft>
                <a:spcPts val="0"/>
              </a:spcAft>
              <a:buSzPts val="7000"/>
              <a:buFont typeface="PT Serif"/>
              <a:buNone/>
              <a:defRPr sz="9333">
                <a:latin typeface="PT Serif"/>
                <a:ea typeface="PT Serif"/>
                <a:cs typeface="PT Serif"/>
                <a:sym typeface="PT Serif"/>
              </a:defRPr>
            </a:lvl9pPr>
          </a:lstStyle>
          <a:p>
            <a:endParaRPr/>
          </a:p>
        </p:txBody>
      </p:sp>
      <p:sp>
        <p:nvSpPr>
          <p:cNvPr id="46" name="Google Shape;46;p8"/>
          <p:cNvSpPr txBox="1">
            <a:spLocks noGrp="1"/>
          </p:cNvSpPr>
          <p:nvPr>
            <p:ph type="subTitle" idx="1"/>
          </p:nvPr>
        </p:nvSpPr>
        <p:spPr>
          <a:xfrm>
            <a:off x="977900" y="3911600"/>
            <a:ext cx="10254000" cy="66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a:lvl1pPr>
            <a:lvl2pPr lvl="1" algn="ctr" rtl="0">
              <a:spcBef>
                <a:spcPts val="2133"/>
              </a:spcBef>
              <a:spcAft>
                <a:spcPts val="0"/>
              </a:spcAft>
              <a:buSzPts val="1600"/>
              <a:buNone/>
              <a:defRPr/>
            </a:lvl2pPr>
            <a:lvl3pPr lvl="2" algn="ctr" rtl="0">
              <a:spcBef>
                <a:spcPts val="2133"/>
              </a:spcBef>
              <a:spcAft>
                <a:spcPts val="0"/>
              </a:spcAft>
              <a:buSzPts val="1600"/>
              <a:buNone/>
              <a:defRPr/>
            </a:lvl3pPr>
            <a:lvl4pPr lvl="3" algn="ctr" rtl="0">
              <a:spcBef>
                <a:spcPts val="2133"/>
              </a:spcBef>
              <a:spcAft>
                <a:spcPts val="0"/>
              </a:spcAft>
              <a:buSzPts val="1600"/>
              <a:buNone/>
              <a:defRPr/>
            </a:lvl4pPr>
            <a:lvl5pPr lvl="4" algn="ctr" rtl="0">
              <a:spcBef>
                <a:spcPts val="2133"/>
              </a:spcBef>
              <a:spcAft>
                <a:spcPts val="0"/>
              </a:spcAft>
              <a:buSzPts val="1600"/>
              <a:buNone/>
              <a:defRPr/>
            </a:lvl5pPr>
            <a:lvl6pPr lvl="5" algn="ctr" rtl="0">
              <a:spcBef>
                <a:spcPts val="2133"/>
              </a:spcBef>
              <a:spcAft>
                <a:spcPts val="0"/>
              </a:spcAft>
              <a:buSzPts val="1600"/>
              <a:buNone/>
              <a:defRPr/>
            </a:lvl6pPr>
            <a:lvl7pPr lvl="6" algn="ctr" rtl="0">
              <a:spcBef>
                <a:spcPts val="2133"/>
              </a:spcBef>
              <a:spcAft>
                <a:spcPts val="0"/>
              </a:spcAft>
              <a:buSzPts val="1600"/>
              <a:buNone/>
              <a:defRPr/>
            </a:lvl7pPr>
            <a:lvl8pPr lvl="7" algn="ctr" rtl="0">
              <a:spcBef>
                <a:spcPts val="2133"/>
              </a:spcBef>
              <a:spcAft>
                <a:spcPts val="0"/>
              </a:spcAft>
              <a:buSzPts val="1600"/>
              <a:buNone/>
              <a:defRPr/>
            </a:lvl8pPr>
            <a:lvl9pPr lvl="8" algn="ctr" rtl="0">
              <a:spcBef>
                <a:spcPts val="2133"/>
              </a:spcBef>
              <a:spcAft>
                <a:spcPts val="2133"/>
              </a:spcAft>
              <a:buSzPts val="1600"/>
              <a:buNone/>
              <a:defRPr/>
            </a:lvl9pPr>
          </a:lstStyle>
          <a:p>
            <a:endParaRPr/>
          </a:p>
        </p:txBody>
      </p:sp>
      <p:pic>
        <p:nvPicPr>
          <p:cNvPr id="47" name="Google Shape;47;p8"/>
          <p:cNvPicPr preferRelativeResize="0"/>
          <p:nvPr/>
        </p:nvPicPr>
        <p:blipFill>
          <a:blip r:embed="rId2">
            <a:alphaModFix/>
          </a:blip>
          <a:stretch>
            <a:fillRect/>
          </a:stretch>
        </p:blipFill>
        <p:spPr>
          <a:xfrm flipH="1">
            <a:off x="8072501" y="2336800"/>
            <a:ext cx="6176899" cy="6246267"/>
          </a:xfrm>
          <a:prstGeom prst="rect">
            <a:avLst/>
          </a:prstGeom>
          <a:noFill/>
          <a:ln>
            <a:noFill/>
          </a:ln>
        </p:spPr>
      </p:pic>
    </p:spTree>
    <p:extLst>
      <p:ext uri="{BB962C8B-B14F-4D97-AF65-F5344CB8AC3E}">
        <p14:creationId xmlns:p14="http://schemas.microsoft.com/office/powerpoint/2010/main" val="354304700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pic>
        <p:nvPicPr>
          <p:cNvPr id="50" name="Google Shape;50;p9"/>
          <p:cNvPicPr preferRelativeResize="0"/>
          <p:nvPr/>
        </p:nvPicPr>
        <p:blipFill>
          <a:blip r:embed="rId2">
            <a:alphaModFix/>
          </a:blip>
          <a:stretch>
            <a:fillRect/>
          </a:stretch>
        </p:blipFill>
        <p:spPr>
          <a:xfrm rot="10800000">
            <a:off x="7970901" y="-1828800"/>
            <a:ext cx="6176899" cy="6246267"/>
          </a:xfrm>
          <a:prstGeom prst="rect">
            <a:avLst/>
          </a:prstGeom>
          <a:noFill/>
          <a:ln>
            <a:noFill/>
          </a:ln>
        </p:spPr>
      </p:pic>
      <p:sp>
        <p:nvSpPr>
          <p:cNvPr id="51" name="Google Shape;51;p9"/>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6C503E"/>
                </a:solidFill>
                <a:latin typeface="PT Serif"/>
                <a:ea typeface="PT Serif"/>
                <a:cs typeface="PT Serif"/>
                <a:sym typeface="PT Serif"/>
              </a:defRPr>
            </a:lvl1pPr>
            <a:lvl2pPr lvl="1" algn="ctr" rtl="0">
              <a:spcBef>
                <a:spcPts val="0"/>
              </a:spcBef>
              <a:spcAft>
                <a:spcPts val="0"/>
              </a:spcAft>
              <a:buNone/>
              <a:defRPr>
                <a:solidFill>
                  <a:srgbClr val="6C503E"/>
                </a:solidFill>
                <a:latin typeface="PT Serif"/>
                <a:ea typeface="PT Serif"/>
                <a:cs typeface="PT Serif"/>
                <a:sym typeface="PT Serif"/>
              </a:defRPr>
            </a:lvl2pPr>
            <a:lvl3pPr lvl="2" algn="ctr" rtl="0">
              <a:spcBef>
                <a:spcPts val="0"/>
              </a:spcBef>
              <a:spcAft>
                <a:spcPts val="0"/>
              </a:spcAft>
              <a:buNone/>
              <a:defRPr>
                <a:solidFill>
                  <a:srgbClr val="6C503E"/>
                </a:solidFill>
                <a:latin typeface="PT Serif"/>
                <a:ea typeface="PT Serif"/>
                <a:cs typeface="PT Serif"/>
                <a:sym typeface="PT Serif"/>
              </a:defRPr>
            </a:lvl3pPr>
            <a:lvl4pPr lvl="3" algn="ctr" rtl="0">
              <a:spcBef>
                <a:spcPts val="0"/>
              </a:spcBef>
              <a:spcAft>
                <a:spcPts val="0"/>
              </a:spcAft>
              <a:buNone/>
              <a:defRPr>
                <a:solidFill>
                  <a:srgbClr val="6C503E"/>
                </a:solidFill>
                <a:latin typeface="PT Serif"/>
                <a:ea typeface="PT Serif"/>
                <a:cs typeface="PT Serif"/>
                <a:sym typeface="PT Serif"/>
              </a:defRPr>
            </a:lvl4pPr>
            <a:lvl5pPr lvl="4" algn="ctr" rtl="0">
              <a:spcBef>
                <a:spcPts val="0"/>
              </a:spcBef>
              <a:spcAft>
                <a:spcPts val="0"/>
              </a:spcAft>
              <a:buNone/>
              <a:defRPr>
                <a:solidFill>
                  <a:srgbClr val="6C503E"/>
                </a:solidFill>
                <a:latin typeface="PT Serif"/>
                <a:ea typeface="PT Serif"/>
                <a:cs typeface="PT Serif"/>
                <a:sym typeface="PT Serif"/>
              </a:defRPr>
            </a:lvl5pPr>
            <a:lvl6pPr lvl="5" algn="ctr" rtl="0">
              <a:spcBef>
                <a:spcPts val="0"/>
              </a:spcBef>
              <a:spcAft>
                <a:spcPts val="0"/>
              </a:spcAft>
              <a:buNone/>
              <a:defRPr>
                <a:solidFill>
                  <a:srgbClr val="6C503E"/>
                </a:solidFill>
                <a:latin typeface="PT Serif"/>
                <a:ea typeface="PT Serif"/>
                <a:cs typeface="PT Serif"/>
                <a:sym typeface="PT Serif"/>
              </a:defRPr>
            </a:lvl6pPr>
            <a:lvl7pPr lvl="6" algn="ctr" rtl="0">
              <a:spcBef>
                <a:spcPts val="0"/>
              </a:spcBef>
              <a:spcAft>
                <a:spcPts val="0"/>
              </a:spcAft>
              <a:buNone/>
              <a:defRPr>
                <a:solidFill>
                  <a:srgbClr val="6C503E"/>
                </a:solidFill>
                <a:latin typeface="PT Serif"/>
                <a:ea typeface="PT Serif"/>
                <a:cs typeface="PT Serif"/>
                <a:sym typeface="PT Serif"/>
              </a:defRPr>
            </a:lvl7pPr>
            <a:lvl8pPr lvl="7" algn="ctr" rtl="0">
              <a:spcBef>
                <a:spcPts val="0"/>
              </a:spcBef>
              <a:spcAft>
                <a:spcPts val="0"/>
              </a:spcAft>
              <a:buNone/>
              <a:defRPr>
                <a:solidFill>
                  <a:srgbClr val="6C503E"/>
                </a:solidFill>
                <a:latin typeface="PT Serif"/>
                <a:ea typeface="PT Serif"/>
                <a:cs typeface="PT Serif"/>
                <a:sym typeface="PT Serif"/>
              </a:defRPr>
            </a:lvl8pPr>
            <a:lvl9pPr lvl="8" algn="ctr" rtl="0">
              <a:spcBef>
                <a:spcPts val="0"/>
              </a:spcBef>
              <a:spcAft>
                <a:spcPts val="0"/>
              </a:spcAft>
              <a:buNone/>
              <a:defRPr>
                <a:solidFill>
                  <a:srgbClr val="6C503E"/>
                </a:solidFill>
                <a:latin typeface="PT Serif"/>
                <a:ea typeface="PT Serif"/>
                <a:cs typeface="PT Serif"/>
                <a:sym typeface="PT Serif"/>
              </a:defRPr>
            </a:lvl9pPr>
          </a:lstStyle>
          <a:p>
            <a:endParaRPr/>
          </a:p>
        </p:txBody>
      </p:sp>
      <p:sp>
        <p:nvSpPr>
          <p:cNvPr id="52" name="Google Shape;52;p9"/>
          <p:cNvSpPr txBox="1">
            <a:spLocks noGrp="1"/>
          </p:cNvSpPr>
          <p:nvPr>
            <p:ph type="body" idx="1"/>
          </p:nvPr>
        </p:nvSpPr>
        <p:spPr>
          <a:xfrm>
            <a:off x="7015600" y="3327300"/>
            <a:ext cx="4114800" cy="1680400"/>
          </a:xfrm>
          <a:prstGeom prst="rect">
            <a:avLst/>
          </a:prstGeom>
        </p:spPr>
        <p:txBody>
          <a:bodyPr spcFirstLastPara="1" wrap="square" lIns="91425" tIns="91425" rIns="91425" bIns="91425" anchor="ctr" anchorCtr="0">
            <a:noAutofit/>
          </a:bodyPr>
          <a:lstStyle>
            <a:lvl1pPr marL="609585" lvl="0" indent="-440256" rtl="0">
              <a:lnSpc>
                <a:spcPct val="100000"/>
              </a:lnSpc>
              <a:spcBef>
                <a:spcPts val="0"/>
              </a:spcBef>
              <a:spcAft>
                <a:spcPts val="0"/>
              </a:spcAft>
              <a:buClr>
                <a:srgbClr val="446652"/>
              </a:buClr>
              <a:buSzPts val="1600"/>
              <a:buChar char="●"/>
              <a:defRPr sz="2133">
                <a:solidFill>
                  <a:srgbClr val="446652"/>
                </a:solidFill>
              </a:defRPr>
            </a:lvl1pPr>
            <a:lvl2pPr marL="1219170" lvl="1" indent="-440256" rtl="0">
              <a:lnSpc>
                <a:spcPct val="100000"/>
              </a:lnSpc>
              <a:spcBef>
                <a:spcPts val="2133"/>
              </a:spcBef>
              <a:spcAft>
                <a:spcPts val="0"/>
              </a:spcAft>
              <a:buClr>
                <a:srgbClr val="446652"/>
              </a:buClr>
              <a:buSzPts val="1600"/>
              <a:buChar char="○"/>
              <a:defRPr sz="2133">
                <a:solidFill>
                  <a:srgbClr val="446652"/>
                </a:solidFill>
              </a:defRPr>
            </a:lvl2pPr>
            <a:lvl3pPr marL="1828754" lvl="2" indent="-440256" rtl="0">
              <a:lnSpc>
                <a:spcPct val="100000"/>
              </a:lnSpc>
              <a:spcBef>
                <a:spcPts val="2133"/>
              </a:spcBef>
              <a:spcAft>
                <a:spcPts val="0"/>
              </a:spcAft>
              <a:buClr>
                <a:srgbClr val="446652"/>
              </a:buClr>
              <a:buSzPts val="1600"/>
              <a:buChar char="■"/>
              <a:defRPr sz="2133">
                <a:solidFill>
                  <a:srgbClr val="446652"/>
                </a:solidFill>
              </a:defRPr>
            </a:lvl3pPr>
            <a:lvl4pPr marL="2438339" lvl="3" indent="-440256" rtl="0">
              <a:lnSpc>
                <a:spcPct val="100000"/>
              </a:lnSpc>
              <a:spcBef>
                <a:spcPts val="2133"/>
              </a:spcBef>
              <a:spcAft>
                <a:spcPts val="0"/>
              </a:spcAft>
              <a:buClr>
                <a:srgbClr val="446652"/>
              </a:buClr>
              <a:buSzPts val="1600"/>
              <a:buChar char="●"/>
              <a:defRPr sz="2133">
                <a:solidFill>
                  <a:srgbClr val="446652"/>
                </a:solidFill>
              </a:defRPr>
            </a:lvl4pPr>
            <a:lvl5pPr marL="3047924" lvl="4" indent="-440256" rtl="0">
              <a:lnSpc>
                <a:spcPct val="100000"/>
              </a:lnSpc>
              <a:spcBef>
                <a:spcPts val="2133"/>
              </a:spcBef>
              <a:spcAft>
                <a:spcPts val="0"/>
              </a:spcAft>
              <a:buClr>
                <a:srgbClr val="446652"/>
              </a:buClr>
              <a:buSzPts val="1600"/>
              <a:buChar char="○"/>
              <a:defRPr sz="2133">
                <a:solidFill>
                  <a:srgbClr val="446652"/>
                </a:solidFill>
              </a:defRPr>
            </a:lvl5pPr>
            <a:lvl6pPr marL="3657509" lvl="5" indent="-440256" rtl="0">
              <a:lnSpc>
                <a:spcPct val="100000"/>
              </a:lnSpc>
              <a:spcBef>
                <a:spcPts val="2133"/>
              </a:spcBef>
              <a:spcAft>
                <a:spcPts val="0"/>
              </a:spcAft>
              <a:buClr>
                <a:srgbClr val="446652"/>
              </a:buClr>
              <a:buSzPts val="1600"/>
              <a:buChar char="■"/>
              <a:defRPr sz="2133">
                <a:solidFill>
                  <a:srgbClr val="446652"/>
                </a:solidFill>
              </a:defRPr>
            </a:lvl6pPr>
            <a:lvl7pPr marL="4267093" lvl="6" indent="-440256" rtl="0">
              <a:lnSpc>
                <a:spcPct val="100000"/>
              </a:lnSpc>
              <a:spcBef>
                <a:spcPts val="2133"/>
              </a:spcBef>
              <a:spcAft>
                <a:spcPts val="0"/>
              </a:spcAft>
              <a:buClr>
                <a:srgbClr val="446652"/>
              </a:buClr>
              <a:buSzPts val="1600"/>
              <a:buChar char="●"/>
              <a:defRPr sz="2133">
                <a:solidFill>
                  <a:srgbClr val="446652"/>
                </a:solidFill>
              </a:defRPr>
            </a:lvl7pPr>
            <a:lvl8pPr marL="4876678" lvl="7" indent="-440256" rtl="0">
              <a:lnSpc>
                <a:spcPct val="100000"/>
              </a:lnSpc>
              <a:spcBef>
                <a:spcPts val="2133"/>
              </a:spcBef>
              <a:spcAft>
                <a:spcPts val="0"/>
              </a:spcAft>
              <a:buClr>
                <a:srgbClr val="446652"/>
              </a:buClr>
              <a:buSzPts val="1600"/>
              <a:buChar char="○"/>
              <a:defRPr sz="2133">
                <a:solidFill>
                  <a:srgbClr val="446652"/>
                </a:solidFill>
              </a:defRPr>
            </a:lvl8pPr>
            <a:lvl9pPr marL="5486263" lvl="8" indent="-440256" rtl="0">
              <a:lnSpc>
                <a:spcPct val="100000"/>
              </a:lnSpc>
              <a:spcBef>
                <a:spcPts val="2133"/>
              </a:spcBef>
              <a:spcAft>
                <a:spcPts val="2133"/>
              </a:spcAft>
              <a:buClr>
                <a:srgbClr val="446652"/>
              </a:buClr>
              <a:buSzPts val="1600"/>
              <a:buChar char="■"/>
              <a:defRPr sz="2133">
                <a:solidFill>
                  <a:srgbClr val="446652"/>
                </a:solidFill>
              </a:defRPr>
            </a:lvl9pPr>
          </a:lstStyle>
          <a:p>
            <a:endParaRPr/>
          </a:p>
        </p:txBody>
      </p:sp>
    </p:spTree>
    <p:extLst>
      <p:ext uri="{BB962C8B-B14F-4D97-AF65-F5344CB8AC3E}">
        <p14:creationId xmlns:p14="http://schemas.microsoft.com/office/powerpoint/2010/main" val="386261134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3"/>
        <p:cNvGrpSpPr/>
        <p:nvPr/>
      </p:nvGrpSpPr>
      <p:grpSpPr>
        <a:xfrm>
          <a:off x="0" y="0"/>
          <a:ext cx="0" cy="0"/>
          <a:chOff x="0" y="0"/>
          <a:chExt cx="0" cy="0"/>
        </a:xfrm>
      </p:grpSpPr>
      <p:sp>
        <p:nvSpPr>
          <p:cNvPr id="54" name="Google Shape;54;p10"/>
          <p:cNvSpPr txBox="1">
            <a:spLocks noGrp="1"/>
          </p:cNvSpPr>
          <p:nvPr>
            <p:ph type="body" idx="1"/>
          </p:nvPr>
        </p:nvSpPr>
        <p:spPr>
          <a:xfrm>
            <a:off x="1140900" y="5435600"/>
            <a:ext cx="10091200" cy="702400"/>
          </a:xfrm>
          <a:prstGeom prst="rect">
            <a:avLst/>
          </a:prstGeom>
        </p:spPr>
        <p:txBody>
          <a:bodyPr spcFirstLastPara="1" wrap="square" lIns="91425" tIns="91425" rIns="91425" bIns="91425" anchor="ctr" anchorCtr="0">
            <a:noAutofit/>
          </a:bodyPr>
          <a:lstStyle>
            <a:lvl1pPr marL="609585" lvl="0" indent="-304792" algn="r">
              <a:lnSpc>
                <a:spcPct val="100000"/>
              </a:lnSpc>
              <a:spcBef>
                <a:spcPts val="0"/>
              </a:spcBef>
              <a:spcAft>
                <a:spcPts val="0"/>
              </a:spcAft>
              <a:buSzPts val="1400"/>
              <a:buNone/>
              <a:defRPr sz="1867"/>
            </a:lvl1pPr>
          </a:lstStyle>
          <a:p>
            <a:endParaRPr/>
          </a:p>
        </p:txBody>
      </p:sp>
      <p:sp>
        <p:nvSpPr>
          <p:cNvPr id="55" name="Google Shape;55;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sp>
        <p:nvSpPr>
          <p:cNvPr id="56" name="Google Shape;56;p10"/>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6C503E"/>
                </a:solidFill>
                <a:latin typeface="PT Serif"/>
                <a:ea typeface="PT Serif"/>
                <a:cs typeface="PT Serif"/>
                <a:sym typeface="PT Serif"/>
              </a:defRPr>
            </a:lvl1pPr>
            <a:lvl2pPr lvl="1" algn="ctr" rtl="0">
              <a:spcBef>
                <a:spcPts val="0"/>
              </a:spcBef>
              <a:spcAft>
                <a:spcPts val="0"/>
              </a:spcAft>
              <a:buNone/>
              <a:defRPr>
                <a:solidFill>
                  <a:srgbClr val="6C503E"/>
                </a:solidFill>
                <a:latin typeface="PT Serif"/>
                <a:ea typeface="PT Serif"/>
                <a:cs typeface="PT Serif"/>
                <a:sym typeface="PT Serif"/>
              </a:defRPr>
            </a:lvl2pPr>
            <a:lvl3pPr lvl="2" algn="ctr" rtl="0">
              <a:spcBef>
                <a:spcPts val="0"/>
              </a:spcBef>
              <a:spcAft>
                <a:spcPts val="0"/>
              </a:spcAft>
              <a:buNone/>
              <a:defRPr>
                <a:solidFill>
                  <a:srgbClr val="6C503E"/>
                </a:solidFill>
                <a:latin typeface="PT Serif"/>
                <a:ea typeface="PT Serif"/>
                <a:cs typeface="PT Serif"/>
                <a:sym typeface="PT Serif"/>
              </a:defRPr>
            </a:lvl3pPr>
            <a:lvl4pPr lvl="3" algn="ctr" rtl="0">
              <a:spcBef>
                <a:spcPts val="0"/>
              </a:spcBef>
              <a:spcAft>
                <a:spcPts val="0"/>
              </a:spcAft>
              <a:buNone/>
              <a:defRPr>
                <a:solidFill>
                  <a:srgbClr val="6C503E"/>
                </a:solidFill>
                <a:latin typeface="PT Serif"/>
                <a:ea typeface="PT Serif"/>
                <a:cs typeface="PT Serif"/>
                <a:sym typeface="PT Serif"/>
              </a:defRPr>
            </a:lvl4pPr>
            <a:lvl5pPr lvl="4" algn="ctr" rtl="0">
              <a:spcBef>
                <a:spcPts val="0"/>
              </a:spcBef>
              <a:spcAft>
                <a:spcPts val="0"/>
              </a:spcAft>
              <a:buNone/>
              <a:defRPr>
                <a:solidFill>
                  <a:srgbClr val="6C503E"/>
                </a:solidFill>
                <a:latin typeface="PT Serif"/>
                <a:ea typeface="PT Serif"/>
                <a:cs typeface="PT Serif"/>
                <a:sym typeface="PT Serif"/>
              </a:defRPr>
            </a:lvl5pPr>
            <a:lvl6pPr lvl="5" algn="ctr" rtl="0">
              <a:spcBef>
                <a:spcPts val="0"/>
              </a:spcBef>
              <a:spcAft>
                <a:spcPts val="0"/>
              </a:spcAft>
              <a:buNone/>
              <a:defRPr>
                <a:solidFill>
                  <a:srgbClr val="6C503E"/>
                </a:solidFill>
                <a:latin typeface="PT Serif"/>
                <a:ea typeface="PT Serif"/>
                <a:cs typeface="PT Serif"/>
                <a:sym typeface="PT Serif"/>
              </a:defRPr>
            </a:lvl6pPr>
            <a:lvl7pPr lvl="6" algn="ctr" rtl="0">
              <a:spcBef>
                <a:spcPts val="0"/>
              </a:spcBef>
              <a:spcAft>
                <a:spcPts val="0"/>
              </a:spcAft>
              <a:buNone/>
              <a:defRPr>
                <a:solidFill>
                  <a:srgbClr val="6C503E"/>
                </a:solidFill>
                <a:latin typeface="PT Serif"/>
                <a:ea typeface="PT Serif"/>
                <a:cs typeface="PT Serif"/>
                <a:sym typeface="PT Serif"/>
              </a:defRPr>
            </a:lvl7pPr>
            <a:lvl8pPr lvl="7" algn="ctr" rtl="0">
              <a:spcBef>
                <a:spcPts val="0"/>
              </a:spcBef>
              <a:spcAft>
                <a:spcPts val="0"/>
              </a:spcAft>
              <a:buNone/>
              <a:defRPr>
                <a:solidFill>
                  <a:srgbClr val="6C503E"/>
                </a:solidFill>
                <a:latin typeface="PT Serif"/>
                <a:ea typeface="PT Serif"/>
                <a:cs typeface="PT Serif"/>
                <a:sym typeface="PT Serif"/>
              </a:defRPr>
            </a:lvl8pPr>
            <a:lvl9pPr lvl="8" algn="ctr" rtl="0">
              <a:spcBef>
                <a:spcPts val="0"/>
              </a:spcBef>
              <a:spcAft>
                <a:spcPts val="0"/>
              </a:spcAft>
              <a:buNone/>
              <a:defRPr>
                <a:solidFill>
                  <a:srgbClr val="6C503E"/>
                </a:solidFill>
                <a:latin typeface="PT Serif"/>
                <a:ea typeface="PT Serif"/>
                <a:cs typeface="PT Serif"/>
                <a:sym typeface="PT Serif"/>
              </a:defRPr>
            </a:lvl9pPr>
          </a:lstStyle>
          <a:p>
            <a:endParaRPr/>
          </a:p>
        </p:txBody>
      </p:sp>
      <p:pic>
        <p:nvPicPr>
          <p:cNvPr id="57" name="Google Shape;57;p10"/>
          <p:cNvPicPr preferRelativeResize="0"/>
          <p:nvPr/>
        </p:nvPicPr>
        <p:blipFill>
          <a:blip r:embed="rId2">
            <a:alphaModFix/>
          </a:blip>
          <a:stretch>
            <a:fillRect/>
          </a:stretch>
        </p:blipFill>
        <p:spPr>
          <a:xfrm>
            <a:off x="-2001450" y="2336800"/>
            <a:ext cx="6176899" cy="6246267"/>
          </a:xfrm>
          <a:prstGeom prst="rect">
            <a:avLst/>
          </a:prstGeom>
          <a:noFill/>
          <a:ln>
            <a:noFill/>
          </a:ln>
        </p:spPr>
      </p:pic>
    </p:spTree>
    <p:extLst>
      <p:ext uri="{BB962C8B-B14F-4D97-AF65-F5344CB8AC3E}">
        <p14:creationId xmlns:p14="http://schemas.microsoft.com/office/powerpoint/2010/main" val="2172741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heme" Target="../theme/theme2.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theme" Target="../theme/theme3.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theme" Target="../theme/theme4.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3" Type="http://schemas.openxmlformats.org/officeDocument/2006/relationships/slideLayout" Target="../slideLayouts/slideLayout93.xml"/><Relationship Id="rId21" Type="http://schemas.openxmlformats.org/officeDocument/2006/relationships/slideLayout" Target="../slideLayouts/slideLayout111.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slideLayout" Target="../slideLayouts/slideLayout110.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24" Type="http://schemas.openxmlformats.org/officeDocument/2006/relationships/theme" Target="../theme/theme5.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23" Type="http://schemas.openxmlformats.org/officeDocument/2006/relationships/slideLayout" Target="../slideLayouts/slideLayout113.xml"/><Relationship Id="rId10" Type="http://schemas.openxmlformats.org/officeDocument/2006/relationships/slideLayout" Target="../slideLayouts/slideLayout100.xml"/><Relationship Id="rId19" Type="http://schemas.openxmlformats.org/officeDocument/2006/relationships/slideLayout" Target="../slideLayouts/slideLayout109.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 Id="rId22"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CF7"/>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63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6C503E"/>
              </a:buClr>
              <a:buSzPts val="2800"/>
              <a:buFont typeface="PT Serif"/>
              <a:buNone/>
              <a:defRPr sz="2800">
                <a:solidFill>
                  <a:srgbClr val="6C503E"/>
                </a:solidFill>
                <a:latin typeface="PT Serif"/>
                <a:ea typeface="PT Serif"/>
                <a:cs typeface="PT Serif"/>
                <a:sym typeface="PT Serif"/>
              </a:defRPr>
            </a:lvl1pPr>
            <a:lvl2pPr lvl="1">
              <a:spcBef>
                <a:spcPts val="0"/>
              </a:spcBef>
              <a:spcAft>
                <a:spcPts val="0"/>
              </a:spcAft>
              <a:buClr>
                <a:srgbClr val="6C503E"/>
              </a:buClr>
              <a:buSzPts val="2800"/>
              <a:buNone/>
              <a:defRPr sz="2800">
                <a:solidFill>
                  <a:srgbClr val="6C503E"/>
                </a:solidFill>
              </a:defRPr>
            </a:lvl2pPr>
            <a:lvl3pPr lvl="2">
              <a:spcBef>
                <a:spcPts val="0"/>
              </a:spcBef>
              <a:spcAft>
                <a:spcPts val="0"/>
              </a:spcAft>
              <a:buClr>
                <a:srgbClr val="6C503E"/>
              </a:buClr>
              <a:buSzPts val="2800"/>
              <a:buNone/>
              <a:defRPr sz="2800">
                <a:solidFill>
                  <a:srgbClr val="6C503E"/>
                </a:solidFill>
              </a:defRPr>
            </a:lvl3pPr>
            <a:lvl4pPr lvl="3">
              <a:spcBef>
                <a:spcPts val="0"/>
              </a:spcBef>
              <a:spcAft>
                <a:spcPts val="0"/>
              </a:spcAft>
              <a:buClr>
                <a:srgbClr val="6C503E"/>
              </a:buClr>
              <a:buSzPts val="2800"/>
              <a:buNone/>
              <a:defRPr sz="2800">
                <a:solidFill>
                  <a:srgbClr val="6C503E"/>
                </a:solidFill>
              </a:defRPr>
            </a:lvl4pPr>
            <a:lvl5pPr lvl="4">
              <a:spcBef>
                <a:spcPts val="0"/>
              </a:spcBef>
              <a:spcAft>
                <a:spcPts val="0"/>
              </a:spcAft>
              <a:buClr>
                <a:srgbClr val="6C503E"/>
              </a:buClr>
              <a:buSzPts val="2800"/>
              <a:buNone/>
              <a:defRPr sz="2800">
                <a:solidFill>
                  <a:srgbClr val="6C503E"/>
                </a:solidFill>
              </a:defRPr>
            </a:lvl5pPr>
            <a:lvl6pPr lvl="5">
              <a:spcBef>
                <a:spcPts val="0"/>
              </a:spcBef>
              <a:spcAft>
                <a:spcPts val="0"/>
              </a:spcAft>
              <a:buClr>
                <a:srgbClr val="6C503E"/>
              </a:buClr>
              <a:buSzPts val="2800"/>
              <a:buNone/>
              <a:defRPr sz="2800">
                <a:solidFill>
                  <a:srgbClr val="6C503E"/>
                </a:solidFill>
              </a:defRPr>
            </a:lvl6pPr>
            <a:lvl7pPr lvl="6">
              <a:spcBef>
                <a:spcPts val="0"/>
              </a:spcBef>
              <a:spcAft>
                <a:spcPts val="0"/>
              </a:spcAft>
              <a:buClr>
                <a:srgbClr val="6C503E"/>
              </a:buClr>
              <a:buSzPts val="2800"/>
              <a:buNone/>
              <a:defRPr sz="2800">
                <a:solidFill>
                  <a:srgbClr val="6C503E"/>
                </a:solidFill>
              </a:defRPr>
            </a:lvl7pPr>
            <a:lvl8pPr lvl="7">
              <a:spcBef>
                <a:spcPts val="0"/>
              </a:spcBef>
              <a:spcAft>
                <a:spcPts val="0"/>
              </a:spcAft>
              <a:buClr>
                <a:srgbClr val="6C503E"/>
              </a:buClr>
              <a:buSzPts val="2800"/>
              <a:buNone/>
              <a:defRPr sz="2800">
                <a:solidFill>
                  <a:srgbClr val="6C503E"/>
                </a:solidFill>
              </a:defRPr>
            </a:lvl8pPr>
            <a:lvl9pPr lvl="8">
              <a:spcBef>
                <a:spcPts val="0"/>
              </a:spcBef>
              <a:spcAft>
                <a:spcPts val="0"/>
              </a:spcAft>
              <a:buClr>
                <a:srgbClr val="6C503E"/>
              </a:buClr>
              <a:buSzPts val="2800"/>
              <a:buNone/>
              <a:defRPr sz="2800">
                <a:solidFill>
                  <a:srgbClr val="6C503E"/>
                </a:solidFill>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rgbClr val="446652"/>
              </a:buClr>
              <a:buSzPts val="1600"/>
              <a:buFont typeface="Chivo"/>
              <a:buChar char="●"/>
              <a:defRPr sz="1600">
                <a:solidFill>
                  <a:srgbClr val="446652"/>
                </a:solidFill>
                <a:latin typeface="Chivo"/>
                <a:ea typeface="Chivo"/>
                <a:cs typeface="Chivo"/>
                <a:sym typeface="Chivo"/>
              </a:defRPr>
            </a:lvl1pPr>
            <a:lvl2pPr marL="914400" lvl="1"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2pPr>
            <a:lvl3pPr marL="1371600" lvl="2"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3pPr>
            <a:lvl4pPr marL="1828800" lvl="3"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4pPr>
            <a:lvl5pPr marL="2286000" lvl="4"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5pPr>
            <a:lvl6pPr marL="2743200" lvl="5"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6pPr>
            <a:lvl7pPr marL="3200400" lvl="6"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7pPr>
            <a:lvl8pPr marL="3657600" lvl="7"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8pPr>
            <a:lvl9pPr marL="4114800" lvl="8" indent="-330200">
              <a:lnSpc>
                <a:spcPct val="115000"/>
              </a:lnSpc>
              <a:spcBef>
                <a:spcPts val="1600"/>
              </a:spcBef>
              <a:spcAft>
                <a:spcPts val="1600"/>
              </a:spcAft>
              <a:buClr>
                <a:srgbClr val="446652"/>
              </a:buClr>
              <a:buSzPts val="1600"/>
              <a:buFont typeface="Chivo"/>
              <a:buChar char="■"/>
              <a:defRPr sz="1600">
                <a:solidFill>
                  <a:srgbClr val="446652"/>
                </a:solidFill>
                <a:latin typeface="Chivo"/>
                <a:ea typeface="Chivo"/>
                <a:cs typeface="Chivo"/>
                <a:sym typeface="Chivo"/>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spTree>
    <p:extLst>
      <p:ext uri="{BB962C8B-B14F-4D97-AF65-F5344CB8AC3E}">
        <p14:creationId xmlns:p14="http://schemas.microsoft.com/office/powerpoint/2010/main" val="242713482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CFCF7"/>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63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6C503E"/>
              </a:buClr>
              <a:buSzPts val="2800"/>
              <a:buFont typeface="PT Serif"/>
              <a:buNone/>
              <a:defRPr sz="2800">
                <a:solidFill>
                  <a:srgbClr val="6C503E"/>
                </a:solidFill>
                <a:latin typeface="PT Serif"/>
                <a:ea typeface="PT Serif"/>
                <a:cs typeface="PT Serif"/>
                <a:sym typeface="PT Serif"/>
              </a:defRPr>
            </a:lvl1pPr>
            <a:lvl2pPr lvl="1">
              <a:spcBef>
                <a:spcPts val="0"/>
              </a:spcBef>
              <a:spcAft>
                <a:spcPts val="0"/>
              </a:spcAft>
              <a:buClr>
                <a:srgbClr val="6C503E"/>
              </a:buClr>
              <a:buSzPts val="2800"/>
              <a:buNone/>
              <a:defRPr sz="2800">
                <a:solidFill>
                  <a:srgbClr val="6C503E"/>
                </a:solidFill>
              </a:defRPr>
            </a:lvl2pPr>
            <a:lvl3pPr lvl="2">
              <a:spcBef>
                <a:spcPts val="0"/>
              </a:spcBef>
              <a:spcAft>
                <a:spcPts val="0"/>
              </a:spcAft>
              <a:buClr>
                <a:srgbClr val="6C503E"/>
              </a:buClr>
              <a:buSzPts val="2800"/>
              <a:buNone/>
              <a:defRPr sz="2800">
                <a:solidFill>
                  <a:srgbClr val="6C503E"/>
                </a:solidFill>
              </a:defRPr>
            </a:lvl3pPr>
            <a:lvl4pPr lvl="3">
              <a:spcBef>
                <a:spcPts val="0"/>
              </a:spcBef>
              <a:spcAft>
                <a:spcPts val="0"/>
              </a:spcAft>
              <a:buClr>
                <a:srgbClr val="6C503E"/>
              </a:buClr>
              <a:buSzPts val="2800"/>
              <a:buNone/>
              <a:defRPr sz="2800">
                <a:solidFill>
                  <a:srgbClr val="6C503E"/>
                </a:solidFill>
              </a:defRPr>
            </a:lvl4pPr>
            <a:lvl5pPr lvl="4">
              <a:spcBef>
                <a:spcPts val="0"/>
              </a:spcBef>
              <a:spcAft>
                <a:spcPts val="0"/>
              </a:spcAft>
              <a:buClr>
                <a:srgbClr val="6C503E"/>
              </a:buClr>
              <a:buSzPts val="2800"/>
              <a:buNone/>
              <a:defRPr sz="2800">
                <a:solidFill>
                  <a:srgbClr val="6C503E"/>
                </a:solidFill>
              </a:defRPr>
            </a:lvl5pPr>
            <a:lvl6pPr lvl="5">
              <a:spcBef>
                <a:spcPts val="0"/>
              </a:spcBef>
              <a:spcAft>
                <a:spcPts val="0"/>
              </a:spcAft>
              <a:buClr>
                <a:srgbClr val="6C503E"/>
              </a:buClr>
              <a:buSzPts val="2800"/>
              <a:buNone/>
              <a:defRPr sz="2800">
                <a:solidFill>
                  <a:srgbClr val="6C503E"/>
                </a:solidFill>
              </a:defRPr>
            </a:lvl6pPr>
            <a:lvl7pPr lvl="6">
              <a:spcBef>
                <a:spcPts val="0"/>
              </a:spcBef>
              <a:spcAft>
                <a:spcPts val="0"/>
              </a:spcAft>
              <a:buClr>
                <a:srgbClr val="6C503E"/>
              </a:buClr>
              <a:buSzPts val="2800"/>
              <a:buNone/>
              <a:defRPr sz="2800">
                <a:solidFill>
                  <a:srgbClr val="6C503E"/>
                </a:solidFill>
              </a:defRPr>
            </a:lvl7pPr>
            <a:lvl8pPr lvl="7">
              <a:spcBef>
                <a:spcPts val="0"/>
              </a:spcBef>
              <a:spcAft>
                <a:spcPts val="0"/>
              </a:spcAft>
              <a:buClr>
                <a:srgbClr val="6C503E"/>
              </a:buClr>
              <a:buSzPts val="2800"/>
              <a:buNone/>
              <a:defRPr sz="2800">
                <a:solidFill>
                  <a:srgbClr val="6C503E"/>
                </a:solidFill>
              </a:defRPr>
            </a:lvl8pPr>
            <a:lvl9pPr lvl="8">
              <a:spcBef>
                <a:spcPts val="0"/>
              </a:spcBef>
              <a:spcAft>
                <a:spcPts val="0"/>
              </a:spcAft>
              <a:buClr>
                <a:srgbClr val="6C503E"/>
              </a:buClr>
              <a:buSzPts val="2800"/>
              <a:buNone/>
              <a:defRPr sz="2800">
                <a:solidFill>
                  <a:srgbClr val="6C503E"/>
                </a:solidFill>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rgbClr val="446652"/>
              </a:buClr>
              <a:buSzPts val="1600"/>
              <a:buFont typeface="Chivo"/>
              <a:buChar char="●"/>
              <a:defRPr sz="1600">
                <a:solidFill>
                  <a:srgbClr val="446652"/>
                </a:solidFill>
                <a:latin typeface="Chivo"/>
                <a:ea typeface="Chivo"/>
                <a:cs typeface="Chivo"/>
                <a:sym typeface="Chivo"/>
              </a:defRPr>
            </a:lvl1pPr>
            <a:lvl2pPr marL="914400" lvl="1"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2pPr>
            <a:lvl3pPr marL="1371600" lvl="2"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3pPr>
            <a:lvl4pPr marL="1828800" lvl="3"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4pPr>
            <a:lvl5pPr marL="2286000" lvl="4"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5pPr>
            <a:lvl6pPr marL="2743200" lvl="5"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6pPr>
            <a:lvl7pPr marL="3200400" lvl="6"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7pPr>
            <a:lvl8pPr marL="3657600" lvl="7"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8pPr>
            <a:lvl9pPr marL="4114800" lvl="8" indent="-330200">
              <a:lnSpc>
                <a:spcPct val="115000"/>
              </a:lnSpc>
              <a:spcBef>
                <a:spcPts val="1600"/>
              </a:spcBef>
              <a:spcAft>
                <a:spcPts val="1600"/>
              </a:spcAft>
              <a:buClr>
                <a:srgbClr val="446652"/>
              </a:buClr>
              <a:buSzPts val="1600"/>
              <a:buFont typeface="Chivo"/>
              <a:buChar char="■"/>
              <a:defRPr sz="1600">
                <a:solidFill>
                  <a:srgbClr val="446652"/>
                </a:solidFill>
                <a:latin typeface="Chivo"/>
                <a:ea typeface="Chivo"/>
                <a:cs typeface="Chivo"/>
                <a:sym typeface="Chivo"/>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spTree>
    <p:extLst>
      <p:ext uri="{BB962C8B-B14F-4D97-AF65-F5344CB8AC3E}">
        <p14:creationId xmlns:p14="http://schemas.microsoft.com/office/powerpoint/2010/main" val="1863218352"/>
      </p:ext>
    </p:extLst>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 id="2147483755"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CFCF7"/>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63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6C503E"/>
              </a:buClr>
              <a:buSzPts val="2800"/>
              <a:buFont typeface="PT Serif"/>
              <a:buNone/>
              <a:defRPr sz="2800">
                <a:solidFill>
                  <a:srgbClr val="6C503E"/>
                </a:solidFill>
                <a:latin typeface="PT Serif"/>
                <a:ea typeface="PT Serif"/>
                <a:cs typeface="PT Serif"/>
                <a:sym typeface="PT Serif"/>
              </a:defRPr>
            </a:lvl1pPr>
            <a:lvl2pPr lvl="1">
              <a:spcBef>
                <a:spcPts val="0"/>
              </a:spcBef>
              <a:spcAft>
                <a:spcPts val="0"/>
              </a:spcAft>
              <a:buClr>
                <a:srgbClr val="6C503E"/>
              </a:buClr>
              <a:buSzPts val="2800"/>
              <a:buNone/>
              <a:defRPr sz="2800">
                <a:solidFill>
                  <a:srgbClr val="6C503E"/>
                </a:solidFill>
              </a:defRPr>
            </a:lvl2pPr>
            <a:lvl3pPr lvl="2">
              <a:spcBef>
                <a:spcPts val="0"/>
              </a:spcBef>
              <a:spcAft>
                <a:spcPts val="0"/>
              </a:spcAft>
              <a:buClr>
                <a:srgbClr val="6C503E"/>
              </a:buClr>
              <a:buSzPts val="2800"/>
              <a:buNone/>
              <a:defRPr sz="2800">
                <a:solidFill>
                  <a:srgbClr val="6C503E"/>
                </a:solidFill>
              </a:defRPr>
            </a:lvl3pPr>
            <a:lvl4pPr lvl="3">
              <a:spcBef>
                <a:spcPts val="0"/>
              </a:spcBef>
              <a:spcAft>
                <a:spcPts val="0"/>
              </a:spcAft>
              <a:buClr>
                <a:srgbClr val="6C503E"/>
              </a:buClr>
              <a:buSzPts val="2800"/>
              <a:buNone/>
              <a:defRPr sz="2800">
                <a:solidFill>
                  <a:srgbClr val="6C503E"/>
                </a:solidFill>
              </a:defRPr>
            </a:lvl4pPr>
            <a:lvl5pPr lvl="4">
              <a:spcBef>
                <a:spcPts val="0"/>
              </a:spcBef>
              <a:spcAft>
                <a:spcPts val="0"/>
              </a:spcAft>
              <a:buClr>
                <a:srgbClr val="6C503E"/>
              </a:buClr>
              <a:buSzPts val="2800"/>
              <a:buNone/>
              <a:defRPr sz="2800">
                <a:solidFill>
                  <a:srgbClr val="6C503E"/>
                </a:solidFill>
              </a:defRPr>
            </a:lvl5pPr>
            <a:lvl6pPr lvl="5">
              <a:spcBef>
                <a:spcPts val="0"/>
              </a:spcBef>
              <a:spcAft>
                <a:spcPts val="0"/>
              </a:spcAft>
              <a:buClr>
                <a:srgbClr val="6C503E"/>
              </a:buClr>
              <a:buSzPts val="2800"/>
              <a:buNone/>
              <a:defRPr sz="2800">
                <a:solidFill>
                  <a:srgbClr val="6C503E"/>
                </a:solidFill>
              </a:defRPr>
            </a:lvl6pPr>
            <a:lvl7pPr lvl="6">
              <a:spcBef>
                <a:spcPts val="0"/>
              </a:spcBef>
              <a:spcAft>
                <a:spcPts val="0"/>
              </a:spcAft>
              <a:buClr>
                <a:srgbClr val="6C503E"/>
              </a:buClr>
              <a:buSzPts val="2800"/>
              <a:buNone/>
              <a:defRPr sz="2800">
                <a:solidFill>
                  <a:srgbClr val="6C503E"/>
                </a:solidFill>
              </a:defRPr>
            </a:lvl7pPr>
            <a:lvl8pPr lvl="7">
              <a:spcBef>
                <a:spcPts val="0"/>
              </a:spcBef>
              <a:spcAft>
                <a:spcPts val="0"/>
              </a:spcAft>
              <a:buClr>
                <a:srgbClr val="6C503E"/>
              </a:buClr>
              <a:buSzPts val="2800"/>
              <a:buNone/>
              <a:defRPr sz="2800">
                <a:solidFill>
                  <a:srgbClr val="6C503E"/>
                </a:solidFill>
              </a:defRPr>
            </a:lvl8pPr>
            <a:lvl9pPr lvl="8">
              <a:spcBef>
                <a:spcPts val="0"/>
              </a:spcBef>
              <a:spcAft>
                <a:spcPts val="0"/>
              </a:spcAft>
              <a:buClr>
                <a:srgbClr val="6C503E"/>
              </a:buClr>
              <a:buSzPts val="2800"/>
              <a:buNone/>
              <a:defRPr sz="2800">
                <a:solidFill>
                  <a:srgbClr val="6C503E"/>
                </a:solidFill>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rgbClr val="446652"/>
              </a:buClr>
              <a:buSzPts val="1600"/>
              <a:buFont typeface="Chivo"/>
              <a:buChar char="●"/>
              <a:defRPr sz="1600">
                <a:solidFill>
                  <a:srgbClr val="446652"/>
                </a:solidFill>
                <a:latin typeface="Chivo"/>
                <a:ea typeface="Chivo"/>
                <a:cs typeface="Chivo"/>
                <a:sym typeface="Chivo"/>
              </a:defRPr>
            </a:lvl1pPr>
            <a:lvl2pPr marL="914400" lvl="1"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2pPr>
            <a:lvl3pPr marL="1371600" lvl="2"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3pPr>
            <a:lvl4pPr marL="1828800" lvl="3"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4pPr>
            <a:lvl5pPr marL="2286000" lvl="4"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5pPr>
            <a:lvl6pPr marL="2743200" lvl="5"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6pPr>
            <a:lvl7pPr marL="3200400" lvl="6"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7pPr>
            <a:lvl8pPr marL="3657600" lvl="7"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8pPr>
            <a:lvl9pPr marL="4114800" lvl="8" indent="-330200">
              <a:lnSpc>
                <a:spcPct val="115000"/>
              </a:lnSpc>
              <a:spcBef>
                <a:spcPts val="1600"/>
              </a:spcBef>
              <a:spcAft>
                <a:spcPts val="1600"/>
              </a:spcAft>
              <a:buClr>
                <a:srgbClr val="446652"/>
              </a:buClr>
              <a:buSzPts val="1600"/>
              <a:buFont typeface="Chivo"/>
              <a:buChar char="■"/>
              <a:defRPr sz="1600">
                <a:solidFill>
                  <a:srgbClr val="446652"/>
                </a:solidFill>
                <a:latin typeface="Chivo"/>
                <a:ea typeface="Chivo"/>
                <a:cs typeface="Chivo"/>
                <a:sym typeface="Chivo"/>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spTree>
    <p:extLst>
      <p:ext uri="{BB962C8B-B14F-4D97-AF65-F5344CB8AC3E}">
        <p14:creationId xmlns:p14="http://schemas.microsoft.com/office/powerpoint/2010/main" val="1499780066"/>
      </p:ext>
    </p:extLst>
  </p:cSld>
  <p:clrMap bg1="lt1" tx1="dk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 id="2147483779"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CFCF7"/>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63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6C503E"/>
              </a:buClr>
              <a:buSzPts val="2800"/>
              <a:buFont typeface="PT Serif"/>
              <a:buNone/>
              <a:defRPr sz="2800">
                <a:solidFill>
                  <a:srgbClr val="6C503E"/>
                </a:solidFill>
                <a:latin typeface="PT Serif"/>
                <a:ea typeface="PT Serif"/>
                <a:cs typeface="PT Serif"/>
                <a:sym typeface="PT Serif"/>
              </a:defRPr>
            </a:lvl1pPr>
            <a:lvl2pPr lvl="1">
              <a:spcBef>
                <a:spcPts val="0"/>
              </a:spcBef>
              <a:spcAft>
                <a:spcPts val="0"/>
              </a:spcAft>
              <a:buClr>
                <a:srgbClr val="6C503E"/>
              </a:buClr>
              <a:buSzPts val="2800"/>
              <a:buNone/>
              <a:defRPr sz="2800">
                <a:solidFill>
                  <a:srgbClr val="6C503E"/>
                </a:solidFill>
              </a:defRPr>
            </a:lvl2pPr>
            <a:lvl3pPr lvl="2">
              <a:spcBef>
                <a:spcPts val="0"/>
              </a:spcBef>
              <a:spcAft>
                <a:spcPts val="0"/>
              </a:spcAft>
              <a:buClr>
                <a:srgbClr val="6C503E"/>
              </a:buClr>
              <a:buSzPts val="2800"/>
              <a:buNone/>
              <a:defRPr sz="2800">
                <a:solidFill>
                  <a:srgbClr val="6C503E"/>
                </a:solidFill>
              </a:defRPr>
            </a:lvl3pPr>
            <a:lvl4pPr lvl="3">
              <a:spcBef>
                <a:spcPts val="0"/>
              </a:spcBef>
              <a:spcAft>
                <a:spcPts val="0"/>
              </a:spcAft>
              <a:buClr>
                <a:srgbClr val="6C503E"/>
              </a:buClr>
              <a:buSzPts val="2800"/>
              <a:buNone/>
              <a:defRPr sz="2800">
                <a:solidFill>
                  <a:srgbClr val="6C503E"/>
                </a:solidFill>
              </a:defRPr>
            </a:lvl4pPr>
            <a:lvl5pPr lvl="4">
              <a:spcBef>
                <a:spcPts val="0"/>
              </a:spcBef>
              <a:spcAft>
                <a:spcPts val="0"/>
              </a:spcAft>
              <a:buClr>
                <a:srgbClr val="6C503E"/>
              </a:buClr>
              <a:buSzPts val="2800"/>
              <a:buNone/>
              <a:defRPr sz="2800">
                <a:solidFill>
                  <a:srgbClr val="6C503E"/>
                </a:solidFill>
              </a:defRPr>
            </a:lvl5pPr>
            <a:lvl6pPr lvl="5">
              <a:spcBef>
                <a:spcPts val="0"/>
              </a:spcBef>
              <a:spcAft>
                <a:spcPts val="0"/>
              </a:spcAft>
              <a:buClr>
                <a:srgbClr val="6C503E"/>
              </a:buClr>
              <a:buSzPts val="2800"/>
              <a:buNone/>
              <a:defRPr sz="2800">
                <a:solidFill>
                  <a:srgbClr val="6C503E"/>
                </a:solidFill>
              </a:defRPr>
            </a:lvl6pPr>
            <a:lvl7pPr lvl="6">
              <a:spcBef>
                <a:spcPts val="0"/>
              </a:spcBef>
              <a:spcAft>
                <a:spcPts val="0"/>
              </a:spcAft>
              <a:buClr>
                <a:srgbClr val="6C503E"/>
              </a:buClr>
              <a:buSzPts val="2800"/>
              <a:buNone/>
              <a:defRPr sz="2800">
                <a:solidFill>
                  <a:srgbClr val="6C503E"/>
                </a:solidFill>
              </a:defRPr>
            </a:lvl7pPr>
            <a:lvl8pPr lvl="7">
              <a:spcBef>
                <a:spcPts val="0"/>
              </a:spcBef>
              <a:spcAft>
                <a:spcPts val="0"/>
              </a:spcAft>
              <a:buClr>
                <a:srgbClr val="6C503E"/>
              </a:buClr>
              <a:buSzPts val="2800"/>
              <a:buNone/>
              <a:defRPr sz="2800">
                <a:solidFill>
                  <a:srgbClr val="6C503E"/>
                </a:solidFill>
              </a:defRPr>
            </a:lvl8pPr>
            <a:lvl9pPr lvl="8">
              <a:spcBef>
                <a:spcPts val="0"/>
              </a:spcBef>
              <a:spcAft>
                <a:spcPts val="0"/>
              </a:spcAft>
              <a:buClr>
                <a:srgbClr val="6C503E"/>
              </a:buClr>
              <a:buSzPts val="2800"/>
              <a:buNone/>
              <a:defRPr sz="2800">
                <a:solidFill>
                  <a:srgbClr val="6C503E"/>
                </a:solidFill>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rgbClr val="446652"/>
              </a:buClr>
              <a:buSzPts val="1600"/>
              <a:buFont typeface="Chivo"/>
              <a:buChar char="●"/>
              <a:defRPr sz="1600">
                <a:solidFill>
                  <a:srgbClr val="446652"/>
                </a:solidFill>
                <a:latin typeface="Chivo"/>
                <a:ea typeface="Chivo"/>
                <a:cs typeface="Chivo"/>
                <a:sym typeface="Chivo"/>
              </a:defRPr>
            </a:lvl1pPr>
            <a:lvl2pPr marL="914400" lvl="1"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2pPr>
            <a:lvl3pPr marL="1371600" lvl="2"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3pPr>
            <a:lvl4pPr marL="1828800" lvl="3"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4pPr>
            <a:lvl5pPr marL="2286000" lvl="4"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5pPr>
            <a:lvl6pPr marL="2743200" lvl="5"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6pPr>
            <a:lvl7pPr marL="3200400" lvl="6"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7pPr>
            <a:lvl8pPr marL="3657600" lvl="7"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8pPr>
            <a:lvl9pPr marL="4114800" lvl="8" indent="-330200">
              <a:lnSpc>
                <a:spcPct val="115000"/>
              </a:lnSpc>
              <a:spcBef>
                <a:spcPts val="1600"/>
              </a:spcBef>
              <a:spcAft>
                <a:spcPts val="1600"/>
              </a:spcAft>
              <a:buClr>
                <a:srgbClr val="446652"/>
              </a:buClr>
              <a:buSzPts val="1600"/>
              <a:buFont typeface="Chivo"/>
              <a:buChar char="■"/>
              <a:defRPr sz="1600">
                <a:solidFill>
                  <a:srgbClr val="446652"/>
                </a:solidFill>
                <a:latin typeface="Chivo"/>
                <a:ea typeface="Chivo"/>
                <a:cs typeface="Chivo"/>
                <a:sym typeface="Chivo"/>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spTree>
    <p:extLst>
      <p:ext uri="{BB962C8B-B14F-4D97-AF65-F5344CB8AC3E}">
        <p14:creationId xmlns:p14="http://schemas.microsoft.com/office/powerpoint/2010/main" val="422821414"/>
      </p:ext>
    </p:extLst>
  </p:cSld>
  <p:clrMap bg1="lt1" tx1="dk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 id="2147483846" r:id="rId18"/>
    <p:sldLayoutId id="2147483847" r:id="rId19"/>
    <p:sldLayoutId id="2147483848" r:id="rId20"/>
    <p:sldLayoutId id="2147483849" r:id="rId21"/>
    <p:sldLayoutId id="2147483850" r:id="rId22"/>
    <p:sldLayoutId id="2147483851"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CFCF7"/>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63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6C503E"/>
              </a:buClr>
              <a:buSzPts val="2800"/>
              <a:buFont typeface="PT Serif"/>
              <a:buNone/>
              <a:defRPr sz="2800">
                <a:solidFill>
                  <a:srgbClr val="6C503E"/>
                </a:solidFill>
                <a:latin typeface="PT Serif"/>
                <a:ea typeface="PT Serif"/>
                <a:cs typeface="PT Serif"/>
                <a:sym typeface="PT Serif"/>
              </a:defRPr>
            </a:lvl1pPr>
            <a:lvl2pPr lvl="1">
              <a:spcBef>
                <a:spcPts val="0"/>
              </a:spcBef>
              <a:spcAft>
                <a:spcPts val="0"/>
              </a:spcAft>
              <a:buClr>
                <a:srgbClr val="6C503E"/>
              </a:buClr>
              <a:buSzPts val="2800"/>
              <a:buNone/>
              <a:defRPr sz="2800">
                <a:solidFill>
                  <a:srgbClr val="6C503E"/>
                </a:solidFill>
              </a:defRPr>
            </a:lvl2pPr>
            <a:lvl3pPr lvl="2">
              <a:spcBef>
                <a:spcPts val="0"/>
              </a:spcBef>
              <a:spcAft>
                <a:spcPts val="0"/>
              </a:spcAft>
              <a:buClr>
                <a:srgbClr val="6C503E"/>
              </a:buClr>
              <a:buSzPts val="2800"/>
              <a:buNone/>
              <a:defRPr sz="2800">
                <a:solidFill>
                  <a:srgbClr val="6C503E"/>
                </a:solidFill>
              </a:defRPr>
            </a:lvl3pPr>
            <a:lvl4pPr lvl="3">
              <a:spcBef>
                <a:spcPts val="0"/>
              </a:spcBef>
              <a:spcAft>
                <a:spcPts val="0"/>
              </a:spcAft>
              <a:buClr>
                <a:srgbClr val="6C503E"/>
              </a:buClr>
              <a:buSzPts val="2800"/>
              <a:buNone/>
              <a:defRPr sz="2800">
                <a:solidFill>
                  <a:srgbClr val="6C503E"/>
                </a:solidFill>
              </a:defRPr>
            </a:lvl4pPr>
            <a:lvl5pPr lvl="4">
              <a:spcBef>
                <a:spcPts val="0"/>
              </a:spcBef>
              <a:spcAft>
                <a:spcPts val="0"/>
              </a:spcAft>
              <a:buClr>
                <a:srgbClr val="6C503E"/>
              </a:buClr>
              <a:buSzPts val="2800"/>
              <a:buNone/>
              <a:defRPr sz="2800">
                <a:solidFill>
                  <a:srgbClr val="6C503E"/>
                </a:solidFill>
              </a:defRPr>
            </a:lvl5pPr>
            <a:lvl6pPr lvl="5">
              <a:spcBef>
                <a:spcPts val="0"/>
              </a:spcBef>
              <a:spcAft>
                <a:spcPts val="0"/>
              </a:spcAft>
              <a:buClr>
                <a:srgbClr val="6C503E"/>
              </a:buClr>
              <a:buSzPts val="2800"/>
              <a:buNone/>
              <a:defRPr sz="2800">
                <a:solidFill>
                  <a:srgbClr val="6C503E"/>
                </a:solidFill>
              </a:defRPr>
            </a:lvl6pPr>
            <a:lvl7pPr lvl="6">
              <a:spcBef>
                <a:spcPts val="0"/>
              </a:spcBef>
              <a:spcAft>
                <a:spcPts val="0"/>
              </a:spcAft>
              <a:buClr>
                <a:srgbClr val="6C503E"/>
              </a:buClr>
              <a:buSzPts val="2800"/>
              <a:buNone/>
              <a:defRPr sz="2800">
                <a:solidFill>
                  <a:srgbClr val="6C503E"/>
                </a:solidFill>
              </a:defRPr>
            </a:lvl7pPr>
            <a:lvl8pPr lvl="7">
              <a:spcBef>
                <a:spcPts val="0"/>
              </a:spcBef>
              <a:spcAft>
                <a:spcPts val="0"/>
              </a:spcAft>
              <a:buClr>
                <a:srgbClr val="6C503E"/>
              </a:buClr>
              <a:buSzPts val="2800"/>
              <a:buNone/>
              <a:defRPr sz="2800">
                <a:solidFill>
                  <a:srgbClr val="6C503E"/>
                </a:solidFill>
              </a:defRPr>
            </a:lvl8pPr>
            <a:lvl9pPr lvl="8">
              <a:spcBef>
                <a:spcPts val="0"/>
              </a:spcBef>
              <a:spcAft>
                <a:spcPts val="0"/>
              </a:spcAft>
              <a:buClr>
                <a:srgbClr val="6C503E"/>
              </a:buClr>
              <a:buSzPts val="2800"/>
              <a:buNone/>
              <a:defRPr sz="2800">
                <a:solidFill>
                  <a:srgbClr val="6C503E"/>
                </a:solidFill>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rgbClr val="446652"/>
              </a:buClr>
              <a:buSzPts val="1600"/>
              <a:buFont typeface="Chivo"/>
              <a:buChar char="●"/>
              <a:defRPr sz="1600">
                <a:solidFill>
                  <a:srgbClr val="446652"/>
                </a:solidFill>
                <a:latin typeface="Chivo"/>
                <a:ea typeface="Chivo"/>
                <a:cs typeface="Chivo"/>
                <a:sym typeface="Chivo"/>
              </a:defRPr>
            </a:lvl1pPr>
            <a:lvl2pPr marL="914400" lvl="1"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2pPr>
            <a:lvl3pPr marL="1371600" lvl="2"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3pPr>
            <a:lvl4pPr marL="1828800" lvl="3"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4pPr>
            <a:lvl5pPr marL="2286000" lvl="4"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5pPr>
            <a:lvl6pPr marL="2743200" lvl="5"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6pPr>
            <a:lvl7pPr marL="3200400" lvl="6"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7pPr>
            <a:lvl8pPr marL="3657600" lvl="7"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8pPr>
            <a:lvl9pPr marL="4114800" lvl="8" indent="-330200">
              <a:lnSpc>
                <a:spcPct val="115000"/>
              </a:lnSpc>
              <a:spcBef>
                <a:spcPts val="1600"/>
              </a:spcBef>
              <a:spcAft>
                <a:spcPts val="1600"/>
              </a:spcAft>
              <a:buClr>
                <a:srgbClr val="446652"/>
              </a:buClr>
              <a:buSzPts val="1600"/>
              <a:buFont typeface="Chivo"/>
              <a:buChar char="■"/>
              <a:defRPr sz="1600">
                <a:solidFill>
                  <a:srgbClr val="446652"/>
                </a:solidFill>
                <a:latin typeface="Chivo"/>
                <a:ea typeface="Chivo"/>
                <a:cs typeface="Chivo"/>
                <a:sym typeface="Chivo"/>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defTabSz="1219170">
              <a:buClr>
                <a:srgbClr val="000000"/>
              </a:buClr>
            </a:pPr>
            <a:fld id="{00000000-1234-1234-1234-123412341234}" type="slidenum">
              <a:rPr lang="en" kern="0" smtClean="0">
                <a:solidFill>
                  <a:srgbClr val="6C503E"/>
                </a:solidFill>
                <a:cs typeface="Arial"/>
                <a:sym typeface="Arial"/>
              </a:rPr>
              <a:pPr defTabSz="1219170">
                <a:buClr>
                  <a:srgbClr val="000000"/>
                </a:buClr>
              </a:pPr>
              <a:t>‹#›</a:t>
            </a:fld>
            <a:endParaRPr lang="en" kern="0">
              <a:solidFill>
                <a:srgbClr val="6C503E"/>
              </a:solidFill>
              <a:cs typeface="Arial"/>
              <a:sym typeface="Arial"/>
            </a:endParaRPr>
          </a:p>
        </p:txBody>
      </p:sp>
    </p:spTree>
    <p:extLst>
      <p:ext uri="{BB962C8B-B14F-4D97-AF65-F5344CB8AC3E}">
        <p14:creationId xmlns:p14="http://schemas.microsoft.com/office/powerpoint/2010/main" val="4144369641"/>
      </p:ext>
    </p:extLst>
  </p:cSld>
  <p:clrMap bg1="lt1" tx1="dk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 id="2147483870" r:id="rId18"/>
    <p:sldLayoutId id="2147483871" r:id="rId19"/>
    <p:sldLayoutId id="2147483872" r:id="rId20"/>
    <p:sldLayoutId id="2147483873" r:id="rId21"/>
    <p:sldLayoutId id="2147483874" r:id="rId22"/>
    <p:sldLayoutId id="2147483875"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95.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a:spLocks noGrp="1"/>
          </p:cNvSpPr>
          <p:nvPr>
            <p:ph type="ctrTitle"/>
          </p:nvPr>
        </p:nvSpPr>
        <p:spPr>
          <a:xfrm>
            <a:off x="2837421" y="1941268"/>
            <a:ext cx="5661686" cy="1245200"/>
          </a:xfrm>
          <a:prstGeom prst="rect">
            <a:avLst/>
          </a:prstGeom>
        </p:spPr>
        <p:txBody>
          <a:bodyPr spcFirstLastPara="1" wrap="square" lIns="121900" tIns="121900" rIns="121900" bIns="121900" anchor="ctr" anchorCtr="0">
            <a:noAutofit/>
          </a:bodyPr>
          <a:lstStyle/>
          <a:p>
            <a:r>
              <a:rPr lang="en-US" sz="7200" dirty="0"/>
              <a:t>UNIT 2: </a:t>
            </a:r>
            <a:br>
              <a:rPr lang="en-US" sz="7200" dirty="0"/>
            </a:br>
            <a:r>
              <a:rPr lang="en-US" sz="7200" dirty="0"/>
              <a:t>CITY LIFE</a:t>
            </a:r>
            <a:br>
              <a:rPr lang="en-US" sz="7200" dirty="0"/>
            </a:br>
            <a:endParaRPr sz="7200" dirty="0"/>
          </a:p>
        </p:txBody>
      </p:sp>
      <p:sp>
        <p:nvSpPr>
          <p:cNvPr id="157" name="Google Shape;157;p27"/>
          <p:cNvSpPr txBox="1">
            <a:spLocks noGrp="1"/>
          </p:cNvSpPr>
          <p:nvPr>
            <p:ph type="subTitle" idx="1"/>
          </p:nvPr>
        </p:nvSpPr>
        <p:spPr>
          <a:xfrm>
            <a:off x="2719042" y="3513642"/>
            <a:ext cx="6228400" cy="524800"/>
          </a:xfrm>
          <a:prstGeom prst="rect">
            <a:avLst/>
          </a:prstGeom>
        </p:spPr>
        <p:txBody>
          <a:bodyPr spcFirstLastPara="1" wrap="square" lIns="121900" tIns="121900" rIns="121900" bIns="121900" anchor="t" anchorCtr="0">
            <a:noAutofit/>
          </a:bodyPr>
          <a:lstStyle/>
          <a:p>
            <a:pPr marL="0" indent="0"/>
            <a:r>
              <a:rPr lang="en" sz="2800" dirty="0">
                <a:solidFill>
                  <a:schemeClr val="accent2">
                    <a:lumMod val="60000"/>
                    <a:lumOff val="40000"/>
                  </a:schemeClr>
                </a:solidFill>
              </a:rPr>
              <a:t>LESSON 6: SKILLS 2</a:t>
            </a:r>
            <a:endParaRPr sz="2800" dirty="0">
              <a:solidFill>
                <a:schemeClr val="accent2">
                  <a:lumMod val="60000"/>
                  <a:lumOff val="40000"/>
                </a:schemeClr>
              </a:solidFill>
            </a:endParaRPr>
          </a:p>
        </p:txBody>
      </p:sp>
      <p:pic>
        <p:nvPicPr>
          <p:cNvPr id="158" name="Google Shape;158;p27"/>
          <p:cNvPicPr preferRelativeResize="0"/>
          <p:nvPr/>
        </p:nvPicPr>
        <p:blipFill>
          <a:blip r:embed="rId3">
            <a:alphaModFix/>
          </a:blip>
          <a:stretch>
            <a:fillRect/>
          </a:stretch>
        </p:blipFill>
        <p:spPr>
          <a:xfrm>
            <a:off x="9838317" y="398894"/>
            <a:ext cx="615067" cy="489543"/>
          </a:xfrm>
          <a:prstGeom prst="rect">
            <a:avLst/>
          </a:prstGeom>
          <a:noFill/>
          <a:ln>
            <a:noFill/>
          </a:ln>
        </p:spPr>
      </p:pic>
      <p:pic>
        <p:nvPicPr>
          <p:cNvPr id="159" name="Google Shape;159;p27"/>
          <p:cNvPicPr preferRelativeResize="0"/>
          <p:nvPr/>
        </p:nvPicPr>
        <p:blipFill>
          <a:blip r:embed="rId4">
            <a:alphaModFix/>
          </a:blip>
          <a:stretch>
            <a:fillRect/>
          </a:stretch>
        </p:blipFill>
        <p:spPr>
          <a:xfrm>
            <a:off x="11090067" y="1615802"/>
            <a:ext cx="762933" cy="650933"/>
          </a:xfrm>
          <a:prstGeom prst="rect">
            <a:avLst/>
          </a:prstGeom>
          <a:noFill/>
          <a:ln>
            <a:noFill/>
          </a:ln>
        </p:spPr>
      </p:pic>
      <p:pic>
        <p:nvPicPr>
          <p:cNvPr id="160" name="Google Shape;160;p27"/>
          <p:cNvPicPr preferRelativeResize="0"/>
          <p:nvPr/>
        </p:nvPicPr>
        <p:blipFill>
          <a:blip r:embed="rId5">
            <a:alphaModFix/>
          </a:blip>
          <a:stretch>
            <a:fillRect/>
          </a:stretch>
        </p:blipFill>
        <p:spPr>
          <a:xfrm>
            <a:off x="381391" y="3423632"/>
            <a:ext cx="615087" cy="524800"/>
          </a:xfrm>
          <a:prstGeom prst="rect">
            <a:avLst/>
          </a:prstGeom>
          <a:noFill/>
          <a:ln>
            <a:noFill/>
          </a:ln>
        </p:spPr>
      </p:pic>
      <p:pic>
        <p:nvPicPr>
          <p:cNvPr id="161" name="Google Shape;161;p27"/>
          <p:cNvPicPr preferRelativeResize="0"/>
          <p:nvPr/>
        </p:nvPicPr>
        <p:blipFill>
          <a:blip r:embed="rId6">
            <a:alphaModFix/>
          </a:blip>
          <a:stretch>
            <a:fillRect/>
          </a:stretch>
        </p:blipFill>
        <p:spPr>
          <a:xfrm>
            <a:off x="1218368" y="5677616"/>
            <a:ext cx="1763433" cy="1450385"/>
          </a:xfrm>
          <a:prstGeom prst="rect">
            <a:avLst/>
          </a:prstGeom>
          <a:noFill/>
          <a:ln>
            <a:noFill/>
          </a:ln>
        </p:spPr>
      </p:pic>
      <p:sp>
        <p:nvSpPr>
          <p:cNvPr id="8" name="Google Shape;157;p27"/>
          <p:cNvSpPr txBox="1">
            <a:spLocks/>
          </p:cNvSpPr>
          <p:nvPr/>
        </p:nvSpPr>
        <p:spPr>
          <a:xfrm>
            <a:off x="2554064" y="4595629"/>
            <a:ext cx="6228400" cy="524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rgbClr val="446652"/>
              </a:buClr>
              <a:buSzPts val="1600"/>
              <a:buFont typeface="Chivo"/>
              <a:buNone/>
              <a:defRPr sz="1600" b="0" i="0" u="none" strike="noStrike" cap="none">
                <a:solidFill>
                  <a:srgbClr val="446652"/>
                </a:solidFill>
                <a:latin typeface="Chivo"/>
                <a:ea typeface="Chivo"/>
                <a:cs typeface="Chivo"/>
                <a:sym typeface="Chivo"/>
              </a:defRPr>
            </a:lvl1pPr>
            <a:lvl2pPr marL="914400" marR="0" lvl="1" indent="-330200" algn="ctr" rtl="0">
              <a:lnSpc>
                <a:spcPct val="100000"/>
              </a:lnSpc>
              <a:spcBef>
                <a:spcPts val="0"/>
              </a:spcBef>
              <a:spcAft>
                <a:spcPts val="0"/>
              </a:spcAft>
              <a:buClr>
                <a:srgbClr val="446652"/>
              </a:buClr>
              <a:buSzPts val="1800"/>
              <a:buFont typeface="Chivo"/>
              <a:buNone/>
              <a:defRPr sz="2400" b="0" i="0" u="none" strike="noStrike" cap="none">
                <a:solidFill>
                  <a:srgbClr val="446652"/>
                </a:solidFill>
                <a:latin typeface="Chivo"/>
                <a:ea typeface="Chivo"/>
                <a:cs typeface="Chivo"/>
                <a:sym typeface="Chivo"/>
              </a:defRPr>
            </a:lvl2pPr>
            <a:lvl3pPr marL="1371600" marR="0" lvl="2" indent="-330200" algn="ctr" rtl="0">
              <a:lnSpc>
                <a:spcPct val="100000"/>
              </a:lnSpc>
              <a:spcBef>
                <a:spcPts val="0"/>
              </a:spcBef>
              <a:spcAft>
                <a:spcPts val="0"/>
              </a:spcAft>
              <a:buClr>
                <a:srgbClr val="446652"/>
              </a:buClr>
              <a:buSzPts val="1800"/>
              <a:buFont typeface="Chivo"/>
              <a:buNone/>
              <a:defRPr sz="2400" b="0" i="0" u="none" strike="noStrike" cap="none">
                <a:solidFill>
                  <a:srgbClr val="446652"/>
                </a:solidFill>
                <a:latin typeface="Chivo"/>
                <a:ea typeface="Chivo"/>
                <a:cs typeface="Chivo"/>
                <a:sym typeface="Chivo"/>
              </a:defRPr>
            </a:lvl3pPr>
            <a:lvl4pPr marL="1828800" marR="0" lvl="3" indent="-330200" algn="ctr" rtl="0">
              <a:lnSpc>
                <a:spcPct val="100000"/>
              </a:lnSpc>
              <a:spcBef>
                <a:spcPts val="0"/>
              </a:spcBef>
              <a:spcAft>
                <a:spcPts val="0"/>
              </a:spcAft>
              <a:buClr>
                <a:srgbClr val="446652"/>
              </a:buClr>
              <a:buSzPts val="1800"/>
              <a:buFont typeface="Chivo"/>
              <a:buNone/>
              <a:defRPr sz="2400" b="0" i="0" u="none" strike="noStrike" cap="none">
                <a:solidFill>
                  <a:srgbClr val="446652"/>
                </a:solidFill>
                <a:latin typeface="Chivo"/>
                <a:ea typeface="Chivo"/>
                <a:cs typeface="Chivo"/>
                <a:sym typeface="Chivo"/>
              </a:defRPr>
            </a:lvl4pPr>
            <a:lvl5pPr marL="2286000" marR="0" lvl="4" indent="-330200" algn="ctr" rtl="0">
              <a:lnSpc>
                <a:spcPct val="100000"/>
              </a:lnSpc>
              <a:spcBef>
                <a:spcPts val="0"/>
              </a:spcBef>
              <a:spcAft>
                <a:spcPts val="0"/>
              </a:spcAft>
              <a:buClr>
                <a:srgbClr val="446652"/>
              </a:buClr>
              <a:buSzPts val="1800"/>
              <a:buFont typeface="Chivo"/>
              <a:buNone/>
              <a:defRPr sz="2400" b="0" i="0" u="none" strike="noStrike" cap="none">
                <a:solidFill>
                  <a:srgbClr val="446652"/>
                </a:solidFill>
                <a:latin typeface="Chivo"/>
                <a:ea typeface="Chivo"/>
                <a:cs typeface="Chivo"/>
                <a:sym typeface="Chivo"/>
              </a:defRPr>
            </a:lvl5pPr>
            <a:lvl6pPr marL="2743200" marR="0" lvl="5" indent="-330200" algn="ctr" rtl="0">
              <a:lnSpc>
                <a:spcPct val="100000"/>
              </a:lnSpc>
              <a:spcBef>
                <a:spcPts val="0"/>
              </a:spcBef>
              <a:spcAft>
                <a:spcPts val="0"/>
              </a:spcAft>
              <a:buClr>
                <a:srgbClr val="446652"/>
              </a:buClr>
              <a:buSzPts val="1800"/>
              <a:buFont typeface="Chivo"/>
              <a:buNone/>
              <a:defRPr sz="2400" b="0" i="0" u="none" strike="noStrike" cap="none">
                <a:solidFill>
                  <a:srgbClr val="446652"/>
                </a:solidFill>
                <a:latin typeface="Chivo"/>
                <a:ea typeface="Chivo"/>
                <a:cs typeface="Chivo"/>
                <a:sym typeface="Chivo"/>
              </a:defRPr>
            </a:lvl6pPr>
            <a:lvl7pPr marL="3200400" marR="0" lvl="6" indent="-330200" algn="ctr" rtl="0">
              <a:lnSpc>
                <a:spcPct val="100000"/>
              </a:lnSpc>
              <a:spcBef>
                <a:spcPts val="0"/>
              </a:spcBef>
              <a:spcAft>
                <a:spcPts val="0"/>
              </a:spcAft>
              <a:buClr>
                <a:srgbClr val="446652"/>
              </a:buClr>
              <a:buSzPts val="1800"/>
              <a:buFont typeface="Chivo"/>
              <a:buNone/>
              <a:defRPr sz="2400" b="0" i="0" u="none" strike="noStrike" cap="none">
                <a:solidFill>
                  <a:srgbClr val="446652"/>
                </a:solidFill>
                <a:latin typeface="Chivo"/>
                <a:ea typeface="Chivo"/>
                <a:cs typeface="Chivo"/>
                <a:sym typeface="Chivo"/>
              </a:defRPr>
            </a:lvl7pPr>
            <a:lvl8pPr marL="3657600" marR="0" lvl="7" indent="-330200" algn="ctr" rtl="0">
              <a:lnSpc>
                <a:spcPct val="100000"/>
              </a:lnSpc>
              <a:spcBef>
                <a:spcPts val="0"/>
              </a:spcBef>
              <a:spcAft>
                <a:spcPts val="0"/>
              </a:spcAft>
              <a:buClr>
                <a:srgbClr val="446652"/>
              </a:buClr>
              <a:buSzPts val="1800"/>
              <a:buFont typeface="Chivo"/>
              <a:buNone/>
              <a:defRPr sz="2400" b="0" i="0" u="none" strike="noStrike" cap="none">
                <a:solidFill>
                  <a:srgbClr val="446652"/>
                </a:solidFill>
                <a:latin typeface="Chivo"/>
                <a:ea typeface="Chivo"/>
                <a:cs typeface="Chivo"/>
                <a:sym typeface="Chivo"/>
              </a:defRPr>
            </a:lvl8pPr>
            <a:lvl9pPr marL="4114800" marR="0" lvl="8" indent="-330200" algn="ctr" rtl="0">
              <a:lnSpc>
                <a:spcPct val="100000"/>
              </a:lnSpc>
              <a:spcBef>
                <a:spcPts val="0"/>
              </a:spcBef>
              <a:spcAft>
                <a:spcPts val="0"/>
              </a:spcAft>
              <a:buClr>
                <a:srgbClr val="446652"/>
              </a:buClr>
              <a:buSzPts val="1800"/>
              <a:buFont typeface="Chivo"/>
              <a:buNone/>
              <a:defRPr sz="2400" b="0" i="0" u="none" strike="noStrike" cap="none">
                <a:solidFill>
                  <a:srgbClr val="446652"/>
                </a:solidFill>
                <a:latin typeface="Chivo"/>
                <a:ea typeface="Chivo"/>
                <a:cs typeface="Chivo"/>
                <a:sym typeface="Chivo"/>
              </a:defRPr>
            </a:lvl9pPr>
          </a:lstStyle>
          <a:p>
            <a:pPr marL="0" indent="0"/>
            <a:r>
              <a:rPr lang="en-US" sz="2400" kern="0" dirty="0">
                <a:solidFill>
                  <a:srgbClr val="FF0000"/>
                </a:solidFill>
              </a:rPr>
              <a:t>TEACHER: NGUYEN THU HANG</a:t>
            </a:r>
          </a:p>
        </p:txBody>
      </p:sp>
    </p:spTree>
    <p:extLst>
      <p:ext uri="{BB962C8B-B14F-4D97-AF65-F5344CB8AC3E}">
        <p14:creationId xmlns:p14="http://schemas.microsoft.com/office/powerpoint/2010/main" val="1492994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1"/>
          <p:cNvSpPr txBox="1">
            <a:spLocks noGrp="1"/>
          </p:cNvSpPr>
          <p:nvPr>
            <p:ph type="ctrTitle"/>
          </p:nvPr>
        </p:nvSpPr>
        <p:spPr>
          <a:xfrm>
            <a:off x="960009" y="2947060"/>
            <a:ext cx="10272000" cy="1212800"/>
          </a:xfrm>
          <a:prstGeom prst="rect">
            <a:avLst/>
          </a:prstGeom>
        </p:spPr>
        <p:txBody>
          <a:bodyPr spcFirstLastPara="1" wrap="square" lIns="121900" tIns="121900" rIns="121900" bIns="121900" anchor="ctr" anchorCtr="0">
            <a:noAutofit/>
          </a:bodyPr>
          <a:lstStyle/>
          <a:p>
            <a:r>
              <a:rPr lang="en" sz="11500" dirty="0"/>
              <a:t>WRITING</a:t>
            </a:r>
            <a:endParaRPr sz="11500" dirty="0"/>
          </a:p>
        </p:txBody>
      </p:sp>
      <p:pic>
        <p:nvPicPr>
          <p:cNvPr id="334" name="Google Shape;334;p41"/>
          <p:cNvPicPr preferRelativeResize="0"/>
          <p:nvPr/>
        </p:nvPicPr>
        <p:blipFill>
          <a:blip r:embed="rId3">
            <a:alphaModFix/>
          </a:blip>
          <a:stretch>
            <a:fillRect/>
          </a:stretch>
        </p:blipFill>
        <p:spPr>
          <a:xfrm>
            <a:off x="960009" y="1089667"/>
            <a:ext cx="959491" cy="746679"/>
          </a:xfrm>
          <a:prstGeom prst="rect">
            <a:avLst/>
          </a:prstGeom>
          <a:noFill/>
          <a:ln>
            <a:noFill/>
          </a:ln>
        </p:spPr>
      </p:pic>
      <p:pic>
        <p:nvPicPr>
          <p:cNvPr id="335" name="Google Shape;335;p41"/>
          <p:cNvPicPr preferRelativeResize="0"/>
          <p:nvPr/>
        </p:nvPicPr>
        <p:blipFill>
          <a:blip r:embed="rId3">
            <a:alphaModFix/>
          </a:blip>
          <a:stretch>
            <a:fillRect/>
          </a:stretch>
        </p:blipFill>
        <p:spPr>
          <a:xfrm rot="-2700040">
            <a:off x="10186759" y="5145727"/>
            <a:ext cx="774279" cy="602552"/>
          </a:xfrm>
          <a:prstGeom prst="rect">
            <a:avLst/>
          </a:prstGeom>
          <a:noFill/>
          <a:ln>
            <a:noFill/>
          </a:ln>
        </p:spPr>
      </p:pic>
    </p:spTree>
    <p:extLst>
      <p:ext uri="{BB962C8B-B14F-4D97-AF65-F5344CB8AC3E}">
        <p14:creationId xmlns:p14="http://schemas.microsoft.com/office/powerpoint/2010/main" val="1927429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61730" y="912091"/>
            <a:ext cx="8944739" cy="882678"/>
          </a:xfrm>
          <a:prstGeom prst="rect">
            <a:avLst/>
          </a:prstGeom>
          <a:noFill/>
        </p:spPr>
        <p:txBody>
          <a:bodyPr wrap="square">
            <a:spAutoFit/>
          </a:bodyPr>
          <a:lstStyle/>
          <a:p>
            <a:pPr algn="just">
              <a:lnSpc>
                <a:spcPct val="107000"/>
              </a:lnSpc>
              <a:spcAft>
                <a:spcPts val="800"/>
              </a:spcAft>
            </a:pP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5.</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Choose one item from the list in 1. Make an outline, and the write a paragraph on one of the topics</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p:nvPr/>
        </p:nvPicPr>
        <p:blipFill rotWithShape="1">
          <a:blip r:embed="rId2"/>
          <a:srcRect l="23359" t="39934" r="18632" b="31130"/>
          <a:stretch/>
        </p:blipFill>
        <p:spPr bwMode="auto">
          <a:xfrm>
            <a:off x="1661730" y="2066636"/>
            <a:ext cx="9112624" cy="4648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0474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78857" y="533487"/>
            <a:ext cx="9080500" cy="5139869"/>
          </a:xfrm>
          <a:prstGeom prst="rect">
            <a:avLst/>
          </a:prstGeom>
        </p:spPr>
        <p:txBody>
          <a:bodyPr wrap="square">
            <a:spAutoFit/>
          </a:bodyPr>
          <a:lstStyle/>
          <a:p>
            <a:r>
              <a:rPr lang="en-US" sz="2100" dirty="0">
                <a:solidFill>
                  <a:srgbClr val="000000"/>
                </a:solidFill>
                <a:latin typeface="Times New Roman" panose="02020603050405020304" pitchFamily="18" charset="0"/>
                <a:cs typeface="Times New Roman" panose="02020603050405020304" pitchFamily="18" charset="0"/>
              </a:rPr>
              <a:t>There are a lot of disadvantages of living in a big city, air pollution is among the most serious problems. </a:t>
            </a:r>
          </a:p>
          <a:p>
            <a:r>
              <a:rPr lang="en-US" sz="2200" b="1" i="1" dirty="0">
                <a:solidFill>
                  <a:srgbClr val="FF0000"/>
                </a:solidFill>
                <a:latin typeface="Times New Roman" panose="02020603050405020304" pitchFamily="18" charset="0"/>
                <a:cs typeface="Times New Roman" panose="02020603050405020304" pitchFamily="18" charset="0"/>
              </a:rPr>
              <a:t>Firstly,</a:t>
            </a:r>
            <a:r>
              <a:rPr lang="en-US" sz="2200" dirty="0">
                <a:solidFill>
                  <a:srgbClr val="000000"/>
                </a:solidFill>
                <a:latin typeface="Times New Roman" panose="02020603050405020304" pitchFamily="18" charset="0"/>
                <a:cs typeface="Times New Roman" panose="02020603050405020304" pitchFamily="18" charset="0"/>
              </a:rPr>
              <a:t> </a:t>
            </a:r>
          </a:p>
          <a:p>
            <a:endParaRPr lang="en-US" sz="2200" dirty="0">
              <a:solidFill>
                <a:srgbClr val="000000"/>
              </a:solidFill>
              <a:latin typeface="Times New Roman" panose="02020603050405020304" pitchFamily="18" charset="0"/>
              <a:cs typeface="Times New Roman" panose="02020603050405020304" pitchFamily="18" charset="0"/>
            </a:endParaRPr>
          </a:p>
          <a:p>
            <a:endParaRPr lang="en-US" sz="2200" dirty="0">
              <a:solidFill>
                <a:srgbClr val="000000"/>
              </a:solidFill>
              <a:latin typeface="Times New Roman" panose="02020603050405020304" pitchFamily="18" charset="0"/>
              <a:cs typeface="Times New Roman" panose="02020603050405020304" pitchFamily="18" charset="0"/>
            </a:endParaRPr>
          </a:p>
          <a:p>
            <a:endParaRPr lang="en-US" sz="2200" b="1" i="1" dirty="0">
              <a:solidFill>
                <a:srgbClr val="000000"/>
              </a:solidFill>
              <a:latin typeface="Times New Roman" panose="02020603050405020304" pitchFamily="18" charset="0"/>
              <a:cs typeface="Times New Roman" panose="02020603050405020304" pitchFamily="18" charset="0"/>
            </a:endParaRPr>
          </a:p>
          <a:p>
            <a:r>
              <a:rPr lang="en-US" sz="2200" b="1" i="1" dirty="0">
                <a:solidFill>
                  <a:srgbClr val="FF0000"/>
                </a:solidFill>
                <a:latin typeface="Times New Roman" panose="02020603050405020304" pitchFamily="18" charset="0"/>
                <a:cs typeface="Times New Roman" panose="02020603050405020304" pitchFamily="18" charset="0"/>
              </a:rPr>
              <a:t>Secondly,</a:t>
            </a:r>
            <a:r>
              <a:rPr lang="en-US" sz="2200" dirty="0">
                <a:solidFill>
                  <a:srgbClr val="000000"/>
                </a:solidFill>
                <a:latin typeface="Times New Roman" panose="02020603050405020304" pitchFamily="18" charset="0"/>
                <a:cs typeface="Times New Roman" panose="02020603050405020304" pitchFamily="18" charset="0"/>
              </a:rPr>
              <a:t> </a:t>
            </a:r>
          </a:p>
          <a:p>
            <a:endParaRPr lang="en-US" sz="2200" dirty="0">
              <a:solidFill>
                <a:srgbClr val="000000"/>
              </a:solidFill>
              <a:latin typeface="Times New Roman" panose="02020603050405020304" pitchFamily="18" charset="0"/>
              <a:cs typeface="Times New Roman" panose="02020603050405020304" pitchFamily="18" charset="0"/>
            </a:endParaRPr>
          </a:p>
          <a:p>
            <a:endParaRPr lang="en-US" sz="2200" dirty="0">
              <a:solidFill>
                <a:srgbClr val="000000"/>
              </a:solidFill>
              <a:latin typeface="Times New Roman" panose="02020603050405020304" pitchFamily="18" charset="0"/>
              <a:cs typeface="Times New Roman" panose="02020603050405020304" pitchFamily="18" charset="0"/>
            </a:endParaRPr>
          </a:p>
          <a:p>
            <a:r>
              <a:rPr lang="en-US" sz="2200" b="1" i="1" dirty="0">
                <a:solidFill>
                  <a:srgbClr val="FF0000"/>
                </a:solidFill>
                <a:latin typeface="Times New Roman" panose="02020603050405020304" pitchFamily="18" charset="0"/>
                <a:cs typeface="Times New Roman" panose="02020603050405020304" pitchFamily="18" charset="0"/>
              </a:rPr>
              <a:t>Finally</a:t>
            </a:r>
          </a:p>
          <a:p>
            <a:endParaRPr lang="en-US" sz="2200" b="1" i="1" dirty="0">
              <a:solidFill>
                <a:srgbClr val="FF0000"/>
              </a:solidFill>
              <a:latin typeface="Times New Roman" panose="02020603050405020304" pitchFamily="18" charset="0"/>
              <a:cs typeface="Times New Roman" panose="02020603050405020304" pitchFamily="18" charset="0"/>
            </a:endParaRPr>
          </a:p>
          <a:p>
            <a:endParaRPr lang="en-US" sz="2200" b="1" i="1" dirty="0">
              <a:solidFill>
                <a:srgbClr val="FF0000"/>
              </a:solidFill>
              <a:latin typeface="Times New Roman" panose="02020603050405020304" pitchFamily="18" charset="0"/>
              <a:cs typeface="Times New Roman" panose="02020603050405020304" pitchFamily="18" charset="0"/>
            </a:endParaRPr>
          </a:p>
          <a:p>
            <a:endParaRPr lang="en-US" sz="2200" b="1" i="1" dirty="0">
              <a:solidFill>
                <a:srgbClr val="FF0000"/>
              </a:solidFill>
              <a:latin typeface="Times New Roman" panose="02020603050405020304" pitchFamily="18" charset="0"/>
              <a:cs typeface="Times New Roman" panose="02020603050405020304" pitchFamily="18" charset="0"/>
            </a:endParaRPr>
          </a:p>
          <a:p>
            <a:endParaRPr lang="en-US" sz="2200" b="1" i="1" dirty="0">
              <a:solidFill>
                <a:srgbClr val="FF0000"/>
              </a:solidFill>
              <a:latin typeface="Times New Roman" panose="02020603050405020304" pitchFamily="18" charset="0"/>
              <a:cs typeface="Times New Roman" panose="02020603050405020304" pitchFamily="18" charset="0"/>
            </a:endParaRPr>
          </a:p>
          <a:p>
            <a:r>
              <a:rPr lang="en-US" sz="2200" b="1" i="1" dirty="0">
                <a:solidFill>
                  <a:srgbClr val="FF0000"/>
                </a:solidFill>
                <a:latin typeface="Times New Roman" panose="02020603050405020304" pitchFamily="18" charset="0"/>
                <a:cs typeface="Times New Roman" panose="02020603050405020304" pitchFamily="18" charset="0"/>
              </a:rPr>
              <a:t>To conclude </a:t>
            </a:r>
            <a:endParaRPr lang="en-US" sz="2200" dirty="0">
              <a:solidFill>
                <a:prstClr val="black"/>
              </a:solidFill>
              <a:latin typeface="Times New Roman" panose="02020603050405020304" pitchFamily="18" charset="0"/>
              <a:cs typeface="Times New Roman" panose="02020603050405020304" pitchFamily="18" charset="0"/>
            </a:endParaRPr>
          </a:p>
        </p:txBody>
      </p:sp>
      <p:sp>
        <p:nvSpPr>
          <p:cNvPr id="4" name="Rectangle 3"/>
          <p:cNvSpPr/>
          <p:nvPr/>
        </p:nvSpPr>
        <p:spPr>
          <a:xfrm>
            <a:off x="4495801" y="21156"/>
            <a:ext cx="1962397" cy="523220"/>
          </a:xfrm>
          <a:prstGeom prst="rect">
            <a:avLst/>
          </a:prstGeom>
          <a:solidFill>
            <a:srgbClr val="FFFF00"/>
          </a:solidFill>
        </p:spPr>
        <p:txBody>
          <a:bodyPr wrap="none">
            <a:spAutoFit/>
          </a:bodyPr>
          <a:lstStyle/>
          <a:p>
            <a:r>
              <a:rPr lang="en-US" sz="2800" b="1" u="sng"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Suggestion:</a:t>
            </a: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2278857" y="1524518"/>
            <a:ext cx="8953500" cy="1061829"/>
          </a:xfrm>
          <a:prstGeom prst="rect">
            <a:avLst/>
          </a:prstGeom>
        </p:spPr>
        <p:txBody>
          <a:bodyPr wrap="square">
            <a:spAutoFit/>
          </a:bodyPr>
          <a:lstStyle/>
          <a:p>
            <a:pPr>
              <a:defRPr/>
            </a:pPr>
            <a:r>
              <a:rPr lang="en-US" sz="2100" dirty="0">
                <a:solidFill>
                  <a:srgbClr val="000000"/>
                </a:solidFill>
                <a:latin typeface="Times New Roman" panose="02020603050405020304" pitchFamily="18" charset="0"/>
                <a:cs typeface="Times New Roman" panose="02020603050405020304" pitchFamily="18" charset="0"/>
              </a:rPr>
              <a:t>air pollution comes from the factories in the city. Big cities attract a lot of both inside and outside investments, so the number of factories is increasing quickly. This makes the air extremely polluted by smoke from factories.</a:t>
            </a:r>
          </a:p>
        </p:txBody>
      </p:sp>
      <p:sp>
        <p:nvSpPr>
          <p:cNvPr id="7" name="Rectangle 6"/>
          <p:cNvSpPr/>
          <p:nvPr/>
        </p:nvSpPr>
        <p:spPr>
          <a:xfrm>
            <a:off x="2278857" y="2894139"/>
            <a:ext cx="8900886" cy="738664"/>
          </a:xfrm>
          <a:prstGeom prst="rect">
            <a:avLst/>
          </a:prstGeom>
        </p:spPr>
        <p:txBody>
          <a:bodyPr wrap="square">
            <a:spAutoFit/>
          </a:bodyPr>
          <a:lstStyle/>
          <a:p>
            <a:pPr>
              <a:defRPr/>
            </a:pPr>
            <a:r>
              <a:rPr lang="en-US" sz="2100" dirty="0">
                <a:solidFill>
                  <a:srgbClr val="000000"/>
                </a:solidFill>
                <a:latin typeface="Times New Roman" panose="02020603050405020304" pitchFamily="18" charset="0"/>
                <a:cs typeface="Times New Roman" panose="02020603050405020304" pitchFamily="18" charset="0"/>
              </a:rPr>
              <a:t>that there are too many transportation means also makes this problem worse. Exhaust from cars, motorbike is one of the factors that make the air polluted. </a:t>
            </a:r>
          </a:p>
        </p:txBody>
      </p:sp>
      <p:sp>
        <p:nvSpPr>
          <p:cNvPr id="8" name="Rectangle 7"/>
          <p:cNvSpPr/>
          <p:nvPr/>
        </p:nvSpPr>
        <p:spPr>
          <a:xfrm>
            <a:off x="2264343" y="3892629"/>
            <a:ext cx="8915400" cy="1384995"/>
          </a:xfrm>
          <a:prstGeom prst="rect">
            <a:avLst/>
          </a:prstGeom>
        </p:spPr>
        <p:txBody>
          <a:bodyPr wrap="square">
            <a:spAutoFit/>
          </a:bodyPr>
          <a:lstStyle/>
          <a:p>
            <a:pPr>
              <a:defRPr/>
            </a:pPr>
            <a:r>
              <a:rPr lang="en-US" sz="2100" dirty="0">
                <a:solidFill>
                  <a:prstClr val="black"/>
                </a:solidFill>
                <a:latin typeface="Times New Roman" panose="02020603050405020304" pitchFamily="18" charset="0"/>
                <a:cs typeface="Times New Roman" panose="02020603050405020304" pitchFamily="18" charset="0"/>
              </a:rPr>
              <a:t>the city is noisy. Noise pollution come from machines, vehicles, industrial factories. It may affect the mind, health and behavior. It may cause physically discomfort and temporary or permanent damage to hearing. It causes headache and irritability. It may cause deafness, stress and high-blood pressure</a:t>
            </a:r>
            <a:endParaRPr lang="en-US" sz="2100" dirty="0">
              <a:solidFill>
                <a:srgbClr val="0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2221707" y="5563850"/>
            <a:ext cx="9067800" cy="738664"/>
          </a:xfrm>
          <a:prstGeom prst="rect">
            <a:avLst/>
          </a:prstGeom>
        </p:spPr>
        <p:txBody>
          <a:bodyPr wrap="square">
            <a:spAutoFit/>
          </a:bodyPr>
          <a:lstStyle/>
          <a:p>
            <a:pPr>
              <a:defRPr/>
            </a:pPr>
            <a:r>
              <a:rPr lang="en-US" sz="2100" dirty="0">
                <a:solidFill>
                  <a:srgbClr val="000000"/>
                </a:solidFill>
                <a:latin typeface="Times New Roman" panose="02020603050405020304" pitchFamily="18" charset="0"/>
                <a:cs typeface="Times New Roman" panose="02020603050405020304" pitchFamily="18" charset="0"/>
              </a:rPr>
              <a:t>air pollution, which contributes to making more and more people get many serious diseases, such as lung cancer, tuberculosis and so on, is a big drawback of city life.</a:t>
            </a:r>
            <a:endParaRPr lang="en-US" sz="21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26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86125" y="637135"/>
            <a:ext cx="9080500" cy="4555093"/>
          </a:xfrm>
          <a:prstGeom prst="rect">
            <a:avLst/>
          </a:prstGeom>
        </p:spPr>
        <p:txBody>
          <a:bodyPr wrap="square">
            <a:spAutoFit/>
          </a:bodyPr>
          <a:lstStyle/>
          <a:p>
            <a:pPr>
              <a:defRPr/>
            </a:pPr>
            <a:r>
              <a:rPr lang="en-US" sz="2400" dirty="0">
                <a:solidFill>
                  <a:srgbClr val="000000"/>
                </a:solidFill>
                <a:latin typeface="Times New Roman" panose="02020603050405020304" pitchFamily="18" charset="0"/>
                <a:cs typeface="Times New Roman" panose="02020603050405020304" pitchFamily="18" charset="0"/>
              </a:rPr>
              <a:t>There are a lot of disadvantages of living in a big city, air pollution is among the most serious problems. </a:t>
            </a:r>
          </a:p>
          <a:p>
            <a:pPr>
              <a:defRPr/>
            </a:pPr>
            <a:r>
              <a:rPr lang="en-US" sz="2200" b="1" i="1" dirty="0">
                <a:solidFill>
                  <a:srgbClr val="FF0000"/>
                </a:solidFill>
                <a:latin typeface="Times New Roman" panose="02020603050405020304" pitchFamily="18" charset="0"/>
                <a:cs typeface="Times New Roman" panose="02020603050405020304" pitchFamily="18" charset="0"/>
              </a:rPr>
              <a:t>Firstly,</a:t>
            </a:r>
            <a:r>
              <a:rPr lang="en-US" sz="2200" dirty="0">
                <a:solidFill>
                  <a:srgbClr val="000000"/>
                </a:solidFill>
                <a:latin typeface="Times New Roman" panose="02020603050405020304" pitchFamily="18" charset="0"/>
                <a:cs typeface="Times New Roman" panose="02020603050405020304" pitchFamily="18" charset="0"/>
              </a:rPr>
              <a:t> </a:t>
            </a:r>
          </a:p>
          <a:p>
            <a:pPr>
              <a:defRPr/>
            </a:pPr>
            <a:endParaRPr lang="en-US" sz="2200" dirty="0">
              <a:solidFill>
                <a:srgbClr val="000000"/>
              </a:solidFill>
              <a:latin typeface="Times New Roman" panose="02020603050405020304" pitchFamily="18" charset="0"/>
              <a:cs typeface="Times New Roman" panose="02020603050405020304" pitchFamily="18" charset="0"/>
            </a:endParaRPr>
          </a:p>
          <a:p>
            <a:pPr>
              <a:defRPr/>
            </a:pPr>
            <a:endParaRPr lang="en-US" sz="2200" dirty="0">
              <a:solidFill>
                <a:srgbClr val="000000"/>
              </a:solidFill>
              <a:latin typeface="Times New Roman" panose="02020603050405020304" pitchFamily="18" charset="0"/>
              <a:cs typeface="Times New Roman" panose="02020603050405020304" pitchFamily="18" charset="0"/>
            </a:endParaRPr>
          </a:p>
          <a:p>
            <a:pPr>
              <a:defRPr/>
            </a:pPr>
            <a:endParaRPr lang="en-US" sz="2200" b="1" i="1" dirty="0">
              <a:solidFill>
                <a:srgbClr val="000000"/>
              </a:solidFill>
              <a:latin typeface="Times New Roman" panose="02020603050405020304" pitchFamily="18" charset="0"/>
              <a:cs typeface="Times New Roman" panose="02020603050405020304" pitchFamily="18" charset="0"/>
            </a:endParaRPr>
          </a:p>
          <a:p>
            <a:pPr>
              <a:defRPr/>
            </a:pPr>
            <a:r>
              <a:rPr lang="en-US" sz="2200" b="1" i="1" dirty="0">
                <a:solidFill>
                  <a:srgbClr val="FF0000"/>
                </a:solidFill>
                <a:latin typeface="Times New Roman" panose="02020603050405020304" pitchFamily="18" charset="0"/>
                <a:cs typeface="Times New Roman" panose="02020603050405020304" pitchFamily="18" charset="0"/>
              </a:rPr>
              <a:t>Secondly,</a:t>
            </a:r>
            <a:r>
              <a:rPr lang="en-US" sz="2200" dirty="0">
                <a:solidFill>
                  <a:srgbClr val="000000"/>
                </a:solidFill>
                <a:latin typeface="Times New Roman" panose="02020603050405020304" pitchFamily="18" charset="0"/>
                <a:cs typeface="Times New Roman" panose="02020603050405020304" pitchFamily="18" charset="0"/>
              </a:rPr>
              <a:t> </a:t>
            </a:r>
          </a:p>
          <a:p>
            <a:pPr>
              <a:defRPr/>
            </a:pPr>
            <a:endParaRPr lang="en-US" sz="2200" dirty="0">
              <a:solidFill>
                <a:srgbClr val="000000"/>
              </a:solidFill>
              <a:latin typeface="Times New Roman" panose="02020603050405020304" pitchFamily="18" charset="0"/>
              <a:cs typeface="Times New Roman" panose="02020603050405020304" pitchFamily="18" charset="0"/>
            </a:endParaRPr>
          </a:p>
          <a:p>
            <a:pPr>
              <a:defRPr/>
            </a:pPr>
            <a:endParaRPr lang="en-US" sz="2200" dirty="0">
              <a:solidFill>
                <a:srgbClr val="000000"/>
              </a:solidFill>
              <a:latin typeface="Times New Roman" panose="02020603050405020304" pitchFamily="18" charset="0"/>
              <a:cs typeface="Times New Roman" panose="02020603050405020304" pitchFamily="18" charset="0"/>
            </a:endParaRPr>
          </a:p>
          <a:p>
            <a:pPr>
              <a:defRPr/>
            </a:pPr>
            <a:endParaRPr lang="en-US" sz="2200" b="1" i="1" dirty="0">
              <a:solidFill>
                <a:srgbClr val="FF0000"/>
              </a:solidFill>
              <a:latin typeface="Times New Roman" panose="02020603050405020304" pitchFamily="18" charset="0"/>
              <a:cs typeface="Times New Roman" panose="02020603050405020304" pitchFamily="18" charset="0"/>
            </a:endParaRPr>
          </a:p>
          <a:p>
            <a:pPr>
              <a:defRPr/>
            </a:pPr>
            <a:endParaRPr lang="en-US" sz="2200" b="1" i="1" dirty="0">
              <a:solidFill>
                <a:srgbClr val="FF0000"/>
              </a:solidFill>
              <a:latin typeface="Times New Roman" panose="02020603050405020304" pitchFamily="18" charset="0"/>
              <a:cs typeface="Times New Roman" panose="02020603050405020304" pitchFamily="18" charset="0"/>
            </a:endParaRPr>
          </a:p>
          <a:p>
            <a:pPr>
              <a:defRPr/>
            </a:pPr>
            <a:endParaRPr lang="en-US" sz="2200" b="1" i="1" dirty="0">
              <a:solidFill>
                <a:srgbClr val="FF0000"/>
              </a:solidFill>
              <a:latin typeface="Times New Roman" panose="02020603050405020304" pitchFamily="18" charset="0"/>
              <a:cs typeface="Times New Roman" panose="02020603050405020304" pitchFamily="18" charset="0"/>
            </a:endParaRPr>
          </a:p>
          <a:p>
            <a:pPr>
              <a:defRPr/>
            </a:pPr>
            <a:r>
              <a:rPr lang="en-US" sz="2200" b="1" i="1" dirty="0">
                <a:solidFill>
                  <a:srgbClr val="FF0000"/>
                </a:solidFill>
                <a:latin typeface="Times New Roman" panose="02020603050405020304" pitchFamily="18" charset="0"/>
                <a:cs typeface="Times New Roman" panose="02020603050405020304" pitchFamily="18" charset="0"/>
              </a:rPr>
              <a:t>To conclude </a:t>
            </a:r>
            <a:endParaRPr lang="en-US" sz="2200" dirty="0">
              <a:solidFill>
                <a:prstClr val="black"/>
              </a:solidFill>
              <a:latin typeface="Times New Roman" panose="02020603050405020304" pitchFamily="18" charset="0"/>
              <a:cs typeface="Times New Roman" panose="02020603050405020304" pitchFamily="18" charset="0"/>
            </a:endParaRPr>
          </a:p>
        </p:txBody>
      </p:sp>
      <p:sp>
        <p:nvSpPr>
          <p:cNvPr id="4" name="Rectangle 3"/>
          <p:cNvSpPr/>
          <p:nvPr/>
        </p:nvSpPr>
        <p:spPr>
          <a:xfrm>
            <a:off x="4495801" y="21156"/>
            <a:ext cx="1962397" cy="523220"/>
          </a:xfrm>
          <a:prstGeom prst="rect">
            <a:avLst/>
          </a:prstGeom>
          <a:solidFill>
            <a:srgbClr val="FFFF00"/>
          </a:solidFill>
        </p:spPr>
        <p:txBody>
          <a:bodyPr wrap="none">
            <a:spAutoFit/>
          </a:bodyPr>
          <a:lstStyle/>
          <a:p>
            <a:pPr>
              <a:defRPr/>
            </a:pPr>
            <a:r>
              <a:rPr lang="en-US" sz="2800" b="1" u="sng"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Suggestion:</a:t>
            </a: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2486125" y="1621594"/>
            <a:ext cx="8953500" cy="1200329"/>
          </a:xfrm>
          <a:prstGeom prst="rect">
            <a:avLst/>
          </a:prstGeom>
        </p:spPr>
        <p:txBody>
          <a:bodyPr wrap="square">
            <a:spAutoFit/>
          </a:bodyPr>
          <a:lstStyle/>
          <a:p>
            <a:pPr>
              <a:defRPr/>
            </a:pPr>
            <a:r>
              <a:rPr lang="en-US" sz="2400" dirty="0">
                <a:solidFill>
                  <a:prstClr val="black"/>
                </a:solidFill>
                <a:latin typeface="Times New Roman" panose="02020603050405020304" pitchFamily="18" charset="0"/>
                <a:ea typeface="Times New Roman" panose="02020603050405020304" pitchFamily="18" charset="0"/>
              </a:rPr>
              <a:t>public services such as health service, postal service cost a lot. This is because the development of big cites is faster and faster, these big cities become big economic centers of country. </a:t>
            </a:r>
            <a:endParaRPr lang="en-US" sz="2100" dirty="0">
              <a:solidFill>
                <a:srgbClr val="0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2486125" y="3021552"/>
            <a:ext cx="8900886" cy="1569660"/>
          </a:xfrm>
          <a:prstGeom prst="rect">
            <a:avLst/>
          </a:prstGeom>
        </p:spPr>
        <p:txBody>
          <a:bodyPr wrap="square">
            <a:spAutoFit/>
          </a:bodyPr>
          <a:lstStyle/>
          <a:p>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price of food in big city is also much higher than in other area. Vegetables and fruits, which are really cheap in the villages, cost a lot in the urban area. This makes it difficult for people to consume healthy food. </a:t>
            </a:r>
            <a:endParaRPr lang="en-US" sz="2400"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2428975" y="5062552"/>
            <a:ext cx="9067800" cy="1200329"/>
          </a:xfrm>
          <a:prstGeom prst="rect">
            <a:avLst/>
          </a:prstGeom>
        </p:spPr>
        <p:txBody>
          <a:bodyPr wrap="square">
            <a:spAutoFit/>
          </a:bodyPr>
          <a:lstStyle/>
          <a:p>
            <a:pPr>
              <a:defRPr/>
            </a:pPr>
            <a:r>
              <a:rPr lang="en-US" sz="2400" dirty="0">
                <a:solidFill>
                  <a:prstClr val="black"/>
                </a:solidFill>
                <a:latin typeface="Times New Roman" panose="02020603050405020304" pitchFamily="18" charset="0"/>
                <a:ea typeface="Times New Roman" panose="02020603050405020304" pitchFamily="18" charset="0"/>
              </a:rPr>
              <a:t>it is not easy to live in a big city, especially for the poor and workers because they have to pay too much for public services while their salary is too low.</a:t>
            </a:r>
            <a:r>
              <a:rPr lang="en-US" sz="2100" dirty="0">
                <a:solidFill>
                  <a:srgbClr val="000000"/>
                </a:solidFill>
                <a:latin typeface="Times New Roman" panose="02020603050405020304" pitchFamily="18" charset="0"/>
                <a:cs typeface="Times New Roman" panose="02020603050405020304" pitchFamily="18" charset="0"/>
              </a:rPr>
              <a:t>.</a:t>
            </a:r>
            <a:endParaRPr lang="en-US" sz="2100" dirty="0">
              <a:solidFill>
                <a:prstClr val="black"/>
              </a:solidFill>
              <a:latin typeface="Times New Roman" panose="02020603050405020304" pitchFamily="18" charset="0"/>
              <a:cs typeface="Times New Roman" panose="02020603050405020304" pitchFamily="18" charset="0"/>
            </a:endParaRPr>
          </a:p>
        </p:txBody>
      </p:sp>
      <p:pic>
        <p:nvPicPr>
          <p:cNvPr id="10" name="Google Shape;270;p36"/>
          <p:cNvPicPr preferRelativeResize="0"/>
          <p:nvPr/>
        </p:nvPicPr>
        <p:blipFill>
          <a:blip r:embed="rId2">
            <a:alphaModFix/>
          </a:blip>
          <a:stretch>
            <a:fillRect/>
          </a:stretch>
        </p:blipFill>
        <p:spPr>
          <a:xfrm>
            <a:off x="-1438590" y="4189013"/>
            <a:ext cx="3867565" cy="3389432"/>
          </a:xfrm>
          <a:prstGeom prst="rect">
            <a:avLst/>
          </a:prstGeom>
          <a:noFill/>
          <a:ln>
            <a:noFill/>
          </a:ln>
        </p:spPr>
      </p:pic>
    </p:spTree>
    <p:extLst>
      <p:ext uri="{BB962C8B-B14F-4D97-AF65-F5344CB8AC3E}">
        <p14:creationId xmlns:p14="http://schemas.microsoft.com/office/powerpoint/2010/main" val="331324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Google Shape;357;p43"/>
          <p:cNvPicPr preferRelativeResize="0"/>
          <p:nvPr/>
        </p:nvPicPr>
        <p:blipFill>
          <a:blip r:embed="rId3">
            <a:alphaModFix/>
          </a:blip>
          <a:stretch>
            <a:fillRect/>
          </a:stretch>
        </p:blipFill>
        <p:spPr>
          <a:xfrm rot="-49745">
            <a:off x="2667176" y="2563233"/>
            <a:ext cx="2232632" cy="2952504"/>
          </a:xfrm>
          <a:prstGeom prst="rect">
            <a:avLst/>
          </a:prstGeom>
          <a:noFill/>
          <a:ln>
            <a:noFill/>
          </a:ln>
        </p:spPr>
      </p:pic>
      <p:pic>
        <p:nvPicPr>
          <p:cNvPr id="358" name="Google Shape;358;p43"/>
          <p:cNvPicPr preferRelativeResize="0"/>
          <p:nvPr/>
        </p:nvPicPr>
        <p:blipFill rotWithShape="1">
          <a:blip r:embed="rId4">
            <a:alphaModFix/>
          </a:blip>
          <a:srcRect l="3358" t="23583" r="3358" b="2276"/>
          <a:stretch/>
        </p:blipFill>
        <p:spPr>
          <a:xfrm rot="-53802">
            <a:off x="1198070" y="3966346"/>
            <a:ext cx="842605" cy="1599791"/>
          </a:xfrm>
          <a:prstGeom prst="rect">
            <a:avLst/>
          </a:prstGeom>
          <a:noFill/>
          <a:ln>
            <a:noFill/>
          </a:ln>
        </p:spPr>
      </p:pic>
      <p:pic>
        <p:nvPicPr>
          <p:cNvPr id="359" name="Google Shape;359;p43"/>
          <p:cNvPicPr preferRelativeResize="0"/>
          <p:nvPr/>
        </p:nvPicPr>
        <p:blipFill>
          <a:blip r:embed="rId5">
            <a:alphaModFix/>
          </a:blip>
          <a:stretch>
            <a:fillRect/>
          </a:stretch>
        </p:blipFill>
        <p:spPr>
          <a:xfrm rot="-136695">
            <a:off x="813273" y="3333348"/>
            <a:ext cx="1611745" cy="2873285"/>
          </a:xfrm>
          <a:prstGeom prst="rect">
            <a:avLst/>
          </a:prstGeom>
          <a:noFill/>
          <a:ln>
            <a:noFill/>
          </a:ln>
        </p:spPr>
      </p:pic>
      <p:pic>
        <p:nvPicPr>
          <p:cNvPr id="360" name="Google Shape;360;p43"/>
          <p:cNvPicPr preferRelativeResize="0"/>
          <p:nvPr/>
        </p:nvPicPr>
        <p:blipFill>
          <a:blip r:embed="rId6">
            <a:alphaModFix/>
          </a:blip>
          <a:stretch>
            <a:fillRect/>
          </a:stretch>
        </p:blipFill>
        <p:spPr>
          <a:xfrm rot="12926">
            <a:off x="2181364" y="2027604"/>
            <a:ext cx="3272123" cy="4125211"/>
          </a:xfrm>
          <a:prstGeom prst="rect">
            <a:avLst/>
          </a:prstGeom>
          <a:noFill/>
          <a:ln>
            <a:noFill/>
          </a:ln>
        </p:spPr>
      </p:pic>
      <p:pic>
        <p:nvPicPr>
          <p:cNvPr id="363" name="Google Shape;363;p43"/>
          <p:cNvPicPr preferRelativeResize="0"/>
          <p:nvPr/>
        </p:nvPicPr>
        <p:blipFill>
          <a:blip r:embed="rId7">
            <a:alphaModFix/>
          </a:blip>
          <a:stretch>
            <a:fillRect/>
          </a:stretch>
        </p:blipFill>
        <p:spPr>
          <a:xfrm rot="148029">
            <a:off x="5261378" y="2841499"/>
            <a:ext cx="1000004" cy="3125575"/>
          </a:xfrm>
          <a:prstGeom prst="rect">
            <a:avLst/>
          </a:prstGeom>
          <a:noFill/>
          <a:ln>
            <a:noFill/>
          </a:ln>
        </p:spPr>
      </p:pic>
      <p:sp>
        <p:nvSpPr>
          <p:cNvPr id="2" name="Text Placeholder 1"/>
          <p:cNvSpPr>
            <a:spLocks noGrp="1"/>
          </p:cNvSpPr>
          <p:nvPr>
            <p:ph type="body" idx="1"/>
          </p:nvPr>
        </p:nvSpPr>
        <p:spPr>
          <a:xfrm>
            <a:off x="6501447" y="3041583"/>
            <a:ext cx="4802208" cy="2274125"/>
          </a:xfrm>
        </p:spPr>
        <p:txBody>
          <a:bodyPr/>
          <a:lstStyle/>
          <a:p>
            <a:pPr marL="169329" indent="0">
              <a:buNone/>
            </a:pPr>
            <a:r>
              <a:rPr lang="en-US" sz="4000" dirty="0">
                <a:solidFill>
                  <a:srgbClr val="C00000"/>
                </a:solidFill>
              </a:rPr>
              <a:t>REMEMBER WHAT HAVE YOU LEARNT TODAY!</a:t>
            </a:r>
          </a:p>
        </p:txBody>
      </p:sp>
    </p:spTree>
    <p:extLst>
      <p:ext uri="{BB962C8B-B14F-4D97-AF65-F5344CB8AC3E}">
        <p14:creationId xmlns:p14="http://schemas.microsoft.com/office/powerpoint/2010/main" val="3800384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5"/>
          <p:cNvSpPr txBox="1">
            <a:spLocks noGrp="1"/>
          </p:cNvSpPr>
          <p:nvPr>
            <p:ph type="title"/>
          </p:nvPr>
        </p:nvSpPr>
        <p:spPr>
          <a:xfrm>
            <a:off x="1498350" y="570635"/>
            <a:ext cx="10272000" cy="763600"/>
          </a:xfrm>
          <a:prstGeom prst="rect">
            <a:avLst/>
          </a:prstGeom>
        </p:spPr>
        <p:txBody>
          <a:bodyPr spcFirstLastPara="1" wrap="square" lIns="121900" tIns="121900" rIns="121900" bIns="121900" anchor="t" anchorCtr="0">
            <a:noAutofit/>
          </a:bodyPr>
          <a:lstStyle/>
          <a:p>
            <a:r>
              <a:rPr lang="en" sz="4400" dirty="0"/>
              <a:t>HOME WORK</a:t>
            </a:r>
            <a:endParaRPr sz="4400" dirty="0"/>
          </a:p>
        </p:txBody>
      </p:sp>
      <p:pic>
        <p:nvPicPr>
          <p:cNvPr id="376" name="Google Shape;376;p45"/>
          <p:cNvPicPr preferRelativeResize="0"/>
          <p:nvPr/>
        </p:nvPicPr>
        <p:blipFill>
          <a:blip r:embed="rId3">
            <a:alphaModFix/>
          </a:blip>
          <a:stretch>
            <a:fillRect/>
          </a:stretch>
        </p:blipFill>
        <p:spPr>
          <a:xfrm>
            <a:off x="10514334" y="5468034"/>
            <a:ext cx="1800933" cy="1800933"/>
          </a:xfrm>
          <a:prstGeom prst="rect">
            <a:avLst/>
          </a:prstGeom>
          <a:noFill/>
          <a:ln>
            <a:noFill/>
          </a:ln>
        </p:spPr>
      </p:pic>
      <p:pic>
        <p:nvPicPr>
          <p:cNvPr id="377" name="Google Shape;377;p45"/>
          <p:cNvPicPr preferRelativeResize="0"/>
          <p:nvPr/>
        </p:nvPicPr>
        <p:blipFill>
          <a:blip r:embed="rId4">
            <a:alphaModFix/>
          </a:blip>
          <a:stretch>
            <a:fillRect/>
          </a:stretch>
        </p:blipFill>
        <p:spPr>
          <a:xfrm>
            <a:off x="214021" y="570635"/>
            <a:ext cx="4632299" cy="5747354"/>
          </a:xfrm>
          <a:prstGeom prst="rect">
            <a:avLst/>
          </a:prstGeom>
          <a:noFill/>
          <a:ln>
            <a:noFill/>
          </a:ln>
        </p:spPr>
      </p:pic>
      <p:sp>
        <p:nvSpPr>
          <p:cNvPr id="17" name="Rectangle 16">
            <a:hlinkClick r:id="" action="ppaction://noaction"/>
          </p:cNvPr>
          <p:cNvSpPr>
            <a:spLocks noChangeArrowheads="1"/>
          </p:cNvSpPr>
          <p:nvPr/>
        </p:nvSpPr>
        <p:spPr bwMode="auto">
          <a:xfrm>
            <a:off x="3933578" y="1783329"/>
            <a:ext cx="760525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3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Learn the new words by heart. ​</a:t>
            </a:r>
            <a:endParaRPr lang="en-US" sz="3200" dirty="0">
              <a:solidFill>
                <a:srgbClr val="C00000"/>
              </a:solidFill>
              <a:latin typeface=".VnTime" panose="020B7200000000000000" pitchFamily="34" charset="0"/>
              <a:ea typeface="Times New Roman" panose="02020603050405020304" pitchFamily="18" charset="0"/>
              <a:cs typeface="Times New Roman" panose="02020603050405020304" pitchFamily="18" charset="0"/>
            </a:endParaRPr>
          </a:p>
          <a:p>
            <a:r>
              <a:rPr lang="en-US" sz="3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Write a paragraph about the disadvantages/drawbacks of city life.</a:t>
            </a:r>
            <a:endParaRPr lang="en-US" sz="3200" dirty="0">
              <a:solidFill>
                <a:srgbClr val="C00000"/>
              </a:solidFill>
              <a:latin typeface=".VnTime" panose="020B7200000000000000" pitchFamily="34" charset="0"/>
              <a:ea typeface="Times New Roman" panose="02020603050405020304" pitchFamily="18" charset="0"/>
              <a:cs typeface="Times New Roman" panose="02020603050405020304" pitchFamily="18" charset="0"/>
            </a:endParaRPr>
          </a:p>
          <a:p>
            <a:r>
              <a:rPr lang="en-US" sz="3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Do exercises </a:t>
            </a:r>
            <a:r>
              <a:rPr lang="en-US" sz="3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E1</a:t>
            </a:r>
            <a:r>
              <a:rPr lang="en-US" sz="3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2 in workbook (page 15)​</a:t>
            </a:r>
            <a:endParaRPr lang="en-US" sz="3200" dirty="0">
              <a:solidFill>
                <a:srgbClr val="C00000"/>
              </a:solidFill>
              <a:latin typeface=".VnTime" panose="020B7200000000000000" pitchFamily="34" charset="0"/>
              <a:ea typeface="Times New Roman" panose="02020603050405020304" pitchFamily="18" charset="0"/>
              <a:cs typeface="Times New Roman" panose="02020603050405020304" pitchFamily="18" charset="0"/>
            </a:endParaRPr>
          </a:p>
          <a:p>
            <a:r>
              <a:rPr lang="en-US" sz="3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Prepare for Unit 2: Looking back (New words, grammar)​</a:t>
            </a:r>
            <a:endParaRPr lang="en-US" sz="3200" dirty="0">
              <a:solidFill>
                <a:srgbClr val="C00000"/>
              </a:solidFill>
              <a:latin typeface=".VnTime" panose="020B7200000000000000" pitchFamily="34" charset="0"/>
              <a:ea typeface="Times New Roman" panose="02020603050405020304" pitchFamily="18" charset="0"/>
              <a:cs typeface="Times New Roman" panose="02020603050405020304" pitchFamily="18" charset="0"/>
            </a:endParaRPr>
          </a:p>
          <a:p>
            <a:pPr>
              <a:buFontTx/>
              <a:buChar char="-"/>
            </a:pPr>
            <a:endParaRPr lang="en-US" sz="3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2363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4"/>
          <p:cNvSpPr txBox="1">
            <a:spLocks noGrp="1"/>
          </p:cNvSpPr>
          <p:nvPr>
            <p:ph type="title"/>
          </p:nvPr>
        </p:nvSpPr>
        <p:spPr>
          <a:xfrm>
            <a:off x="2184935" y="2755888"/>
            <a:ext cx="6543954" cy="1719860"/>
          </a:xfrm>
          <a:prstGeom prst="rect">
            <a:avLst/>
          </a:prstGeom>
        </p:spPr>
        <p:txBody>
          <a:bodyPr spcFirstLastPara="1" wrap="square" lIns="121900" tIns="121900" rIns="121900" bIns="121900" anchor="t" anchorCtr="0">
            <a:noAutofit/>
          </a:bodyPr>
          <a:lstStyle/>
          <a:p>
            <a:r>
              <a:rPr lang="en" sz="7200" dirty="0"/>
              <a:t>VOCABULARY</a:t>
            </a:r>
            <a:endParaRPr sz="7200" dirty="0"/>
          </a:p>
        </p:txBody>
      </p:sp>
      <p:pic>
        <p:nvPicPr>
          <p:cNvPr id="243" name="Google Shape;243;p34"/>
          <p:cNvPicPr preferRelativeResize="0"/>
          <p:nvPr/>
        </p:nvPicPr>
        <p:blipFill>
          <a:blip r:embed="rId3">
            <a:alphaModFix/>
          </a:blip>
          <a:stretch>
            <a:fillRect/>
          </a:stretch>
        </p:blipFill>
        <p:spPr>
          <a:xfrm>
            <a:off x="7808634" y="3149600"/>
            <a:ext cx="5904133" cy="4730165"/>
          </a:xfrm>
          <a:prstGeom prst="rect">
            <a:avLst/>
          </a:prstGeom>
          <a:noFill/>
          <a:ln>
            <a:noFill/>
          </a:ln>
        </p:spPr>
      </p:pic>
    </p:spTree>
    <p:extLst>
      <p:ext uri="{BB962C8B-B14F-4D97-AF65-F5344CB8AC3E}">
        <p14:creationId xmlns:p14="http://schemas.microsoft.com/office/powerpoint/2010/main" val="3137925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990100" y="2137198"/>
            <a:ext cx="7242000" cy="10464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High cost of living</a:t>
            </a:r>
            <a:br>
              <a:rPr lang="en-US" sz="2800" b="1" i="1" kern="1200" dirty="0">
                <a:solidFill>
                  <a:srgbClr val="0070C0"/>
                </a:solidFill>
                <a:latin typeface="Times New Roman" panose="02020603050405020304" pitchFamily="18" charset="0"/>
                <a:ea typeface="+mn-ea"/>
                <a:cs typeface="Times New Roman" panose="02020603050405020304" pitchFamily="18" charset="0"/>
              </a:rPr>
            </a:br>
            <a:endParaRPr kumimoji="0" lang="en-US" sz="2800" b="1" i="1"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3990100" y="3008992"/>
            <a:ext cx="3492180" cy="529328"/>
          </a:xfrm>
          <a:prstGeom prst="rect">
            <a:avLst/>
          </a:prstGeom>
        </p:spPr>
        <p:txBody>
          <a:bodyPr wrap="square">
            <a:spAutoFit/>
          </a:bodyPr>
          <a:lstStyle/>
          <a:p>
            <a:pPr lvl="0">
              <a:defRPr/>
            </a:pPr>
            <a:r>
              <a:rPr kumimoji="0" lang="en-US" sz="2800" b="1" i="1"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lang="en-US" sz="2800" b="1" i="1" dirty="0">
                <a:solidFill>
                  <a:srgbClr val="0070C0"/>
                </a:solidFill>
                <a:latin typeface="Times New Roman" panose="02020603050405020304" pitchFamily="18" charset="0"/>
                <a:cs typeface="Times New Roman" panose="02020603050405020304" pitchFamily="18" charset="0"/>
              </a:rPr>
              <a:t>c</a:t>
            </a:r>
            <a:r>
              <a:rPr kumimoji="0" lang="en-US" sz="2800" b="1" i="1"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rime </a:t>
            </a:r>
            <a:r>
              <a:rPr lang="en-US" sz="2800" dirty="0">
                <a:solidFill>
                  <a:srgbClr val="333333"/>
                </a:solidFill>
                <a:latin typeface="Times New Roman" panose="02020603050405020304" pitchFamily="18" charset="0"/>
                <a:cs typeface="Times New Roman" panose="02020603050405020304" pitchFamily="18" charset="0"/>
              </a:rPr>
              <a:t>/</a:t>
            </a:r>
            <a:r>
              <a:rPr lang="en-US" sz="2800" dirty="0" err="1">
                <a:solidFill>
                  <a:srgbClr val="333333"/>
                </a:solidFill>
                <a:latin typeface="Times New Roman" panose="02020603050405020304" pitchFamily="18" charset="0"/>
                <a:cs typeface="Times New Roman" panose="02020603050405020304" pitchFamily="18" charset="0"/>
              </a:rPr>
              <a:t>kraɪm</a:t>
            </a:r>
            <a:r>
              <a:rPr lang="en-US" sz="2800" dirty="0">
                <a:solidFill>
                  <a:srgbClr val="333333"/>
                </a:solidFill>
                <a:latin typeface="Times New Roman" panose="02020603050405020304" pitchFamily="18" charset="0"/>
                <a:cs typeface="Times New Roman" panose="02020603050405020304" pitchFamily="18" charset="0"/>
              </a:rPr>
              <a:t>/ (n)</a:t>
            </a:r>
            <a:endParaRPr kumimoji="0" lang="en-US" sz="2800" b="1" i="1"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5" name="Rectangle 4"/>
          <p:cNvSpPr/>
          <p:nvPr/>
        </p:nvSpPr>
        <p:spPr>
          <a:xfrm>
            <a:off x="3990100" y="3785482"/>
            <a:ext cx="3492180" cy="529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lang="en-US" sz="2800" b="1" i="1" dirty="0">
                <a:solidFill>
                  <a:srgbClr val="0070C0"/>
                </a:solidFill>
                <a:latin typeface="Times New Roman" panose="02020603050405020304" pitchFamily="18" charset="0"/>
                <a:cs typeface="Times New Roman" panose="02020603050405020304" pitchFamily="18" charset="0"/>
              </a:rPr>
              <a:t>metro</a:t>
            </a:r>
            <a:endParaRPr kumimoji="0" lang="en-US" sz="2800" b="1" i="1"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14" name="Rectangle 13"/>
          <p:cNvSpPr/>
          <p:nvPr/>
        </p:nvSpPr>
        <p:spPr>
          <a:xfrm>
            <a:off x="3990100" y="4561972"/>
            <a:ext cx="3492180" cy="529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Overcrowding (n)</a:t>
            </a:r>
          </a:p>
        </p:txBody>
      </p:sp>
      <p:sp>
        <p:nvSpPr>
          <p:cNvPr id="15" name="Google Shape;242;p34"/>
          <p:cNvSpPr txBox="1">
            <a:spLocks/>
          </p:cNvSpPr>
          <p:nvPr/>
        </p:nvSpPr>
        <p:spPr>
          <a:xfrm>
            <a:off x="4808062" y="399035"/>
            <a:ext cx="6543954" cy="171986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6C503E"/>
              </a:buClr>
              <a:buSzPts val="5000"/>
              <a:buFont typeface="PT Serif"/>
              <a:buNone/>
              <a:defRPr sz="6400" b="0" i="0" u="none" strike="noStrike" cap="none">
                <a:solidFill>
                  <a:srgbClr val="6C503E"/>
                </a:solidFill>
                <a:latin typeface="PT Serif"/>
                <a:ea typeface="PT Serif"/>
                <a:cs typeface="PT Serif"/>
                <a:sym typeface="PT Serif"/>
              </a:defRPr>
            </a:lvl1pPr>
            <a:lvl2pPr marR="0" lvl="1" algn="r" rtl="0">
              <a:lnSpc>
                <a:spcPct val="100000"/>
              </a:lnSpc>
              <a:spcBef>
                <a:spcPts val="0"/>
              </a:spcBef>
              <a:spcAft>
                <a:spcPts val="0"/>
              </a:spcAft>
              <a:buClr>
                <a:srgbClr val="6C503E"/>
              </a:buClr>
              <a:buSzPts val="5000"/>
              <a:buFont typeface="PT Serif"/>
              <a:buNone/>
              <a:defRPr sz="6667" b="0" i="0" u="none" strike="noStrike" cap="none">
                <a:solidFill>
                  <a:srgbClr val="6C503E"/>
                </a:solidFill>
                <a:latin typeface="PT Serif"/>
                <a:ea typeface="PT Serif"/>
                <a:cs typeface="PT Serif"/>
                <a:sym typeface="PT Serif"/>
              </a:defRPr>
            </a:lvl2pPr>
            <a:lvl3pPr marR="0" lvl="2" algn="r" rtl="0">
              <a:lnSpc>
                <a:spcPct val="100000"/>
              </a:lnSpc>
              <a:spcBef>
                <a:spcPts val="0"/>
              </a:spcBef>
              <a:spcAft>
                <a:spcPts val="0"/>
              </a:spcAft>
              <a:buClr>
                <a:srgbClr val="6C503E"/>
              </a:buClr>
              <a:buSzPts val="5000"/>
              <a:buFont typeface="PT Serif"/>
              <a:buNone/>
              <a:defRPr sz="6667" b="0" i="0" u="none" strike="noStrike" cap="none">
                <a:solidFill>
                  <a:srgbClr val="6C503E"/>
                </a:solidFill>
                <a:latin typeface="PT Serif"/>
                <a:ea typeface="PT Serif"/>
                <a:cs typeface="PT Serif"/>
                <a:sym typeface="PT Serif"/>
              </a:defRPr>
            </a:lvl3pPr>
            <a:lvl4pPr marR="0" lvl="3" algn="r" rtl="0">
              <a:lnSpc>
                <a:spcPct val="100000"/>
              </a:lnSpc>
              <a:spcBef>
                <a:spcPts val="0"/>
              </a:spcBef>
              <a:spcAft>
                <a:spcPts val="0"/>
              </a:spcAft>
              <a:buClr>
                <a:srgbClr val="6C503E"/>
              </a:buClr>
              <a:buSzPts val="5000"/>
              <a:buFont typeface="PT Serif"/>
              <a:buNone/>
              <a:defRPr sz="6667" b="0" i="0" u="none" strike="noStrike" cap="none">
                <a:solidFill>
                  <a:srgbClr val="6C503E"/>
                </a:solidFill>
                <a:latin typeface="PT Serif"/>
                <a:ea typeface="PT Serif"/>
                <a:cs typeface="PT Serif"/>
                <a:sym typeface="PT Serif"/>
              </a:defRPr>
            </a:lvl4pPr>
            <a:lvl5pPr marR="0" lvl="4" algn="r" rtl="0">
              <a:lnSpc>
                <a:spcPct val="100000"/>
              </a:lnSpc>
              <a:spcBef>
                <a:spcPts val="0"/>
              </a:spcBef>
              <a:spcAft>
                <a:spcPts val="0"/>
              </a:spcAft>
              <a:buClr>
                <a:srgbClr val="6C503E"/>
              </a:buClr>
              <a:buSzPts val="5000"/>
              <a:buFont typeface="PT Serif"/>
              <a:buNone/>
              <a:defRPr sz="6667" b="0" i="0" u="none" strike="noStrike" cap="none">
                <a:solidFill>
                  <a:srgbClr val="6C503E"/>
                </a:solidFill>
                <a:latin typeface="PT Serif"/>
                <a:ea typeface="PT Serif"/>
                <a:cs typeface="PT Serif"/>
                <a:sym typeface="PT Serif"/>
              </a:defRPr>
            </a:lvl5pPr>
            <a:lvl6pPr marR="0" lvl="5" algn="r" rtl="0">
              <a:lnSpc>
                <a:spcPct val="100000"/>
              </a:lnSpc>
              <a:spcBef>
                <a:spcPts val="0"/>
              </a:spcBef>
              <a:spcAft>
                <a:spcPts val="0"/>
              </a:spcAft>
              <a:buClr>
                <a:srgbClr val="6C503E"/>
              </a:buClr>
              <a:buSzPts val="5000"/>
              <a:buFont typeface="PT Serif"/>
              <a:buNone/>
              <a:defRPr sz="6667" b="0" i="0" u="none" strike="noStrike" cap="none">
                <a:solidFill>
                  <a:srgbClr val="6C503E"/>
                </a:solidFill>
                <a:latin typeface="PT Serif"/>
                <a:ea typeface="PT Serif"/>
                <a:cs typeface="PT Serif"/>
                <a:sym typeface="PT Serif"/>
              </a:defRPr>
            </a:lvl6pPr>
            <a:lvl7pPr marR="0" lvl="6" algn="r" rtl="0">
              <a:lnSpc>
                <a:spcPct val="100000"/>
              </a:lnSpc>
              <a:spcBef>
                <a:spcPts val="0"/>
              </a:spcBef>
              <a:spcAft>
                <a:spcPts val="0"/>
              </a:spcAft>
              <a:buClr>
                <a:srgbClr val="6C503E"/>
              </a:buClr>
              <a:buSzPts val="5000"/>
              <a:buFont typeface="PT Serif"/>
              <a:buNone/>
              <a:defRPr sz="6667" b="0" i="0" u="none" strike="noStrike" cap="none">
                <a:solidFill>
                  <a:srgbClr val="6C503E"/>
                </a:solidFill>
                <a:latin typeface="PT Serif"/>
                <a:ea typeface="PT Serif"/>
                <a:cs typeface="PT Serif"/>
                <a:sym typeface="PT Serif"/>
              </a:defRPr>
            </a:lvl7pPr>
            <a:lvl8pPr marR="0" lvl="7" algn="r" rtl="0">
              <a:lnSpc>
                <a:spcPct val="100000"/>
              </a:lnSpc>
              <a:spcBef>
                <a:spcPts val="0"/>
              </a:spcBef>
              <a:spcAft>
                <a:spcPts val="0"/>
              </a:spcAft>
              <a:buClr>
                <a:srgbClr val="6C503E"/>
              </a:buClr>
              <a:buSzPts val="5000"/>
              <a:buFont typeface="PT Serif"/>
              <a:buNone/>
              <a:defRPr sz="6667" b="0" i="0" u="none" strike="noStrike" cap="none">
                <a:solidFill>
                  <a:srgbClr val="6C503E"/>
                </a:solidFill>
                <a:latin typeface="PT Serif"/>
                <a:ea typeface="PT Serif"/>
                <a:cs typeface="PT Serif"/>
                <a:sym typeface="PT Serif"/>
              </a:defRPr>
            </a:lvl8pPr>
            <a:lvl9pPr marR="0" lvl="8" algn="r" rtl="0">
              <a:lnSpc>
                <a:spcPct val="100000"/>
              </a:lnSpc>
              <a:spcBef>
                <a:spcPts val="0"/>
              </a:spcBef>
              <a:spcAft>
                <a:spcPts val="0"/>
              </a:spcAft>
              <a:buClr>
                <a:srgbClr val="6C503E"/>
              </a:buClr>
              <a:buSzPts val="5000"/>
              <a:buFont typeface="PT Serif"/>
              <a:buNone/>
              <a:defRPr sz="6667" b="0" i="0" u="none" strike="noStrike" cap="none">
                <a:solidFill>
                  <a:srgbClr val="6C503E"/>
                </a:solidFill>
                <a:latin typeface="PT Serif"/>
                <a:ea typeface="PT Serif"/>
                <a:cs typeface="PT Serif"/>
                <a:sym typeface="PT Serif"/>
              </a:defRPr>
            </a:lvl9pPr>
          </a:lstStyle>
          <a:p>
            <a:r>
              <a:rPr lang="en-US" sz="7200" kern="0"/>
              <a:t>VOCABULARY</a:t>
            </a:r>
            <a:endParaRPr lang="en-US" sz="7200" kern="0" dirty="0"/>
          </a:p>
        </p:txBody>
      </p:sp>
      <p:sp>
        <p:nvSpPr>
          <p:cNvPr id="16" name="Rectangle 15"/>
          <p:cNvSpPr/>
          <p:nvPr/>
        </p:nvSpPr>
        <p:spPr>
          <a:xfrm>
            <a:off x="7334597" y="2155168"/>
            <a:ext cx="3492180" cy="529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sinh</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hoạt</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đắt</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đỏ</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Rectangle 16"/>
          <p:cNvSpPr/>
          <p:nvPr/>
        </p:nvSpPr>
        <p:spPr>
          <a:xfrm>
            <a:off x="7408488" y="2918944"/>
            <a:ext cx="3492180" cy="529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tội</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phạm</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Rectangle 17"/>
          <p:cNvSpPr/>
          <p:nvPr/>
        </p:nvSpPr>
        <p:spPr>
          <a:xfrm>
            <a:off x="7334597" y="3682720"/>
            <a:ext cx="3429201" cy="54163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tàu</a:t>
            </a:r>
            <a:r>
              <a:rPr kumimoji="0" lang="en-US" sz="2800" b="1"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điện</a:t>
            </a:r>
            <a:r>
              <a:rPr kumimoji="0" lang="en-US" sz="2800" b="1"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ngầm</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Rectangle 18"/>
          <p:cNvSpPr/>
          <p:nvPr/>
        </p:nvSpPr>
        <p:spPr>
          <a:xfrm>
            <a:off x="7334597" y="4458805"/>
            <a:ext cx="3492180" cy="529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quá</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đông</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đúc</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Rectangle 19"/>
          <p:cNvSpPr/>
          <p:nvPr/>
        </p:nvSpPr>
        <p:spPr>
          <a:xfrm>
            <a:off x="5308080" y="3772768"/>
            <a:ext cx="2026517" cy="523220"/>
          </a:xfrm>
          <a:prstGeom prst="rect">
            <a:avLst/>
          </a:prstGeom>
        </p:spPr>
        <p:txBody>
          <a:bodyPr wrap="none">
            <a:spAutoFit/>
          </a:bodyPr>
          <a:lstStyle/>
          <a:p>
            <a:r>
              <a:rPr lang="en-US" sz="2800" dirty="0">
                <a:solidFill>
                  <a:srgbClr val="333333"/>
                </a:solidFill>
                <a:latin typeface="Times New Roman" panose="02020603050405020304" pitchFamily="18" charset="0"/>
                <a:cs typeface="Times New Roman" panose="02020603050405020304" pitchFamily="18" charset="0"/>
              </a:rPr>
              <a:t>/ˈ</a:t>
            </a:r>
            <a:r>
              <a:rPr lang="en-US" sz="2800" dirty="0" err="1">
                <a:solidFill>
                  <a:srgbClr val="333333"/>
                </a:solidFill>
                <a:latin typeface="Times New Roman" panose="02020603050405020304" pitchFamily="18" charset="0"/>
                <a:cs typeface="Times New Roman" panose="02020603050405020304" pitchFamily="18" charset="0"/>
              </a:rPr>
              <a:t>metrəʊ</a:t>
            </a:r>
            <a:r>
              <a:rPr lang="en-US" sz="2800" dirty="0">
                <a:solidFill>
                  <a:srgbClr val="333333"/>
                </a:solidFill>
                <a:latin typeface="Times New Roman" panose="02020603050405020304" pitchFamily="18" charset="0"/>
                <a:cs typeface="Times New Roman" panose="02020603050405020304" pitchFamily="18" charset="0"/>
              </a:rPr>
              <a:t>/ (n)</a:t>
            </a:r>
            <a:endParaRPr lang="en-US" sz="2800" dirty="0">
              <a:latin typeface="Times New Roman" panose="02020603050405020304" pitchFamily="18" charset="0"/>
              <a:cs typeface="Times New Roman" panose="02020603050405020304" pitchFamily="18" charset="0"/>
            </a:endParaRPr>
          </a:p>
        </p:txBody>
      </p:sp>
      <p:sp>
        <p:nvSpPr>
          <p:cNvPr id="21" name="Rectangle 20"/>
          <p:cNvSpPr/>
          <p:nvPr/>
        </p:nvSpPr>
        <p:spPr>
          <a:xfrm>
            <a:off x="4200401" y="5091300"/>
            <a:ext cx="2430474" cy="523220"/>
          </a:xfrm>
          <a:prstGeom prst="rect">
            <a:avLst/>
          </a:prstGeom>
        </p:spPr>
        <p:txBody>
          <a:bodyPr wrap="none">
            <a:spAutoFit/>
          </a:bodyPr>
          <a:lstStyle/>
          <a:p>
            <a:r>
              <a:rPr lang="en-US" sz="2800" dirty="0">
                <a:solidFill>
                  <a:srgbClr val="333333"/>
                </a:solidFill>
                <a:latin typeface="Times New Roman" panose="02020603050405020304" pitchFamily="18" charset="0"/>
                <a:cs typeface="Times New Roman" panose="02020603050405020304" pitchFamily="18" charset="0"/>
              </a:rPr>
              <a:t>/ˌ</a:t>
            </a:r>
            <a:r>
              <a:rPr lang="en-US" sz="2800" dirty="0" err="1">
                <a:solidFill>
                  <a:srgbClr val="333333"/>
                </a:solidFill>
                <a:latin typeface="Times New Roman" panose="02020603050405020304" pitchFamily="18" charset="0"/>
                <a:cs typeface="Times New Roman" panose="02020603050405020304" pitchFamily="18" charset="0"/>
              </a:rPr>
              <a:t>əʊvəˈkraʊdɪŋ</a:t>
            </a:r>
            <a:r>
              <a:rPr lang="en-US" sz="2800" dirty="0">
                <a:solidFill>
                  <a:srgbClr val="333333"/>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878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2"/>
          <p:cNvSpPr txBox="1">
            <a:spLocks noGrp="1"/>
          </p:cNvSpPr>
          <p:nvPr>
            <p:ph type="title"/>
          </p:nvPr>
        </p:nvSpPr>
        <p:spPr>
          <a:xfrm>
            <a:off x="2646947" y="2525267"/>
            <a:ext cx="7416980" cy="1757975"/>
          </a:xfrm>
          <a:prstGeom prst="rect">
            <a:avLst/>
          </a:prstGeom>
        </p:spPr>
        <p:txBody>
          <a:bodyPr spcFirstLastPara="1" wrap="square" lIns="121900" tIns="121900" rIns="121900" bIns="121900" anchor="t" anchorCtr="0">
            <a:noAutofit/>
          </a:bodyPr>
          <a:lstStyle/>
          <a:p>
            <a:r>
              <a:rPr lang="en" sz="8800" dirty="0">
                <a:solidFill>
                  <a:srgbClr val="00B0F0"/>
                </a:solidFill>
              </a:rPr>
              <a:t>LISTENING</a:t>
            </a:r>
            <a:endParaRPr sz="8800" dirty="0">
              <a:solidFill>
                <a:srgbClr val="00B0F0"/>
              </a:solidFill>
            </a:endParaRPr>
          </a:p>
        </p:txBody>
      </p:sp>
      <p:pic>
        <p:nvPicPr>
          <p:cNvPr id="231" name="Google Shape;231;p32"/>
          <p:cNvPicPr preferRelativeResize="0"/>
          <p:nvPr/>
        </p:nvPicPr>
        <p:blipFill>
          <a:blip r:embed="rId3">
            <a:alphaModFix/>
          </a:blip>
          <a:stretch>
            <a:fillRect/>
          </a:stretch>
        </p:blipFill>
        <p:spPr>
          <a:xfrm>
            <a:off x="-1051400" y="4078101"/>
            <a:ext cx="4287901" cy="4535068"/>
          </a:xfrm>
          <a:prstGeom prst="rect">
            <a:avLst/>
          </a:prstGeom>
          <a:noFill/>
          <a:ln>
            <a:noFill/>
          </a:ln>
        </p:spPr>
      </p:pic>
    </p:spTree>
    <p:extLst>
      <p:ext uri="{BB962C8B-B14F-4D97-AF65-F5344CB8AC3E}">
        <p14:creationId xmlns:p14="http://schemas.microsoft.com/office/powerpoint/2010/main" val="2689951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88676" y="740975"/>
            <a:ext cx="6553200" cy="1015663"/>
          </a:xfrm>
          <a:prstGeom prst="rect">
            <a:avLst/>
          </a:prstGeom>
          <a:noFill/>
        </p:spPr>
        <p:txBody>
          <a:bodyPr wrap="square">
            <a:spAutoFit/>
          </a:bodyPr>
          <a:lstStyle/>
          <a:p>
            <a:pPr>
              <a:defRPr/>
            </a:pPr>
            <a:r>
              <a:rPr lang="en-US" sz="3000" b="1" dirty="0">
                <a:solidFill>
                  <a:schemeClr val="bg1">
                    <a:lumMod val="50000"/>
                  </a:schemeClr>
                </a:solidFill>
                <a:latin typeface="Times New Roman" panose="02020603050405020304" pitchFamily="18" charset="0"/>
                <a:cs typeface="Times New Roman" panose="02020603050405020304" pitchFamily="18" charset="0"/>
              </a:rPr>
              <a:t>1. Does your city, or the one nearest to, have any of these drawback? </a:t>
            </a:r>
            <a:endParaRPr lang="en-US" sz="3000" dirty="0">
              <a:solidFill>
                <a:schemeClr val="bg1">
                  <a:lumMod val="50000"/>
                </a:schemeClr>
              </a:solidFill>
              <a:latin typeface="Calibri"/>
            </a:endParaRPr>
          </a:p>
        </p:txBody>
      </p:sp>
      <p:sp>
        <p:nvSpPr>
          <p:cNvPr id="7" name="Rectangle 6"/>
          <p:cNvSpPr/>
          <p:nvPr/>
        </p:nvSpPr>
        <p:spPr>
          <a:xfrm>
            <a:off x="1976574" y="2527897"/>
            <a:ext cx="3492180" cy="529328"/>
          </a:xfrm>
          <a:prstGeom prst="rect">
            <a:avLst/>
          </a:prstGeom>
        </p:spPr>
        <p:txBody>
          <a:bodyPr wrap="square">
            <a:spAutoFit/>
          </a:bodyPr>
          <a:lstStyle/>
          <a:p>
            <a:pPr>
              <a:defRPr/>
            </a:pPr>
            <a:r>
              <a:rPr lang="en-US" sz="2800" b="1" i="1" dirty="0">
                <a:solidFill>
                  <a:srgbClr val="0070C0"/>
                </a:solidFill>
                <a:latin typeface="Times New Roman" panose="02020603050405020304" pitchFamily="18" charset="0"/>
                <a:cs typeface="Times New Roman" panose="02020603050405020304" pitchFamily="18" charset="0"/>
              </a:rPr>
              <a:t>- Urban sprawl</a:t>
            </a:r>
          </a:p>
        </p:txBody>
      </p:sp>
      <p:sp>
        <p:nvSpPr>
          <p:cNvPr id="9" name="Rectangle 8"/>
          <p:cNvSpPr/>
          <p:nvPr/>
        </p:nvSpPr>
        <p:spPr>
          <a:xfrm>
            <a:off x="7265276" y="2452256"/>
            <a:ext cx="2806379" cy="523220"/>
          </a:xfrm>
          <a:prstGeom prst="rect">
            <a:avLst/>
          </a:prstGeom>
        </p:spPr>
        <p:txBody>
          <a:bodyPr wrap="square">
            <a:spAutoFit/>
          </a:bodyPr>
          <a:lstStyle/>
          <a:p>
            <a:pPr>
              <a:defRPr/>
            </a:pPr>
            <a:r>
              <a:rPr lang="en-US" sz="2800" b="1" i="1" dirty="0">
                <a:solidFill>
                  <a:srgbClr val="0070C0"/>
                </a:solidFill>
                <a:latin typeface="Times New Roman" panose="02020603050405020304" pitchFamily="18" charset="0"/>
                <a:cs typeface="Times New Roman" panose="02020603050405020304" pitchFamily="18" charset="0"/>
              </a:rPr>
              <a:t>- Air pollution</a:t>
            </a:r>
          </a:p>
        </p:txBody>
      </p:sp>
      <p:sp>
        <p:nvSpPr>
          <p:cNvPr id="11" name="Rectangle 10"/>
          <p:cNvSpPr/>
          <p:nvPr/>
        </p:nvSpPr>
        <p:spPr>
          <a:xfrm>
            <a:off x="1976574" y="3078369"/>
            <a:ext cx="3492180" cy="529328"/>
          </a:xfrm>
          <a:prstGeom prst="rect">
            <a:avLst/>
          </a:prstGeom>
        </p:spPr>
        <p:txBody>
          <a:bodyPr wrap="square">
            <a:spAutoFit/>
          </a:bodyPr>
          <a:lstStyle/>
          <a:p>
            <a:pPr>
              <a:defRPr/>
            </a:pPr>
            <a:r>
              <a:rPr lang="en-US" sz="2800" b="1" i="1" dirty="0">
                <a:solidFill>
                  <a:srgbClr val="0070C0"/>
                </a:solidFill>
                <a:latin typeface="Times New Roman" panose="02020603050405020304" pitchFamily="18" charset="0"/>
                <a:cs typeface="Times New Roman" panose="02020603050405020304" pitchFamily="18" charset="0"/>
              </a:rPr>
              <a:t>- noise</a:t>
            </a:r>
          </a:p>
        </p:txBody>
      </p:sp>
      <p:sp>
        <p:nvSpPr>
          <p:cNvPr id="14" name="Rectangle 13"/>
          <p:cNvSpPr/>
          <p:nvPr/>
        </p:nvSpPr>
        <p:spPr>
          <a:xfrm>
            <a:off x="7265276" y="3063494"/>
            <a:ext cx="3492180" cy="529328"/>
          </a:xfrm>
          <a:prstGeom prst="rect">
            <a:avLst/>
          </a:prstGeom>
        </p:spPr>
        <p:txBody>
          <a:bodyPr wrap="square">
            <a:spAutoFit/>
          </a:bodyPr>
          <a:lstStyle/>
          <a:p>
            <a:pPr>
              <a:defRPr/>
            </a:pPr>
            <a:r>
              <a:rPr lang="en-US" sz="2800" b="1" i="1" dirty="0">
                <a:solidFill>
                  <a:srgbClr val="0070C0"/>
                </a:solidFill>
                <a:latin typeface="Times New Roman" panose="02020603050405020304" pitchFamily="18" charset="0"/>
                <a:cs typeface="Times New Roman" panose="02020603050405020304" pitchFamily="18" charset="0"/>
              </a:rPr>
              <a:t>- Bad weather</a:t>
            </a:r>
          </a:p>
        </p:txBody>
      </p:sp>
      <p:sp>
        <p:nvSpPr>
          <p:cNvPr id="16" name="Rectangle 15"/>
          <p:cNvSpPr/>
          <p:nvPr/>
        </p:nvSpPr>
        <p:spPr>
          <a:xfrm>
            <a:off x="1976574" y="3620931"/>
            <a:ext cx="3492180" cy="523220"/>
          </a:xfrm>
          <a:prstGeom prst="rect">
            <a:avLst/>
          </a:prstGeom>
        </p:spPr>
        <p:txBody>
          <a:bodyPr wrap="square">
            <a:spAutoFit/>
          </a:bodyPr>
          <a:lstStyle/>
          <a:p>
            <a:pPr>
              <a:defRPr/>
            </a:pPr>
            <a:r>
              <a:rPr lang="en-US" sz="2800" b="1" i="1" dirty="0">
                <a:solidFill>
                  <a:srgbClr val="0070C0"/>
                </a:solidFill>
                <a:latin typeface="Times New Roman" panose="02020603050405020304" pitchFamily="18" charset="0"/>
                <a:cs typeface="Times New Roman" panose="02020603050405020304" pitchFamily="18" charset="0"/>
              </a:rPr>
              <a:t>- High cost of living</a:t>
            </a:r>
          </a:p>
        </p:txBody>
      </p:sp>
      <p:sp>
        <p:nvSpPr>
          <p:cNvPr id="18" name="Rectangle 17"/>
          <p:cNvSpPr/>
          <p:nvPr/>
        </p:nvSpPr>
        <p:spPr>
          <a:xfrm>
            <a:off x="7265276" y="3719976"/>
            <a:ext cx="3492180" cy="529328"/>
          </a:xfrm>
          <a:prstGeom prst="rect">
            <a:avLst/>
          </a:prstGeom>
        </p:spPr>
        <p:txBody>
          <a:bodyPr wrap="square">
            <a:spAutoFit/>
          </a:bodyPr>
          <a:lstStyle/>
          <a:p>
            <a:pPr>
              <a:defRPr/>
            </a:pPr>
            <a:r>
              <a:rPr lang="en-US" sz="2800" b="1" i="1" dirty="0">
                <a:solidFill>
                  <a:srgbClr val="0070C0"/>
                </a:solidFill>
                <a:latin typeface="Times New Roman" panose="02020603050405020304" pitchFamily="18" charset="0"/>
                <a:cs typeface="Times New Roman" panose="02020603050405020304" pitchFamily="18" charset="0"/>
              </a:rPr>
              <a:t>- crime</a:t>
            </a:r>
          </a:p>
        </p:txBody>
      </p:sp>
      <p:sp>
        <p:nvSpPr>
          <p:cNvPr id="20" name="Rectangle 19"/>
          <p:cNvSpPr/>
          <p:nvPr/>
        </p:nvSpPr>
        <p:spPr>
          <a:xfrm>
            <a:off x="1976574" y="4249304"/>
            <a:ext cx="3492180" cy="529328"/>
          </a:xfrm>
          <a:prstGeom prst="rect">
            <a:avLst/>
          </a:prstGeom>
        </p:spPr>
        <p:txBody>
          <a:bodyPr wrap="square">
            <a:spAutoFit/>
          </a:bodyPr>
          <a:lstStyle/>
          <a:p>
            <a:pPr>
              <a:defRPr/>
            </a:pPr>
            <a:r>
              <a:rPr lang="en-US" sz="2800" b="1" i="1" dirty="0">
                <a:solidFill>
                  <a:srgbClr val="0070C0"/>
                </a:solidFill>
                <a:latin typeface="Times New Roman" panose="02020603050405020304" pitchFamily="18" charset="0"/>
                <a:cs typeface="Times New Roman" panose="02020603050405020304" pitchFamily="18" charset="0"/>
              </a:rPr>
              <a:t>- Traffic jams</a:t>
            </a:r>
          </a:p>
        </p:txBody>
      </p:sp>
      <p:sp>
        <p:nvSpPr>
          <p:cNvPr id="22" name="Rectangle 21"/>
          <p:cNvSpPr/>
          <p:nvPr/>
        </p:nvSpPr>
        <p:spPr>
          <a:xfrm>
            <a:off x="7265276" y="4243196"/>
            <a:ext cx="3492180" cy="529328"/>
          </a:xfrm>
          <a:prstGeom prst="rect">
            <a:avLst/>
          </a:prstGeom>
        </p:spPr>
        <p:txBody>
          <a:bodyPr wrap="square">
            <a:spAutoFit/>
          </a:bodyPr>
          <a:lstStyle/>
          <a:p>
            <a:pPr>
              <a:defRPr/>
            </a:pPr>
            <a:r>
              <a:rPr lang="en-US" sz="2800" b="1" i="1" dirty="0">
                <a:solidFill>
                  <a:srgbClr val="0070C0"/>
                </a:solidFill>
                <a:latin typeface="Times New Roman" panose="02020603050405020304" pitchFamily="18" charset="0"/>
                <a:cs typeface="Times New Roman" panose="02020603050405020304" pitchFamily="18" charset="0"/>
              </a:rPr>
              <a:t>- overcrowding</a:t>
            </a:r>
          </a:p>
        </p:txBody>
      </p:sp>
    </p:spTree>
    <p:extLst>
      <p:ext uri="{BB962C8B-B14F-4D97-AF65-F5344CB8AC3E}">
        <p14:creationId xmlns:p14="http://schemas.microsoft.com/office/powerpoint/2010/main" val="249754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4" grpId="0"/>
      <p:bldP spid="16" grpId="0"/>
      <p:bldP spid="18" grpId="0"/>
      <p:bldP spid="20"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03005" y="970654"/>
            <a:ext cx="6410427" cy="1077218"/>
          </a:xfrm>
          <a:prstGeom prst="rect">
            <a:avLst/>
          </a:prstGeom>
          <a:noFill/>
        </p:spPr>
        <p:txBody>
          <a:bodyPr wrap="square">
            <a:spAutoFit/>
          </a:bodyPr>
          <a:lstStyle/>
          <a:p>
            <a:r>
              <a:rPr lang="en-US" sz="3200" b="1" dirty="0">
                <a:solidFill>
                  <a:prstClr val="black"/>
                </a:solidFill>
                <a:latin typeface="Times New Roman" panose="02020603050405020304" pitchFamily="18" charset="0"/>
                <a:cs typeface="Times New Roman" panose="02020603050405020304" pitchFamily="18" charset="0"/>
              </a:rPr>
              <a:t>2.</a:t>
            </a:r>
            <a:r>
              <a:rPr lang="en-US" sz="3200" dirty="0">
                <a:solidFill>
                  <a:prstClr val="black"/>
                </a:solidFill>
                <a:latin typeface="Times New Roman" panose="02020603050405020304" pitchFamily="18" charset="0"/>
                <a:cs typeface="Times New Roman" panose="02020603050405020304" pitchFamily="18" charset="0"/>
              </a:rPr>
              <a:t> </a:t>
            </a:r>
            <a:r>
              <a:rPr lang="en-US" sz="3200" b="1" dirty="0">
                <a:solidFill>
                  <a:prstClr val="black"/>
                </a:solidFill>
                <a:latin typeface="Times New Roman" panose="02020603050405020304" pitchFamily="18" charset="0"/>
                <a:cs typeface="Times New Roman" panose="02020603050405020304" pitchFamily="18" charset="0"/>
              </a:rPr>
              <a:t>Listen and write the missing word in each gap.</a:t>
            </a:r>
            <a:r>
              <a:rPr lang="en-US" dirty="0">
                <a:solidFill>
                  <a:prstClr val="black"/>
                </a:solidFill>
                <a:latin typeface="Open Sans"/>
              </a:rPr>
              <a:t> </a:t>
            </a:r>
            <a:endParaRPr lang="en-US" dirty="0">
              <a:solidFill>
                <a:prstClr val="black"/>
              </a:solidFill>
              <a:latin typeface="Calibri"/>
            </a:endParaRPr>
          </a:p>
        </p:txBody>
      </p:sp>
      <p:sp>
        <p:nvSpPr>
          <p:cNvPr id="5" name="Rectangle 4"/>
          <p:cNvSpPr/>
          <p:nvPr/>
        </p:nvSpPr>
        <p:spPr>
          <a:xfrm>
            <a:off x="2440240" y="2885853"/>
            <a:ext cx="8686800" cy="3539430"/>
          </a:xfrm>
          <a:prstGeom prst="rect">
            <a:avLst/>
          </a:prstGeom>
        </p:spPr>
        <p:txBody>
          <a:bodyPr wrap="square">
            <a:spAutoFit/>
          </a:bodyPr>
          <a:lstStyle/>
          <a:p>
            <a:pPr marL="342900" indent="-342900">
              <a:buFontTx/>
              <a:buAutoNum type="arabicPeriod"/>
            </a:pPr>
            <a:r>
              <a:rPr lang="en-US" sz="2800" dirty="0">
                <a:solidFill>
                  <a:prstClr val="black"/>
                </a:solidFill>
                <a:latin typeface="Times New Roman" panose="02020603050405020304" pitchFamily="18" charset="0"/>
                <a:cs typeface="Times New Roman" panose="02020603050405020304" pitchFamily="18" charset="0"/>
              </a:rPr>
              <a:t>“Some ------------------------ have problem with population crime, or bad weather- here we have traffic jam”</a:t>
            </a:r>
          </a:p>
          <a:p>
            <a:r>
              <a:rPr lang="en-US" sz="2800" dirty="0">
                <a:solidFill>
                  <a:prstClr val="black"/>
                </a:solidFill>
                <a:latin typeface="Times New Roman" panose="02020603050405020304" pitchFamily="18" charset="0"/>
                <a:cs typeface="Times New Roman" panose="02020603050405020304" pitchFamily="18" charset="0"/>
              </a:rPr>
              <a:t>2. Before going to the ------------------------ , she has to take her children to school.</a:t>
            </a:r>
          </a:p>
          <a:p>
            <a:r>
              <a:rPr lang="en-US" sz="2800" dirty="0">
                <a:solidFill>
                  <a:prstClr val="black"/>
                </a:solidFill>
                <a:latin typeface="Times New Roman" panose="02020603050405020304" pitchFamily="18" charset="0"/>
                <a:cs typeface="Times New Roman" panose="02020603050405020304" pitchFamily="18" charset="0"/>
              </a:rPr>
              <a:t>3. In the evening the ------------------------ is even worse</a:t>
            </a:r>
          </a:p>
          <a:p>
            <a:r>
              <a:rPr lang="en-US" sz="2800" dirty="0">
                <a:solidFill>
                  <a:prstClr val="black"/>
                </a:solidFill>
                <a:latin typeface="Times New Roman" panose="02020603050405020304" pitchFamily="18" charset="0"/>
                <a:cs typeface="Times New Roman" panose="02020603050405020304" pitchFamily="18" charset="0"/>
              </a:rPr>
              <a:t>4. Now so many people have a car, and there aren’t enough ------------------------ in the city</a:t>
            </a:r>
          </a:p>
        </p:txBody>
      </p:sp>
      <p:sp>
        <p:nvSpPr>
          <p:cNvPr id="7" name="Rectangle 6"/>
          <p:cNvSpPr/>
          <p:nvPr/>
        </p:nvSpPr>
        <p:spPr>
          <a:xfrm>
            <a:off x="4803005" y="2685204"/>
            <a:ext cx="1291450" cy="529328"/>
          </a:xfrm>
          <a:prstGeom prst="rect">
            <a:avLst/>
          </a:prstGeom>
        </p:spPr>
        <p:txBody>
          <a:bodyPr wrap="square">
            <a:spAutoFit/>
          </a:bodyPr>
          <a:lstStyle/>
          <a:p>
            <a:r>
              <a:rPr lang="en-US"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cities</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6508282" y="3870738"/>
            <a:ext cx="1014958" cy="523220"/>
          </a:xfrm>
          <a:prstGeom prst="rect">
            <a:avLst/>
          </a:prstGeom>
        </p:spPr>
        <p:txBody>
          <a:bodyPr wrap="none">
            <a:spAutoFit/>
          </a:bodyPr>
          <a:lstStyle/>
          <a:p>
            <a:r>
              <a:rPr lang="en-US" sz="2800" b="1" i="1" dirty="0">
                <a:solidFill>
                  <a:srgbClr val="FF0000"/>
                </a:solidFill>
                <a:latin typeface="Times New Roman" panose="02020603050405020304" pitchFamily="18" charset="0"/>
                <a:cs typeface="Times New Roman" panose="02020603050405020304" pitchFamily="18" charset="0"/>
              </a:rPr>
              <a:t>office</a:t>
            </a:r>
          </a:p>
        </p:txBody>
      </p:sp>
      <p:sp>
        <p:nvSpPr>
          <p:cNvPr id="9" name="Rectangle 8"/>
          <p:cNvSpPr/>
          <p:nvPr/>
        </p:nvSpPr>
        <p:spPr>
          <a:xfrm>
            <a:off x="6391802" y="4805670"/>
            <a:ext cx="1095108" cy="523220"/>
          </a:xfrm>
          <a:prstGeom prst="rect">
            <a:avLst/>
          </a:prstGeom>
        </p:spPr>
        <p:txBody>
          <a:bodyPr wrap="none">
            <a:spAutoFit/>
          </a:bodyPr>
          <a:lstStyle/>
          <a:p>
            <a:r>
              <a:rPr lang="en-US"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traffic</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3202805" y="5791345"/>
            <a:ext cx="1600200" cy="523220"/>
          </a:xfrm>
          <a:prstGeom prst="rect">
            <a:avLst/>
          </a:prstGeom>
        </p:spPr>
        <p:txBody>
          <a:bodyPr wrap="square">
            <a:spAutoFit/>
          </a:bodyPr>
          <a:lstStyle/>
          <a:p>
            <a:r>
              <a:rPr lang="en-US"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roads</a:t>
            </a:r>
            <a:endParaRPr lang="en-US"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486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82334" y="482143"/>
            <a:ext cx="7313332" cy="523220"/>
          </a:xfrm>
          <a:prstGeom prst="rect">
            <a:avLst/>
          </a:prstGeom>
          <a:noFill/>
        </p:spPr>
        <p:txBody>
          <a:bodyPr wrap="square">
            <a:spAutoFit/>
          </a:bodyPr>
          <a:lstStyle/>
          <a:p>
            <a:r>
              <a:rPr lang="en-US" sz="2800" b="1" dirty="0">
                <a:solidFill>
                  <a:prstClr val="black"/>
                </a:solidFill>
                <a:latin typeface="Times New Roman" panose="02020603050405020304" pitchFamily="18" charset="0"/>
                <a:cs typeface="Times New Roman" panose="02020603050405020304" pitchFamily="18" charset="0"/>
              </a:rPr>
              <a:t>3.</a:t>
            </a:r>
            <a:r>
              <a:rPr lang="en-US" sz="2800" dirty="0">
                <a:solidFill>
                  <a:prstClr val="black"/>
                </a:solidFill>
                <a:latin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cs typeface="Times New Roman" panose="02020603050405020304" pitchFamily="18" charset="0"/>
              </a:rPr>
              <a:t>Listen again and choose the correct answer.</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1676400" y="1362635"/>
            <a:ext cx="8686800" cy="5693866"/>
          </a:xfrm>
          <a:prstGeom prst="rect">
            <a:avLst/>
          </a:prstGeom>
        </p:spPr>
        <p:txBody>
          <a:bodyPr wrap="square">
            <a:spAutoFit/>
          </a:bodyPr>
          <a:lstStyle/>
          <a:p>
            <a:pPr marL="342900" indent="-342900">
              <a:buFontTx/>
              <a:buAutoNum type="arabicPeriod"/>
            </a:pPr>
            <a:r>
              <a:rPr lang="en-US" sz="2800" dirty="0">
                <a:solidFill>
                  <a:prstClr val="black"/>
                </a:solidFill>
                <a:latin typeface="Times New Roman" panose="02020603050405020304" pitchFamily="18" charset="0"/>
                <a:cs typeface="Times New Roman" panose="02020603050405020304" pitchFamily="18" charset="0"/>
              </a:rPr>
              <a:t>What is the most serious in Bangkok?</a:t>
            </a:r>
          </a:p>
          <a:p>
            <a:r>
              <a:rPr lang="en-US" sz="2800" dirty="0">
                <a:solidFill>
                  <a:prstClr val="black"/>
                </a:solidFill>
                <a:latin typeface="Times New Roman" panose="02020603050405020304" pitchFamily="18" charset="0"/>
                <a:cs typeface="Times New Roman" panose="02020603050405020304" pitchFamily="18" charset="0"/>
              </a:rPr>
              <a:t>A. pollution         B. bad weather          C. traffic jam</a:t>
            </a:r>
          </a:p>
          <a:p>
            <a:r>
              <a:rPr lang="en-US" sz="2800" dirty="0">
                <a:solidFill>
                  <a:prstClr val="black"/>
                </a:solidFill>
                <a:latin typeface="Times New Roman" panose="02020603050405020304" pitchFamily="18" charset="0"/>
                <a:cs typeface="Times New Roman" panose="02020603050405020304" pitchFamily="18" charset="0"/>
              </a:rPr>
              <a:t>2. How does Suzan go to work?</a:t>
            </a:r>
          </a:p>
          <a:p>
            <a:r>
              <a:rPr lang="en-US" sz="2800" dirty="0">
                <a:solidFill>
                  <a:prstClr val="black"/>
                </a:solidFill>
                <a:latin typeface="Times New Roman" panose="02020603050405020304" pitchFamily="18" charset="0"/>
                <a:cs typeface="Times New Roman" panose="02020603050405020304" pitchFamily="18" charset="0"/>
              </a:rPr>
              <a:t>A. By car             B. by sky train           C.by metro</a:t>
            </a:r>
          </a:p>
          <a:p>
            <a:r>
              <a:rPr lang="en-US" sz="2800" dirty="0">
                <a:solidFill>
                  <a:prstClr val="black"/>
                </a:solidFill>
                <a:latin typeface="Times New Roman" panose="02020603050405020304" pitchFamily="18" charset="0"/>
                <a:cs typeface="Times New Roman" panose="02020603050405020304" pitchFamily="18" charset="0"/>
              </a:rPr>
              <a:t>3. How long does it take Suzan to go to work everyday?</a:t>
            </a:r>
          </a:p>
          <a:p>
            <a:r>
              <a:rPr lang="en-US" sz="2800" dirty="0">
                <a:solidFill>
                  <a:prstClr val="black"/>
                </a:solidFill>
                <a:latin typeface="Times New Roman" panose="02020603050405020304" pitchFamily="18" charset="0"/>
                <a:cs typeface="Times New Roman" panose="02020603050405020304" pitchFamily="18" charset="0"/>
              </a:rPr>
              <a:t>A. Two hours        B. five hours            C. half an hour</a:t>
            </a:r>
          </a:p>
          <a:p>
            <a:r>
              <a:rPr lang="en-US" sz="2800" dirty="0">
                <a:solidFill>
                  <a:prstClr val="black"/>
                </a:solidFill>
                <a:latin typeface="Times New Roman" panose="02020603050405020304" pitchFamily="18" charset="0"/>
                <a:cs typeface="Times New Roman" panose="02020603050405020304" pitchFamily="18" charset="0"/>
              </a:rPr>
              <a:t>4. In the evening the traffic is ------------</a:t>
            </a:r>
          </a:p>
          <a:p>
            <a:r>
              <a:rPr lang="en-US" sz="2800" dirty="0">
                <a:solidFill>
                  <a:prstClr val="black"/>
                </a:solidFill>
                <a:latin typeface="Times New Roman" panose="02020603050405020304" pitchFamily="18" charset="0"/>
                <a:cs typeface="Times New Roman" panose="02020603050405020304" pitchFamily="18" charset="0"/>
              </a:rPr>
              <a:t>A. better                 B. worse                   C. the same</a:t>
            </a:r>
          </a:p>
          <a:p>
            <a:r>
              <a:rPr lang="en-US" sz="2800" dirty="0">
                <a:solidFill>
                  <a:prstClr val="black"/>
                </a:solidFill>
                <a:latin typeface="Times New Roman" panose="02020603050405020304" pitchFamily="18" charset="0"/>
                <a:cs typeface="Times New Roman" panose="02020603050405020304" pitchFamily="18" charset="0"/>
              </a:rPr>
              <a:t>5. Why is traffic so bad in Bangkok?</a:t>
            </a:r>
          </a:p>
          <a:p>
            <a:pPr marL="514350" indent="-514350">
              <a:buFontTx/>
              <a:buAutoNum type="alphaUcPeriod"/>
            </a:pPr>
            <a:r>
              <a:rPr lang="en-US" sz="2800" dirty="0">
                <a:solidFill>
                  <a:prstClr val="black"/>
                </a:solidFill>
                <a:latin typeface="Times New Roman" panose="02020603050405020304" pitchFamily="18" charset="0"/>
                <a:cs typeface="Times New Roman" panose="02020603050405020304" pitchFamily="18" charset="0"/>
              </a:rPr>
              <a:t>People move around by boat                 </a:t>
            </a:r>
          </a:p>
          <a:p>
            <a:pPr marL="514350" indent="-514350">
              <a:buFontTx/>
              <a:buAutoNum type="alphaUcPeriod" startAt="2"/>
            </a:pPr>
            <a:r>
              <a:rPr lang="en-US" sz="2800" dirty="0">
                <a:solidFill>
                  <a:prstClr val="black"/>
                </a:solidFill>
                <a:latin typeface="Times New Roman" panose="02020603050405020304" pitchFamily="18" charset="0"/>
                <a:cs typeface="Times New Roman" panose="02020603050405020304" pitchFamily="18" charset="0"/>
              </a:rPr>
              <a:t>There aren’t enough roads              </a:t>
            </a:r>
          </a:p>
          <a:p>
            <a:r>
              <a:rPr lang="en-US" sz="2800" dirty="0">
                <a:solidFill>
                  <a:prstClr val="black"/>
                </a:solidFill>
                <a:latin typeface="Times New Roman" panose="02020603050405020304" pitchFamily="18" charset="0"/>
                <a:cs typeface="Times New Roman" panose="02020603050405020304" pitchFamily="18" charset="0"/>
              </a:rPr>
              <a:t>C. There isn’t a sky train or metro</a:t>
            </a:r>
          </a:p>
          <a:p>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9" name="Oval 8"/>
          <p:cNvSpPr/>
          <p:nvPr/>
        </p:nvSpPr>
        <p:spPr>
          <a:xfrm>
            <a:off x="7239000" y="1876305"/>
            <a:ext cx="4572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 name="Oval 9"/>
          <p:cNvSpPr/>
          <p:nvPr/>
        </p:nvSpPr>
        <p:spPr>
          <a:xfrm>
            <a:off x="1671918" y="5715000"/>
            <a:ext cx="4572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 name="Oval 10"/>
          <p:cNvSpPr/>
          <p:nvPr/>
        </p:nvSpPr>
        <p:spPr>
          <a:xfrm>
            <a:off x="4419600" y="4419600"/>
            <a:ext cx="4572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 name="Oval 11"/>
          <p:cNvSpPr/>
          <p:nvPr/>
        </p:nvSpPr>
        <p:spPr>
          <a:xfrm>
            <a:off x="1676400" y="3579128"/>
            <a:ext cx="4572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 name="Oval 12"/>
          <p:cNvSpPr/>
          <p:nvPr/>
        </p:nvSpPr>
        <p:spPr>
          <a:xfrm>
            <a:off x="1683123" y="2711885"/>
            <a:ext cx="4572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194133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2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8"/>
          <p:cNvSpPr txBox="1">
            <a:spLocks noGrp="1"/>
          </p:cNvSpPr>
          <p:nvPr>
            <p:ph type="title"/>
          </p:nvPr>
        </p:nvSpPr>
        <p:spPr>
          <a:xfrm>
            <a:off x="3927107" y="3011533"/>
            <a:ext cx="7305193" cy="2094000"/>
          </a:xfrm>
          <a:prstGeom prst="rect">
            <a:avLst/>
          </a:prstGeom>
        </p:spPr>
        <p:txBody>
          <a:bodyPr spcFirstLastPara="1" wrap="square" lIns="121900" tIns="121900" rIns="121900" bIns="121900" anchor="b" anchorCtr="0">
            <a:noAutofit/>
          </a:bodyPr>
          <a:lstStyle/>
          <a:p>
            <a:r>
              <a:rPr lang="en" sz="11500" dirty="0"/>
              <a:t>READING</a:t>
            </a:r>
            <a:endParaRPr sz="11500" dirty="0"/>
          </a:p>
        </p:txBody>
      </p:sp>
      <p:pic>
        <p:nvPicPr>
          <p:cNvPr id="290" name="Google Shape;290;p38"/>
          <p:cNvPicPr preferRelativeResize="0"/>
          <p:nvPr/>
        </p:nvPicPr>
        <p:blipFill>
          <a:blip r:embed="rId3">
            <a:alphaModFix/>
          </a:blip>
          <a:stretch>
            <a:fillRect/>
          </a:stretch>
        </p:blipFill>
        <p:spPr>
          <a:xfrm rot="1478094">
            <a:off x="359378" y="4776723"/>
            <a:ext cx="988545" cy="501053"/>
          </a:xfrm>
          <a:prstGeom prst="rect">
            <a:avLst/>
          </a:prstGeom>
          <a:noFill/>
          <a:ln>
            <a:noFill/>
          </a:ln>
        </p:spPr>
      </p:pic>
      <p:pic>
        <p:nvPicPr>
          <p:cNvPr id="291" name="Google Shape;291;p38"/>
          <p:cNvPicPr preferRelativeResize="0"/>
          <p:nvPr/>
        </p:nvPicPr>
        <p:blipFill>
          <a:blip r:embed="rId4">
            <a:alphaModFix/>
          </a:blip>
          <a:stretch>
            <a:fillRect/>
          </a:stretch>
        </p:blipFill>
        <p:spPr>
          <a:xfrm rot="921532">
            <a:off x="871696" y="1328079"/>
            <a:ext cx="1192411" cy="879348"/>
          </a:xfrm>
          <a:prstGeom prst="rect">
            <a:avLst/>
          </a:prstGeom>
          <a:noFill/>
          <a:ln>
            <a:noFill/>
          </a:ln>
        </p:spPr>
      </p:pic>
      <p:pic>
        <p:nvPicPr>
          <p:cNvPr id="292" name="Google Shape;292;p38"/>
          <p:cNvPicPr preferRelativeResize="0"/>
          <p:nvPr/>
        </p:nvPicPr>
        <p:blipFill>
          <a:blip r:embed="rId5">
            <a:alphaModFix/>
          </a:blip>
          <a:stretch>
            <a:fillRect/>
          </a:stretch>
        </p:blipFill>
        <p:spPr>
          <a:xfrm rot="-1492882">
            <a:off x="3355500" y="1068835"/>
            <a:ext cx="741299" cy="485027"/>
          </a:xfrm>
          <a:prstGeom prst="rect">
            <a:avLst/>
          </a:prstGeom>
          <a:noFill/>
          <a:ln>
            <a:noFill/>
          </a:ln>
        </p:spPr>
      </p:pic>
    </p:spTree>
    <p:extLst>
      <p:ext uri="{BB962C8B-B14F-4D97-AF65-F5344CB8AC3E}">
        <p14:creationId xmlns:p14="http://schemas.microsoft.com/office/powerpoint/2010/main" val="3120452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97937" y="395505"/>
            <a:ext cx="8506690" cy="523220"/>
          </a:xfrm>
          <a:prstGeom prst="rect">
            <a:avLst/>
          </a:prstGeom>
          <a:noFill/>
        </p:spPr>
        <p:txBody>
          <a:bodyPr wrap="square" lIns="91440" tIns="45720" rIns="91440" bIns="45720">
            <a:spAutoFit/>
          </a:bodyPr>
          <a:lstStyle/>
          <a:p>
            <a:pPr algn="ct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4.</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Read the paragraph and complete the outline below</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4" name="Rectangle 3"/>
          <p:cNvSpPr/>
          <p:nvPr/>
        </p:nvSpPr>
        <p:spPr>
          <a:xfrm>
            <a:off x="6573436" y="1325031"/>
            <a:ext cx="3581400" cy="4443011"/>
          </a:xfrm>
          <a:prstGeom prst="rect">
            <a:avLst/>
          </a:prstGeom>
        </p:spPr>
        <p:txBody>
          <a:bodyPr wrap="square">
            <a:spAutoFit/>
          </a:bodyPr>
          <a:lstStyle/>
          <a:p>
            <a:pPr algn="just">
              <a:lnSpc>
                <a:spcPct val="107000"/>
              </a:lnSpc>
              <a:spcAft>
                <a:spcPts val="800"/>
              </a:spcAft>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Topic sentence:</a:t>
            </a:r>
          </a:p>
          <a:p>
            <a:pPr algn="just">
              <a:lnSpc>
                <a:spcPct val="107000"/>
              </a:lnSpc>
              <a:spcAft>
                <a:spcPts val="80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07000"/>
              </a:lnSpc>
              <a:spcAft>
                <a:spcPts val="800"/>
              </a:spcAft>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Problem 1:</a:t>
            </a:r>
          </a:p>
          <a:p>
            <a:pPr algn="just">
              <a:lnSpc>
                <a:spcPct val="107000"/>
              </a:lnSpc>
              <a:spcAft>
                <a:spcPts val="80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07000"/>
              </a:lnSpc>
              <a:spcAft>
                <a:spcPts val="800"/>
              </a:spcAft>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Problem 2:</a:t>
            </a:r>
          </a:p>
          <a:p>
            <a:pPr algn="just">
              <a:lnSpc>
                <a:spcPct val="107000"/>
              </a:lnSpc>
              <a:spcAft>
                <a:spcPts val="80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07000"/>
              </a:lnSpc>
              <a:spcAft>
                <a:spcPts val="800"/>
              </a:spcAft>
            </a:pP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Problem 3:</a:t>
            </a:r>
            <a:endPar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Conclusion:</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6503899" y="5580150"/>
            <a:ext cx="3672268" cy="1277850"/>
          </a:xfrm>
          <a:prstGeom prst="rect">
            <a:avLst/>
          </a:prstGeom>
        </p:spPr>
        <p:txBody>
          <a:bodyPr wrap="square">
            <a:spAutoFit/>
          </a:bodyPr>
          <a:lstStyle/>
          <a:p>
            <a:pPr algn="just">
              <a:lnSpc>
                <a:spcPct val="107000"/>
              </a:lnSpc>
              <a:spcAft>
                <a:spcPts val="800"/>
              </a:spcAft>
            </a:pP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 These factors contribute to making city life more difficult for its residents</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6701051" y="1646484"/>
            <a:ext cx="3672268" cy="882678"/>
          </a:xfrm>
          <a:prstGeom prst="rect">
            <a:avLst/>
          </a:prstGeom>
        </p:spPr>
        <p:txBody>
          <a:bodyPr wrap="square">
            <a:spAutoFit/>
          </a:bodyPr>
          <a:lstStyle/>
          <a:p>
            <a:pPr algn="just">
              <a:lnSpc>
                <a:spcPct val="107000"/>
              </a:lnSpc>
              <a:spcAft>
                <a:spcPts val="800"/>
              </a:spcAft>
            </a:pP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Living in a city has a number of drawbacks</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6721567" y="2589200"/>
            <a:ext cx="4480068" cy="882678"/>
          </a:xfrm>
          <a:prstGeom prst="rect">
            <a:avLst/>
          </a:prstGeom>
        </p:spPr>
        <p:txBody>
          <a:bodyPr wrap="square">
            <a:spAutoFit/>
          </a:bodyPr>
          <a:lstStyle/>
          <a:p>
            <a:pPr algn="just">
              <a:lnSpc>
                <a:spcPct val="107000"/>
              </a:lnSpc>
              <a:spcAft>
                <a:spcPts val="800"/>
              </a:spcAft>
            </a:pP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There is the problem of traffic jams and traffic accidents.</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6680351" y="3622845"/>
            <a:ext cx="4893953" cy="1277850"/>
          </a:xfrm>
          <a:prstGeom prst="rect">
            <a:avLst/>
          </a:prstGeom>
        </p:spPr>
        <p:txBody>
          <a:bodyPr wrap="square">
            <a:spAutoFit/>
          </a:bodyPr>
          <a:lstStyle/>
          <a:p>
            <a:pPr>
              <a:lnSpc>
                <a:spcPct val="107000"/>
              </a:lnSpc>
              <a:spcAft>
                <a:spcPts val="800"/>
              </a:spcAft>
            </a:pP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-Air pollution negatively affects people’s health, and it also has a bad influence on the environment.</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7934917" y="5021185"/>
            <a:ext cx="2384820" cy="460895"/>
          </a:xfrm>
          <a:prstGeom prst="rect">
            <a:avLst/>
          </a:prstGeom>
        </p:spPr>
        <p:txBody>
          <a:bodyPr wrap="none">
            <a:spAutoFit/>
          </a:bodyPr>
          <a:lstStyle/>
          <a:p>
            <a:pPr algn="just">
              <a:lnSpc>
                <a:spcPct val="107000"/>
              </a:lnSpc>
              <a:spcAft>
                <a:spcPts val="800"/>
              </a:spcAft>
            </a:pP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-The city is noisy.</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600592" y="1225689"/>
            <a:ext cx="5864552" cy="5632311"/>
          </a:xfrm>
          <a:prstGeom prst="rect">
            <a:avLst/>
          </a:prstGeom>
        </p:spPr>
        <p:txBody>
          <a:bodyPr wrap="square">
            <a:spAutoFit/>
          </a:bodyPr>
          <a:lstStyle/>
          <a:p>
            <a:pPr algn="just"/>
            <a:r>
              <a:rPr lang="en-US" sz="2400" dirty="0">
                <a:solidFill>
                  <a:srgbClr val="333333"/>
                </a:solidFill>
                <a:latin typeface="Times New Roman" panose="02020603050405020304" pitchFamily="18" charset="0"/>
                <a:cs typeface="Times New Roman" panose="02020603050405020304" pitchFamily="18" charset="0"/>
              </a:rPr>
              <a:t>Living in a city has a number of drawbacks. Firstly, there is the problem of traffic jams and traffic accidents. The increase in population and the increasing number of vehicles have caused many accidents to happen every day. Secondly, pollution negatively affects people’s health, and it also has a bad influence on the environment More and more city dwellers suffer from coughing or breathing problems. Thirdly, the city is noisy, even at night. Noise pollution comes from the traffic and from construction sites. Buildings are always being knocked down and rebuilt. These factors contribute to making city life more difficult for its residents.</a:t>
            </a:r>
            <a:endParaRPr lang="en-US" sz="2400" dirty="0">
              <a:solidFill>
                <a:prstClr val="black"/>
              </a:solidFill>
              <a:latin typeface="Times New Roman" panose="02020603050405020304" pitchFamily="18" charset="0"/>
              <a:cs typeface="Times New Roman" panose="02020603050405020304" pitchFamily="18" charset="0"/>
            </a:endParaRPr>
          </a:p>
        </p:txBody>
      </p:sp>
      <p:cxnSp>
        <p:nvCxnSpPr>
          <p:cNvPr id="14" name="Straight Connector 13"/>
          <p:cNvCxnSpPr/>
          <p:nvPr/>
        </p:nvCxnSpPr>
        <p:spPr>
          <a:xfrm>
            <a:off x="6477000" y="1391938"/>
            <a:ext cx="0" cy="53245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5" name="Google Shape;465;p51"/>
          <p:cNvPicPr preferRelativeResize="0"/>
          <p:nvPr/>
        </p:nvPicPr>
        <p:blipFill>
          <a:blip r:embed="rId2">
            <a:alphaModFix/>
          </a:blip>
          <a:stretch>
            <a:fillRect/>
          </a:stretch>
        </p:blipFill>
        <p:spPr>
          <a:xfrm>
            <a:off x="-438723" y="5969794"/>
            <a:ext cx="1000560" cy="746679"/>
          </a:xfrm>
          <a:prstGeom prst="rect">
            <a:avLst/>
          </a:prstGeom>
          <a:noFill/>
          <a:ln>
            <a:noFill/>
          </a:ln>
        </p:spPr>
      </p:pic>
    </p:spTree>
    <p:extLst>
      <p:ext uri="{BB962C8B-B14F-4D97-AF65-F5344CB8AC3E}">
        <p14:creationId xmlns:p14="http://schemas.microsoft.com/office/powerpoint/2010/main" val="120455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theme/theme1.xml><?xml version="1.0" encoding="utf-8"?>
<a:theme xmlns:a="http://schemas.openxmlformats.org/drawingml/2006/main" name="Natural Science Thesis by Slidesgo">
  <a:themeElements>
    <a:clrScheme name="Simple Light">
      <a:dk1>
        <a:srgbClr val="6C503E"/>
      </a:dk1>
      <a:lt1>
        <a:srgbClr val="446652"/>
      </a:lt1>
      <a:dk2>
        <a:srgbClr val="6C503E"/>
      </a:dk2>
      <a:lt2>
        <a:srgbClr val="446652"/>
      </a:lt2>
      <a:accent1>
        <a:srgbClr val="446652"/>
      </a:accent1>
      <a:accent2>
        <a:srgbClr val="446652"/>
      </a:accent2>
      <a:accent3>
        <a:srgbClr val="446652"/>
      </a:accent3>
      <a:accent4>
        <a:srgbClr val="6C503E"/>
      </a:accent4>
      <a:accent5>
        <a:srgbClr val="6C503E"/>
      </a:accent5>
      <a:accent6>
        <a:srgbClr val="6C503E"/>
      </a:accent6>
      <a:hlink>
        <a:srgbClr val="44665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Natural Science Thesis by Slidesgo">
  <a:themeElements>
    <a:clrScheme name="Simple Light">
      <a:dk1>
        <a:srgbClr val="6C503E"/>
      </a:dk1>
      <a:lt1>
        <a:srgbClr val="446652"/>
      </a:lt1>
      <a:dk2>
        <a:srgbClr val="6C503E"/>
      </a:dk2>
      <a:lt2>
        <a:srgbClr val="446652"/>
      </a:lt2>
      <a:accent1>
        <a:srgbClr val="446652"/>
      </a:accent1>
      <a:accent2>
        <a:srgbClr val="446652"/>
      </a:accent2>
      <a:accent3>
        <a:srgbClr val="446652"/>
      </a:accent3>
      <a:accent4>
        <a:srgbClr val="6C503E"/>
      </a:accent4>
      <a:accent5>
        <a:srgbClr val="6C503E"/>
      </a:accent5>
      <a:accent6>
        <a:srgbClr val="6C503E"/>
      </a:accent6>
      <a:hlink>
        <a:srgbClr val="44665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Natural Science Thesis by Slidesgo">
  <a:themeElements>
    <a:clrScheme name="Simple Light">
      <a:dk1>
        <a:srgbClr val="6C503E"/>
      </a:dk1>
      <a:lt1>
        <a:srgbClr val="446652"/>
      </a:lt1>
      <a:dk2>
        <a:srgbClr val="6C503E"/>
      </a:dk2>
      <a:lt2>
        <a:srgbClr val="446652"/>
      </a:lt2>
      <a:accent1>
        <a:srgbClr val="446652"/>
      </a:accent1>
      <a:accent2>
        <a:srgbClr val="446652"/>
      </a:accent2>
      <a:accent3>
        <a:srgbClr val="446652"/>
      </a:accent3>
      <a:accent4>
        <a:srgbClr val="6C503E"/>
      </a:accent4>
      <a:accent5>
        <a:srgbClr val="6C503E"/>
      </a:accent5>
      <a:accent6>
        <a:srgbClr val="6C503E"/>
      </a:accent6>
      <a:hlink>
        <a:srgbClr val="44665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Natural Science Thesis by Slidesgo">
  <a:themeElements>
    <a:clrScheme name="Simple Light">
      <a:dk1>
        <a:srgbClr val="6C503E"/>
      </a:dk1>
      <a:lt1>
        <a:srgbClr val="446652"/>
      </a:lt1>
      <a:dk2>
        <a:srgbClr val="6C503E"/>
      </a:dk2>
      <a:lt2>
        <a:srgbClr val="446652"/>
      </a:lt2>
      <a:accent1>
        <a:srgbClr val="446652"/>
      </a:accent1>
      <a:accent2>
        <a:srgbClr val="446652"/>
      </a:accent2>
      <a:accent3>
        <a:srgbClr val="446652"/>
      </a:accent3>
      <a:accent4>
        <a:srgbClr val="6C503E"/>
      </a:accent4>
      <a:accent5>
        <a:srgbClr val="6C503E"/>
      </a:accent5>
      <a:accent6>
        <a:srgbClr val="6C503E"/>
      </a:accent6>
      <a:hlink>
        <a:srgbClr val="44665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Natural Science Thesis by Slidesgo">
  <a:themeElements>
    <a:clrScheme name="Simple Light">
      <a:dk1>
        <a:srgbClr val="6C503E"/>
      </a:dk1>
      <a:lt1>
        <a:srgbClr val="446652"/>
      </a:lt1>
      <a:dk2>
        <a:srgbClr val="6C503E"/>
      </a:dk2>
      <a:lt2>
        <a:srgbClr val="446652"/>
      </a:lt2>
      <a:accent1>
        <a:srgbClr val="446652"/>
      </a:accent1>
      <a:accent2>
        <a:srgbClr val="446652"/>
      </a:accent2>
      <a:accent3>
        <a:srgbClr val="446652"/>
      </a:accent3>
      <a:accent4>
        <a:srgbClr val="6C503E"/>
      </a:accent4>
      <a:accent5>
        <a:srgbClr val="6C503E"/>
      </a:accent5>
      <a:accent6>
        <a:srgbClr val="6C503E"/>
      </a:accent6>
      <a:hlink>
        <a:srgbClr val="44665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941</Words>
  <Application>Microsoft Office PowerPoint</Application>
  <PresentationFormat>Widescreen</PresentationFormat>
  <Paragraphs>107</Paragraphs>
  <Slides>15</Slides>
  <Notes>7</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15</vt:i4>
      </vt:variant>
    </vt:vector>
  </HeadingPairs>
  <TitlesOfParts>
    <vt:vector size="30" baseType="lpstr">
      <vt:lpstr>.VnTime</vt:lpstr>
      <vt:lpstr>Arial</vt:lpstr>
      <vt:lpstr>Calibri</vt:lpstr>
      <vt:lpstr>Chivo</vt:lpstr>
      <vt:lpstr>Chivo Light</vt:lpstr>
      <vt:lpstr>Molengo</vt:lpstr>
      <vt:lpstr>Open Sans</vt:lpstr>
      <vt:lpstr>Oswald Regular</vt:lpstr>
      <vt:lpstr>PT Serif</vt:lpstr>
      <vt:lpstr>Times New Roman</vt:lpstr>
      <vt:lpstr>Natural Science Thesis by Slidesgo</vt:lpstr>
      <vt:lpstr>3_Natural Science Thesis by Slidesgo</vt:lpstr>
      <vt:lpstr>4_Natural Science Thesis by Slidesgo</vt:lpstr>
      <vt:lpstr>7_Natural Science Thesis by Slidesgo</vt:lpstr>
      <vt:lpstr>8_Natural Science Thesis by Slidesgo</vt:lpstr>
      <vt:lpstr>UNIT 2:  CITY LIFE </vt:lpstr>
      <vt:lpstr>VOCABULARY</vt:lpstr>
      <vt:lpstr>- High cost of living </vt:lpstr>
      <vt:lpstr>LISTENING</vt:lpstr>
      <vt:lpstr>PowerPoint Presentation</vt:lpstr>
      <vt:lpstr>PowerPoint Presentation</vt:lpstr>
      <vt:lpstr>PowerPoint Presentation</vt:lpstr>
      <vt:lpstr>READING</vt:lpstr>
      <vt:lpstr>PowerPoint Presentation</vt:lpstr>
      <vt:lpstr>WRITING</vt:lpstr>
      <vt:lpstr>PowerPoint Presentation</vt:lpstr>
      <vt:lpstr>PowerPoint Presentation</vt:lpstr>
      <vt:lpstr>PowerPoint Presentation</vt:lpstr>
      <vt:lpstr>PowerPoint Presentation</vt:lpstr>
      <vt:lpstr>HOME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Science Thesis</dc:title>
  <dc:creator>Admin ASUS</dc:creator>
  <cp:lastModifiedBy>Hang Nguyen Thu</cp:lastModifiedBy>
  <cp:revision>11</cp:revision>
  <dcterms:created xsi:type="dcterms:W3CDTF">2020-08-09T09:14:36Z</dcterms:created>
  <dcterms:modified xsi:type="dcterms:W3CDTF">2023-11-05T15:29:48Z</dcterms:modified>
</cp:coreProperties>
</file>