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9" r:id="rId2"/>
  </p:sldMasterIdLst>
  <p:notesMasterIdLst>
    <p:notesMasterId r:id="rId18"/>
  </p:notesMasterIdLst>
  <p:sldIdLst>
    <p:sldId id="257" r:id="rId3"/>
    <p:sldId id="258" r:id="rId4"/>
    <p:sldId id="279" r:id="rId5"/>
    <p:sldId id="280" r:id="rId6"/>
    <p:sldId id="281" r:id="rId7"/>
    <p:sldId id="271" r:id="rId8"/>
    <p:sldId id="272" r:id="rId9"/>
    <p:sldId id="274" r:id="rId10"/>
    <p:sldId id="275" r:id="rId11"/>
    <p:sldId id="276" r:id="rId12"/>
    <p:sldId id="277" r:id="rId13"/>
    <p:sldId id="282" r:id="rId14"/>
    <p:sldId id="269" r:id="rId15"/>
    <p:sldId id="266"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4" autoAdjust="0"/>
    <p:restoredTop sz="94660"/>
  </p:normalViewPr>
  <p:slideViewPr>
    <p:cSldViewPr snapToGrid="0">
      <p:cViewPr varScale="1">
        <p:scale>
          <a:sx n="63" d="100"/>
          <a:sy n="63" d="100"/>
        </p:scale>
        <p:origin x="612"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18EBDB-E065-4979-9243-10E2D4FA337B}" type="datetimeFigureOut">
              <a:rPr lang="en-US" smtClean="0"/>
              <a:t>10/12/2023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E649D3-F48F-493D-9A51-DDFB38E2C3EE}" type="slidenum">
              <a:rPr lang="en-US" smtClean="0"/>
              <a:t>‹#›</a:t>
            </a:fld>
            <a:endParaRPr lang="en-US"/>
          </a:p>
        </p:txBody>
      </p:sp>
    </p:spTree>
    <p:extLst>
      <p:ext uri="{BB962C8B-B14F-4D97-AF65-F5344CB8AC3E}">
        <p14:creationId xmlns:p14="http://schemas.microsoft.com/office/powerpoint/2010/main" val="4146222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28384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
        <p:cNvGrpSpPr/>
        <p:nvPr/>
      </p:nvGrpSpPr>
      <p:grpSpPr>
        <a:xfrm>
          <a:off x="0" y="0"/>
          <a:ext cx="0" cy="0"/>
          <a:chOff x="0" y="0"/>
          <a:chExt cx="0" cy="0"/>
        </a:xfrm>
      </p:grpSpPr>
      <p:sp>
        <p:nvSpPr>
          <p:cNvPr id="625" name="Google Shape;625;g6cef4ec409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6" name="Google Shape;626;g6cef4ec40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54906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6"/>
        <p:cNvGrpSpPr/>
        <p:nvPr/>
      </p:nvGrpSpPr>
      <p:grpSpPr>
        <a:xfrm>
          <a:off x="0" y="0"/>
          <a:ext cx="0" cy="0"/>
          <a:chOff x="0" y="0"/>
          <a:chExt cx="0" cy="0"/>
        </a:xfrm>
      </p:grpSpPr>
      <p:sp>
        <p:nvSpPr>
          <p:cNvPr id="747" name="Google Shape;747;g6e0bd0c6e9_0_13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8" name="Google Shape;748;g6e0bd0c6e9_0_13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60745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0"/>
        <p:cNvGrpSpPr/>
        <p:nvPr/>
      </p:nvGrpSpPr>
      <p:grpSpPr>
        <a:xfrm>
          <a:off x="0" y="0"/>
          <a:ext cx="0" cy="0"/>
          <a:chOff x="0" y="0"/>
          <a:chExt cx="0" cy="0"/>
        </a:xfrm>
      </p:grpSpPr>
      <p:sp>
        <p:nvSpPr>
          <p:cNvPr id="2371" name="Google Shape;2371;g6e89cd59fa_0_11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2" name="Google Shape;2372;g6e89cd59fa_0_1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96505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3"/>
        <p:cNvGrpSpPr/>
        <p:nvPr/>
      </p:nvGrpSpPr>
      <p:grpSpPr>
        <a:xfrm>
          <a:off x="0" y="0"/>
          <a:ext cx="0" cy="0"/>
          <a:chOff x="0" y="0"/>
          <a:chExt cx="0" cy="0"/>
        </a:xfrm>
      </p:grpSpPr>
      <p:sp>
        <p:nvSpPr>
          <p:cNvPr id="1704" name="Google Shape;1704;g6e89cd59fa_0_9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5" name="Google Shape;1705;g6e89cd59fa_0_9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4902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7"/>
        <p:cNvGrpSpPr/>
        <p:nvPr/>
      </p:nvGrpSpPr>
      <p:grpSpPr>
        <a:xfrm>
          <a:off x="0" y="0"/>
          <a:ext cx="0" cy="0"/>
          <a:chOff x="0" y="0"/>
          <a:chExt cx="0" cy="0"/>
        </a:xfrm>
      </p:grpSpPr>
      <p:sp>
        <p:nvSpPr>
          <p:cNvPr id="1848" name="Google Shape;1848;g6e89cd59fa_0_10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9" name="Google Shape;1849;g6e89cd59fa_0_10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24313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hyperlink" Target="https://stories.freepik.com/?utm_source=slidesgo_template&amp;utm_medium=referral-link&amp;utm_campaign=slidesgo_contents_of_this_template&amp;utm_term=stories_by_freepik&amp;utm_content=stories" TargetMode="External"/><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hyperlink" Target="https://stories.freepik.com/?utm_source=slidesgo_template&amp;utm_medium=referral-link&amp;utm_campaign=slidesgo_contents_of_this_template&amp;utm_term=stories_by_freepik&amp;utm_content=stories" TargetMode="External"/><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accent5"/>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113433" y="681000"/>
            <a:ext cx="5600000" cy="32296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3"/>
              </a:buClr>
              <a:buSzPts val="4800"/>
              <a:buNone/>
              <a:defRPr sz="6400">
                <a:solidFill>
                  <a:schemeClr val="accent3"/>
                </a:solidFill>
              </a:defRPr>
            </a:lvl1pPr>
            <a:lvl2pPr lvl="1" algn="ctr">
              <a:spcBef>
                <a:spcPts val="0"/>
              </a:spcBef>
              <a:spcAft>
                <a:spcPts val="0"/>
              </a:spcAft>
              <a:buClr>
                <a:schemeClr val="accent3"/>
              </a:buClr>
              <a:buSzPts val="5200"/>
              <a:buNone/>
              <a:defRPr sz="6933">
                <a:solidFill>
                  <a:schemeClr val="accent3"/>
                </a:solidFill>
              </a:defRPr>
            </a:lvl2pPr>
            <a:lvl3pPr lvl="2" algn="ctr">
              <a:spcBef>
                <a:spcPts val="0"/>
              </a:spcBef>
              <a:spcAft>
                <a:spcPts val="0"/>
              </a:spcAft>
              <a:buClr>
                <a:schemeClr val="accent3"/>
              </a:buClr>
              <a:buSzPts val="5200"/>
              <a:buNone/>
              <a:defRPr sz="6933">
                <a:solidFill>
                  <a:schemeClr val="accent3"/>
                </a:solidFill>
              </a:defRPr>
            </a:lvl3pPr>
            <a:lvl4pPr lvl="3" algn="ctr">
              <a:spcBef>
                <a:spcPts val="0"/>
              </a:spcBef>
              <a:spcAft>
                <a:spcPts val="0"/>
              </a:spcAft>
              <a:buClr>
                <a:schemeClr val="accent3"/>
              </a:buClr>
              <a:buSzPts val="5200"/>
              <a:buNone/>
              <a:defRPr sz="6933">
                <a:solidFill>
                  <a:schemeClr val="accent3"/>
                </a:solidFill>
              </a:defRPr>
            </a:lvl4pPr>
            <a:lvl5pPr lvl="4" algn="ctr">
              <a:spcBef>
                <a:spcPts val="0"/>
              </a:spcBef>
              <a:spcAft>
                <a:spcPts val="0"/>
              </a:spcAft>
              <a:buClr>
                <a:schemeClr val="accent3"/>
              </a:buClr>
              <a:buSzPts val="5200"/>
              <a:buNone/>
              <a:defRPr sz="6933">
                <a:solidFill>
                  <a:schemeClr val="accent3"/>
                </a:solidFill>
              </a:defRPr>
            </a:lvl5pPr>
            <a:lvl6pPr lvl="5" algn="ctr">
              <a:spcBef>
                <a:spcPts val="0"/>
              </a:spcBef>
              <a:spcAft>
                <a:spcPts val="0"/>
              </a:spcAft>
              <a:buClr>
                <a:schemeClr val="accent3"/>
              </a:buClr>
              <a:buSzPts val="5200"/>
              <a:buNone/>
              <a:defRPr sz="6933">
                <a:solidFill>
                  <a:schemeClr val="accent3"/>
                </a:solidFill>
              </a:defRPr>
            </a:lvl6pPr>
            <a:lvl7pPr lvl="6" algn="ctr">
              <a:spcBef>
                <a:spcPts val="0"/>
              </a:spcBef>
              <a:spcAft>
                <a:spcPts val="0"/>
              </a:spcAft>
              <a:buClr>
                <a:schemeClr val="accent3"/>
              </a:buClr>
              <a:buSzPts val="5200"/>
              <a:buNone/>
              <a:defRPr sz="6933">
                <a:solidFill>
                  <a:schemeClr val="accent3"/>
                </a:solidFill>
              </a:defRPr>
            </a:lvl7pPr>
            <a:lvl8pPr lvl="7" algn="ctr">
              <a:spcBef>
                <a:spcPts val="0"/>
              </a:spcBef>
              <a:spcAft>
                <a:spcPts val="0"/>
              </a:spcAft>
              <a:buClr>
                <a:schemeClr val="accent3"/>
              </a:buClr>
              <a:buSzPts val="5200"/>
              <a:buNone/>
              <a:defRPr sz="6933">
                <a:solidFill>
                  <a:schemeClr val="accent3"/>
                </a:solidFill>
              </a:defRPr>
            </a:lvl8pPr>
            <a:lvl9pPr lvl="8" algn="ctr">
              <a:spcBef>
                <a:spcPts val="0"/>
              </a:spcBef>
              <a:spcAft>
                <a:spcPts val="0"/>
              </a:spcAft>
              <a:buClr>
                <a:schemeClr val="accent3"/>
              </a:buClr>
              <a:buSzPts val="5200"/>
              <a:buNone/>
              <a:defRPr sz="6933">
                <a:solidFill>
                  <a:schemeClr val="accent3"/>
                </a:solidFill>
              </a:defRPr>
            </a:lvl9pPr>
          </a:lstStyle>
          <a:p>
            <a:endParaRPr/>
          </a:p>
        </p:txBody>
      </p:sp>
      <p:sp>
        <p:nvSpPr>
          <p:cNvPr id="10" name="Google Shape;10;p2"/>
          <p:cNvSpPr txBox="1">
            <a:spLocks noGrp="1"/>
          </p:cNvSpPr>
          <p:nvPr>
            <p:ph type="subTitle" idx="1"/>
          </p:nvPr>
        </p:nvSpPr>
        <p:spPr>
          <a:xfrm>
            <a:off x="1113433" y="3984400"/>
            <a:ext cx="5118800" cy="1056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3"/>
              </a:buClr>
              <a:buSzPts val="1800"/>
              <a:buNone/>
              <a:defRPr>
                <a:solidFill>
                  <a:schemeClr val="accent3"/>
                </a:solidFill>
              </a:defRPr>
            </a:lvl1pPr>
            <a:lvl2pPr lvl="1" algn="ctr">
              <a:lnSpc>
                <a:spcPct val="100000"/>
              </a:lnSpc>
              <a:spcBef>
                <a:spcPts val="0"/>
              </a:spcBef>
              <a:spcAft>
                <a:spcPts val="0"/>
              </a:spcAft>
              <a:buClr>
                <a:schemeClr val="accent3"/>
              </a:buClr>
              <a:buSzPts val="2800"/>
              <a:buNone/>
              <a:defRPr sz="3733">
                <a:solidFill>
                  <a:schemeClr val="accent3"/>
                </a:solidFill>
              </a:defRPr>
            </a:lvl2pPr>
            <a:lvl3pPr lvl="2" algn="ctr">
              <a:lnSpc>
                <a:spcPct val="100000"/>
              </a:lnSpc>
              <a:spcBef>
                <a:spcPts val="0"/>
              </a:spcBef>
              <a:spcAft>
                <a:spcPts val="0"/>
              </a:spcAft>
              <a:buClr>
                <a:schemeClr val="accent3"/>
              </a:buClr>
              <a:buSzPts val="2800"/>
              <a:buNone/>
              <a:defRPr sz="3733">
                <a:solidFill>
                  <a:schemeClr val="accent3"/>
                </a:solidFill>
              </a:defRPr>
            </a:lvl3pPr>
            <a:lvl4pPr lvl="3" algn="ctr">
              <a:lnSpc>
                <a:spcPct val="100000"/>
              </a:lnSpc>
              <a:spcBef>
                <a:spcPts val="0"/>
              </a:spcBef>
              <a:spcAft>
                <a:spcPts val="0"/>
              </a:spcAft>
              <a:buClr>
                <a:schemeClr val="accent3"/>
              </a:buClr>
              <a:buSzPts val="2800"/>
              <a:buNone/>
              <a:defRPr sz="3733">
                <a:solidFill>
                  <a:schemeClr val="accent3"/>
                </a:solidFill>
              </a:defRPr>
            </a:lvl4pPr>
            <a:lvl5pPr lvl="4" algn="ctr">
              <a:lnSpc>
                <a:spcPct val="100000"/>
              </a:lnSpc>
              <a:spcBef>
                <a:spcPts val="0"/>
              </a:spcBef>
              <a:spcAft>
                <a:spcPts val="0"/>
              </a:spcAft>
              <a:buClr>
                <a:schemeClr val="accent3"/>
              </a:buClr>
              <a:buSzPts val="2800"/>
              <a:buNone/>
              <a:defRPr sz="3733">
                <a:solidFill>
                  <a:schemeClr val="accent3"/>
                </a:solidFill>
              </a:defRPr>
            </a:lvl5pPr>
            <a:lvl6pPr lvl="5" algn="ctr">
              <a:lnSpc>
                <a:spcPct val="100000"/>
              </a:lnSpc>
              <a:spcBef>
                <a:spcPts val="0"/>
              </a:spcBef>
              <a:spcAft>
                <a:spcPts val="0"/>
              </a:spcAft>
              <a:buClr>
                <a:schemeClr val="accent3"/>
              </a:buClr>
              <a:buSzPts val="2800"/>
              <a:buNone/>
              <a:defRPr sz="3733">
                <a:solidFill>
                  <a:schemeClr val="accent3"/>
                </a:solidFill>
              </a:defRPr>
            </a:lvl6pPr>
            <a:lvl7pPr lvl="6" algn="ctr">
              <a:lnSpc>
                <a:spcPct val="100000"/>
              </a:lnSpc>
              <a:spcBef>
                <a:spcPts val="0"/>
              </a:spcBef>
              <a:spcAft>
                <a:spcPts val="0"/>
              </a:spcAft>
              <a:buClr>
                <a:schemeClr val="accent3"/>
              </a:buClr>
              <a:buSzPts val="2800"/>
              <a:buNone/>
              <a:defRPr sz="3733">
                <a:solidFill>
                  <a:schemeClr val="accent3"/>
                </a:solidFill>
              </a:defRPr>
            </a:lvl7pPr>
            <a:lvl8pPr lvl="7" algn="ctr">
              <a:lnSpc>
                <a:spcPct val="100000"/>
              </a:lnSpc>
              <a:spcBef>
                <a:spcPts val="0"/>
              </a:spcBef>
              <a:spcAft>
                <a:spcPts val="0"/>
              </a:spcAft>
              <a:buClr>
                <a:schemeClr val="accent3"/>
              </a:buClr>
              <a:buSzPts val="2800"/>
              <a:buNone/>
              <a:defRPr sz="3733">
                <a:solidFill>
                  <a:schemeClr val="accent3"/>
                </a:solidFill>
              </a:defRPr>
            </a:lvl8pPr>
            <a:lvl9pPr lvl="8" algn="ctr">
              <a:lnSpc>
                <a:spcPct val="100000"/>
              </a:lnSpc>
              <a:spcBef>
                <a:spcPts val="0"/>
              </a:spcBef>
              <a:spcAft>
                <a:spcPts val="0"/>
              </a:spcAft>
              <a:buClr>
                <a:schemeClr val="accent3"/>
              </a:buClr>
              <a:buSzPts val="2800"/>
              <a:buNone/>
              <a:defRPr sz="3733">
                <a:solidFill>
                  <a:schemeClr val="accent3"/>
                </a:solidFill>
              </a:defRPr>
            </a:lvl9pPr>
          </a:lstStyle>
          <a:p>
            <a:endParaRPr/>
          </a:p>
        </p:txBody>
      </p:sp>
      <p:sp>
        <p:nvSpPr>
          <p:cNvPr id="11" name="Google Shape;11;p2"/>
          <p:cNvSpPr/>
          <p:nvPr/>
        </p:nvSpPr>
        <p:spPr>
          <a:xfrm>
            <a:off x="1" y="-33"/>
            <a:ext cx="12638772" cy="6857943"/>
          </a:xfrm>
          <a:custGeom>
            <a:avLst/>
            <a:gdLst/>
            <a:ahLst/>
            <a:cxnLst/>
            <a:rect l="l" t="t" r="r" b="b"/>
            <a:pathLst>
              <a:path w="91634" h="56032" extrusionOk="0">
                <a:moveTo>
                  <a:pt x="72944" y="1"/>
                </a:moveTo>
                <a:cubicBezTo>
                  <a:pt x="72918" y="2498"/>
                  <a:pt x="72485" y="4974"/>
                  <a:pt x="71661" y="7331"/>
                </a:cubicBezTo>
                <a:cubicBezTo>
                  <a:pt x="70744" y="10254"/>
                  <a:pt x="69211" y="12755"/>
                  <a:pt x="67255" y="14859"/>
                </a:cubicBezTo>
                <a:cubicBezTo>
                  <a:pt x="66600" y="15562"/>
                  <a:pt x="65903" y="16221"/>
                  <a:pt x="65164" y="16833"/>
                </a:cubicBezTo>
                <a:cubicBezTo>
                  <a:pt x="60546" y="20999"/>
                  <a:pt x="54750" y="22539"/>
                  <a:pt x="48672" y="24221"/>
                </a:cubicBezTo>
                <a:cubicBezTo>
                  <a:pt x="45986" y="24922"/>
                  <a:pt x="43442" y="27164"/>
                  <a:pt x="43174" y="30106"/>
                </a:cubicBezTo>
                <a:cubicBezTo>
                  <a:pt x="43004" y="31040"/>
                  <a:pt x="42902" y="31994"/>
                  <a:pt x="42828" y="32954"/>
                </a:cubicBezTo>
                <a:cubicBezTo>
                  <a:pt x="42756" y="33914"/>
                  <a:pt x="42712" y="34881"/>
                  <a:pt x="42657" y="35839"/>
                </a:cubicBezTo>
                <a:cubicBezTo>
                  <a:pt x="42434" y="39678"/>
                  <a:pt x="42021" y="43406"/>
                  <a:pt x="38897" y="46185"/>
                </a:cubicBezTo>
                <a:cubicBezTo>
                  <a:pt x="38232" y="46841"/>
                  <a:pt x="37496" y="47420"/>
                  <a:pt x="36702" y="47915"/>
                </a:cubicBezTo>
                <a:cubicBezTo>
                  <a:pt x="35887" y="48423"/>
                  <a:pt x="35018" y="48842"/>
                  <a:pt x="34113" y="49163"/>
                </a:cubicBezTo>
                <a:cubicBezTo>
                  <a:pt x="30754" y="50381"/>
                  <a:pt x="27301" y="50893"/>
                  <a:pt x="23833" y="50893"/>
                </a:cubicBezTo>
                <a:cubicBezTo>
                  <a:pt x="21316" y="50893"/>
                  <a:pt x="18792" y="50623"/>
                  <a:pt x="16290" y="50158"/>
                </a:cubicBezTo>
                <a:cubicBezTo>
                  <a:pt x="15346" y="49988"/>
                  <a:pt x="14408" y="49789"/>
                  <a:pt x="13474" y="49563"/>
                </a:cubicBezTo>
                <a:cubicBezTo>
                  <a:pt x="10677" y="48886"/>
                  <a:pt x="7922" y="47974"/>
                  <a:pt x="5240" y="46924"/>
                </a:cubicBezTo>
                <a:cubicBezTo>
                  <a:pt x="4339" y="46704"/>
                  <a:pt x="3440" y="46529"/>
                  <a:pt x="2545" y="46420"/>
                </a:cubicBezTo>
                <a:cubicBezTo>
                  <a:pt x="1915" y="46344"/>
                  <a:pt x="1286" y="46302"/>
                  <a:pt x="661" y="46302"/>
                </a:cubicBezTo>
                <a:cubicBezTo>
                  <a:pt x="441" y="46302"/>
                  <a:pt x="221" y="46308"/>
                  <a:pt x="2" y="46318"/>
                </a:cubicBezTo>
                <a:lnTo>
                  <a:pt x="0" y="56031"/>
                </a:lnTo>
                <a:lnTo>
                  <a:pt x="91634" y="56031"/>
                </a:lnTo>
                <a:lnTo>
                  <a:pt x="91634" y="1"/>
                </a:lnTo>
                <a:close/>
              </a:path>
            </a:pathLst>
          </a:custGeom>
          <a:solidFill>
            <a:schemeClr val="l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022931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5"/>
        </a:solidFill>
        <a:effectLst/>
      </p:bgPr>
    </p:bg>
    <p:spTree>
      <p:nvGrpSpPr>
        <p:cNvPr id="1" name="Shape 44"/>
        <p:cNvGrpSpPr/>
        <p:nvPr/>
      </p:nvGrpSpPr>
      <p:grpSpPr>
        <a:xfrm>
          <a:off x="0" y="0"/>
          <a:ext cx="0" cy="0"/>
          <a:chOff x="0" y="0"/>
          <a:chExt cx="0" cy="0"/>
        </a:xfrm>
      </p:grpSpPr>
      <p:sp>
        <p:nvSpPr>
          <p:cNvPr id="45" name="Google Shape;45;p11"/>
          <p:cNvSpPr/>
          <p:nvPr/>
        </p:nvSpPr>
        <p:spPr>
          <a:xfrm>
            <a:off x="3018533" y="-135766"/>
            <a:ext cx="9173436" cy="6993719"/>
          </a:xfrm>
          <a:custGeom>
            <a:avLst/>
            <a:gdLst/>
            <a:ahLst/>
            <a:cxnLst/>
            <a:rect l="l" t="t" r="r" b="b"/>
            <a:pathLst>
              <a:path w="67226" h="56008" extrusionOk="0">
                <a:moveTo>
                  <a:pt x="2546" y="0"/>
                </a:moveTo>
                <a:cubicBezTo>
                  <a:pt x="1" y="6601"/>
                  <a:pt x="239" y="14134"/>
                  <a:pt x="3441" y="19349"/>
                </a:cubicBezTo>
                <a:cubicBezTo>
                  <a:pt x="7197" y="25464"/>
                  <a:pt x="12412" y="24129"/>
                  <a:pt x="15744" y="30113"/>
                </a:cubicBezTo>
                <a:cubicBezTo>
                  <a:pt x="20577" y="38797"/>
                  <a:pt x="12291" y="46454"/>
                  <a:pt x="15167" y="53947"/>
                </a:cubicBezTo>
                <a:cubicBezTo>
                  <a:pt x="15435" y="54645"/>
                  <a:pt x="15799" y="55335"/>
                  <a:pt x="16245" y="56008"/>
                </a:cubicBezTo>
                <a:lnTo>
                  <a:pt x="67226" y="56008"/>
                </a:lnTo>
                <a:lnTo>
                  <a:pt x="67226" y="10616"/>
                </a:lnTo>
                <a:cubicBezTo>
                  <a:pt x="62932" y="11511"/>
                  <a:pt x="58399" y="13127"/>
                  <a:pt x="54347" y="13127"/>
                </a:cubicBezTo>
                <a:cubicBezTo>
                  <a:pt x="51923" y="13127"/>
                  <a:pt x="49671" y="12549"/>
                  <a:pt x="47744" y="10892"/>
                </a:cubicBezTo>
                <a:cubicBezTo>
                  <a:pt x="44432" y="8044"/>
                  <a:pt x="44482" y="4074"/>
                  <a:pt x="44306" y="0"/>
                </a:cubicBezTo>
                <a:close/>
              </a:path>
            </a:pathLst>
          </a:custGeom>
          <a:solidFill>
            <a:srgbClr val="FFFFFF"/>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6" name="Google Shape;46;p11"/>
          <p:cNvSpPr txBox="1">
            <a:spLocks noGrp="1"/>
          </p:cNvSpPr>
          <p:nvPr>
            <p:ph type="title" hasCustomPrompt="1"/>
          </p:nvPr>
        </p:nvSpPr>
        <p:spPr>
          <a:xfrm>
            <a:off x="1656800" y="1443200"/>
            <a:ext cx="7085200" cy="1939600"/>
          </a:xfrm>
          <a:prstGeom prst="rect">
            <a:avLst/>
          </a:prstGeom>
        </p:spPr>
        <p:txBody>
          <a:bodyPr spcFirstLastPara="1" wrap="square" lIns="91425" tIns="91425" rIns="91425" bIns="91425" anchor="b" anchorCtr="0">
            <a:noAutofit/>
          </a:bodyPr>
          <a:lstStyle>
            <a:lvl1pPr lvl="0">
              <a:spcBef>
                <a:spcPts val="0"/>
              </a:spcBef>
              <a:spcAft>
                <a:spcPts val="0"/>
              </a:spcAft>
              <a:buSzPts val="7200"/>
              <a:buNone/>
              <a:defRPr sz="9600"/>
            </a:lvl1pPr>
            <a:lvl2pPr lvl="1">
              <a:spcBef>
                <a:spcPts val="0"/>
              </a:spcBef>
              <a:spcAft>
                <a:spcPts val="0"/>
              </a:spcAft>
              <a:buSzPts val="12000"/>
              <a:buNone/>
              <a:defRPr sz="16000"/>
            </a:lvl2pPr>
            <a:lvl3pPr lvl="2">
              <a:spcBef>
                <a:spcPts val="0"/>
              </a:spcBef>
              <a:spcAft>
                <a:spcPts val="0"/>
              </a:spcAft>
              <a:buSzPts val="12000"/>
              <a:buNone/>
              <a:defRPr sz="16000"/>
            </a:lvl3pPr>
            <a:lvl4pPr lvl="3">
              <a:spcBef>
                <a:spcPts val="0"/>
              </a:spcBef>
              <a:spcAft>
                <a:spcPts val="0"/>
              </a:spcAft>
              <a:buSzPts val="12000"/>
              <a:buNone/>
              <a:defRPr sz="16000"/>
            </a:lvl4pPr>
            <a:lvl5pPr lvl="4">
              <a:spcBef>
                <a:spcPts val="0"/>
              </a:spcBef>
              <a:spcAft>
                <a:spcPts val="0"/>
              </a:spcAft>
              <a:buSzPts val="12000"/>
              <a:buNone/>
              <a:defRPr sz="16000"/>
            </a:lvl5pPr>
            <a:lvl6pPr lvl="5">
              <a:spcBef>
                <a:spcPts val="0"/>
              </a:spcBef>
              <a:spcAft>
                <a:spcPts val="0"/>
              </a:spcAft>
              <a:buSzPts val="12000"/>
              <a:buNone/>
              <a:defRPr sz="16000"/>
            </a:lvl6pPr>
            <a:lvl7pPr lvl="6">
              <a:spcBef>
                <a:spcPts val="0"/>
              </a:spcBef>
              <a:spcAft>
                <a:spcPts val="0"/>
              </a:spcAft>
              <a:buSzPts val="12000"/>
              <a:buNone/>
              <a:defRPr sz="16000"/>
            </a:lvl7pPr>
            <a:lvl8pPr lvl="7">
              <a:spcBef>
                <a:spcPts val="0"/>
              </a:spcBef>
              <a:spcAft>
                <a:spcPts val="0"/>
              </a:spcAft>
              <a:buSzPts val="12000"/>
              <a:buNone/>
              <a:defRPr sz="16000"/>
            </a:lvl8pPr>
            <a:lvl9pPr lvl="8">
              <a:spcBef>
                <a:spcPts val="0"/>
              </a:spcBef>
              <a:spcAft>
                <a:spcPts val="0"/>
              </a:spcAft>
              <a:buSzPts val="12000"/>
              <a:buNone/>
              <a:defRPr sz="16000"/>
            </a:lvl9pPr>
          </a:lstStyle>
          <a:p>
            <a:r>
              <a:t>xx%</a:t>
            </a:r>
          </a:p>
        </p:txBody>
      </p:sp>
      <p:sp>
        <p:nvSpPr>
          <p:cNvPr id="47" name="Google Shape;47;p11"/>
          <p:cNvSpPr txBox="1">
            <a:spLocks noGrp="1"/>
          </p:cNvSpPr>
          <p:nvPr>
            <p:ph type="body" idx="1"/>
          </p:nvPr>
        </p:nvSpPr>
        <p:spPr>
          <a:xfrm>
            <a:off x="1656800" y="3581400"/>
            <a:ext cx="5634800" cy="23428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1244337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defTabSz="1219170">
              <a:buClr>
                <a:srgbClr val="000000"/>
              </a:buClr>
            </a:pPr>
            <a:fld id="{00000000-1234-1234-1234-123412341234}" type="slidenum">
              <a:rPr lang="en" sz="1867" kern="0" smtClean="0">
                <a:solidFill>
                  <a:srgbClr val="000000"/>
                </a:solidFill>
                <a:cs typeface="Arial"/>
                <a:sym typeface="Arial"/>
              </a:rPr>
              <a:pPr defTabSz="1219170">
                <a:buClr>
                  <a:srgbClr val="000000"/>
                </a:buClr>
              </a:pPr>
              <a:t>‹#›</a:t>
            </a:fld>
            <a:endParaRPr lang="en" sz="1867" kern="0">
              <a:solidFill>
                <a:srgbClr val="000000"/>
              </a:solidFill>
              <a:cs typeface="Arial"/>
              <a:sym typeface="Arial"/>
            </a:endParaRPr>
          </a:p>
        </p:txBody>
      </p:sp>
    </p:spTree>
    <p:extLst>
      <p:ext uri="{BB962C8B-B14F-4D97-AF65-F5344CB8AC3E}">
        <p14:creationId xmlns:p14="http://schemas.microsoft.com/office/powerpoint/2010/main" val="3006738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52" name="Google Shape;52;p13"/>
          <p:cNvSpPr txBox="1">
            <a:spLocks noGrp="1"/>
          </p:cNvSpPr>
          <p:nvPr>
            <p:ph type="title" idx="2"/>
          </p:nvPr>
        </p:nvSpPr>
        <p:spPr>
          <a:xfrm>
            <a:off x="1830900" y="2038993"/>
            <a:ext cx="2636400" cy="479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53" name="Google Shape;53;p13"/>
          <p:cNvSpPr txBox="1">
            <a:spLocks noGrp="1"/>
          </p:cNvSpPr>
          <p:nvPr>
            <p:ph type="subTitle" idx="1"/>
          </p:nvPr>
        </p:nvSpPr>
        <p:spPr>
          <a:xfrm>
            <a:off x="1830900" y="2518684"/>
            <a:ext cx="26364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4" name="Google Shape;54;p13"/>
          <p:cNvSpPr txBox="1">
            <a:spLocks noGrp="1"/>
          </p:cNvSpPr>
          <p:nvPr>
            <p:ph type="title" idx="3"/>
          </p:nvPr>
        </p:nvSpPr>
        <p:spPr>
          <a:xfrm>
            <a:off x="4777800" y="2038993"/>
            <a:ext cx="2636400" cy="479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55" name="Google Shape;55;p13"/>
          <p:cNvSpPr txBox="1">
            <a:spLocks noGrp="1"/>
          </p:cNvSpPr>
          <p:nvPr>
            <p:ph type="subTitle" idx="4"/>
          </p:nvPr>
        </p:nvSpPr>
        <p:spPr>
          <a:xfrm>
            <a:off x="4777800" y="2518684"/>
            <a:ext cx="26364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6" name="Google Shape;56;p13"/>
          <p:cNvSpPr txBox="1">
            <a:spLocks noGrp="1"/>
          </p:cNvSpPr>
          <p:nvPr>
            <p:ph type="title" idx="5"/>
          </p:nvPr>
        </p:nvSpPr>
        <p:spPr>
          <a:xfrm>
            <a:off x="7724700" y="2038993"/>
            <a:ext cx="2636400" cy="479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57" name="Google Shape;57;p13"/>
          <p:cNvSpPr txBox="1">
            <a:spLocks noGrp="1"/>
          </p:cNvSpPr>
          <p:nvPr>
            <p:ph type="subTitle" idx="6"/>
          </p:nvPr>
        </p:nvSpPr>
        <p:spPr>
          <a:xfrm>
            <a:off x="7724700" y="2518684"/>
            <a:ext cx="26364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8" name="Google Shape;58;p13"/>
          <p:cNvSpPr txBox="1">
            <a:spLocks noGrp="1"/>
          </p:cNvSpPr>
          <p:nvPr>
            <p:ph type="title" idx="7"/>
          </p:nvPr>
        </p:nvSpPr>
        <p:spPr>
          <a:xfrm>
            <a:off x="1830900" y="4552527"/>
            <a:ext cx="2636400" cy="479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59" name="Google Shape;59;p13"/>
          <p:cNvSpPr txBox="1">
            <a:spLocks noGrp="1"/>
          </p:cNvSpPr>
          <p:nvPr>
            <p:ph type="subTitle" idx="8"/>
          </p:nvPr>
        </p:nvSpPr>
        <p:spPr>
          <a:xfrm>
            <a:off x="1830900" y="5032217"/>
            <a:ext cx="26364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0" name="Google Shape;60;p13"/>
          <p:cNvSpPr txBox="1">
            <a:spLocks noGrp="1"/>
          </p:cNvSpPr>
          <p:nvPr>
            <p:ph type="title" idx="9"/>
          </p:nvPr>
        </p:nvSpPr>
        <p:spPr>
          <a:xfrm>
            <a:off x="4777800" y="4552527"/>
            <a:ext cx="2636400" cy="479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61" name="Google Shape;61;p13"/>
          <p:cNvSpPr txBox="1">
            <a:spLocks noGrp="1"/>
          </p:cNvSpPr>
          <p:nvPr>
            <p:ph type="subTitle" idx="13"/>
          </p:nvPr>
        </p:nvSpPr>
        <p:spPr>
          <a:xfrm>
            <a:off x="4777800" y="5032217"/>
            <a:ext cx="26364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2" name="Google Shape;62;p13"/>
          <p:cNvSpPr txBox="1">
            <a:spLocks noGrp="1"/>
          </p:cNvSpPr>
          <p:nvPr>
            <p:ph type="title" idx="14"/>
          </p:nvPr>
        </p:nvSpPr>
        <p:spPr>
          <a:xfrm>
            <a:off x="7724700" y="4552527"/>
            <a:ext cx="2636400" cy="479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63" name="Google Shape;63;p13"/>
          <p:cNvSpPr txBox="1">
            <a:spLocks noGrp="1"/>
          </p:cNvSpPr>
          <p:nvPr>
            <p:ph type="subTitle" idx="15"/>
          </p:nvPr>
        </p:nvSpPr>
        <p:spPr>
          <a:xfrm>
            <a:off x="7724700" y="5032217"/>
            <a:ext cx="26364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4" name="Google Shape;64;p13"/>
          <p:cNvSpPr/>
          <p:nvPr/>
        </p:nvSpPr>
        <p:spPr>
          <a:xfrm>
            <a:off x="4777763" y="43"/>
            <a:ext cx="7414131" cy="2401515"/>
          </a:xfrm>
          <a:custGeom>
            <a:avLst/>
            <a:gdLst/>
            <a:ahLst/>
            <a:cxnLst/>
            <a:rect l="l" t="t" r="r" b="b"/>
            <a:pathLst>
              <a:path w="48393" h="15675" extrusionOk="0">
                <a:moveTo>
                  <a:pt x="1" y="1"/>
                </a:moveTo>
                <a:cubicBezTo>
                  <a:pt x="1534" y="2117"/>
                  <a:pt x="5123" y="5936"/>
                  <a:pt x="11061" y="5936"/>
                </a:cubicBezTo>
                <a:cubicBezTo>
                  <a:pt x="11995" y="5936"/>
                  <a:pt x="12986" y="5841"/>
                  <a:pt x="14037" y="5631"/>
                </a:cubicBezTo>
                <a:cubicBezTo>
                  <a:pt x="19915" y="4456"/>
                  <a:pt x="24362" y="3414"/>
                  <a:pt x="27594" y="3414"/>
                </a:cubicBezTo>
                <a:cubicBezTo>
                  <a:pt x="30022" y="3414"/>
                  <a:pt x="31764" y="4002"/>
                  <a:pt x="32912" y="5563"/>
                </a:cubicBezTo>
                <a:cubicBezTo>
                  <a:pt x="35581" y="9191"/>
                  <a:pt x="37501" y="12376"/>
                  <a:pt x="42208" y="12376"/>
                </a:cubicBezTo>
                <a:cubicBezTo>
                  <a:pt x="42221" y="12376"/>
                  <a:pt x="42234" y="12376"/>
                  <a:pt x="42247" y="12376"/>
                </a:cubicBezTo>
                <a:cubicBezTo>
                  <a:pt x="42264" y="12376"/>
                  <a:pt x="42281" y="12375"/>
                  <a:pt x="42297" y="12375"/>
                </a:cubicBezTo>
                <a:cubicBezTo>
                  <a:pt x="45650" y="12375"/>
                  <a:pt x="47235" y="13706"/>
                  <a:pt x="48392" y="15674"/>
                </a:cubicBezTo>
                <a:lnTo>
                  <a:pt x="48392"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5" name="Google Shape;65;p13"/>
          <p:cNvSpPr/>
          <p:nvPr/>
        </p:nvSpPr>
        <p:spPr>
          <a:xfrm>
            <a:off x="-2561322" y="4411645"/>
            <a:ext cx="4485655" cy="3037315"/>
          </a:xfrm>
          <a:custGeom>
            <a:avLst/>
            <a:gdLst/>
            <a:ahLst/>
            <a:cxnLst/>
            <a:rect l="l" t="t" r="r" b="b"/>
            <a:pathLst>
              <a:path w="80273" h="54351" extrusionOk="0">
                <a:moveTo>
                  <a:pt x="44877" y="1"/>
                </a:moveTo>
                <a:cubicBezTo>
                  <a:pt x="42549" y="1"/>
                  <a:pt x="39903" y="2281"/>
                  <a:pt x="36746" y="4146"/>
                </a:cubicBezTo>
                <a:cubicBezTo>
                  <a:pt x="35105" y="5115"/>
                  <a:pt x="33524" y="5368"/>
                  <a:pt x="31965" y="5368"/>
                </a:cubicBezTo>
                <a:cubicBezTo>
                  <a:pt x="30257" y="5368"/>
                  <a:pt x="28576" y="5064"/>
                  <a:pt x="26872" y="5064"/>
                </a:cubicBezTo>
                <a:cubicBezTo>
                  <a:pt x="24896" y="5064"/>
                  <a:pt x="22889" y="5473"/>
                  <a:pt x="20771" y="7238"/>
                </a:cubicBezTo>
                <a:cubicBezTo>
                  <a:pt x="16302" y="10963"/>
                  <a:pt x="26857" y="16486"/>
                  <a:pt x="13197" y="24729"/>
                </a:cubicBezTo>
                <a:cubicBezTo>
                  <a:pt x="1" y="32690"/>
                  <a:pt x="10608" y="44610"/>
                  <a:pt x="17946" y="44610"/>
                </a:cubicBezTo>
                <a:cubicBezTo>
                  <a:pt x="18206" y="44610"/>
                  <a:pt x="18460" y="44595"/>
                  <a:pt x="18710" y="44565"/>
                </a:cubicBezTo>
                <a:cubicBezTo>
                  <a:pt x="21459" y="44230"/>
                  <a:pt x="23415" y="43800"/>
                  <a:pt x="25200" y="43800"/>
                </a:cubicBezTo>
                <a:cubicBezTo>
                  <a:pt x="28066" y="43800"/>
                  <a:pt x="30492" y="44908"/>
                  <a:pt x="35052" y="49298"/>
                </a:cubicBezTo>
                <a:cubicBezTo>
                  <a:pt x="38456" y="52573"/>
                  <a:pt x="43845" y="54350"/>
                  <a:pt x="48792" y="54350"/>
                </a:cubicBezTo>
                <a:cubicBezTo>
                  <a:pt x="54599" y="54350"/>
                  <a:pt x="59795" y="51900"/>
                  <a:pt x="60444" y="46546"/>
                </a:cubicBezTo>
                <a:cubicBezTo>
                  <a:pt x="61459" y="38177"/>
                  <a:pt x="79648" y="43469"/>
                  <a:pt x="76927" y="37878"/>
                </a:cubicBezTo>
                <a:cubicBezTo>
                  <a:pt x="72570" y="28926"/>
                  <a:pt x="80273" y="28661"/>
                  <a:pt x="78036" y="22802"/>
                </a:cubicBezTo>
                <a:cubicBezTo>
                  <a:pt x="76482" y="18728"/>
                  <a:pt x="70366" y="17313"/>
                  <a:pt x="62839" y="16643"/>
                </a:cubicBezTo>
                <a:cubicBezTo>
                  <a:pt x="53177" y="15782"/>
                  <a:pt x="51489" y="9576"/>
                  <a:pt x="49660" y="4980"/>
                </a:cubicBezTo>
                <a:cubicBezTo>
                  <a:pt x="48190" y="1282"/>
                  <a:pt x="46623" y="1"/>
                  <a:pt x="44877" y="1"/>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910699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Design">
  <p:cSld name="Title + Design">
    <p:spTree>
      <p:nvGrpSpPr>
        <p:cNvPr id="1" name="Shape 66"/>
        <p:cNvGrpSpPr/>
        <p:nvPr/>
      </p:nvGrpSpPr>
      <p:grpSpPr>
        <a:xfrm>
          <a:off x="0" y="0"/>
          <a:ext cx="0" cy="0"/>
          <a:chOff x="0" y="0"/>
          <a:chExt cx="0" cy="0"/>
        </a:xfrm>
      </p:grpSpPr>
      <p:sp>
        <p:nvSpPr>
          <p:cNvPr id="67" name="Google Shape;67;p14"/>
          <p:cNvSpPr txBox="1">
            <a:spLocks noGrp="1"/>
          </p:cNvSpPr>
          <p:nvPr>
            <p:ph type="title"/>
          </p:nvPr>
        </p:nvSpPr>
        <p:spPr>
          <a:xfrm>
            <a:off x="4759789" y="641900"/>
            <a:ext cx="6423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68" name="Google Shape;68;p14"/>
          <p:cNvSpPr/>
          <p:nvPr/>
        </p:nvSpPr>
        <p:spPr>
          <a:xfrm rot="5400000">
            <a:off x="7800482" y="2226940"/>
            <a:ext cx="7043117" cy="2222505"/>
          </a:xfrm>
          <a:custGeom>
            <a:avLst/>
            <a:gdLst/>
            <a:ahLst/>
            <a:cxnLst/>
            <a:rect l="l" t="t" r="r" b="b"/>
            <a:pathLst>
              <a:path w="48393" h="15675" extrusionOk="0">
                <a:moveTo>
                  <a:pt x="1" y="1"/>
                </a:moveTo>
                <a:cubicBezTo>
                  <a:pt x="1534" y="2117"/>
                  <a:pt x="5123" y="5936"/>
                  <a:pt x="11061" y="5936"/>
                </a:cubicBezTo>
                <a:cubicBezTo>
                  <a:pt x="11995" y="5936"/>
                  <a:pt x="12986" y="5841"/>
                  <a:pt x="14037" y="5631"/>
                </a:cubicBezTo>
                <a:cubicBezTo>
                  <a:pt x="19915" y="4456"/>
                  <a:pt x="24362" y="3414"/>
                  <a:pt x="27594" y="3414"/>
                </a:cubicBezTo>
                <a:cubicBezTo>
                  <a:pt x="30022" y="3414"/>
                  <a:pt x="31764" y="4002"/>
                  <a:pt x="32912" y="5563"/>
                </a:cubicBezTo>
                <a:cubicBezTo>
                  <a:pt x="35581" y="9191"/>
                  <a:pt x="37501" y="12376"/>
                  <a:pt x="42208" y="12376"/>
                </a:cubicBezTo>
                <a:cubicBezTo>
                  <a:pt x="42221" y="12376"/>
                  <a:pt x="42234" y="12376"/>
                  <a:pt x="42247" y="12376"/>
                </a:cubicBezTo>
                <a:cubicBezTo>
                  <a:pt x="42264" y="12376"/>
                  <a:pt x="42281" y="12375"/>
                  <a:pt x="42297" y="12375"/>
                </a:cubicBezTo>
                <a:cubicBezTo>
                  <a:pt x="45650" y="12375"/>
                  <a:pt x="47235" y="13706"/>
                  <a:pt x="48392" y="15674"/>
                </a:cubicBezTo>
                <a:lnTo>
                  <a:pt x="48392"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7766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Text">
  <p:cSld name="Title + Text">
    <p:bg>
      <p:bgPr>
        <a:solidFill>
          <a:schemeClr val="accent5"/>
        </a:solidFill>
        <a:effectLst/>
      </p:bgPr>
    </p:bg>
    <p:spTree>
      <p:nvGrpSpPr>
        <p:cNvPr id="1" name="Shape 69"/>
        <p:cNvGrpSpPr/>
        <p:nvPr/>
      </p:nvGrpSpPr>
      <p:grpSpPr>
        <a:xfrm>
          <a:off x="0" y="0"/>
          <a:ext cx="0" cy="0"/>
          <a:chOff x="0" y="0"/>
          <a:chExt cx="0" cy="0"/>
        </a:xfrm>
      </p:grpSpPr>
      <p:sp>
        <p:nvSpPr>
          <p:cNvPr id="70" name="Google Shape;70;p15"/>
          <p:cNvSpPr txBox="1">
            <a:spLocks noGrp="1"/>
          </p:cNvSpPr>
          <p:nvPr>
            <p:ph type="body" idx="1"/>
          </p:nvPr>
        </p:nvSpPr>
        <p:spPr>
          <a:xfrm>
            <a:off x="1022100" y="2400800"/>
            <a:ext cx="4394800" cy="2869200"/>
          </a:xfrm>
          <a:prstGeom prst="rect">
            <a:avLst/>
          </a:prstGeom>
        </p:spPr>
        <p:txBody>
          <a:bodyPr spcFirstLastPara="1" wrap="square" lIns="91425" tIns="91425" rIns="91425" bIns="91425" anchor="t" anchorCtr="0">
            <a:noAutofit/>
          </a:bodyPr>
          <a:lstStyle>
            <a:lvl1pPr marL="609585" lvl="0" indent="-440256" rtl="0">
              <a:spcBef>
                <a:spcPts val="0"/>
              </a:spcBef>
              <a:spcAft>
                <a:spcPts val="0"/>
              </a:spcAft>
              <a:buSzPts val="1600"/>
              <a:buChar char="●"/>
              <a:defRPr sz="2133"/>
            </a:lvl1pPr>
            <a:lvl2pPr marL="1219170" lvl="1" indent="-440256" rtl="0">
              <a:spcBef>
                <a:spcPts val="2133"/>
              </a:spcBef>
              <a:spcAft>
                <a:spcPts val="0"/>
              </a:spcAft>
              <a:buSzPts val="1600"/>
              <a:buChar char="○"/>
              <a:defRPr sz="2133"/>
            </a:lvl2pPr>
            <a:lvl3pPr marL="1828754" lvl="2" indent="-440256" rtl="0">
              <a:spcBef>
                <a:spcPts val="2133"/>
              </a:spcBef>
              <a:spcAft>
                <a:spcPts val="0"/>
              </a:spcAft>
              <a:buSzPts val="1600"/>
              <a:buChar char="■"/>
              <a:defRPr sz="2133"/>
            </a:lvl3pPr>
            <a:lvl4pPr marL="2438339" lvl="3" indent="-440256" rtl="0">
              <a:spcBef>
                <a:spcPts val="2133"/>
              </a:spcBef>
              <a:spcAft>
                <a:spcPts val="0"/>
              </a:spcAft>
              <a:buSzPts val="1600"/>
              <a:buChar char="●"/>
              <a:defRPr sz="2133"/>
            </a:lvl4pPr>
            <a:lvl5pPr marL="3047924" lvl="4" indent="-440256" rtl="0">
              <a:spcBef>
                <a:spcPts val="2133"/>
              </a:spcBef>
              <a:spcAft>
                <a:spcPts val="0"/>
              </a:spcAft>
              <a:buSzPts val="1600"/>
              <a:buChar char="○"/>
              <a:defRPr sz="2133"/>
            </a:lvl5pPr>
            <a:lvl6pPr marL="3657509" lvl="5" indent="-440256" rtl="0">
              <a:spcBef>
                <a:spcPts val="2133"/>
              </a:spcBef>
              <a:spcAft>
                <a:spcPts val="0"/>
              </a:spcAft>
              <a:buSzPts val="1600"/>
              <a:buChar char="■"/>
              <a:defRPr sz="2133"/>
            </a:lvl6pPr>
            <a:lvl7pPr marL="4267093" lvl="6" indent="-440256" rtl="0">
              <a:spcBef>
                <a:spcPts val="2133"/>
              </a:spcBef>
              <a:spcAft>
                <a:spcPts val="0"/>
              </a:spcAft>
              <a:buSzPts val="1600"/>
              <a:buChar char="●"/>
              <a:defRPr sz="2133"/>
            </a:lvl7pPr>
            <a:lvl8pPr marL="4876678" lvl="7" indent="-440256" rtl="0">
              <a:spcBef>
                <a:spcPts val="2133"/>
              </a:spcBef>
              <a:spcAft>
                <a:spcPts val="0"/>
              </a:spcAft>
              <a:buSzPts val="1600"/>
              <a:buChar char="○"/>
              <a:defRPr sz="2133"/>
            </a:lvl8pPr>
            <a:lvl9pPr marL="5486263" lvl="8" indent="-440256" rtl="0">
              <a:spcBef>
                <a:spcPts val="2133"/>
              </a:spcBef>
              <a:spcAft>
                <a:spcPts val="2133"/>
              </a:spcAft>
              <a:buSzPts val="1600"/>
              <a:buChar char="■"/>
              <a:defRPr sz="2133"/>
            </a:lvl9pPr>
          </a:lstStyle>
          <a:p>
            <a:endParaRPr/>
          </a:p>
        </p:txBody>
      </p:sp>
      <p:sp>
        <p:nvSpPr>
          <p:cNvPr id="71" name="Google Shape;71;p15"/>
          <p:cNvSpPr txBox="1">
            <a:spLocks noGrp="1"/>
          </p:cNvSpPr>
          <p:nvPr>
            <p:ph type="title"/>
          </p:nvPr>
        </p:nvSpPr>
        <p:spPr>
          <a:xfrm>
            <a:off x="1022100" y="1454700"/>
            <a:ext cx="43948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1921503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Three Columns">
  <p:cSld name="Title + Three Columns">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1830900" y="3755317"/>
            <a:ext cx="26364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74" name="Google Shape;74;p16"/>
          <p:cNvSpPr txBox="1">
            <a:spLocks noGrp="1"/>
          </p:cNvSpPr>
          <p:nvPr>
            <p:ph type="subTitle" idx="1"/>
          </p:nvPr>
        </p:nvSpPr>
        <p:spPr>
          <a:xfrm>
            <a:off x="1830900" y="4524217"/>
            <a:ext cx="26364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5" name="Google Shape;75;p16"/>
          <p:cNvSpPr txBox="1">
            <a:spLocks noGrp="1"/>
          </p:cNvSpPr>
          <p:nvPr>
            <p:ph type="title" idx="2"/>
          </p:nvPr>
        </p:nvSpPr>
        <p:spPr>
          <a:xfrm>
            <a:off x="4777800" y="3755317"/>
            <a:ext cx="26364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76" name="Google Shape;76;p16"/>
          <p:cNvSpPr txBox="1">
            <a:spLocks noGrp="1"/>
          </p:cNvSpPr>
          <p:nvPr>
            <p:ph type="subTitle" idx="3"/>
          </p:nvPr>
        </p:nvSpPr>
        <p:spPr>
          <a:xfrm>
            <a:off x="4777800" y="4524217"/>
            <a:ext cx="26364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7" name="Google Shape;77;p16"/>
          <p:cNvSpPr/>
          <p:nvPr/>
        </p:nvSpPr>
        <p:spPr>
          <a:xfrm flipH="1">
            <a:off x="17" y="34"/>
            <a:ext cx="6940532" cy="6858044"/>
          </a:xfrm>
          <a:custGeom>
            <a:avLst/>
            <a:gdLst/>
            <a:ahLst/>
            <a:cxnLst/>
            <a:rect l="l" t="t" r="r" b="b"/>
            <a:pathLst>
              <a:path w="62180" h="61441" extrusionOk="0">
                <a:moveTo>
                  <a:pt x="1" y="0"/>
                </a:moveTo>
                <a:cubicBezTo>
                  <a:pt x="3843" y="8483"/>
                  <a:pt x="12381" y="17218"/>
                  <a:pt x="21823" y="20317"/>
                </a:cubicBezTo>
                <a:cubicBezTo>
                  <a:pt x="24946" y="21342"/>
                  <a:pt x="27882" y="21656"/>
                  <a:pt x="30616" y="21656"/>
                </a:cubicBezTo>
                <a:cubicBezTo>
                  <a:pt x="34940" y="21656"/>
                  <a:pt x="38759" y="20870"/>
                  <a:pt x="42013" y="20870"/>
                </a:cubicBezTo>
                <a:cubicBezTo>
                  <a:pt x="44689" y="20870"/>
                  <a:pt x="46984" y="21401"/>
                  <a:pt x="48864" y="23337"/>
                </a:cubicBezTo>
                <a:cubicBezTo>
                  <a:pt x="55041" y="29693"/>
                  <a:pt x="46293" y="40450"/>
                  <a:pt x="50923" y="50654"/>
                </a:cubicBezTo>
                <a:cubicBezTo>
                  <a:pt x="52882" y="54969"/>
                  <a:pt x="56991" y="58649"/>
                  <a:pt x="62180" y="61441"/>
                </a:cubicBezTo>
                <a:lnTo>
                  <a:pt x="62180" y="0"/>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78" name="Google Shape;78;p16"/>
          <p:cNvSpPr txBox="1">
            <a:spLocks noGrp="1"/>
          </p:cNvSpPr>
          <p:nvPr>
            <p:ph type="title" idx="4"/>
          </p:nvPr>
        </p:nvSpPr>
        <p:spPr>
          <a:xfrm>
            <a:off x="7724700" y="3755317"/>
            <a:ext cx="26364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79" name="Google Shape;79;p16"/>
          <p:cNvSpPr txBox="1">
            <a:spLocks noGrp="1"/>
          </p:cNvSpPr>
          <p:nvPr>
            <p:ph type="subTitle" idx="5"/>
          </p:nvPr>
        </p:nvSpPr>
        <p:spPr>
          <a:xfrm>
            <a:off x="7724700" y="4524217"/>
            <a:ext cx="26364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0" name="Google Shape;80;p16"/>
          <p:cNvSpPr txBox="1">
            <a:spLocks noGrp="1"/>
          </p:cNvSpPr>
          <p:nvPr>
            <p:ph type="title" idx="6"/>
          </p:nvPr>
        </p:nvSpPr>
        <p:spPr>
          <a:xfrm>
            <a:off x="4733548" y="641900"/>
            <a:ext cx="6423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626404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 Four Columns ">
  <p:cSld name="Title + Four Columns ">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1105996" y="3958533"/>
            <a:ext cx="22924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83" name="Google Shape;83;p17"/>
          <p:cNvSpPr txBox="1">
            <a:spLocks noGrp="1"/>
          </p:cNvSpPr>
          <p:nvPr>
            <p:ph type="subTitle" idx="1"/>
          </p:nvPr>
        </p:nvSpPr>
        <p:spPr>
          <a:xfrm>
            <a:off x="1105996" y="4727433"/>
            <a:ext cx="2292400" cy="131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4" name="Google Shape;84;p17"/>
          <p:cNvSpPr txBox="1">
            <a:spLocks noGrp="1"/>
          </p:cNvSpPr>
          <p:nvPr>
            <p:ph type="title" idx="2"/>
          </p:nvPr>
        </p:nvSpPr>
        <p:spPr>
          <a:xfrm>
            <a:off x="3668527" y="3958533"/>
            <a:ext cx="22924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85" name="Google Shape;85;p17"/>
          <p:cNvSpPr txBox="1">
            <a:spLocks noGrp="1"/>
          </p:cNvSpPr>
          <p:nvPr>
            <p:ph type="subTitle" idx="3"/>
          </p:nvPr>
        </p:nvSpPr>
        <p:spPr>
          <a:xfrm>
            <a:off x="3668531" y="4727433"/>
            <a:ext cx="2292400" cy="131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6" name="Google Shape;86;p17"/>
          <p:cNvSpPr txBox="1">
            <a:spLocks noGrp="1"/>
          </p:cNvSpPr>
          <p:nvPr>
            <p:ph type="title" idx="4"/>
          </p:nvPr>
        </p:nvSpPr>
        <p:spPr>
          <a:xfrm>
            <a:off x="6231057" y="3958533"/>
            <a:ext cx="22924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87" name="Google Shape;87;p17"/>
          <p:cNvSpPr txBox="1">
            <a:spLocks noGrp="1"/>
          </p:cNvSpPr>
          <p:nvPr>
            <p:ph type="subTitle" idx="5"/>
          </p:nvPr>
        </p:nvSpPr>
        <p:spPr>
          <a:xfrm>
            <a:off x="6231067" y="4727433"/>
            <a:ext cx="2292400" cy="131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8" name="Google Shape;88;p17"/>
          <p:cNvSpPr txBox="1">
            <a:spLocks noGrp="1"/>
          </p:cNvSpPr>
          <p:nvPr>
            <p:ph type="title" idx="6"/>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89" name="Google Shape;89;p17"/>
          <p:cNvSpPr txBox="1">
            <a:spLocks noGrp="1"/>
          </p:cNvSpPr>
          <p:nvPr>
            <p:ph type="title" idx="7"/>
          </p:nvPr>
        </p:nvSpPr>
        <p:spPr>
          <a:xfrm>
            <a:off x="8793595" y="3958533"/>
            <a:ext cx="22924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90" name="Google Shape;90;p17"/>
          <p:cNvSpPr txBox="1">
            <a:spLocks noGrp="1"/>
          </p:cNvSpPr>
          <p:nvPr>
            <p:ph type="subTitle" idx="8"/>
          </p:nvPr>
        </p:nvSpPr>
        <p:spPr>
          <a:xfrm>
            <a:off x="8793604" y="4727433"/>
            <a:ext cx="2292400" cy="131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1089014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Design 1">
  <p:cSld name="Title + Design 1">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4733548" y="641900"/>
            <a:ext cx="6423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93" name="Google Shape;93;p18"/>
          <p:cNvSpPr/>
          <p:nvPr/>
        </p:nvSpPr>
        <p:spPr>
          <a:xfrm flipH="1">
            <a:off x="129" y="0"/>
            <a:ext cx="12191904" cy="7238027"/>
          </a:xfrm>
          <a:custGeom>
            <a:avLst/>
            <a:gdLst/>
            <a:ahLst/>
            <a:cxnLst/>
            <a:rect l="l" t="t" r="r" b="b"/>
            <a:pathLst>
              <a:path w="91634" h="56032" extrusionOk="0">
                <a:moveTo>
                  <a:pt x="72944" y="1"/>
                </a:moveTo>
                <a:cubicBezTo>
                  <a:pt x="72918" y="2498"/>
                  <a:pt x="72485" y="4974"/>
                  <a:pt x="71661" y="7331"/>
                </a:cubicBezTo>
                <a:cubicBezTo>
                  <a:pt x="70744" y="10254"/>
                  <a:pt x="69211" y="12755"/>
                  <a:pt x="67255" y="14859"/>
                </a:cubicBezTo>
                <a:cubicBezTo>
                  <a:pt x="66600" y="15562"/>
                  <a:pt x="65903" y="16221"/>
                  <a:pt x="65164" y="16833"/>
                </a:cubicBezTo>
                <a:cubicBezTo>
                  <a:pt x="60546" y="20999"/>
                  <a:pt x="54750" y="22539"/>
                  <a:pt x="48672" y="24221"/>
                </a:cubicBezTo>
                <a:cubicBezTo>
                  <a:pt x="45986" y="24922"/>
                  <a:pt x="43442" y="27164"/>
                  <a:pt x="43174" y="30106"/>
                </a:cubicBezTo>
                <a:cubicBezTo>
                  <a:pt x="43004" y="31040"/>
                  <a:pt x="42902" y="31994"/>
                  <a:pt x="42828" y="32954"/>
                </a:cubicBezTo>
                <a:cubicBezTo>
                  <a:pt x="42756" y="33914"/>
                  <a:pt x="42712" y="34881"/>
                  <a:pt x="42657" y="35839"/>
                </a:cubicBezTo>
                <a:cubicBezTo>
                  <a:pt x="42434" y="39678"/>
                  <a:pt x="42021" y="43406"/>
                  <a:pt x="38897" y="46185"/>
                </a:cubicBezTo>
                <a:cubicBezTo>
                  <a:pt x="38232" y="46841"/>
                  <a:pt x="37496" y="47420"/>
                  <a:pt x="36702" y="47915"/>
                </a:cubicBezTo>
                <a:cubicBezTo>
                  <a:pt x="35887" y="48423"/>
                  <a:pt x="35018" y="48842"/>
                  <a:pt x="34113" y="49163"/>
                </a:cubicBezTo>
                <a:cubicBezTo>
                  <a:pt x="30754" y="50381"/>
                  <a:pt x="27301" y="50893"/>
                  <a:pt x="23833" y="50893"/>
                </a:cubicBezTo>
                <a:cubicBezTo>
                  <a:pt x="21316" y="50893"/>
                  <a:pt x="18792" y="50623"/>
                  <a:pt x="16290" y="50158"/>
                </a:cubicBezTo>
                <a:cubicBezTo>
                  <a:pt x="15346" y="49988"/>
                  <a:pt x="14408" y="49789"/>
                  <a:pt x="13474" y="49563"/>
                </a:cubicBezTo>
                <a:cubicBezTo>
                  <a:pt x="10677" y="48886"/>
                  <a:pt x="7922" y="47974"/>
                  <a:pt x="5240" y="46924"/>
                </a:cubicBezTo>
                <a:cubicBezTo>
                  <a:pt x="4339" y="46704"/>
                  <a:pt x="3440" y="46529"/>
                  <a:pt x="2545" y="46420"/>
                </a:cubicBezTo>
                <a:cubicBezTo>
                  <a:pt x="1915" y="46344"/>
                  <a:pt x="1286" y="46302"/>
                  <a:pt x="661" y="46302"/>
                </a:cubicBezTo>
                <a:cubicBezTo>
                  <a:pt x="441" y="46302"/>
                  <a:pt x="221" y="46308"/>
                  <a:pt x="2" y="46318"/>
                </a:cubicBezTo>
                <a:lnTo>
                  <a:pt x="0" y="56031"/>
                </a:lnTo>
                <a:lnTo>
                  <a:pt x="91634" y="56031"/>
                </a:lnTo>
                <a:lnTo>
                  <a:pt x="91634"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7445826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 Design 2">
  <p:cSld name="Title + Design 2">
    <p:spTree>
      <p:nvGrpSpPr>
        <p:cNvPr id="1" name="Shape 94"/>
        <p:cNvGrpSpPr/>
        <p:nvPr/>
      </p:nvGrpSpPr>
      <p:grpSpPr>
        <a:xfrm>
          <a:off x="0" y="0"/>
          <a:ext cx="0" cy="0"/>
          <a:chOff x="0" y="0"/>
          <a:chExt cx="0" cy="0"/>
        </a:xfrm>
      </p:grpSpPr>
      <p:sp>
        <p:nvSpPr>
          <p:cNvPr id="95" name="Google Shape;95;p19"/>
          <p:cNvSpPr/>
          <p:nvPr/>
        </p:nvSpPr>
        <p:spPr>
          <a:xfrm rot="5400000">
            <a:off x="7800482" y="2226940"/>
            <a:ext cx="7043117" cy="2222505"/>
          </a:xfrm>
          <a:custGeom>
            <a:avLst/>
            <a:gdLst/>
            <a:ahLst/>
            <a:cxnLst/>
            <a:rect l="l" t="t" r="r" b="b"/>
            <a:pathLst>
              <a:path w="48393" h="15675" extrusionOk="0">
                <a:moveTo>
                  <a:pt x="1" y="1"/>
                </a:moveTo>
                <a:cubicBezTo>
                  <a:pt x="1534" y="2117"/>
                  <a:pt x="5123" y="5936"/>
                  <a:pt x="11061" y="5936"/>
                </a:cubicBezTo>
                <a:cubicBezTo>
                  <a:pt x="11995" y="5936"/>
                  <a:pt x="12986" y="5841"/>
                  <a:pt x="14037" y="5631"/>
                </a:cubicBezTo>
                <a:cubicBezTo>
                  <a:pt x="19915" y="4456"/>
                  <a:pt x="24362" y="3414"/>
                  <a:pt x="27594" y="3414"/>
                </a:cubicBezTo>
                <a:cubicBezTo>
                  <a:pt x="30022" y="3414"/>
                  <a:pt x="31764" y="4002"/>
                  <a:pt x="32912" y="5563"/>
                </a:cubicBezTo>
                <a:cubicBezTo>
                  <a:pt x="35581" y="9191"/>
                  <a:pt x="37501" y="12376"/>
                  <a:pt x="42208" y="12376"/>
                </a:cubicBezTo>
                <a:cubicBezTo>
                  <a:pt x="42221" y="12376"/>
                  <a:pt x="42234" y="12376"/>
                  <a:pt x="42247" y="12376"/>
                </a:cubicBezTo>
                <a:cubicBezTo>
                  <a:pt x="42264" y="12376"/>
                  <a:pt x="42281" y="12375"/>
                  <a:pt x="42297" y="12375"/>
                </a:cubicBezTo>
                <a:cubicBezTo>
                  <a:pt x="45650" y="12375"/>
                  <a:pt x="47235" y="13706"/>
                  <a:pt x="48392" y="15674"/>
                </a:cubicBezTo>
                <a:lnTo>
                  <a:pt x="48392"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6" name="Google Shape;96;p19"/>
          <p:cNvSpPr/>
          <p:nvPr/>
        </p:nvSpPr>
        <p:spPr>
          <a:xfrm rot="10800000">
            <a:off x="-95416" y="5929779"/>
            <a:ext cx="2982783" cy="966155"/>
          </a:xfrm>
          <a:custGeom>
            <a:avLst/>
            <a:gdLst/>
            <a:ahLst/>
            <a:cxnLst/>
            <a:rect l="l" t="t" r="r" b="b"/>
            <a:pathLst>
              <a:path w="48393" h="15675" extrusionOk="0">
                <a:moveTo>
                  <a:pt x="1" y="1"/>
                </a:moveTo>
                <a:cubicBezTo>
                  <a:pt x="1534" y="2117"/>
                  <a:pt x="5123" y="5936"/>
                  <a:pt x="11061" y="5936"/>
                </a:cubicBezTo>
                <a:cubicBezTo>
                  <a:pt x="11995" y="5936"/>
                  <a:pt x="12986" y="5841"/>
                  <a:pt x="14037" y="5631"/>
                </a:cubicBezTo>
                <a:cubicBezTo>
                  <a:pt x="19915" y="4456"/>
                  <a:pt x="24362" y="3414"/>
                  <a:pt x="27594" y="3414"/>
                </a:cubicBezTo>
                <a:cubicBezTo>
                  <a:pt x="30022" y="3414"/>
                  <a:pt x="31764" y="4002"/>
                  <a:pt x="32912" y="5563"/>
                </a:cubicBezTo>
                <a:cubicBezTo>
                  <a:pt x="35581" y="9191"/>
                  <a:pt x="37501" y="12376"/>
                  <a:pt x="42208" y="12376"/>
                </a:cubicBezTo>
                <a:cubicBezTo>
                  <a:pt x="42221" y="12376"/>
                  <a:pt x="42234" y="12376"/>
                  <a:pt x="42247" y="12376"/>
                </a:cubicBezTo>
                <a:cubicBezTo>
                  <a:pt x="42264" y="12376"/>
                  <a:pt x="42281" y="12375"/>
                  <a:pt x="42297" y="12375"/>
                </a:cubicBezTo>
                <a:cubicBezTo>
                  <a:pt x="45650" y="12375"/>
                  <a:pt x="47235" y="13706"/>
                  <a:pt x="48392" y="15674"/>
                </a:cubicBezTo>
                <a:lnTo>
                  <a:pt x="48392" y="1"/>
                </a:ln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7" name="Google Shape;97;p19"/>
          <p:cNvSpPr txBox="1">
            <a:spLocks noGrp="1"/>
          </p:cNvSpPr>
          <p:nvPr>
            <p:ph type="title"/>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25140803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Text 1">
  <p:cSld name="Title + Text 1">
    <p:bg>
      <p:bgPr>
        <a:solidFill>
          <a:schemeClr val="accent5"/>
        </a:solidFill>
        <a:effectLst/>
      </p:bgPr>
    </p:bg>
    <p:spTree>
      <p:nvGrpSpPr>
        <p:cNvPr id="1" name="Shape 98"/>
        <p:cNvGrpSpPr/>
        <p:nvPr/>
      </p:nvGrpSpPr>
      <p:grpSpPr>
        <a:xfrm>
          <a:off x="0" y="0"/>
          <a:ext cx="0" cy="0"/>
          <a:chOff x="0" y="0"/>
          <a:chExt cx="0" cy="0"/>
        </a:xfrm>
      </p:grpSpPr>
      <p:sp>
        <p:nvSpPr>
          <p:cNvPr id="99" name="Google Shape;99;p20"/>
          <p:cNvSpPr/>
          <p:nvPr/>
        </p:nvSpPr>
        <p:spPr>
          <a:xfrm>
            <a:off x="4066277" y="8"/>
            <a:ext cx="8125736" cy="6857979"/>
          </a:xfrm>
          <a:custGeom>
            <a:avLst/>
            <a:gdLst/>
            <a:ahLst/>
            <a:cxnLst/>
            <a:rect l="l" t="t" r="r" b="b"/>
            <a:pathLst>
              <a:path w="36489" h="30797" extrusionOk="0">
                <a:moveTo>
                  <a:pt x="36488" y="1"/>
                </a:moveTo>
                <a:cubicBezTo>
                  <a:pt x="26303" y="1055"/>
                  <a:pt x="16763" y="5712"/>
                  <a:pt x="9719" y="13912"/>
                </a:cubicBezTo>
                <a:cubicBezTo>
                  <a:pt x="5316" y="18967"/>
                  <a:pt x="2173" y="24701"/>
                  <a:pt x="1" y="30796"/>
                </a:cubicBezTo>
                <a:lnTo>
                  <a:pt x="36488" y="30796"/>
                </a:lnTo>
                <a:lnTo>
                  <a:pt x="36488" y="1"/>
                </a:lnTo>
                <a:close/>
              </a:path>
            </a:pathLst>
          </a:custGeom>
          <a:solidFill>
            <a:srgbClr val="FFFFFF"/>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0" name="Google Shape;100;p20"/>
          <p:cNvSpPr txBox="1">
            <a:spLocks noGrp="1"/>
          </p:cNvSpPr>
          <p:nvPr>
            <p:ph type="body" idx="1"/>
          </p:nvPr>
        </p:nvSpPr>
        <p:spPr>
          <a:xfrm>
            <a:off x="1014605" y="3034267"/>
            <a:ext cx="3589200" cy="2505600"/>
          </a:xfrm>
          <a:prstGeom prst="rect">
            <a:avLst/>
          </a:prstGeom>
        </p:spPr>
        <p:txBody>
          <a:bodyPr spcFirstLastPara="1" wrap="square" lIns="91425" tIns="91425" rIns="91425" bIns="91425" anchor="t" anchorCtr="0">
            <a:noAutofit/>
          </a:bodyPr>
          <a:lstStyle>
            <a:lvl1pPr marL="609585" lvl="0" indent="-440256" rtl="0">
              <a:spcBef>
                <a:spcPts val="0"/>
              </a:spcBef>
              <a:spcAft>
                <a:spcPts val="0"/>
              </a:spcAft>
              <a:buSzPts val="1600"/>
              <a:buChar char="●"/>
              <a:defRPr sz="2133"/>
            </a:lvl1pPr>
            <a:lvl2pPr marL="1219170" lvl="1" indent="-440256" rtl="0">
              <a:spcBef>
                <a:spcPts val="2133"/>
              </a:spcBef>
              <a:spcAft>
                <a:spcPts val="0"/>
              </a:spcAft>
              <a:buSzPts val="1600"/>
              <a:buChar char="○"/>
              <a:defRPr sz="2133"/>
            </a:lvl2pPr>
            <a:lvl3pPr marL="1828754" lvl="2" indent="-440256" rtl="0">
              <a:spcBef>
                <a:spcPts val="2133"/>
              </a:spcBef>
              <a:spcAft>
                <a:spcPts val="0"/>
              </a:spcAft>
              <a:buSzPts val="1600"/>
              <a:buChar char="■"/>
              <a:defRPr sz="2133"/>
            </a:lvl3pPr>
            <a:lvl4pPr marL="2438339" lvl="3" indent="-440256" rtl="0">
              <a:spcBef>
                <a:spcPts val="2133"/>
              </a:spcBef>
              <a:spcAft>
                <a:spcPts val="0"/>
              </a:spcAft>
              <a:buSzPts val="1600"/>
              <a:buChar char="●"/>
              <a:defRPr sz="2133"/>
            </a:lvl4pPr>
            <a:lvl5pPr marL="3047924" lvl="4" indent="-440256" rtl="0">
              <a:spcBef>
                <a:spcPts val="2133"/>
              </a:spcBef>
              <a:spcAft>
                <a:spcPts val="0"/>
              </a:spcAft>
              <a:buSzPts val="1600"/>
              <a:buChar char="○"/>
              <a:defRPr sz="2133"/>
            </a:lvl5pPr>
            <a:lvl6pPr marL="3657509" lvl="5" indent="-440256" rtl="0">
              <a:spcBef>
                <a:spcPts val="2133"/>
              </a:spcBef>
              <a:spcAft>
                <a:spcPts val="0"/>
              </a:spcAft>
              <a:buSzPts val="1600"/>
              <a:buChar char="■"/>
              <a:defRPr sz="2133"/>
            </a:lvl6pPr>
            <a:lvl7pPr marL="4267093" lvl="6" indent="-440256" rtl="0">
              <a:spcBef>
                <a:spcPts val="2133"/>
              </a:spcBef>
              <a:spcAft>
                <a:spcPts val="0"/>
              </a:spcAft>
              <a:buSzPts val="1600"/>
              <a:buChar char="●"/>
              <a:defRPr sz="2133"/>
            </a:lvl7pPr>
            <a:lvl8pPr marL="4876678" lvl="7" indent="-440256" rtl="0">
              <a:spcBef>
                <a:spcPts val="2133"/>
              </a:spcBef>
              <a:spcAft>
                <a:spcPts val="0"/>
              </a:spcAft>
              <a:buSzPts val="1600"/>
              <a:buChar char="○"/>
              <a:defRPr sz="2133"/>
            </a:lvl8pPr>
            <a:lvl9pPr marL="5486263" lvl="8" indent="-440256" rtl="0">
              <a:spcBef>
                <a:spcPts val="2133"/>
              </a:spcBef>
              <a:spcAft>
                <a:spcPts val="2133"/>
              </a:spcAft>
              <a:buSzPts val="1600"/>
              <a:buChar char="■"/>
              <a:defRPr sz="2133"/>
            </a:lvl9pPr>
          </a:lstStyle>
          <a:p>
            <a:endParaRPr/>
          </a:p>
        </p:txBody>
      </p:sp>
      <p:sp>
        <p:nvSpPr>
          <p:cNvPr id="101" name="Google Shape;101;p20"/>
          <p:cNvSpPr txBox="1">
            <a:spLocks noGrp="1"/>
          </p:cNvSpPr>
          <p:nvPr>
            <p:ph type="title"/>
          </p:nvPr>
        </p:nvSpPr>
        <p:spPr>
          <a:xfrm>
            <a:off x="1014605" y="1724567"/>
            <a:ext cx="3806800" cy="10784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324841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2"/>
        <p:cNvGrpSpPr/>
        <p:nvPr/>
      </p:nvGrpSpPr>
      <p:grpSpPr>
        <a:xfrm>
          <a:off x="0" y="0"/>
          <a:ext cx="0" cy="0"/>
          <a:chOff x="0" y="0"/>
          <a:chExt cx="0" cy="0"/>
        </a:xfrm>
      </p:grpSpPr>
      <p:sp>
        <p:nvSpPr>
          <p:cNvPr id="13" name="Google Shape;13;p3"/>
          <p:cNvSpPr/>
          <p:nvPr/>
        </p:nvSpPr>
        <p:spPr>
          <a:xfrm rot="10800000">
            <a:off x="-2377444" y="-39709"/>
            <a:ext cx="7520147" cy="5295645"/>
          </a:xfrm>
          <a:custGeom>
            <a:avLst/>
            <a:gdLst/>
            <a:ahLst/>
            <a:cxnLst/>
            <a:rect l="l" t="t" r="r" b="b"/>
            <a:pathLst>
              <a:path w="52308" h="36835" extrusionOk="0">
                <a:moveTo>
                  <a:pt x="42980" y="0"/>
                </a:moveTo>
                <a:cubicBezTo>
                  <a:pt x="42531" y="0"/>
                  <a:pt x="42082" y="20"/>
                  <a:pt x="41656" y="55"/>
                </a:cubicBezTo>
                <a:cubicBezTo>
                  <a:pt x="41259" y="89"/>
                  <a:pt x="40842" y="97"/>
                  <a:pt x="40471" y="254"/>
                </a:cubicBezTo>
                <a:cubicBezTo>
                  <a:pt x="40203" y="366"/>
                  <a:pt x="39935" y="523"/>
                  <a:pt x="39672" y="651"/>
                </a:cubicBezTo>
                <a:cubicBezTo>
                  <a:pt x="38755" y="1093"/>
                  <a:pt x="37789" y="1554"/>
                  <a:pt x="36986" y="2190"/>
                </a:cubicBezTo>
                <a:cubicBezTo>
                  <a:pt x="36277" y="2749"/>
                  <a:pt x="35648" y="3402"/>
                  <a:pt x="35117" y="4131"/>
                </a:cubicBezTo>
                <a:cubicBezTo>
                  <a:pt x="34711" y="4691"/>
                  <a:pt x="34271" y="5259"/>
                  <a:pt x="33816" y="5778"/>
                </a:cubicBezTo>
                <a:cubicBezTo>
                  <a:pt x="33342" y="6321"/>
                  <a:pt x="32842" y="6879"/>
                  <a:pt x="32305" y="7360"/>
                </a:cubicBezTo>
                <a:cubicBezTo>
                  <a:pt x="31573" y="8015"/>
                  <a:pt x="30553" y="8509"/>
                  <a:pt x="29619" y="8803"/>
                </a:cubicBezTo>
                <a:cubicBezTo>
                  <a:pt x="28751" y="9076"/>
                  <a:pt x="27882" y="9112"/>
                  <a:pt x="26996" y="9112"/>
                </a:cubicBezTo>
                <a:cubicBezTo>
                  <a:pt x="26689" y="9112"/>
                  <a:pt x="26380" y="9108"/>
                  <a:pt x="26069" y="9107"/>
                </a:cubicBezTo>
                <a:cubicBezTo>
                  <a:pt x="26050" y="9107"/>
                  <a:pt x="26031" y="9107"/>
                  <a:pt x="26012" y="9107"/>
                </a:cubicBezTo>
                <a:cubicBezTo>
                  <a:pt x="25447" y="9107"/>
                  <a:pt x="24880" y="9125"/>
                  <a:pt x="24314" y="9125"/>
                </a:cubicBezTo>
                <a:cubicBezTo>
                  <a:pt x="23643" y="9125"/>
                  <a:pt x="22972" y="9100"/>
                  <a:pt x="22308" y="8993"/>
                </a:cubicBezTo>
                <a:cubicBezTo>
                  <a:pt x="20360" y="8681"/>
                  <a:pt x="18485" y="8182"/>
                  <a:pt x="16499" y="8155"/>
                </a:cubicBezTo>
                <a:cubicBezTo>
                  <a:pt x="15881" y="8147"/>
                  <a:pt x="15236" y="8126"/>
                  <a:pt x="14592" y="8126"/>
                </a:cubicBezTo>
                <a:cubicBezTo>
                  <a:pt x="13937" y="8126"/>
                  <a:pt x="13283" y="8148"/>
                  <a:pt x="12659" y="8228"/>
                </a:cubicBezTo>
                <a:cubicBezTo>
                  <a:pt x="10632" y="8488"/>
                  <a:pt x="8624" y="8863"/>
                  <a:pt x="6900" y="9996"/>
                </a:cubicBezTo>
                <a:cubicBezTo>
                  <a:pt x="6581" y="10207"/>
                  <a:pt x="6238" y="10415"/>
                  <a:pt x="6014" y="10730"/>
                </a:cubicBezTo>
                <a:cubicBezTo>
                  <a:pt x="5868" y="10936"/>
                  <a:pt x="5768" y="11183"/>
                  <a:pt x="5636" y="11399"/>
                </a:cubicBezTo>
                <a:cubicBezTo>
                  <a:pt x="5516" y="11593"/>
                  <a:pt x="5388" y="11793"/>
                  <a:pt x="5280" y="11996"/>
                </a:cubicBezTo>
                <a:cubicBezTo>
                  <a:pt x="5097" y="12346"/>
                  <a:pt x="5098" y="12645"/>
                  <a:pt x="5106" y="13032"/>
                </a:cubicBezTo>
                <a:cubicBezTo>
                  <a:pt x="5114" y="13441"/>
                  <a:pt x="5046" y="13889"/>
                  <a:pt x="5115" y="14290"/>
                </a:cubicBezTo>
                <a:cubicBezTo>
                  <a:pt x="5154" y="14507"/>
                  <a:pt x="5247" y="14689"/>
                  <a:pt x="5294" y="14911"/>
                </a:cubicBezTo>
                <a:cubicBezTo>
                  <a:pt x="5345" y="15149"/>
                  <a:pt x="5351" y="15373"/>
                  <a:pt x="5424" y="15612"/>
                </a:cubicBezTo>
                <a:cubicBezTo>
                  <a:pt x="5843" y="17009"/>
                  <a:pt x="6440" y="18347"/>
                  <a:pt x="7202" y="19592"/>
                </a:cubicBezTo>
                <a:cubicBezTo>
                  <a:pt x="7644" y="20313"/>
                  <a:pt x="7985" y="21088"/>
                  <a:pt x="8429" y="21803"/>
                </a:cubicBezTo>
                <a:cubicBezTo>
                  <a:pt x="8638" y="22138"/>
                  <a:pt x="8835" y="22371"/>
                  <a:pt x="8989" y="22741"/>
                </a:cubicBezTo>
                <a:cubicBezTo>
                  <a:pt x="9142" y="23106"/>
                  <a:pt x="9300" y="23472"/>
                  <a:pt x="9442" y="23841"/>
                </a:cubicBezTo>
                <a:cubicBezTo>
                  <a:pt x="9635" y="24350"/>
                  <a:pt x="9859" y="24872"/>
                  <a:pt x="9979" y="25404"/>
                </a:cubicBezTo>
                <a:cubicBezTo>
                  <a:pt x="10066" y="25798"/>
                  <a:pt x="10028" y="26235"/>
                  <a:pt x="10019" y="26635"/>
                </a:cubicBezTo>
                <a:cubicBezTo>
                  <a:pt x="10001" y="27335"/>
                  <a:pt x="9908" y="28025"/>
                  <a:pt x="9686" y="28693"/>
                </a:cubicBezTo>
                <a:cubicBezTo>
                  <a:pt x="9382" y="29618"/>
                  <a:pt x="8835" y="30497"/>
                  <a:pt x="8307" y="31307"/>
                </a:cubicBezTo>
                <a:cubicBezTo>
                  <a:pt x="8045" y="31707"/>
                  <a:pt x="7805" y="32161"/>
                  <a:pt x="7529" y="32546"/>
                </a:cubicBezTo>
                <a:cubicBezTo>
                  <a:pt x="7002" y="33279"/>
                  <a:pt x="6252" y="33696"/>
                  <a:pt x="5502" y="34157"/>
                </a:cubicBezTo>
                <a:cubicBezTo>
                  <a:pt x="4454" y="34801"/>
                  <a:pt x="3433" y="35419"/>
                  <a:pt x="2304" y="35915"/>
                </a:cubicBezTo>
                <a:cubicBezTo>
                  <a:pt x="1566" y="36238"/>
                  <a:pt x="786" y="36565"/>
                  <a:pt x="0" y="36835"/>
                </a:cubicBezTo>
                <a:lnTo>
                  <a:pt x="52308" y="36835"/>
                </a:lnTo>
                <a:lnTo>
                  <a:pt x="52308" y="5138"/>
                </a:lnTo>
                <a:cubicBezTo>
                  <a:pt x="52156" y="4815"/>
                  <a:pt x="51988" y="4500"/>
                  <a:pt x="51800" y="4196"/>
                </a:cubicBezTo>
                <a:cubicBezTo>
                  <a:pt x="50846" y="2669"/>
                  <a:pt x="49278" y="1542"/>
                  <a:pt x="47603" y="924"/>
                </a:cubicBezTo>
                <a:cubicBezTo>
                  <a:pt x="46992" y="699"/>
                  <a:pt x="46410" y="411"/>
                  <a:pt x="45766" y="282"/>
                </a:cubicBezTo>
                <a:cubicBezTo>
                  <a:pt x="45338" y="196"/>
                  <a:pt x="44882" y="124"/>
                  <a:pt x="44453" y="77"/>
                </a:cubicBezTo>
                <a:cubicBezTo>
                  <a:pt x="43981" y="24"/>
                  <a:pt x="43480" y="0"/>
                  <a:pt x="42980" y="0"/>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 name="Google Shape;14;p3"/>
          <p:cNvSpPr/>
          <p:nvPr/>
        </p:nvSpPr>
        <p:spPr>
          <a:xfrm rot="5400000">
            <a:off x="5824345" y="-152397"/>
            <a:ext cx="7248944" cy="7162792"/>
          </a:xfrm>
          <a:custGeom>
            <a:avLst/>
            <a:gdLst/>
            <a:ahLst/>
            <a:cxnLst/>
            <a:rect l="l" t="t" r="r" b="b"/>
            <a:pathLst>
              <a:path w="62180" h="61441" extrusionOk="0">
                <a:moveTo>
                  <a:pt x="1" y="0"/>
                </a:moveTo>
                <a:cubicBezTo>
                  <a:pt x="3843" y="8483"/>
                  <a:pt x="12381" y="17218"/>
                  <a:pt x="21823" y="20317"/>
                </a:cubicBezTo>
                <a:cubicBezTo>
                  <a:pt x="24946" y="21342"/>
                  <a:pt x="27882" y="21656"/>
                  <a:pt x="30616" y="21656"/>
                </a:cubicBezTo>
                <a:cubicBezTo>
                  <a:pt x="34940" y="21656"/>
                  <a:pt x="38759" y="20870"/>
                  <a:pt x="42013" y="20870"/>
                </a:cubicBezTo>
                <a:cubicBezTo>
                  <a:pt x="44689" y="20870"/>
                  <a:pt x="46984" y="21401"/>
                  <a:pt x="48864" y="23337"/>
                </a:cubicBezTo>
                <a:cubicBezTo>
                  <a:pt x="55041" y="29693"/>
                  <a:pt x="46293" y="40450"/>
                  <a:pt x="50923" y="50654"/>
                </a:cubicBezTo>
                <a:cubicBezTo>
                  <a:pt x="52882" y="54969"/>
                  <a:pt x="56991" y="58649"/>
                  <a:pt x="62180" y="61441"/>
                </a:cubicBezTo>
                <a:lnTo>
                  <a:pt x="62180" y="0"/>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 name="Google Shape;15;p3"/>
          <p:cNvSpPr txBox="1">
            <a:spLocks noGrp="1"/>
          </p:cNvSpPr>
          <p:nvPr>
            <p:ph type="title"/>
          </p:nvPr>
        </p:nvSpPr>
        <p:spPr>
          <a:xfrm>
            <a:off x="5142700" y="2867800"/>
            <a:ext cx="4340000" cy="11224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64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6" name="Google Shape;16;p3"/>
          <p:cNvSpPr txBox="1">
            <a:spLocks noGrp="1"/>
          </p:cNvSpPr>
          <p:nvPr>
            <p:ph type="subTitle" idx="1"/>
          </p:nvPr>
        </p:nvSpPr>
        <p:spPr>
          <a:xfrm>
            <a:off x="5142700" y="4127467"/>
            <a:ext cx="43400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a:lvl1pPr>
            <a:lvl2pPr lvl="1" algn="ctr" rtl="0">
              <a:lnSpc>
                <a:spcPct val="100000"/>
              </a:lnSpc>
              <a:spcBef>
                <a:spcPts val="0"/>
              </a:spcBef>
              <a:spcAft>
                <a:spcPts val="0"/>
              </a:spcAft>
              <a:buSzPts val="1800"/>
              <a:buNone/>
              <a:defRPr sz="2400"/>
            </a:lvl2pPr>
            <a:lvl3pPr lvl="2" algn="ctr" rtl="0">
              <a:lnSpc>
                <a:spcPct val="100000"/>
              </a:lnSpc>
              <a:spcBef>
                <a:spcPts val="0"/>
              </a:spcBef>
              <a:spcAft>
                <a:spcPts val="0"/>
              </a:spcAft>
              <a:buSzPts val="1800"/>
              <a:buNone/>
              <a:defRPr sz="2400"/>
            </a:lvl3pPr>
            <a:lvl4pPr lvl="3" algn="ctr" rtl="0">
              <a:lnSpc>
                <a:spcPct val="100000"/>
              </a:lnSpc>
              <a:spcBef>
                <a:spcPts val="0"/>
              </a:spcBef>
              <a:spcAft>
                <a:spcPts val="0"/>
              </a:spcAft>
              <a:buSzPts val="1800"/>
              <a:buNone/>
              <a:defRPr sz="2400"/>
            </a:lvl4pPr>
            <a:lvl5pPr lvl="4" algn="ctr" rtl="0">
              <a:lnSpc>
                <a:spcPct val="100000"/>
              </a:lnSpc>
              <a:spcBef>
                <a:spcPts val="0"/>
              </a:spcBef>
              <a:spcAft>
                <a:spcPts val="0"/>
              </a:spcAft>
              <a:buSzPts val="1800"/>
              <a:buNone/>
              <a:defRPr sz="2400"/>
            </a:lvl5pPr>
            <a:lvl6pPr lvl="5" algn="ctr" rtl="0">
              <a:lnSpc>
                <a:spcPct val="100000"/>
              </a:lnSpc>
              <a:spcBef>
                <a:spcPts val="0"/>
              </a:spcBef>
              <a:spcAft>
                <a:spcPts val="0"/>
              </a:spcAft>
              <a:buSzPts val="1800"/>
              <a:buNone/>
              <a:defRPr sz="2400"/>
            </a:lvl6pPr>
            <a:lvl7pPr lvl="6" algn="ctr" rtl="0">
              <a:lnSpc>
                <a:spcPct val="100000"/>
              </a:lnSpc>
              <a:spcBef>
                <a:spcPts val="0"/>
              </a:spcBef>
              <a:spcAft>
                <a:spcPts val="0"/>
              </a:spcAft>
              <a:buSzPts val="1800"/>
              <a:buNone/>
              <a:defRPr sz="2400"/>
            </a:lvl7pPr>
            <a:lvl8pPr lvl="7" algn="ctr" rtl="0">
              <a:lnSpc>
                <a:spcPct val="100000"/>
              </a:lnSpc>
              <a:spcBef>
                <a:spcPts val="0"/>
              </a:spcBef>
              <a:spcAft>
                <a:spcPts val="0"/>
              </a:spcAft>
              <a:buSzPts val="1800"/>
              <a:buNone/>
              <a:defRPr sz="2400"/>
            </a:lvl8pPr>
            <a:lvl9pPr lvl="8" algn="ctr" rtl="0">
              <a:lnSpc>
                <a:spcPct val="100000"/>
              </a:lnSpc>
              <a:spcBef>
                <a:spcPts val="0"/>
              </a:spcBef>
              <a:spcAft>
                <a:spcPts val="0"/>
              </a:spcAft>
              <a:buSzPts val="1800"/>
              <a:buNone/>
              <a:defRPr sz="2400"/>
            </a:lvl9pPr>
          </a:lstStyle>
          <a:p>
            <a:endParaRPr/>
          </a:p>
        </p:txBody>
      </p:sp>
      <p:sp>
        <p:nvSpPr>
          <p:cNvPr id="17" name="Google Shape;17;p3"/>
          <p:cNvSpPr txBox="1">
            <a:spLocks noGrp="1"/>
          </p:cNvSpPr>
          <p:nvPr>
            <p:ph type="title" idx="2" hasCustomPrompt="1"/>
          </p:nvPr>
        </p:nvSpPr>
        <p:spPr>
          <a:xfrm>
            <a:off x="5142700" y="1523800"/>
            <a:ext cx="4340000" cy="13440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2"/>
              </a:buClr>
              <a:buSzPts val="7200"/>
              <a:buFont typeface="Raleway Thin"/>
              <a:buNone/>
              <a:defRPr sz="9600">
                <a:solidFill>
                  <a:schemeClr val="accent2"/>
                </a:solidFill>
                <a:latin typeface="Raleway Thin"/>
                <a:ea typeface="Raleway Thin"/>
                <a:cs typeface="Raleway Thin"/>
                <a:sym typeface="Raleway Thin"/>
              </a:defRPr>
            </a:lvl1pPr>
            <a:lvl2pPr lvl="1" algn="ctr" rtl="0">
              <a:spcBef>
                <a:spcPts val="0"/>
              </a:spcBef>
              <a:spcAft>
                <a:spcPts val="0"/>
              </a:spcAft>
              <a:buClr>
                <a:schemeClr val="accent2"/>
              </a:buClr>
              <a:buSzPts val="7200"/>
              <a:buFont typeface="Raleway Thin"/>
              <a:buNone/>
              <a:defRPr sz="9600">
                <a:solidFill>
                  <a:schemeClr val="accent2"/>
                </a:solidFill>
                <a:latin typeface="Raleway Thin"/>
                <a:ea typeface="Raleway Thin"/>
                <a:cs typeface="Raleway Thin"/>
                <a:sym typeface="Raleway Thin"/>
              </a:defRPr>
            </a:lvl2pPr>
            <a:lvl3pPr lvl="2" algn="ctr" rtl="0">
              <a:spcBef>
                <a:spcPts val="0"/>
              </a:spcBef>
              <a:spcAft>
                <a:spcPts val="0"/>
              </a:spcAft>
              <a:buClr>
                <a:schemeClr val="accent2"/>
              </a:buClr>
              <a:buSzPts val="7200"/>
              <a:buFont typeface="Raleway Thin"/>
              <a:buNone/>
              <a:defRPr sz="9600">
                <a:solidFill>
                  <a:schemeClr val="accent2"/>
                </a:solidFill>
                <a:latin typeface="Raleway Thin"/>
                <a:ea typeface="Raleway Thin"/>
                <a:cs typeface="Raleway Thin"/>
                <a:sym typeface="Raleway Thin"/>
              </a:defRPr>
            </a:lvl3pPr>
            <a:lvl4pPr lvl="3" algn="ctr" rtl="0">
              <a:spcBef>
                <a:spcPts val="0"/>
              </a:spcBef>
              <a:spcAft>
                <a:spcPts val="0"/>
              </a:spcAft>
              <a:buClr>
                <a:schemeClr val="accent2"/>
              </a:buClr>
              <a:buSzPts val="7200"/>
              <a:buFont typeface="Raleway Thin"/>
              <a:buNone/>
              <a:defRPr sz="9600">
                <a:solidFill>
                  <a:schemeClr val="accent2"/>
                </a:solidFill>
                <a:latin typeface="Raleway Thin"/>
                <a:ea typeface="Raleway Thin"/>
                <a:cs typeface="Raleway Thin"/>
                <a:sym typeface="Raleway Thin"/>
              </a:defRPr>
            </a:lvl4pPr>
            <a:lvl5pPr lvl="4" algn="ctr" rtl="0">
              <a:spcBef>
                <a:spcPts val="0"/>
              </a:spcBef>
              <a:spcAft>
                <a:spcPts val="0"/>
              </a:spcAft>
              <a:buClr>
                <a:schemeClr val="accent2"/>
              </a:buClr>
              <a:buSzPts val="7200"/>
              <a:buFont typeface="Raleway Thin"/>
              <a:buNone/>
              <a:defRPr sz="9600">
                <a:solidFill>
                  <a:schemeClr val="accent2"/>
                </a:solidFill>
                <a:latin typeface="Raleway Thin"/>
                <a:ea typeface="Raleway Thin"/>
                <a:cs typeface="Raleway Thin"/>
                <a:sym typeface="Raleway Thin"/>
              </a:defRPr>
            </a:lvl5pPr>
            <a:lvl6pPr lvl="5" algn="ctr" rtl="0">
              <a:spcBef>
                <a:spcPts val="0"/>
              </a:spcBef>
              <a:spcAft>
                <a:spcPts val="0"/>
              </a:spcAft>
              <a:buClr>
                <a:schemeClr val="accent2"/>
              </a:buClr>
              <a:buSzPts val="7200"/>
              <a:buFont typeface="Raleway Thin"/>
              <a:buNone/>
              <a:defRPr sz="9600">
                <a:solidFill>
                  <a:schemeClr val="accent2"/>
                </a:solidFill>
                <a:latin typeface="Raleway Thin"/>
                <a:ea typeface="Raleway Thin"/>
                <a:cs typeface="Raleway Thin"/>
                <a:sym typeface="Raleway Thin"/>
              </a:defRPr>
            </a:lvl6pPr>
            <a:lvl7pPr lvl="6" algn="ctr" rtl="0">
              <a:spcBef>
                <a:spcPts val="0"/>
              </a:spcBef>
              <a:spcAft>
                <a:spcPts val="0"/>
              </a:spcAft>
              <a:buClr>
                <a:schemeClr val="accent2"/>
              </a:buClr>
              <a:buSzPts val="7200"/>
              <a:buFont typeface="Raleway Thin"/>
              <a:buNone/>
              <a:defRPr sz="9600">
                <a:solidFill>
                  <a:schemeClr val="accent2"/>
                </a:solidFill>
                <a:latin typeface="Raleway Thin"/>
                <a:ea typeface="Raleway Thin"/>
                <a:cs typeface="Raleway Thin"/>
                <a:sym typeface="Raleway Thin"/>
              </a:defRPr>
            </a:lvl7pPr>
            <a:lvl8pPr lvl="7" algn="ctr" rtl="0">
              <a:spcBef>
                <a:spcPts val="0"/>
              </a:spcBef>
              <a:spcAft>
                <a:spcPts val="0"/>
              </a:spcAft>
              <a:buClr>
                <a:schemeClr val="accent2"/>
              </a:buClr>
              <a:buSzPts val="7200"/>
              <a:buFont typeface="Raleway Thin"/>
              <a:buNone/>
              <a:defRPr sz="9600">
                <a:solidFill>
                  <a:schemeClr val="accent2"/>
                </a:solidFill>
                <a:latin typeface="Raleway Thin"/>
                <a:ea typeface="Raleway Thin"/>
                <a:cs typeface="Raleway Thin"/>
                <a:sym typeface="Raleway Thin"/>
              </a:defRPr>
            </a:lvl8pPr>
            <a:lvl9pPr lvl="8" algn="ctr" rtl="0">
              <a:spcBef>
                <a:spcPts val="0"/>
              </a:spcBef>
              <a:spcAft>
                <a:spcPts val="0"/>
              </a:spcAft>
              <a:buClr>
                <a:schemeClr val="accent2"/>
              </a:buClr>
              <a:buSzPts val="7200"/>
              <a:buFont typeface="Raleway Thin"/>
              <a:buNone/>
              <a:defRPr sz="9600">
                <a:solidFill>
                  <a:schemeClr val="accent2"/>
                </a:solidFill>
                <a:latin typeface="Raleway Thin"/>
                <a:ea typeface="Raleway Thin"/>
                <a:cs typeface="Raleway Thin"/>
                <a:sym typeface="Raleway Thin"/>
              </a:defRPr>
            </a:lvl9pPr>
          </a:lstStyle>
          <a:p>
            <a:r>
              <a:t>xx%</a:t>
            </a:r>
          </a:p>
        </p:txBody>
      </p:sp>
    </p:spTree>
    <p:extLst>
      <p:ext uri="{BB962C8B-B14F-4D97-AF65-F5344CB8AC3E}">
        <p14:creationId xmlns:p14="http://schemas.microsoft.com/office/powerpoint/2010/main" val="29723679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 Design 3">
  <p:cSld name="Title + Design 3">
    <p:bg>
      <p:bgPr>
        <a:solidFill>
          <a:schemeClr val="accent5"/>
        </a:solidFill>
        <a:effectLst/>
      </p:bgPr>
    </p:bg>
    <p:spTree>
      <p:nvGrpSpPr>
        <p:cNvPr id="1" name="Shape 102"/>
        <p:cNvGrpSpPr/>
        <p:nvPr/>
      </p:nvGrpSpPr>
      <p:grpSpPr>
        <a:xfrm>
          <a:off x="0" y="0"/>
          <a:ext cx="0" cy="0"/>
          <a:chOff x="0" y="0"/>
          <a:chExt cx="0" cy="0"/>
        </a:xfrm>
      </p:grpSpPr>
      <p:grpSp>
        <p:nvGrpSpPr>
          <p:cNvPr id="103" name="Google Shape;103;p21"/>
          <p:cNvGrpSpPr/>
          <p:nvPr/>
        </p:nvGrpSpPr>
        <p:grpSpPr>
          <a:xfrm>
            <a:off x="-2440219" y="-830501"/>
            <a:ext cx="17828212" cy="14021135"/>
            <a:chOff x="-1830165" y="-622876"/>
            <a:chExt cx="13371159" cy="10515851"/>
          </a:xfrm>
        </p:grpSpPr>
        <p:sp>
          <p:nvSpPr>
            <p:cNvPr id="104" name="Google Shape;104;p21"/>
            <p:cNvSpPr/>
            <p:nvPr/>
          </p:nvSpPr>
          <p:spPr>
            <a:xfrm rot="-10009898">
              <a:off x="-1071769" y="621890"/>
              <a:ext cx="11854368" cy="8026320"/>
            </a:xfrm>
            <a:custGeom>
              <a:avLst/>
              <a:gdLst/>
              <a:ahLst/>
              <a:cxnLst/>
              <a:rect l="l" t="t" r="r" b="b"/>
              <a:pathLst>
                <a:path w="80273" h="54351" extrusionOk="0">
                  <a:moveTo>
                    <a:pt x="44877" y="1"/>
                  </a:moveTo>
                  <a:cubicBezTo>
                    <a:pt x="42549" y="1"/>
                    <a:pt x="39903" y="2281"/>
                    <a:pt x="36746" y="4146"/>
                  </a:cubicBezTo>
                  <a:cubicBezTo>
                    <a:pt x="35105" y="5115"/>
                    <a:pt x="33524" y="5368"/>
                    <a:pt x="31965" y="5368"/>
                  </a:cubicBezTo>
                  <a:cubicBezTo>
                    <a:pt x="30257" y="5368"/>
                    <a:pt x="28576" y="5064"/>
                    <a:pt x="26872" y="5064"/>
                  </a:cubicBezTo>
                  <a:cubicBezTo>
                    <a:pt x="24896" y="5064"/>
                    <a:pt x="22889" y="5473"/>
                    <a:pt x="20771" y="7238"/>
                  </a:cubicBezTo>
                  <a:cubicBezTo>
                    <a:pt x="16302" y="10963"/>
                    <a:pt x="26857" y="16486"/>
                    <a:pt x="13197" y="24729"/>
                  </a:cubicBezTo>
                  <a:cubicBezTo>
                    <a:pt x="1" y="32690"/>
                    <a:pt x="10608" y="44610"/>
                    <a:pt x="17946" y="44610"/>
                  </a:cubicBezTo>
                  <a:cubicBezTo>
                    <a:pt x="18206" y="44610"/>
                    <a:pt x="18460" y="44595"/>
                    <a:pt x="18710" y="44565"/>
                  </a:cubicBezTo>
                  <a:cubicBezTo>
                    <a:pt x="21459" y="44230"/>
                    <a:pt x="23415" y="43800"/>
                    <a:pt x="25200" y="43800"/>
                  </a:cubicBezTo>
                  <a:cubicBezTo>
                    <a:pt x="28066" y="43800"/>
                    <a:pt x="30492" y="44908"/>
                    <a:pt x="35052" y="49298"/>
                  </a:cubicBezTo>
                  <a:cubicBezTo>
                    <a:pt x="38456" y="52573"/>
                    <a:pt x="43845" y="54350"/>
                    <a:pt x="48792" y="54350"/>
                  </a:cubicBezTo>
                  <a:cubicBezTo>
                    <a:pt x="54599" y="54350"/>
                    <a:pt x="59795" y="51900"/>
                    <a:pt x="60444" y="46546"/>
                  </a:cubicBezTo>
                  <a:cubicBezTo>
                    <a:pt x="61459" y="38177"/>
                    <a:pt x="79648" y="43469"/>
                    <a:pt x="76927" y="37878"/>
                  </a:cubicBezTo>
                  <a:cubicBezTo>
                    <a:pt x="72570" y="28926"/>
                    <a:pt x="80273" y="28661"/>
                    <a:pt x="78036" y="22802"/>
                  </a:cubicBezTo>
                  <a:cubicBezTo>
                    <a:pt x="76482" y="18728"/>
                    <a:pt x="70366" y="17313"/>
                    <a:pt x="62839" y="16643"/>
                  </a:cubicBezTo>
                  <a:cubicBezTo>
                    <a:pt x="53177" y="15782"/>
                    <a:pt x="51489" y="9576"/>
                    <a:pt x="49660" y="4980"/>
                  </a:cubicBezTo>
                  <a:cubicBezTo>
                    <a:pt x="48190" y="1282"/>
                    <a:pt x="46623" y="1"/>
                    <a:pt x="44877"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5" name="Google Shape;105;p21"/>
            <p:cNvSpPr/>
            <p:nvPr/>
          </p:nvSpPr>
          <p:spPr>
            <a:xfrm>
              <a:off x="-111750" y="4618100"/>
              <a:ext cx="986100" cy="7395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06" name="Google Shape;106;p21"/>
          <p:cNvSpPr txBox="1">
            <a:spLocks noGrp="1"/>
          </p:cNvSpPr>
          <p:nvPr>
            <p:ph type="title"/>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40694369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 Design 4">
  <p:cSld name="Title + Design 4">
    <p:bg>
      <p:bgPr>
        <a:solidFill>
          <a:schemeClr val="accent5"/>
        </a:solidFill>
        <a:effectLst/>
      </p:bgPr>
    </p:bg>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4724800" y="641900"/>
            <a:ext cx="6423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109" name="Google Shape;109;p22"/>
          <p:cNvSpPr/>
          <p:nvPr/>
        </p:nvSpPr>
        <p:spPr>
          <a:xfrm rot="10800000">
            <a:off x="-13" y="4178255"/>
            <a:ext cx="2779447" cy="2746413"/>
          </a:xfrm>
          <a:custGeom>
            <a:avLst/>
            <a:gdLst/>
            <a:ahLst/>
            <a:cxnLst/>
            <a:rect l="l" t="t" r="r" b="b"/>
            <a:pathLst>
              <a:path w="62180" h="61441" extrusionOk="0">
                <a:moveTo>
                  <a:pt x="1" y="0"/>
                </a:moveTo>
                <a:cubicBezTo>
                  <a:pt x="3843" y="8483"/>
                  <a:pt x="12381" y="17218"/>
                  <a:pt x="21823" y="20317"/>
                </a:cubicBezTo>
                <a:cubicBezTo>
                  <a:pt x="24946" y="21342"/>
                  <a:pt x="27882" y="21656"/>
                  <a:pt x="30616" y="21656"/>
                </a:cubicBezTo>
                <a:cubicBezTo>
                  <a:pt x="34940" y="21656"/>
                  <a:pt x="38759" y="20870"/>
                  <a:pt x="42013" y="20870"/>
                </a:cubicBezTo>
                <a:cubicBezTo>
                  <a:pt x="44689" y="20870"/>
                  <a:pt x="46984" y="21401"/>
                  <a:pt x="48864" y="23337"/>
                </a:cubicBezTo>
                <a:cubicBezTo>
                  <a:pt x="55041" y="29693"/>
                  <a:pt x="46293" y="40450"/>
                  <a:pt x="50923" y="50654"/>
                </a:cubicBezTo>
                <a:cubicBezTo>
                  <a:pt x="52882" y="54969"/>
                  <a:pt x="56991" y="58649"/>
                  <a:pt x="62180" y="61441"/>
                </a:cubicBezTo>
                <a:lnTo>
                  <a:pt x="62180" y="0"/>
                </a:lnTo>
                <a:close/>
              </a:path>
            </a:pathLst>
          </a:custGeom>
          <a:solidFill>
            <a:srgbClr val="FFFFFF"/>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3080461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 Three Columns 1">
  <p:cSld name="Title + Three Columns 1">
    <p:spTree>
      <p:nvGrpSpPr>
        <p:cNvPr id="1" name="Shape 110"/>
        <p:cNvGrpSpPr/>
        <p:nvPr/>
      </p:nvGrpSpPr>
      <p:grpSpPr>
        <a:xfrm>
          <a:off x="0" y="0"/>
          <a:ext cx="0" cy="0"/>
          <a:chOff x="0" y="0"/>
          <a:chExt cx="0" cy="0"/>
        </a:xfrm>
      </p:grpSpPr>
      <p:sp>
        <p:nvSpPr>
          <p:cNvPr id="111" name="Google Shape;111;p23"/>
          <p:cNvSpPr/>
          <p:nvPr/>
        </p:nvSpPr>
        <p:spPr>
          <a:xfrm flipH="1">
            <a:off x="17" y="34"/>
            <a:ext cx="6940532" cy="6858044"/>
          </a:xfrm>
          <a:custGeom>
            <a:avLst/>
            <a:gdLst/>
            <a:ahLst/>
            <a:cxnLst/>
            <a:rect l="l" t="t" r="r" b="b"/>
            <a:pathLst>
              <a:path w="62180" h="61441" extrusionOk="0">
                <a:moveTo>
                  <a:pt x="1" y="0"/>
                </a:moveTo>
                <a:cubicBezTo>
                  <a:pt x="3843" y="8483"/>
                  <a:pt x="12381" y="17218"/>
                  <a:pt x="21823" y="20317"/>
                </a:cubicBezTo>
                <a:cubicBezTo>
                  <a:pt x="24946" y="21342"/>
                  <a:pt x="27882" y="21656"/>
                  <a:pt x="30616" y="21656"/>
                </a:cubicBezTo>
                <a:cubicBezTo>
                  <a:pt x="34940" y="21656"/>
                  <a:pt x="38759" y="20870"/>
                  <a:pt x="42013" y="20870"/>
                </a:cubicBezTo>
                <a:cubicBezTo>
                  <a:pt x="44689" y="20870"/>
                  <a:pt x="46984" y="21401"/>
                  <a:pt x="48864" y="23337"/>
                </a:cubicBezTo>
                <a:cubicBezTo>
                  <a:pt x="55041" y="29693"/>
                  <a:pt x="46293" y="40450"/>
                  <a:pt x="50923" y="50654"/>
                </a:cubicBezTo>
                <a:cubicBezTo>
                  <a:pt x="52882" y="54969"/>
                  <a:pt x="56991" y="58649"/>
                  <a:pt x="62180" y="61441"/>
                </a:cubicBezTo>
                <a:lnTo>
                  <a:pt x="62180" y="0"/>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2" name="Google Shape;112;p23"/>
          <p:cNvSpPr txBox="1">
            <a:spLocks noGrp="1"/>
          </p:cNvSpPr>
          <p:nvPr>
            <p:ph type="title"/>
          </p:nvPr>
        </p:nvSpPr>
        <p:spPr>
          <a:xfrm>
            <a:off x="6940533" y="1516495"/>
            <a:ext cx="4079200" cy="5780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sz="2400"/>
            </a:lvl1pPr>
            <a:lvl2pPr lvl="1" rtl="0">
              <a:spcBef>
                <a:spcPts val="0"/>
              </a:spcBef>
              <a:spcAft>
                <a:spcPts val="0"/>
              </a:spcAft>
              <a:buSzPts val="1800"/>
              <a:buNone/>
              <a:defRPr sz="2400"/>
            </a:lvl2pPr>
            <a:lvl3pPr lvl="2" rtl="0">
              <a:spcBef>
                <a:spcPts val="0"/>
              </a:spcBef>
              <a:spcAft>
                <a:spcPts val="0"/>
              </a:spcAft>
              <a:buSzPts val="1800"/>
              <a:buNone/>
              <a:defRPr sz="2400"/>
            </a:lvl3pPr>
            <a:lvl4pPr lvl="3" rtl="0">
              <a:spcBef>
                <a:spcPts val="0"/>
              </a:spcBef>
              <a:spcAft>
                <a:spcPts val="0"/>
              </a:spcAft>
              <a:buSzPts val="1800"/>
              <a:buNone/>
              <a:defRPr sz="2400"/>
            </a:lvl4pPr>
            <a:lvl5pPr lvl="4" rtl="0">
              <a:spcBef>
                <a:spcPts val="0"/>
              </a:spcBef>
              <a:spcAft>
                <a:spcPts val="0"/>
              </a:spcAft>
              <a:buSzPts val="1800"/>
              <a:buNone/>
              <a:defRPr sz="2400"/>
            </a:lvl5pPr>
            <a:lvl6pPr lvl="5" rtl="0">
              <a:spcBef>
                <a:spcPts val="0"/>
              </a:spcBef>
              <a:spcAft>
                <a:spcPts val="0"/>
              </a:spcAft>
              <a:buSzPts val="1800"/>
              <a:buNone/>
              <a:defRPr sz="2400"/>
            </a:lvl6pPr>
            <a:lvl7pPr lvl="6" rtl="0">
              <a:spcBef>
                <a:spcPts val="0"/>
              </a:spcBef>
              <a:spcAft>
                <a:spcPts val="0"/>
              </a:spcAft>
              <a:buSzPts val="1800"/>
              <a:buNone/>
              <a:defRPr sz="2400"/>
            </a:lvl7pPr>
            <a:lvl8pPr lvl="7" rtl="0">
              <a:spcBef>
                <a:spcPts val="0"/>
              </a:spcBef>
              <a:spcAft>
                <a:spcPts val="0"/>
              </a:spcAft>
              <a:buSzPts val="1800"/>
              <a:buNone/>
              <a:defRPr sz="2400"/>
            </a:lvl8pPr>
            <a:lvl9pPr lvl="8" rtl="0">
              <a:spcBef>
                <a:spcPts val="0"/>
              </a:spcBef>
              <a:spcAft>
                <a:spcPts val="0"/>
              </a:spcAft>
              <a:buSzPts val="1800"/>
              <a:buNone/>
              <a:defRPr sz="2400"/>
            </a:lvl9pPr>
          </a:lstStyle>
          <a:p>
            <a:endParaRPr/>
          </a:p>
        </p:txBody>
      </p:sp>
      <p:sp>
        <p:nvSpPr>
          <p:cNvPr id="113" name="Google Shape;113;p23"/>
          <p:cNvSpPr txBox="1">
            <a:spLocks noGrp="1"/>
          </p:cNvSpPr>
          <p:nvPr>
            <p:ph type="subTitle" idx="1"/>
          </p:nvPr>
        </p:nvSpPr>
        <p:spPr>
          <a:xfrm>
            <a:off x="6940533" y="1983667"/>
            <a:ext cx="4079200" cy="88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14" name="Google Shape;114;p23"/>
          <p:cNvSpPr txBox="1">
            <a:spLocks noGrp="1"/>
          </p:cNvSpPr>
          <p:nvPr>
            <p:ph type="title" idx="2"/>
          </p:nvPr>
        </p:nvSpPr>
        <p:spPr>
          <a:xfrm>
            <a:off x="6940533" y="2983461"/>
            <a:ext cx="4079200" cy="5780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sz="2400"/>
            </a:lvl1pPr>
            <a:lvl2pPr lvl="1" rtl="0">
              <a:spcBef>
                <a:spcPts val="0"/>
              </a:spcBef>
              <a:spcAft>
                <a:spcPts val="0"/>
              </a:spcAft>
              <a:buSzPts val="1800"/>
              <a:buNone/>
              <a:defRPr sz="2400"/>
            </a:lvl2pPr>
            <a:lvl3pPr lvl="2" rtl="0">
              <a:spcBef>
                <a:spcPts val="0"/>
              </a:spcBef>
              <a:spcAft>
                <a:spcPts val="0"/>
              </a:spcAft>
              <a:buSzPts val="1800"/>
              <a:buNone/>
              <a:defRPr sz="2400"/>
            </a:lvl3pPr>
            <a:lvl4pPr lvl="3" rtl="0">
              <a:spcBef>
                <a:spcPts val="0"/>
              </a:spcBef>
              <a:spcAft>
                <a:spcPts val="0"/>
              </a:spcAft>
              <a:buSzPts val="1800"/>
              <a:buNone/>
              <a:defRPr sz="2400"/>
            </a:lvl4pPr>
            <a:lvl5pPr lvl="4" rtl="0">
              <a:spcBef>
                <a:spcPts val="0"/>
              </a:spcBef>
              <a:spcAft>
                <a:spcPts val="0"/>
              </a:spcAft>
              <a:buSzPts val="1800"/>
              <a:buNone/>
              <a:defRPr sz="2400"/>
            </a:lvl5pPr>
            <a:lvl6pPr lvl="5" rtl="0">
              <a:spcBef>
                <a:spcPts val="0"/>
              </a:spcBef>
              <a:spcAft>
                <a:spcPts val="0"/>
              </a:spcAft>
              <a:buSzPts val="1800"/>
              <a:buNone/>
              <a:defRPr sz="2400"/>
            </a:lvl6pPr>
            <a:lvl7pPr lvl="6" rtl="0">
              <a:spcBef>
                <a:spcPts val="0"/>
              </a:spcBef>
              <a:spcAft>
                <a:spcPts val="0"/>
              </a:spcAft>
              <a:buSzPts val="1800"/>
              <a:buNone/>
              <a:defRPr sz="2400"/>
            </a:lvl7pPr>
            <a:lvl8pPr lvl="7" rtl="0">
              <a:spcBef>
                <a:spcPts val="0"/>
              </a:spcBef>
              <a:spcAft>
                <a:spcPts val="0"/>
              </a:spcAft>
              <a:buSzPts val="1800"/>
              <a:buNone/>
              <a:defRPr sz="2400"/>
            </a:lvl8pPr>
            <a:lvl9pPr lvl="8" rtl="0">
              <a:spcBef>
                <a:spcPts val="0"/>
              </a:spcBef>
              <a:spcAft>
                <a:spcPts val="0"/>
              </a:spcAft>
              <a:buSzPts val="1800"/>
              <a:buNone/>
              <a:defRPr sz="2400"/>
            </a:lvl9pPr>
          </a:lstStyle>
          <a:p>
            <a:endParaRPr/>
          </a:p>
        </p:txBody>
      </p:sp>
      <p:sp>
        <p:nvSpPr>
          <p:cNvPr id="115" name="Google Shape;115;p23"/>
          <p:cNvSpPr txBox="1">
            <a:spLocks noGrp="1"/>
          </p:cNvSpPr>
          <p:nvPr>
            <p:ph type="subTitle" idx="3"/>
          </p:nvPr>
        </p:nvSpPr>
        <p:spPr>
          <a:xfrm>
            <a:off x="6940533" y="3441239"/>
            <a:ext cx="4079200" cy="88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16" name="Google Shape;116;p23"/>
          <p:cNvSpPr txBox="1">
            <a:spLocks noGrp="1"/>
          </p:cNvSpPr>
          <p:nvPr>
            <p:ph type="title" idx="4"/>
          </p:nvPr>
        </p:nvSpPr>
        <p:spPr>
          <a:xfrm>
            <a:off x="6940533" y="4450983"/>
            <a:ext cx="4079200" cy="5780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sz="2400"/>
            </a:lvl1pPr>
            <a:lvl2pPr lvl="1" rtl="0">
              <a:spcBef>
                <a:spcPts val="0"/>
              </a:spcBef>
              <a:spcAft>
                <a:spcPts val="0"/>
              </a:spcAft>
              <a:buSzPts val="1800"/>
              <a:buNone/>
              <a:defRPr sz="2400"/>
            </a:lvl2pPr>
            <a:lvl3pPr lvl="2" rtl="0">
              <a:spcBef>
                <a:spcPts val="0"/>
              </a:spcBef>
              <a:spcAft>
                <a:spcPts val="0"/>
              </a:spcAft>
              <a:buSzPts val="1800"/>
              <a:buNone/>
              <a:defRPr sz="2400"/>
            </a:lvl3pPr>
            <a:lvl4pPr lvl="3" rtl="0">
              <a:spcBef>
                <a:spcPts val="0"/>
              </a:spcBef>
              <a:spcAft>
                <a:spcPts val="0"/>
              </a:spcAft>
              <a:buSzPts val="1800"/>
              <a:buNone/>
              <a:defRPr sz="2400"/>
            </a:lvl4pPr>
            <a:lvl5pPr lvl="4" rtl="0">
              <a:spcBef>
                <a:spcPts val="0"/>
              </a:spcBef>
              <a:spcAft>
                <a:spcPts val="0"/>
              </a:spcAft>
              <a:buSzPts val="1800"/>
              <a:buNone/>
              <a:defRPr sz="2400"/>
            </a:lvl5pPr>
            <a:lvl6pPr lvl="5" rtl="0">
              <a:spcBef>
                <a:spcPts val="0"/>
              </a:spcBef>
              <a:spcAft>
                <a:spcPts val="0"/>
              </a:spcAft>
              <a:buSzPts val="1800"/>
              <a:buNone/>
              <a:defRPr sz="2400"/>
            </a:lvl6pPr>
            <a:lvl7pPr lvl="6" rtl="0">
              <a:spcBef>
                <a:spcPts val="0"/>
              </a:spcBef>
              <a:spcAft>
                <a:spcPts val="0"/>
              </a:spcAft>
              <a:buSzPts val="1800"/>
              <a:buNone/>
              <a:defRPr sz="2400"/>
            </a:lvl7pPr>
            <a:lvl8pPr lvl="7" rtl="0">
              <a:spcBef>
                <a:spcPts val="0"/>
              </a:spcBef>
              <a:spcAft>
                <a:spcPts val="0"/>
              </a:spcAft>
              <a:buSzPts val="1800"/>
              <a:buNone/>
              <a:defRPr sz="2400"/>
            </a:lvl8pPr>
            <a:lvl9pPr lvl="8" rtl="0">
              <a:spcBef>
                <a:spcPts val="0"/>
              </a:spcBef>
              <a:spcAft>
                <a:spcPts val="0"/>
              </a:spcAft>
              <a:buSzPts val="1800"/>
              <a:buNone/>
              <a:defRPr sz="2400"/>
            </a:lvl9pPr>
          </a:lstStyle>
          <a:p>
            <a:endParaRPr/>
          </a:p>
        </p:txBody>
      </p:sp>
      <p:sp>
        <p:nvSpPr>
          <p:cNvPr id="117" name="Google Shape;117;p23"/>
          <p:cNvSpPr txBox="1">
            <a:spLocks noGrp="1"/>
          </p:cNvSpPr>
          <p:nvPr>
            <p:ph type="subTitle" idx="5"/>
          </p:nvPr>
        </p:nvSpPr>
        <p:spPr>
          <a:xfrm>
            <a:off x="6940533" y="4918155"/>
            <a:ext cx="4079200" cy="88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18" name="Google Shape;118;p23"/>
          <p:cNvSpPr txBox="1">
            <a:spLocks noGrp="1"/>
          </p:cNvSpPr>
          <p:nvPr>
            <p:ph type="title" idx="6"/>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30554111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 design 5">
  <p:cSld name="Title + design 5">
    <p:spTree>
      <p:nvGrpSpPr>
        <p:cNvPr id="1" name="Shape 119"/>
        <p:cNvGrpSpPr/>
        <p:nvPr/>
      </p:nvGrpSpPr>
      <p:grpSpPr>
        <a:xfrm>
          <a:off x="0" y="0"/>
          <a:ext cx="0" cy="0"/>
          <a:chOff x="0" y="0"/>
          <a:chExt cx="0" cy="0"/>
        </a:xfrm>
      </p:grpSpPr>
      <p:sp>
        <p:nvSpPr>
          <p:cNvPr id="120" name="Google Shape;120;p24"/>
          <p:cNvSpPr/>
          <p:nvPr/>
        </p:nvSpPr>
        <p:spPr>
          <a:xfrm flipH="1">
            <a:off x="-29877" y="-29329"/>
            <a:ext cx="6133168" cy="1986545"/>
          </a:xfrm>
          <a:custGeom>
            <a:avLst/>
            <a:gdLst/>
            <a:ahLst/>
            <a:cxnLst/>
            <a:rect l="l" t="t" r="r" b="b"/>
            <a:pathLst>
              <a:path w="48393" h="15675" extrusionOk="0">
                <a:moveTo>
                  <a:pt x="1" y="1"/>
                </a:moveTo>
                <a:cubicBezTo>
                  <a:pt x="1534" y="2117"/>
                  <a:pt x="5123" y="5936"/>
                  <a:pt x="11061" y="5936"/>
                </a:cubicBezTo>
                <a:cubicBezTo>
                  <a:pt x="11995" y="5936"/>
                  <a:pt x="12986" y="5841"/>
                  <a:pt x="14037" y="5631"/>
                </a:cubicBezTo>
                <a:cubicBezTo>
                  <a:pt x="19915" y="4456"/>
                  <a:pt x="24362" y="3414"/>
                  <a:pt x="27594" y="3414"/>
                </a:cubicBezTo>
                <a:cubicBezTo>
                  <a:pt x="30022" y="3414"/>
                  <a:pt x="31764" y="4002"/>
                  <a:pt x="32912" y="5563"/>
                </a:cubicBezTo>
                <a:cubicBezTo>
                  <a:pt x="35581" y="9191"/>
                  <a:pt x="37501" y="12376"/>
                  <a:pt x="42208" y="12376"/>
                </a:cubicBezTo>
                <a:cubicBezTo>
                  <a:pt x="42221" y="12376"/>
                  <a:pt x="42234" y="12376"/>
                  <a:pt x="42247" y="12376"/>
                </a:cubicBezTo>
                <a:cubicBezTo>
                  <a:pt x="42264" y="12376"/>
                  <a:pt x="42281" y="12375"/>
                  <a:pt x="42297" y="12375"/>
                </a:cubicBezTo>
                <a:cubicBezTo>
                  <a:pt x="45650" y="12375"/>
                  <a:pt x="47235" y="13706"/>
                  <a:pt x="48392" y="15674"/>
                </a:cubicBezTo>
                <a:lnTo>
                  <a:pt x="48392"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1" name="Google Shape;121;p24"/>
          <p:cNvSpPr txBox="1">
            <a:spLocks noGrp="1"/>
          </p:cNvSpPr>
          <p:nvPr>
            <p:ph type="title"/>
          </p:nvPr>
        </p:nvSpPr>
        <p:spPr>
          <a:xfrm>
            <a:off x="4724800" y="641900"/>
            <a:ext cx="6423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18934965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 Two Columns ">
  <p:cSld name="Title + Two Columns ">
    <p:spTree>
      <p:nvGrpSpPr>
        <p:cNvPr id="1" name="Shape 122"/>
        <p:cNvGrpSpPr/>
        <p:nvPr/>
      </p:nvGrpSpPr>
      <p:grpSpPr>
        <a:xfrm>
          <a:off x="0" y="0"/>
          <a:ext cx="0" cy="0"/>
          <a:chOff x="0" y="0"/>
          <a:chExt cx="0" cy="0"/>
        </a:xfrm>
      </p:grpSpPr>
      <p:sp>
        <p:nvSpPr>
          <p:cNvPr id="123" name="Google Shape;123;p25"/>
          <p:cNvSpPr txBox="1">
            <a:spLocks noGrp="1"/>
          </p:cNvSpPr>
          <p:nvPr>
            <p:ph type="title"/>
          </p:nvPr>
        </p:nvSpPr>
        <p:spPr>
          <a:xfrm>
            <a:off x="1177480" y="2213400"/>
            <a:ext cx="3414400" cy="768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1800"/>
              <a:buNone/>
              <a:defRPr sz="2400"/>
            </a:lvl1pPr>
            <a:lvl2pPr lvl="1" algn="r" rtl="0">
              <a:spcBef>
                <a:spcPts val="0"/>
              </a:spcBef>
              <a:spcAft>
                <a:spcPts val="0"/>
              </a:spcAft>
              <a:buSzPts val="1800"/>
              <a:buNone/>
              <a:defRPr sz="2400"/>
            </a:lvl2pPr>
            <a:lvl3pPr lvl="2" algn="r" rtl="0">
              <a:spcBef>
                <a:spcPts val="0"/>
              </a:spcBef>
              <a:spcAft>
                <a:spcPts val="0"/>
              </a:spcAft>
              <a:buSzPts val="1800"/>
              <a:buNone/>
              <a:defRPr sz="2400"/>
            </a:lvl3pPr>
            <a:lvl4pPr lvl="3" algn="r" rtl="0">
              <a:spcBef>
                <a:spcPts val="0"/>
              </a:spcBef>
              <a:spcAft>
                <a:spcPts val="0"/>
              </a:spcAft>
              <a:buSzPts val="1800"/>
              <a:buNone/>
              <a:defRPr sz="2400"/>
            </a:lvl4pPr>
            <a:lvl5pPr lvl="4" algn="r" rtl="0">
              <a:spcBef>
                <a:spcPts val="0"/>
              </a:spcBef>
              <a:spcAft>
                <a:spcPts val="0"/>
              </a:spcAft>
              <a:buSzPts val="1800"/>
              <a:buNone/>
              <a:defRPr sz="2400"/>
            </a:lvl5pPr>
            <a:lvl6pPr lvl="5" algn="r" rtl="0">
              <a:spcBef>
                <a:spcPts val="0"/>
              </a:spcBef>
              <a:spcAft>
                <a:spcPts val="0"/>
              </a:spcAft>
              <a:buSzPts val="1800"/>
              <a:buNone/>
              <a:defRPr sz="2400"/>
            </a:lvl6pPr>
            <a:lvl7pPr lvl="6" algn="r" rtl="0">
              <a:spcBef>
                <a:spcPts val="0"/>
              </a:spcBef>
              <a:spcAft>
                <a:spcPts val="0"/>
              </a:spcAft>
              <a:buSzPts val="1800"/>
              <a:buNone/>
              <a:defRPr sz="2400"/>
            </a:lvl7pPr>
            <a:lvl8pPr lvl="7" algn="r" rtl="0">
              <a:spcBef>
                <a:spcPts val="0"/>
              </a:spcBef>
              <a:spcAft>
                <a:spcPts val="0"/>
              </a:spcAft>
              <a:buSzPts val="1800"/>
              <a:buNone/>
              <a:defRPr sz="2400"/>
            </a:lvl8pPr>
            <a:lvl9pPr lvl="8" algn="r" rtl="0">
              <a:spcBef>
                <a:spcPts val="0"/>
              </a:spcBef>
              <a:spcAft>
                <a:spcPts val="0"/>
              </a:spcAft>
              <a:buSzPts val="1800"/>
              <a:buNone/>
              <a:defRPr sz="2400"/>
            </a:lvl9pPr>
          </a:lstStyle>
          <a:p>
            <a:endParaRPr/>
          </a:p>
        </p:txBody>
      </p:sp>
      <p:sp>
        <p:nvSpPr>
          <p:cNvPr id="124" name="Google Shape;124;p25"/>
          <p:cNvSpPr txBox="1">
            <a:spLocks noGrp="1"/>
          </p:cNvSpPr>
          <p:nvPr>
            <p:ph type="subTitle" idx="1"/>
          </p:nvPr>
        </p:nvSpPr>
        <p:spPr>
          <a:xfrm>
            <a:off x="1177480" y="2982300"/>
            <a:ext cx="3414400" cy="888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lvl1pPr>
            <a:lvl2pPr lvl="1" algn="r" rtl="0">
              <a:lnSpc>
                <a:spcPct val="100000"/>
              </a:lnSpc>
              <a:spcBef>
                <a:spcPts val="0"/>
              </a:spcBef>
              <a:spcAft>
                <a:spcPts val="0"/>
              </a:spcAft>
              <a:buSzPts val="1400"/>
              <a:buNone/>
              <a:defRPr/>
            </a:lvl2pPr>
            <a:lvl3pPr lvl="2" algn="r" rtl="0">
              <a:lnSpc>
                <a:spcPct val="100000"/>
              </a:lnSpc>
              <a:spcBef>
                <a:spcPts val="0"/>
              </a:spcBef>
              <a:spcAft>
                <a:spcPts val="0"/>
              </a:spcAft>
              <a:buSzPts val="1400"/>
              <a:buNone/>
              <a:defRPr/>
            </a:lvl3pPr>
            <a:lvl4pPr lvl="3" algn="r" rtl="0">
              <a:lnSpc>
                <a:spcPct val="100000"/>
              </a:lnSpc>
              <a:spcBef>
                <a:spcPts val="0"/>
              </a:spcBef>
              <a:spcAft>
                <a:spcPts val="0"/>
              </a:spcAft>
              <a:buSzPts val="1400"/>
              <a:buNone/>
              <a:defRPr/>
            </a:lvl4pPr>
            <a:lvl5pPr lvl="4" algn="r" rtl="0">
              <a:lnSpc>
                <a:spcPct val="100000"/>
              </a:lnSpc>
              <a:spcBef>
                <a:spcPts val="0"/>
              </a:spcBef>
              <a:spcAft>
                <a:spcPts val="0"/>
              </a:spcAft>
              <a:buSzPts val="1400"/>
              <a:buNone/>
              <a:defRPr/>
            </a:lvl5pPr>
            <a:lvl6pPr lvl="5" algn="r" rtl="0">
              <a:lnSpc>
                <a:spcPct val="100000"/>
              </a:lnSpc>
              <a:spcBef>
                <a:spcPts val="0"/>
              </a:spcBef>
              <a:spcAft>
                <a:spcPts val="0"/>
              </a:spcAft>
              <a:buSzPts val="1400"/>
              <a:buNone/>
              <a:defRPr/>
            </a:lvl6pPr>
            <a:lvl7pPr lvl="6" algn="r" rtl="0">
              <a:lnSpc>
                <a:spcPct val="100000"/>
              </a:lnSpc>
              <a:spcBef>
                <a:spcPts val="0"/>
              </a:spcBef>
              <a:spcAft>
                <a:spcPts val="0"/>
              </a:spcAft>
              <a:buSzPts val="1400"/>
              <a:buNone/>
              <a:defRPr/>
            </a:lvl7pPr>
            <a:lvl8pPr lvl="7" algn="r" rtl="0">
              <a:lnSpc>
                <a:spcPct val="100000"/>
              </a:lnSpc>
              <a:spcBef>
                <a:spcPts val="0"/>
              </a:spcBef>
              <a:spcAft>
                <a:spcPts val="0"/>
              </a:spcAft>
              <a:buSzPts val="1400"/>
              <a:buNone/>
              <a:defRPr/>
            </a:lvl8pPr>
            <a:lvl9pPr lvl="8" algn="r" rtl="0">
              <a:lnSpc>
                <a:spcPct val="100000"/>
              </a:lnSpc>
              <a:spcBef>
                <a:spcPts val="0"/>
              </a:spcBef>
              <a:spcAft>
                <a:spcPts val="0"/>
              </a:spcAft>
              <a:buSzPts val="1400"/>
              <a:buNone/>
              <a:defRPr/>
            </a:lvl9pPr>
          </a:lstStyle>
          <a:p>
            <a:endParaRPr/>
          </a:p>
        </p:txBody>
      </p:sp>
      <p:sp>
        <p:nvSpPr>
          <p:cNvPr id="125" name="Google Shape;125;p25"/>
          <p:cNvSpPr txBox="1">
            <a:spLocks noGrp="1"/>
          </p:cNvSpPr>
          <p:nvPr>
            <p:ph type="title" idx="2"/>
          </p:nvPr>
        </p:nvSpPr>
        <p:spPr>
          <a:xfrm>
            <a:off x="1177453" y="4215500"/>
            <a:ext cx="3414400" cy="768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1800"/>
              <a:buNone/>
              <a:defRPr sz="2400"/>
            </a:lvl1pPr>
            <a:lvl2pPr lvl="1" algn="r" rtl="0">
              <a:spcBef>
                <a:spcPts val="0"/>
              </a:spcBef>
              <a:spcAft>
                <a:spcPts val="0"/>
              </a:spcAft>
              <a:buSzPts val="1800"/>
              <a:buNone/>
              <a:defRPr sz="2400"/>
            </a:lvl2pPr>
            <a:lvl3pPr lvl="2" algn="r" rtl="0">
              <a:spcBef>
                <a:spcPts val="0"/>
              </a:spcBef>
              <a:spcAft>
                <a:spcPts val="0"/>
              </a:spcAft>
              <a:buSzPts val="1800"/>
              <a:buNone/>
              <a:defRPr sz="2400"/>
            </a:lvl3pPr>
            <a:lvl4pPr lvl="3" algn="r" rtl="0">
              <a:spcBef>
                <a:spcPts val="0"/>
              </a:spcBef>
              <a:spcAft>
                <a:spcPts val="0"/>
              </a:spcAft>
              <a:buSzPts val="1800"/>
              <a:buNone/>
              <a:defRPr sz="2400"/>
            </a:lvl4pPr>
            <a:lvl5pPr lvl="4" algn="r" rtl="0">
              <a:spcBef>
                <a:spcPts val="0"/>
              </a:spcBef>
              <a:spcAft>
                <a:spcPts val="0"/>
              </a:spcAft>
              <a:buSzPts val="1800"/>
              <a:buNone/>
              <a:defRPr sz="2400"/>
            </a:lvl5pPr>
            <a:lvl6pPr lvl="5" algn="r" rtl="0">
              <a:spcBef>
                <a:spcPts val="0"/>
              </a:spcBef>
              <a:spcAft>
                <a:spcPts val="0"/>
              </a:spcAft>
              <a:buSzPts val="1800"/>
              <a:buNone/>
              <a:defRPr sz="2400"/>
            </a:lvl6pPr>
            <a:lvl7pPr lvl="6" algn="r" rtl="0">
              <a:spcBef>
                <a:spcPts val="0"/>
              </a:spcBef>
              <a:spcAft>
                <a:spcPts val="0"/>
              </a:spcAft>
              <a:buSzPts val="1800"/>
              <a:buNone/>
              <a:defRPr sz="2400"/>
            </a:lvl7pPr>
            <a:lvl8pPr lvl="7" algn="r" rtl="0">
              <a:spcBef>
                <a:spcPts val="0"/>
              </a:spcBef>
              <a:spcAft>
                <a:spcPts val="0"/>
              </a:spcAft>
              <a:buSzPts val="1800"/>
              <a:buNone/>
              <a:defRPr sz="2400"/>
            </a:lvl8pPr>
            <a:lvl9pPr lvl="8" algn="r" rtl="0">
              <a:spcBef>
                <a:spcPts val="0"/>
              </a:spcBef>
              <a:spcAft>
                <a:spcPts val="0"/>
              </a:spcAft>
              <a:buSzPts val="1800"/>
              <a:buNone/>
              <a:defRPr sz="2400"/>
            </a:lvl9pPr>
          </a:lstStyle>
          <a:p>
            <a:endParaRPr/>
          </a:p>
        </p:txBody>
      </p:sp>
      <p:sp>
        <p:nvSpPr>
          <p:cNvPr id="126" name="Google Shape;126;p25"/>
          <p:cNvSpPr txBox="1">
            <a:spLocks noGrp="1"/>
          </p:cNvSpPr>
          <p:nvPr>
            <p:ph type="subTitle" idx="3"/>
          </p:nvPr>
        </p:nvSpPr>
        <p:spPr>
          <a:xfrm>
            <a:off x="1177453" y="4984400"/>
            <a:ext cx="3414400" cy="888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lvl1pPr>
            <a:lvl2pPr lvl="1" algn="r" rtl="0">
              <a:lnSpc>
                <a:spcPct val="100000"/>
              </a:lnSpc>
              <a:spcBef>
                <a:spcPts val="0"/>
              </a:spcBef>
              <a:spcAft>
                <a:spcPts val="0"/>
              </a:spcAft>
              <a:buSzPts val="1400"/>
              <a:buNone/>
              <a:defRPr/>
            </a:lvl2pPr>
            <a:lvl3pPr lvl="2" algn="r" rtl="0">
              <a:lnSpc>
                <a:spcPct val="100000"/>
              </a:lnSpc>
              <a:spcBef>
                <a:spcPts val="0"/>
              </a:spcBef>
              <a:spcAft>
                <a:spcPts val="0"/>
              </a:spcAft>
              <a:buSzPts val="1400"/>
              <a:buNone/>
              <a:defRPr/>
            </a:lvl3pPr>
            <a:lvl4pPr lvl="3" algn="r" rtl="0">
              <a:lnSpc>
                <a:spcPct val="100000"/>
              </a:lnSpc>
              <a:spcBef>
                <a:spcPts val="0"/>
              </a:spcBef>
              <a:spcAft>
                <a:spcPts val="0"/>
              </a:spcAft>
              <a:buSzPts val="1400"/>
              <a:buNone/>
              <a:defRPr/>
            </a:lvl4pPr>
            <a:lvl5pPr lvl="4" algn="r" rtl="0">
              <a:lnSpc>
                <a:spcPct val="100000"/>
              </a:lnSpc>
              <a:spcBef>
                <a:spcPts val="0"/>
              </a:spcBef>
              <a:spcAft>
                <a:spcPts val="0"/>
              </a:spcAft>
              <a:buSzPts val="1400"/>
              <a:buNone/>
              <a:defRPr/>
            </a:lvl5pPr>
            <a:lvl6pPr lvl="5" algn="r" rtl="0">
              <a:lnSpc>
                <a:spcPct val="100000"/>
              </a:lnSpc>
              <a:spcBef>
                <a:spcPts val="0"/>
              </a:spcBef>
              <a:spcAft>
                <a:spcPts val="0"/>
              </a:spcAft>
              <a:buSzPts val="1400"/>
              <a:buNone/>
              <a:defRPr/>
            </a:lvl6pPr>
            <a:lvl7pPr lvl="6" algn="r" rtl="0">
              <a:lnSpc>
                <a:spcPct val="100000"/>
              </a:lnSpc>
              <a:spcBef>
                <a:spcPts val="0"/>
              </a:spcBef>
              <a:spcAft>
                <a:spcPts val="0"/>
              </a:spcAft>
              <a:buSzPts val="1400"/>
              <a:buNone/>
              <a:defRPr/>
            </a:lvl7pPr>
            <a:lvl8pPr lvl="7" algn="r" rtl="0">
              <a:lnSpc>
                <a:spcPct val="100000"/>
              </a:lnSpc>
              <a:spcBef>
                <a:spcPts val="0"/>
              </a:spcBef>
              <a:spcAft>
                <a:spcPts val="0"/>
              </a:spcAft>
              <a:buSzPts val="1400"/>
              <a:buNone/>
              <a:defRPr/>
            </a:lvl8pPr>
            <a:lvl9pPr lvl="8" algn="r" rtl="0">
              <a:lnSpc>
                <a:spcPct val="100000"/>
              </a:lnSpc>
              <a:spcBef>
                <a:spcPts val="0"/>
              </a:spcBef>
              <a:spcAft>
                <a:spcPts val="0"/>
              </a:spcAft>
              <a:buSzPts val="1400"/>
              <a:buNone/>
              <a:defRPr/>
            </a:lvl9pPr>
          </a:lstStyle>
          <a:p>
            <a:endParaRPr/>
          </a:p>
        </p:txBody>
      </p:sp>
      <p:sp>
        <p:nvSpPr>
          <p:cNvPr id="127" name="Google Shape;127;p25"/>
          <p:cNvSpPr/>
          <p:nvPr/>
        </p:nvSpPr>
        <p:spPr>
          <a:xfrm rot="5400000" flipH="1">
            <a:off x="5651317" y="-33"/>
            <a:ext cx="6940532" cy="6858044"/>
          </a:xfrm>
          <a:custGeom>
            <a:avLst/>
            <a:gdLst/>
            <a:ahLst/>
            <a:cxnLst/>
            <a:rect l="l" t="t" r="r" b="b"/>
            <a:pathLst>
              <a:path w="62180" h="61441" extrusionOk="0">
                <a:moveTo>
                  <a:pt x="1" y="0"/>
                </a:moveTo>
                <a:cubicBezTo>
                  <a:pt x="3843" y="8483"/>
                  <a:pt x="12381" y="17218"/>
                  <a:pt x="21823" y="20317"/>
                </a:cubicBezTo>
                <a:cubicBezTo>
                  <a:pt x="24946" y="21342"/>
                  <a:pt x="27882" y="21656"/>
                  <a:pt x="30616" y="21656"/>
                </a:cubicBezTo>
                <a:cubicBezTo>
                  <a:pt x="34940" y="21656"/>
                  <a:pt x="38759" y="20870"/>
                  <a:pt x="42013" y="20870"/>
                </a:cubicBezTo>
                <a:cubicBezTo>
                  <a:pt x="44689" y="20870"/>
                  <a:pt x="46984" y="21401"/>
                  <a:pt x="48864" y="23337"/>
                </a:cubicBezTo>
                <a:cubicBezTo>
                  <a:pt x="55041" y="29693"/>
                  <a:pt x="46293" y="40450"/>
                  <a:pt x="50923" y="50654"/>
                </a:cubicBezTo>
                <a:cubicBezTo>
                  <a:pt x="52882" y="54969"/>
                  <a:pt x="56991" y="58649"/>
                  <a:pt x="62180" y="61441"/>
                </a:cubicBezTo>
                <a:lnTo>
                  <a:pt x="62180" y="0"/>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r"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8" name="Google Shape;128;p25"/>
          <p:cNvSpPr txBox="1">
            <a:spLocks noGrp="1"/>
          </p:cNvSpPr>
          <p:nvPr>
            <p:ph type="title" idx="4"/>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889502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 Six Columns">
  <p:cSld name="Title + Six Columns">
    <p:bg>
      <p:bgPr>
        <a:solidFill>
          <a:schemeClr val="accent5"/>
        </a:solidFill>
        <a:effectLst/>
      </p:bgPr>
    </p:bg>
    <p:spTree>
      <p:nvGrpSpPr>
        <p:cNvPr id="1" name="Shape 129"/>
        <p:cNvGrpSpPr/>
        <p:nvPr/>
      </p:nvGrpSpPr>
      <p:grpSpPr>
        <a:xfrm>
          <a:off x="0" y="0"/>
          <a:ext cx="0" cy="0"/>
          <a:chOff x="0" y="0"/>
          <a:chExt cx="0" cy="0"/>
        </a:xfrm>
      </p:grpSpPr>
      <p:sp>
        <p:nvSpPr>
          <p:cNvPr id="130" name="Google Shape;130;p26"/>
          <p:cNvSpPr txBox="1">
            <a:spLocks noGrp="1"/>
          </p:cNvSpPr>
          <p:nvPr>
            <p:ph type="title"/>
          </p:nvPr>
        </p:nvSpPr>
        <p:spPr>
          <a:xfrm>
            <a:off x="1235061" y="2165600"/>
            <a:ext cx="27432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31" name="Google Shape;131;p26"/>
          <p:cNvSpPr txBox="1">
            <a:spLocks noGrp="1"/>
          </p:cNvSpPr>
          <p:nvPr>
            <p:ph type="subTitle" idx="1"/>
          </p:nvPr>
        </p:nvSpPr>
        <p:spPr>
          <a:xfrm>
            <a:off x="1235061" y="2934500"/>
            <a:ext cx="27432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2" name="Google Shape;132;p26"/>
          <p:cNvSpPr txBox="1">
            <a:spLocks noGrp="1"/>
          </p:cNvSpPr>
          <p:nvPr>
            <p:ph type="title" idx="2"/>
          </p:nvPr>
        </p:nvSpPr>
        <p:spPr>
          <a:xfrm>
            <a:off x="4724400" y="2165600"/>
            <a:ext cx="27432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33" name="Google Shape;133;p26"/>
          <p:cNvSpPr txBox="1">
            <a:spLocks noGrp="1"/>
          </p:cNvSpPr>
          <p:nvPr>
            <p:ph type="subTitle" idx="3"/>
          </p:nvPr>
        </p:nvSpPr>
        <p:spPr>
          <a:xfrm>
            <a:off x="4724400" y="2934500"/>
            <a:ext cx="27432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4" name="Google Shape;134;p26"/>
          <p:cNvSpPr txBox="1">
            <a:spLocks noGrp="1"/>
          </p:cNvSpPr>
          <p:nvPr>
            <p:ph type="title" idx="4"/>
          </p:nvPr>
        </p:nvSpPr>
        <p:spPr>
          <a:xfrm>
            <a:off x="8213739" y="2165600"/>
            <a:ext cx="27432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35" name="Google Shape;135;p26"/>
          <p:cNvSpPr txBox="1">
            <a:spLocks noGrp="1"/>
          </p:cNvSpPr>
          <p:nvPr>
            <p:ph type="subTitle" idx="5"/>
          </p:nvPr>
        </p:nvSpPr>
        <p:spPr>
          <a:xfrm>
            <a:off x="8213739" y="2934500"/>
            <a:ext cx="27432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6" name="Google Shape;136;p26"/>
          <p:cNvSpPr txBox="1">
            <a:spLocks noGrp="1"/>
          </p:cNvSpPr>
          <p:nvPr>
            <p:ph type="title" idx="6"/>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137" name="Google Shape;137;p26"/>
          <p:cNvSpPr txBox="1">
            <a:spLocks noGrp="1"/>
          </p:cNvSpPr>
          <p:nvPr>
            <p:ph type="title" idx="7"/>
          </p:nvPr>
        </p:nvSpPr>
        <p:spPr>
          <a:xfrm>
            <a:off x="1235061" y="4215533"/>
            <a:ext cx="27432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38" name="Google Shape;138;p26"/>
          <p:cNvSpPr txBox="1">
            <a:spLocks noGrp="1"/>
          </p:cNvSpPr>
          <p:nvPr>
            <p:ph type="subTitle" idx="8"/>
          </p:nvPr>
        </p:nvSpPr>
        <p:spPr>
          <a:xfrm>
            <a:off x="1235061" y="4984433"/>
            <a:ext cx="27432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9" name="Google Shape;139;p26"/>
          <p:cNvSpPr txBox="1">
            <a:spLocks noGrp="1"/>
          </p:cNvSpPr>
          <p:nvPr>
            <p:ph type="title" idx="9"/>
          </p:nvPr>
        </p:nvSpPr>
        <p:spPr>
          <a:xfrm>
            <a:off x="4724400" y="4215533"/>
            <a:ext cx="27432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40" name="Google Shape;140;p26"/>
          <p:cNvSpPr txBox="1">
            <a:spLocks noGrp="1"/>
          </p:cNvSpPr>
          <p:nvPr>
            <p:ph type="subTitle" idx="13"/>
          </p:nvPr>
        </p:nvSpPr>
        <p:spPr>
          <a:xfrm>
            <a:off x="4724400" y="4984433"/>
            <a:ext cx="27432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1" name="Google Shape;141;p26"/>
          <p:cNvSpPr txBox="1">
            <a:spLocks noGrp="1"/>
          </p:cNvSpPr>
          <p:nvPr>
            <p:ph type="title" idx="14"/>
          </p:nvPr>
        </p:nvSpPr>
        <p:spPr>
          <a:xfrm>
            <a:off x="8213739" y="4215533"/>
            <a:ext cx="27432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42" name="Google Shape;142;p26"/>
          <p:cNvSpPr txBox="1">
            <a:spLocks noGrp="1"/>
          </p:cNvSpPr>
          <p:nvPr>
            <p:ph type="subTitle" idx="15"/>
          </p:nvPr>
        </p:nvSpPr>
        <p:spPr>
          <a:xfrm>
            <a:off x="8213739" y="4984433"/>
            <a:ext cx="27432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17621065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hanks + credits">
  <p:cSld name="Thanks + credits">
    <p:bg>
      <p:bgPr>
        <a:solidFill>
          <a:schemeClr val="accent5"/>
        </a:solidFill>
        <a:effectLst/>
      </p:bgPr>
    </p:bg>
    <p:spTree>
      <p:nvGrpSpPr>
        <p:cNvPr id="1" name="Shape 143"/>
        <p:cNvGrpSpPr/>
        <p:nvPr/>
      </p:nvGrpSpPr>
      <p:grpSpPr>
        <a:xfrm>
          <a:off x="0" y="0"/>
          <a:ext cx="0" cy="0"/>
          <a:chOff x="0" y="0"/>
          <a:chExt cx="0" cy="0"/>
        </a:xfrm>
      </p:grpSpPr>
      <p:sp>
        <p:nvSpPr>
          <p:cNvPr id="144" name="Google Shape;144;p27"/>
          <p:cNvSpPr/>
          <p:nvPr/>
        </p:nvSpPr>
        <p:spPr>
          <a:xfrm>
            <a:off x="3810400" y="641902"/>
            <a:ext cx="8381656" cy="6216143"/>
          </a:xfrm>
          <a:custGeom>
            <a:avLst/>
            <a:gdLst/>
            <a:ahLst/>
            <a:cxnLst/>
            <a:rect l="l" t="t" r="r" b="b"/>
            <a:pathLst>
              <a:path w="80518" h="48322" extrusionOk="0">
                <a:moveTo>
                  <a:pt x="80517" y="0"/>
                </a:moveTo>
                <a:cubicBezTo>
                  <a:pt x="79941" y="413"/>
                  <a:pt x="79375" y="840"/>
                  <a:pt x="78813" y="1267"/>
                </a:cubicBezTo>
                <a:cubicBezTo>
                  <a:pt x="70060" y="7913"/>
                  <a:pt x="60702" y="15240"/>
                  <a:pt x="49717" y="15495"/>
                </a:cubicBezTo>
                <a:cubicBezTo>
                  <a:pt x="49520" y="15500"/>
                  <a:pt x="49324" y="15502"/>
                  <a:pt x="49128" y="15502"/>
                </a:cubicBezTo>
                <a:cubicBezTo>
                  <a:pt x="44580" y="15502"/>
                  <a:pt x="40092" y="14340"/>
                  <a:pt x="35541" y="14137"/>
                </a:cubicBezTo>
                <a:cubicBezTo>
                  <a:pt x="35173" y="14120"/>
                  <a:pt x="34802" y="14112"/>
                  <a:pt x="34429" y="14112"/>
                </a:cubicBezTo>
                <a:cubicBezTo>
                  <a:pt x="29998" y="14112"/>
                  <a:pt x="25340" y="15317"/>
                  <a:pt x="22633" y="18763"/>
                </a:cubicBezTo>
                <a:cubicBezTo>
                  <a:pt x="18522" y="23996"/>
                  <a:pt x="20554" y="31966"/>
                  <a:pt x="17319" y="37782"/>
                </a:cubicBezTo>
                <a:cubicBezTo>
                  <a:pt x="15764" y="40576"/>
                  <a:pt x="13121" y="42605"/>
                  <a:pt x="10352" y="44207"/>
                </a:cubicBezTo>
                <a:cubicBezTo>
                  <a:pt x="7126" y="46073"/>
                  <a:pt x="3625" y="47453"/>
                  <a:pt x="0" y="48321"/>
                </a:cubicBezTo>
                <a:lnTo>
                  <a:pt x="80517" y="48322"/>
                </a:lnTo>
                <a:lnTo>
                  <a:pt x="80517" y="0"/>
                </a:lnTo>
                <a:close/>
              </a:path>
            </a:pathLst>
          </a:custGeom>
          <a:solidFill>
            <a:schemeClr val="l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5" name="Google Shape;145;p27"/>
          <p:cNvSpPr txBox="1">
            <a:spLocks noGrp="1"/>
          </p:cNvSpPr>
          <p:nvPr>
            <p:ph type="body" idx="1"/>
          </p:nvPr>
        </p:nvSpPr>
        <p:spPr>
          <a:xfrm>
            <a:off x="1010767" y="2487267"/>
            <a:ext cx="4774400" cy="1996800"/>
          </a:xfrm>
          <a:prstGeom prst="rect">
            <a:avLst/>
          </a:prstGeom>
        </p:spPr>
        <p:txBody>
          <a:bodyPr spcFirstLastPara="1" wrap="square" lIns="91425" tIns="91425" rIns="91425" bIns="91425" anchor="t" anchorCtr="0">
            <a:noAutofit/>
          </a:bodyPr>
          <a:lstStyle>
            <a:lvl1pPr marL="609585" lvl="0" indent="-440256" rtl="0">
              <a:spcBef>
                <a:spcPts val="0"/>
              </a:spcBef>
              <a:spcAft>
                <a:spcPts val="0"/>
              </a:spcAft>
              <a:buSzPts val="1600"/>
              <a:buChar char="●"/>
              <a:defRPr sz="2133"/>
            </a:lvl1pPr>
            <a:lvl2pPr marL="1219170" lvl="1" indent="-440256" rtl="0">
              <a:spcBef>
                <a:spcPts val="2133"/>
              </a:spcBef>
              <a:spcAft>
                <a:spcPts val="0"/>
              </a:spcAft>
              <a:buSzPts val="1600"/>
              <a:buChar char="○"/>
              <a:defRPr sz="2133"/>
            </a:lvl2pPr>
            <a:lvl3pPr marL="1828754" lvl="2" indent="-440256" rtl="0">
              <a:spcBef>
                <a:spcPts val="2133"/>
              </a:spcBef>
              <a:spcAft>
                <a:spcPts val="0"/>
              </a:spcAft>
              <a:buSzPts val="1600"/>
              <a:buChar char="■"/>
              <a:defRPr sz="2133"/>
            </a:lvl3pPr>
            <a:lvl4pPr marL="2438339" lvl="3" indent="-440256" rtl="0">
              <a:spcBef>
                <a:spcPts val="2133"/>
              </a:spcBef>
              <a:spcAft>
                <a:spcPts val="0"/>
              </a:spcAft>
              <a:buSzPts val="1600"/>
              <a:buChar char="●"/>
              <a:defRPr sz="2133"/>
            </a:lvl4pPr>
            <a:lvl5pPr marL="3047924" lvl="4" indent="-440256" rtl="0">
              <a:spcBef>
                <a:spcPts val="2133"/>
              </a:spcBef>
              <a:spcAft>
                <a:spcPts val="0"/>
              </a:spcAft>
              <a:buSzPts val="1600"/>
              <a:buChar char="○"/>
              <a:defRPr sz="2133"/>
            </a:lvl5pPr>
            <a:lvl6pPr marL="3657509" lvl="5" indent="-440256" rtl="0">
              <a:spcBef>
                <a:spcPts val="2133"/>
              </a:spcBef>
              <a:spcAft>
                <a:spcPts val="0"/>
              </a:spcAft>
              <a:buSzPts val="1600"/>
              <a:buChar char="■"/>
              <a:defRPr sz="2133"/>
            </a:lvl6pPr>
            <a:lvl7pPr marL="4267093" lvl="6" indent="-440256" rtl="0">
              <a:spcBef>
                <a:spcPts val="2133"/>
              </a:spcBef>
              <a:spcAft>
                <a:spcPts val="0"/>
              </a:spcAft>
              <a:buSzPts val="1600"/>
              <a:buChar char="●"/>
              <a:defRPr sz="2133"/>
            </a:lvl7pPr>
            <a:lvl8pPr marL="4876678" lvl="7" indent="-440256" rtl="0">
              <a:spcBef>
                <a:spcPts val="2133"/>
              </a:spcBef>
              <a:spcAft>
                <a:spcPts val="0"/>
              </a:spcAft>
              <a:buSzPts val="1600"/>
              <a:buChar char="○"/>
              <a:defRPr sz="2133"/>
            </a:lvl8pPr>
            <a:lvl9pPr marL="5486263" lvl="8" indent="-440256" rtl="0">
              <a:spcBef>
                <a:spcPts val="2133"/>
              </a:spcBef>
              <a:spcAft>
                <a:spcPts val="2133"/>
              </a:spcAft>
              <a:buSzPts val="1600"/>
              <a:buChar char="■"/>
              <a:defRPr sz="2133"/>
            </a:lvl9pPr>
          </a:lstStyle>
          <a:p>
            <a:endParaRPr/>
          </a:p>
        </p:txBody>
      </p:sp>
      <p:sp>
        <p:nvSpPr>
          <p:cNvPr id="146" name="Google Shape;146;p27"/>
          <p:cNvSpPr txBox="1">
            <a:spLocks noGrp="1"/>
          </p:cNvSpPr>
          <p:nvPr>
            <p:ph type="title"/>
          </p:nvPr>
        </p:nvSpPr>
        <p:spPr>
          <a:xfrm>
            <a:off x="1022100" y="743500"/>
            <a:ext cx="6423200" cy="16308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6400"/>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147" name="Google Shape;147;p27"/>
          <p:cNvSpPr txBox="1"/>
          <p:nvPr/>
        </p:nvSpPr>
        <p:spPr>
          <a:xfrm>
            <a:off x="1022100" y="4393833"/>
            <a:ext cx="4369200" cy="948800"/>
          </a:xfrm>
          <a:prstGeom prst="rect">
            <a:avLst/>
          </a:prstGeom>
          <a:noFill/>
          <a:ln>
            <a:noFill/>
          </a:ln>
        </p:spPr>
        <p:txBody>
          <a:bodyPr spcFirstLastPara="1" wrap="square" lIns="121900" tIns="121900" rIns="121900" bIns="121900" anchor="t"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r>
              <a:rPr kumimoji="0" lang="en" sz="1467" b="0" i="0" u="none" strike="noStrike" kern="0" cap="none" spc="0" normalizeH="0" baseline="0" noProof="0">
                <a:ln>
                  <a:noFill/>
                </a:ln>
                <a:solidFill>
                  <a:srgbClr val="5B3CA2"/>
                </a:solidFill>
                <a:effectLst/>
                <a:uLnTx/>
                <a:uFillTx/>
                <a:latin typeface="Raleway"/>
                <a:ea typeface="Raleway"/>
                <a:cs typeface="Raleway"/>
                <a:sym typeface="Raleway"/>
              </a:rPr>
              <a:t>CREDITS: This presentation template was created by Slidesgo, including icons by Flaticon, infographics &amp; images by Freepik and illustrations by </a:t>
            </a:r>
            <a:r>
              <a:rPr kumimoji="0" lang="en" sz="1467" b="0" i="0" u="none" strike="noStrike" kern="0" cap="none" spc="0" normalizeH="0" baseline="0" noProof="0">
                <a:ln>
                  <a:noFill/>
                </a:ln>
                <a:solidFill>
                  <a:srgbClr val="5B3CA2"/>
                </a:solidFill>
                <a:effectLst/>
                <a:uLnTx/>
                <a:uFill>
                  <a:noFill/>
                </a:uFill>
                <a:latin typeface="Raleway"/>
                <a:ea typeface="Raleway"/>
                <a:cs typeface="Raleway"/>
                <a:sym typeface="Raleway"/>
                <a:hlinkClick r:id="rId2"/>
              </a:rPr>
              <a:t>Stories</a:t>
            </a:r>
            <a:r>
              <a:rPr kumimoji="0" lang="en" sz="1467" b="0" i="0" u="none" strike="noStrike" kern="0" cap="none" spc="0" normalizeH="0" baseline="0" noProof="0">
                <a:ln>
                  <a:noFill/>
                </a:ln>
                <a:solidFill>
                  <a:srgbClr val="5B3CA2"/>
                </a:solidFill>
                <a:effectLst/>
                <a:uLnTx/>
                <a:uFillTx/>
                <a:latin typeface="Raleway"/>
                <a:ea typeface="Raleway"/>
                <a:cs typeface="Raleway"/>
                <a:sym typeface="Raleway"/>
              </a:rPr>
              <a:t> </a:t>
            </a:r>
            <a:endParaRPr kumimoji="0" sz="1467" b="0" i="0" u="none" strike="noStrike" kern="0" cap="none" spc="0" normalizeH="0" baseline="0" noProof="0">
              <a:ln>
                <a:noFill/>
              </a:ln>
              <a:solidFill>
                <a:srgbClr val="5B3CA2"/>
              </a:solidFill>
              <a:effectLst/>
              <a:uLnTx/>
              <a:uFillTx/>
              <a:latin typeface="Raleway"/>
              <a:ea typeface="Raleway"/>
              <a:cs typeface="Raleway"/>
              <a:sym typeface="Raleway"/>
            </a:endParaRPr>
          </a:p>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467" b="0" i="0" u="none" strike="noStrike" kern="0" cap="none" spc="0" normalizeH="0" baseline="0" noProof="0">
              <a:ln>
                <a:noFill/>
              </a:ln>
              <a:solidFill>
                <a:srgbClr val="5B3CA2"/>
              </a:solidFill>
              <a:effectLst/>
              <a:uLnTx/>
              <a:uFillTx/>
              <a:latin typeface="Raleway"/>
              <a:ea typeface="Raleway"/>
              <a:cs typeface="Raleway"/>
              <a:sym typeface="Raleway"/>
            </a:endParaRPr>
          </a:p>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467" b="0" i="0" u="none" strike="noStrike" kern="0" cap="none" spc="0" normalizeH="0" baseline="0" noProof="0">
              <a:ln>
                <a:noFill/>
              </a:ln>
              <a:solidFill>
                <a:srgbClr val="5B3CA2"/>
              </a:solidFill>
              <a:effectLst/>
              <a:uLnTx/>
              <a:uFillTx/>
              <a:latin typeface="Raleway"/>
              <a:ea typeface="Raleway"/>
              <a:cs typeface="Raleway"/>
              <a:sym typeface="Raleway"/>
            </a:endParaRPr>
          </a:p>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467" b="0" i="0" u="none" strike="noStrike" kern="0" cap="none" spc="0" normalizeH="0" baseline="0" noProof="0">
              <a:ln>
                <a:noFill/>
              </a:ln>
              <a:solidFill>
                <a:srgbClr val="5B3CA2"/>
              </a:solidFill>
              <a:effectLst/>
              <a:uLnTx/>
              <a:uFillTx/>
              <a:latin typeface="Raleway"/>
              <a:ea typeface="Raleway"/>
              <a:cs typeface="Raleway"/>
              <a:sym typeface="Raleway"/>
            </a:endParaRPr>
          </a:p>
        </p:txBody>
      </p:sp>
    </p:spTree>
    <p:extLst>
      <p:ext uri="{BB962C8B-B14F-4D97-AF65-F5344CB8AC3E}">
        <p14:creationId xmlns:p14="http://schemas.microsoft.com/office/powerpoint/2010/main" val="31516719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 Bullet points">
  <p:cSld name="Title + Bullet points">
    <p:bg>
      <p:bgPr>
        <a:solidFill>
          <a:srgbClr val="FFFFFF"/>
        </a:solidFill>
        <a:effectLst/>
      </p:bgPr>
    </p:bg>
    <p:spTree>
      <p:nvGrpSpPr>
        <p:cNvPr id="1" name="Shape 148"/>
        <p:cNvGrpSpPr/>
        <p:nvPr/>
      </p:nvGrpSpPr>
      <p:grpSpPr>
        <a:xfrm>
          <a:off x="0" y="0"/>
          <a:ext cx="0" cy="0"/>
          <a:chOff x="0" y="0"/>
          <a:chExt cx="0" cy="0"/>
        </a:xfrm>
      </p:grpSpPr>
      <p:sp>
        <p:nvSpPr>
          <p:cNvPr id="149" name="Google Shape;149;p28"/>
          <p:cNvSpPr txBox="1">
            <a:spLocks noGrp="1"/>
          </p:cNvSpPr>
          <p:nvPr>
            <p:ph type="body" idx="1"/>
          </p:nvPr>
        </p:nvSpPr>
        <p:spPr>
          <a:xfrm>
            <a:off x="1133084" y="1418033"/>
            <a:ext cx="4659600" cy="42672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150" name="Google Shape;150;p28"/>
          <p:cNvSpPr txBox="1">
            <a:spLocks noGrp="1"/>
          </p:cNvSpPr>
          <p:nvPr>
            <p:ph type="body" idx="2"/>
          </p:nvPr>
        </p:nvSpPr>
        <p:spPr>
          <a:xfrm>
            <a:off x="6399304" y="1418033"/>
            <a:ext cx="4659600" cy="42672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151" name="Google Shape;151;p28"/>
          <p:cNvSpPr/>
          <p:nvPr/>
        </p:nvSpPr>
        <p:spPr>
          <a:xfrm flipH="1">
            <a:off x="-29877" y="-29329"/>
            <a:ext cx="6133168" cy="1986545"/>
          </a:xfrm>
          <a:custGeom>
            <a:avLst/>
            <a:gdLst/>
            <a:ahLst/>
            <a:cxnLst/>
            <a:rect l="l" t="t" r="r" b="b"/>
            <a:pathLst>
              <a:path w="48393" h="15675" extrusionOk="0">
                <a:moveTo>
                  <a:pt x="1" y="1"/>
                </a:moveTo>
                <a:cubicBezTo>
                  <a:pt x="1534" y="2117"/>
                  <a:pt x="5123" y="5936"/>
                  <a:pt x="11061" y="5936"/>
                </a:cubicBezTo>
                <a:cubicBezTo>
                  <a:pt x="11995" y="5936"/>
                  <a:pt x="12986" y="5841"/>
                  <a:pt x="14037" y="5631"/>
                </a:cubicBezTo>
                <a:cubicBezTo>
                  <a:pt x="19915" y="4456"/>
                  <a:pt x="24362" y="3414"/>
                  <a:pt x="27594" y="3414"/>
                </a:cubicBezTo>
                <a:cubicBezTo>
                  <a:pt x="30022" y="3414"/>
                  <a:pt x="31764" y="4002"/>
                  <a:pt x="32912" y="5563"/>
                </a:cubicBezTo>
                <a:cubicBezTo>
                  <a:pt x="35581" y="9191"/>
                  <a:pt x="37501" y="12376"/>
                  <a:pt x="42208" y="12376"/>
                </a:cubicBezTo>
                <a:cubicBezTo>
                  <a:pt x="42221" y="12376"/>
                  <a:pt x="42234" y="12376"/>
                  <a:pt x="42247" y="12376"/>
                </a:cubicBezTo>
                <a:cubicBezTo>
                  <a:pt x="42264" y="12376"/>
                  <a:pt x="42281" y="12375"/>
                  <a:pt x="42297" y="12375"/>
                </a:cubicBezTo>
                <a:cubicBezTo>
                  <a:pt x="45650" y="12375"/>
                  <a:pt x="47235" y="13706"/>
                  <a:pt x="48392" y="15674"/>
                </a:cubicBezTo>
                <a:lnTo>
                  <a:pt x="48392"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2" name="Google Shape;152;p28"/>
          <p:cNvSpPr txBox="1">
            <a:spLocks noGrp="1"/>
          </p:cNvSpPr>
          <p:nvPr>
            <p:ph type="title"/>
          </p:nvPr>
        </p:nvSpPr>
        <p:spPr>
          <a:xfrm>
            <a:off x="4724800" y="641900"/>
            <a:ext cx="6423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31974433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 Bullet points 1">
  <p:cSld name="Title + Bullet points 1">
    <p:bg>
      <p:bgPr>
        <a:solidFill>
          <a:srgbClr val="FFFFFF"/>
        </a:solidFill>
        <a:effectLst/>
      </p:bgPr>
    </p:bg>
    <p:spTree>
      <p:nvGrpSpPr>
        <p:cNvPr id="1" name="Shape 153"/>
        <p:cNvGrpSpPr/>
        <p:nvPr/>
      </p:nvGrpSpPr>
      <p:grpSpPr>
        <a:xfrm>
          <a:off x="0" y="0"/>
          <a:ext cx="0" cy="0"/>
          <a:chOff x="0" y="0"/>
          <a:chExt cx="0" cy="0"/>
        </a:xfrm>
      </p:grpSpPr>
      <p:sp>
        <p:nvSpPr>
          <p:cNvPr id="154" name="Google Shape;154;p29"/>
          <p:cNvSpPr txBox="1">
            <a:spLocks noGrp="1"/>
          </p:cNvSpPr>
          <p:nvPr>
            <p:ph type="body" idx="1"/>
          </p:nvPr>
        </p:nvSpPr>
        <p:spPr>
          <a:xfrm>
            <a:off x="1133084" y="1418033"/>
            <a:ext cx="4659600" cy="42672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155" name="Google Shape;155;p29"/>
          <p:cNvSpPr txBox="1">
            <a:spLocks noGrp="1"/>
          </p:cNvSpPr>
          <p:nvPr>
            <p:ph type="title"/>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156" name="Google Shape;156;p29"/>
          <p:cNvSpPr/>
          <p:nvPr/>
        </p:nvSpPr>
        <p:spPr>
          <a:xfrm>
            <a:off x="6071839" y="-12931"/>
            <a:ext cx="6133168" cy="1986545"/>
          </a:xfrm>
          <a:custGeom>
            <a:avLst/>
            <a:gdLst/>
            <a:ahLst/>
            <a:cxnLst/>
            <a:rect l="l" t="t" r="r" b="b"/>
            <a:pathLst>
              <a:path w="48393" h="15675" extrusionOk="0">
                <a:moveTo>
                  <a:pt x="1" y="1"/>
                </a:moveTo>
                <a:cubicBezTo>
                  <a:pt x="1534" y="2117"/>
                  <a:pt x="5123" y="5936"/>
                  <a:pt x="11061" y="5936"/>
                </a:cubicBezTo>
                <a:cubicBezTo>
                  <a:pt x="11995" y="5936"/>
                  <a:pt x="12986" y="5841"/>
                  <a:pt x="14037" y="5631"/>
                </a:cubicBezTo>
                <a:cubicBezTo>
                  <a:pt x="19915" y="4456"/>
                  <a:pt x="24362" y="3414"/>
                  <a:pt x="27594" y="3414"/>
                </a:cubicBezTo>
                <a:cubicBezTo>
                  <a:pt x="30022" y="3414"/>
                  <a:pt x="31764" y="4002"/>
                  <a:pt x="32912" y="5563"/>
                </a:cubicBezTo>
                <a:cubicBezTo>
                  <a:pt x="35581" y="9191"/>
                  <a:pt x="37501" y="12376"/>
                  <a:pt x="42208" y="12376"/>
                </a:cubicBezTo>
                <a:cubicBezTo>
                  <a:pt x="42221" y="12376"/>
                  <a:pt x="42234" y="12376"/>
                  <a:pt x="42247" y="12376"/>
                </a:cubicBezTo>
                <a:cubicBezTo>
                  <a:pt x="42264" y="12376"/>
                  <a:pt x="42281" y="12375"/>
                  <a:pt x="42297" y="12375"/>
                </a:cubicBezTo>
                <a:cubicBezTo>
                  <a:pt x="45650" y="12375"/>
                  <a:pt x="47235" y="13706"/>
                  <a:pt x="48392" y="15674"/>
                </a:cubicBezTo>
                <a:lnTo>
                  <a:pt x="48392"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858566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accent5"/>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113433" y="681000"/>
            <a:ext cx="5600000" cy="32296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3"/>
              </a:buClr>
              <a:buSzPts val="4800"/>
              <a:buNone/>
              <a:defRPr sz="6400">
                <a:solidFill>
                  <a:schemeClr val="accent3"/>
                </a:solidFill>
              </a:defRPr>
            </a:lvl1pPr>
            <a:lvl2pPr lvl="1" algn="ctr">
              <a:spcBef>
                <a:spcPts val="0"/>
              </a:spcBef>
              <a:spcAft>
                <a:spcPts val="0"/>
              </a:spcAft>
              <a:buClr>
                <a:schemeClr val="accent3"/>
              </a:buClr>
              <a:buSzPts val="5200"/>
              <a:buNone/>
              <a:defRPr sz="6933">
                <a:solidFill>
                  <a:schemeClr val="accent3"/>
                </a:solidFill>
              </a:defRPr>
            </a:lvl2pPr>
            <a:lvl3pPr lvl="2" algn="ctr">
              <a:spcBef>
                <a:spcPts val="0"/>
              </a:spcBef>
              <a:spcAft>
                <a:spcPts val="0"/>
              </a:spcAft>
              <a:buClr>
                <a:schemeClr val="accent3"/>
              </a:buClr>
              <a:buSzPts val="5200"/>
              <a:buNone/>
              <a:defRPr sz="6933">
                <a:solidFill>
                  <a:schemeClr val="accent3"/>
                </a:solidFill>
              </a:defRPr>
            </a:lvl3pPr>
            <a:lvl4pPr lvl="3" algn="ctr">
              <a:spcBef>
                <a:spcPts val="0"/>
              </a:spcBef>
              <a:spcAft>
                <a:spcPts val="0"/>
              </a:spcAft>
              <a:buClr>
                <a:schemeClr val="accent3"/>
              </a:buClr>
              <a:buSzPts val="5200"/>
              <a:buNone/>
              <a:defRPr sz="6933">
                <a:solidFill>
                  <a:schemeClr val="accent3"/>
                </a:solidFill>
              </a:defRPr>
            </a:lvl4pPr>
            <a:lvl5pPr lvl="4" algn="ctr">
              <a:spcBef>
                <a:spcPts val="0"/>
              </a:spcBef>
              <a:spcAft>
                <a:spcPts val="0"/>
              </a:spcAft>
              <a:buClr>
                <a:schemeClr val="accent3"/>
              </a:buClr>
              <a:buSzPts val="5200"/>
              <a:buNone/>
              <a:defRPr sz="6933">
                <a:solidFill>
                  <a:schemeClr val="accent3"/>
                </a:solidFill>
              </a:defRPr>
            </a:lvl5pPr>
            <a:lvl6pPr lvl="5" algn="ctr">
              <a:spcBef>
                <a:spcPts val="0"/>
              </a:spcBef>
              <a:spcAft>
                <a:spcPts val="0"/>
              </a:spcAft>
              <a:buClr>
                <a:schemeClr val="accent3"/>
              </a:buClr>
              <a:buSzPts val="5200"/>
              <a:buNone/>
              <a:defRPr sz="6933">
                <a:solidFill>
                  <a:schemeClr val="accent3"/>
                </a:solidFill>
              </a:defRPr>
            </a:lvl6pPr>
            <a:lvl7pPr lvl="6" algn="ctr">
              <a:spcBef>
                <a:spcPts val="0"/>
              </a:spcBef>
              <a:spcAft>
                <a:spcPts val="0"/>
              </a:spcAft>
              <a:buClr>
                <a:schemeClr val="accent3"/>
              </a:buClr>
              <a:buSzPts val="5200"/>
              <a:buNone/>
              <a:defRPr sz="6933">
                <a:solidFill>
                  <a:schemeClr val="accent3"/>
                </a:solidFill>
              </a:defRPr>
            </a:lvl7pPr>
            <a:lvl8pPr lvl="7" algn="ctr">
              <a:spcBef>
                <a:spcPts val="0"/>
              </a:spcBef>
              <a:spcAft>
                <a:spcPts val="0"/>
              </a:spcAft>
              <a:buClr>
                <a:schemeClr val="accent3"/>
              </a:buClr>
              <a:buSzPts val="5200"/>
              <a:buNone/>
              <a:defRPr sz="6933">
                <a:solidFill>
                  <a:schemeClr val="accent3"/>
                </a:solidFill>
              </a:defRPr>
            </a:lvl8pPr>
            <a:lvl9pPr lvl="8" algn="ctr">
              <a:spcBef>
                <a:spcPts val="0"/>
              </a:spcBef>
              <a:spcAft>
                <a:spcPts val="0"/>
              </a:spcAft>
              <a:buClr>
                <a:schemeClr val="accent3"/>
              </a:buClr>
              <a:buSzPts val="5200"/>
              <a:buNone/>
              <a:defRPr sz="6933">
                <a:solidFill>
                  <a:schemeClr val="accent3"/>
                </a:solidFill>
              </a:defRPr>
            </a:lvl9pPr>
          </a:lstStyle>
          <a:p>
            <a:endParaRPr/>
          </a:p>
        </p:txBody>
      </p:sp>
      <p:sp>
        <p:nvSpPr>
          <p:cNvPr id="10" name="Google Shape;10;p2"/>
          <p:cNvSpPr txBox="1">
            <a:spLocks noGrp="1"/>
          </p:cNvSpPr>
          <p:nvPr>
            <p:ph type="subTitle" idx="1"/>
          </p:nvPr>
        </p:nvSpPr>
        <p:spPr>
          <a:xfrm>
            <a:off x="1113433" y="3984400"/>
            <a:ext cx="5118800" cy="1056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3"/>
              </a:buClr>
              <a:buSzPts val="1800"/>
              <a:buNone/>
              <a:defRPr>
                <a:solidFill>
                  <a:schemeClr val="accent3"/>
                </a:solidFill>
              </a:defRPr>
            </a:lvl1pPr>
            <a:lvl2pPr lvl="1" algn="ctr">
              <a:lnSpc>
                <a:spcPct val="100000"/>
              </a:lnSpc>
              <a:spcBef>
                <a:spcPts val="0"/>
              </a:spcBef>
              <a:spcAft>
                <a:spcPts val="0"/>
              </a:spcAft>
              <a:buClr>
                <a:schemeClr val="accent3"/>
              </a:buClr>
              <a:buSzPts val="2800"/>
              <a:buNone/>
              <a:defRPr sz="3733">
                <a:solidFill>
                  <a:schemeClr val="accent3"/>
                </a:solidFill>
              </a:defRPr>
            </a:lvl2pPr>
            <a:lvl3pPr lvl="2" algn="ctr">
              <a:lnSpc>
                <a:spcPct val="100000"/>
              </a:lnSpc>
              <a:spcBef>
                <a:spcPts val="0"/>
              </a:spcBef>
              <a:spcAft>
                <a:spcPts val="0"/>
              </a:spcAft>
              <a:buClr>
                <a:schemeClr val="accent3"/>
              </a:buClr>
              <a:buSzPts val="2800"/>
              <a:buNone/>
              <a:defRPr sz="3733">
                <a:solidFill>
                  <a:schemeClr val="accent3"/>
                </a:solidFill>
              </a:defRPr>
            </a:lvl3pPr>
            <a:lvl4pPr lvl="3" algn="ctr">
              <a:lnSpc>
                <a:spcPct val="100000"/>
              </a:lnSpc>
              <a:spcBef>
                <a:spcPts val="0"/>
              </a:spcBef>
              <a:spcAft>
                <a:spcPts val="0"/>
              </a:spcAft>
              <a:buClr>
                <a:schemeClr val="accent3"/>
              </a:buClr>
              <a:buSzPts val="2800"/>
              <a:buNone/>
              <a:defRPr sz="3733">
                <a:solidFill>
                  <a:schemeClr val="accent3"/>
                </a:solidFill>
              </a:defRPr>
            </a:lvl4pPr>
            <a:lvl5pPr lvl="4" algn="ctr">
              <a:lnSpc>
                <a:spcPct val="100000"/>
              </a:lnSpc>
              <a:spcBef>
                <a:spcPts val="0"/>
              </a:spcBef>
              <a:spcAft>
                <a:spcPts val="0"/>
              </a:spcAft>
              <a:buClr>
                <a:schemeClr val="accent3"/>
              </a:buClr>
              <a:buSzPts val="2800"/>
              <a:buNone/>
              <a:defRPr sz="3733">
                <a:solidFill>
                  <a:schemeClr val="accent3"/>
                </a:solidFill>
              </a:defRPr>
            </a:lvl5pPr>
            <a:lvl6pPr lvl="5" algn="ctr">
              <a:lnSpc>
                <a:spcPct val="100000"/>
              </a:lnSpc>
              <a:spcBef>
                <a:spcPts val="0"/>
              </a:spcBef>
              <a:spcAft>
                <a:spcPts val="0"/>
              </a:spcAft>
              <a:buClr>
                <a:schemeClr val="accent3"/>
              </a:buClr>
              <a:buSzPts val="2800"/>
              <a:buNone/>
              <a:defRPr sz="3733">
                <a:solidFill>
                  <a:schemeClr val="accent3"/>
                </a:solidFill>
              </a:defRPr>
            </a:lvl6pPr>
            <a:lvl7pPr lvl="6" algn="ctr">
              <a:lnSpc>
                <a:spcPct val="100000"/>
              </a:lnSpc>
              <a:spcBef>
                <a:spcPts val="0"/>
              </a:spcBef>
              <a:spcAft>
                <a:spcPts val="0"/>
              </a:spcAft>
              <a:buClr>
                <a:schemeClr val="accent3"/>
              </a:buClr>
              <a:buSzPts val="2800"/>
              <a:buNone/>
              <a:defRPr sz="3733">
                <a:solidFill>
                  <a:schemeClr val="accent3"/>
                </a:solidFill>
              </a:defRPr>
            </a:lvl7pPr>
            <a:lvl8pPr lvl="7" algn="ctr">
              <a:lnSpc>
                <a:spcPct val="100000"/>
              </a:lnSpc>
              <a:spcBef>
                <a:spcPts val="0"/>
              </a:spcBef>
              <a:spcAft>
                <a:spcPts val="0"/>
              </a:spcAft>
              <a:buClr>
                <a:schemeClr val="accent3"/>
              </a:buClr>
              <a:buSzPts val="2800"/>
              <a:buNone/>
              <a:defRPr sz="3733">
                <a:solidFill>
                  <a:schemeClr val="accent3"/>
                </a:solidFill>
              </a:defRPr>
            </a:lvl8pPr>
            <a:lvl9pPr lvl="8" algn="ctr">
              <a:lnSpc>
                <a:spcPct val="100000"/>
              </a:lnSpc>
              <a:spcBef>
                <a:spcPts val="0"/>
              </a:spcBef>
              <a:spcAft>
                <a:spcPts val="0"/>
              </a:spcAft>
              <a:buClr>
                <a:schemeClr val="accent3"/>
              </a:buClr>
              <a:buSzPts val="2800"/>
              <a:buNone/>
              <a:defRPr sz="3733">
                <a:solidFill>
                  <a:schemeClr val="accent3"/>
                </a:solidFill>
              </a:defRPr>
            </a:lvl9pPr>
          </a:lstStyle>
          <a:p>
            <a:endParaRPr/>
          </a:p>
        </p:txBody>
      </p:sp>
      <p:sp>
        <p:nvSpPr>
          <p:cNvPr id="11" name="Google Shape;11;p2"/>
          <p:cNvSpPr/>
          <p:nvPr/>
        </p:nvSpPr>
        <p:spPr>
          <a:xfrm>
            <a:off x="1" y="-33"/>
            <a:ext cx="12638772" cy="6857943"/>
          </a:xfrm>
          <a:custGeom>
            <a:avLst/>
            <a:gdLst/>
            <a:ahLst/>
            <a:cxnLst/>
            <a:rect l="l" t="t" r="r" b="b"/>
            <a:pathLst>
              <a:path w="91634" h="56032" extrusionOk="0">
                <a:moveTo>
                  <a:pt x="72944" y="1"/>
                </a:moveTo>
                <a:cubicBezTo>
                  <a:pt x="72918" y="2498"/>
                  <a:pt x="72485" y="4974"/>
                  <a:pt x="71661" y="7331"/>
                </a:cubicBezTo>
                <a:cubicBezTo>
                  <a:pt x="70744" y="10254"/>
                  <a:pt x="69211" y="12755"/>
                  <a:pt x="67255" y="14859"/>
                </a:cubicBezTo>
                <a:cubicBezTo>
                  <a:pt x="66600" y="15562"/>
                  <a:pt x="65903" y="16221"/>
                  <a:pt x="65164" y="16833"/>
                </a:cubicBezTo>
                <a:cubicBezTo>
                  <a:pt x="60546" y="20999"/>
                  <a:pt x="54750" y="22539"/>
                  <a:pt x="48672" y="24221"/>
                </a:cubicBezTo>
                <a:cubicBezTo>
                  <a:pt x="45986" y="24922"/>
                  <a:pt x="43442" y="27164"/>
                  <a:pt x="43174" y="30106"/>
                </a:cubicBezTo>
                <a:cubicBezTo>
                  <a:pt x="43004" y="31040"/>
                  <a:pt x="42902" y="31994"/>
                  <a:pt x="42828" y="32954"/>
                </a:cubicBezTo>
                <a:cubicBezTo>
                  <a:pt x="42756" y="33914"/>
                  <a:pt x="42712" y="34881"/>
                  <a:pt x="42657" y="35839"/>
                </a:cubicBezTo>
                <a:cubicBezTo>
                  <a:pt x="42434" y="39678"/>
                  <a:pt x="42021" y="43406"/>
                  <a:pt x="38897" y="46185"/>
                </a:cubicBezTo>
                <a:cubicBezTo>
                  <a:pt x="38232" y="46841"/>
                  <a:pt x="37496" y="47420"/>
                  <a:pt x="36702" y="47915"/>
                </a:cubicBezTo>
                <a:cubicBezTo>
                  <a:pt x="35887" y="48423"/>
                  <a:pt x="35018" y="48842"/>
                  <a:pt x="34113" y="49163"/>
                </a:cubicBezTo>
                <a:cubicBezTo>
                  <a:pt x="30754" y="50381"/>
                  <a:pt x="27301" y="50893"/>
                  <a:pt x="23833" y="50893"/>
                </a:cubicBezTo>
                <a:cubicBezTo>
                  <a:pt x="21316" y="50893"/>
                  <a:pt x="18792" y="50623"/>
                  <a:pt x="16290" y="50158"/>
                </a:cubicBezTo>
                <a:cubicBezTo>
                  <a:pt x="15346" y="49988"/>
                  <a:pt x="14408" y="49789"/>
                  <a:pt x="13474" y="49563"/>
                </a:cubicBezTo>
                <a:cubicBezTo>
                  <a:pt x="10677" y="48886"/>
                  <a:pt x="7922" y="47974"/>
                  <a:pt x="5240" y="46924"/>
                </a:cubicBezTo>
                <a:cubicBezTo>
                  <a:pt x="4339" y="46704"/>
                  <a:pt x="3440" y="46529"/>
                  <a:pt x="2545" y="46420"/>
                </a:cubicBezTo>
                <a:cubicBezTo>
                  <a:pt x="1915" y="46344"/>
                  <a:pt x="1286" y="46302"/>
                  <a:pt x="661" y="46302"/>
                </a:cubicBezTo>
                <a:cubicBezTo>
                  <a:pt x="441" y="46302"/>
                  <a:pt x="221" y="46308"/>
                  <a:pt x="2" y="46318"/>
                </a:cubicBezTo>
                <a:lnTo>
                  <a:pt x="0" y="56031"/>
                </a:lnTo>
                <a:lnTo>
                  <a:pt x="91634" y="56031"/>
                </a:lnTo>
                <a:lnTo>
                  <a:pt x="91634" y="1"/>
                </a:lnTo>
                <a:close/>
              </a:path>
            </a:pathLst>
          </a:custGeom>
          <a:solidFill>
            <a:schemeClr val="l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00715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
        <p:cNvGrpSpPr/>
        <p:nvPr/>
      </p:nvGrpSpPr>
      <p:grpSpPr>
        <a:xfrm>
          <a:off x="0" y="0"/>
          <a:ext cx="0" cy="0"/>
          <a:chOff x="0" y="0"/>
          <a:chExt cx="0" cy="0"/>
        </a:xfrm>
      </p:grpSpPr>
      <p:sp>
        <p:nvSpPr>
          <p:cNvPr id="19" name="Google Shape;19;p4"/>
          <p:cNvSpPr txBox="1">
            <a:spLocks noGrp="1"/>
          </p:cNvSpPr>
          <p:nvPr>
            <p:ph type="body" idx="1"/>
          </p:nvPr>
        </p:nvSpPr>
        <p:spPr>
          <a:xfrm>
            <a:off x="1022100" y="1352300"/>
            <a:ext cx="9706000" cy="4243200"/>
          </a:xfrm>
          <a:prstGeom prst="rect">
            <a:avLst/>
          </a:prstGeom>
        </p:spPr>
        <p:txBody>
          <a:bodyPr spcFirstLastPara="1" wrap="square" lIns="91425" tIns="91425" rIns="91425" bIns="91425" anchor="t" anchorCtr="0">
            <a:noAutofit/>
          </a:bodyPr>
          <a:lstStyle>
            <a:lvl1pPr marL="609585" lvl="0" indent="-406390">
              <a:spcBef>
                <a:spcPts val="0"/>
              </a:spcBef>
              <a:spcAft>
                <a:spcPts val="0"/>
              </a:spcAft>
              <a:buSzPts val="1200"/>
              <a:buChar char="●"/>
              <a:defRPr sz="1600"/>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0" name="Google Shape;20;p4"/>
          <p:cNvSpPr txBox="1">
            <a:spLocks noGrp="1"/>
          </p:cNvSpPr>
          <p:nvPr>
            <p:ph type="title"/>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10746799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
        <p:cNvGrpSpPr/>
        <p:nvPr/>
      </p:nvGrpSpPr>
      <p:grpSpPr>
        <a:xfrm>
          <a:off x="0" y="0"/>
          <a:ext cx="0" cy="0"/>
          <a:chOff x="0" y="0"/>
          <a:chExt cx="0" cy="0"/>
        </a:xfrm>
      </p:grpSpPr>
      <p:sp>
        <p:nvSpPr>
          <p:cNvPr id="19" name="Google Shape;19;p4"/>
          <p:cNvSpPr txBox="1">
            <a:spLocks noGrp="1"/>
          </p:cNvSpPr>
          <p:nvPr>
            <p:ph type="body" idx="1"/>
          </p:nvPr>
        </p:nvSpPr>
        <p:spPr>
          <a:xfrm>
            <a:off x="1022100" y="1352300"/>
            <a:ext cx="9706000" cy="4243200"/>
          </a:xfrm>
          <a:prstGeom prst="rect">
            <a:avLst/>
          </a:prstGeom>
        </p:spPr>
        <p:txBody>
          <a:bodyPr spcFirstLastPara="1" wrap="square" lIns="91425" tIns="91425" rIns="91425" bIns="91425" anchor="t" anchorCtr="0">
            <a:noAutofit/>
          </a:bodyPr>
          <a:lstStyle>
            <a:lvl1pPr marL="609585" lvl="0" indent="-406390">
              <a:spcBef>
                <a:spcPts val="0"/>
              </a:spcBef>
              <a:spcAft>
                <a:spcPts val="0"/>
              </a:spcAft>
              <a:buSzPts val="1200"/>
              <a:buChar char="●"/>
              <a:defRPr sz="1600"/>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0" name="Google Shape;20;p4"/>
          <p:cNvSpPr txBox="1">
            <a:spLocks noGrp="1"/>
          </p:cNvSpPr>
          <p:nvPr>
            <p:ph type="title"/>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5210577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bg>
      <p:bgPr>
        <a:solidFill>
          <a:schemeClr val="accent5"/>
        </a:solidFill>
        <a:effectLst/>
      </p:bgPr>
    </p:bg>
    <p:spTree>
      <p:nvGrpSpPr>
        <p:cNvPr id="1" name="Shape 21"/>
        <p:cNvGrpSpPr/>
        <p:nvPr/>
      </p:nvGrpSpPr>
      <p:grpSpPr>
        <a:xfrm>
          <a:off x="0" y="0"/>
          <a:ext cx="0" cy="0"/>
          <a:chOff x="0" y="0"/>
          <a:chExt cx="0" cy="0"/>
        </a:xfrm>
      </p:grpSpPr>
      <p:sp>
        <p:nvSpPr>
          <p:cNvPr id="22" name="Google Shape;22;p5"/>
          <p:cNvSpPr/>
          <p:nvPr/>
        </p:nvSpPr>
        <p:spPr>
          <a:xfrm>
            <a:off x="3810400" y="641902"/>
            <a:ext cx="8381656" cy="6216143"/>
          </a:xfrm>
          <a:custGeom>
            <a:avLst/>
            <a:gdLst/>
            <a:ahLst/>
            <a:cxnLst/>
            <a:rect l="l" t="t" r="r" b="b"/>
            <a:pathLst>
              <a:path w="80518" h="48322" extrusionOk="0">
                <a:moveTo>
                  <a:pt x="80517" y="0"/>
                </a:moveTo>
                <a:cubicBezTo>
                  <a:pt x="79941" y="413"/>
                  <a:pt x="79375" y="840"/>
                  <a:pt x="78813" y="1267"/>
                </a:cubicBezTo>
                <a:cubicBezTo>
                  <a:pt x="70060" y="7913"/>
                  <a:pt x="60702" y="15240"/>
                  <a:pt x="49717" y="15495"/>
                </a:cubicBezTo>
                <a:cubicBezTo>
                  <a:pt x="49520" y="15500"/>
                  <a:pt x="49324" y="15502"/>
                  <a:pt x="49128" y="15502"/>
                </a:cubicBezTo>
                <a:cubicBezTo>
                  <a:pt x="44580" y="15502"/>
                  <a:pt x="40092" y="14340"/>
                  <a:pt x="35541" y="14137"/>
                </a:cubicBezTo>
                <a:cubicBezTo>
                  <a:pt x="35173" y="14120"/>
                  <a:pt x="34802" y="14112"/>
                  <a:pt x="34429" y="14112"/>
                </a:cubicBezTo>
                <a:cubicBezTo>
                  <a:pt x="29998" y="14112"/>
                  <a:pt x="25340" y="15317"/>
                  <a:pt x="22633" y="18763"/>
                </a:cubicBezTo>
                <a:cubicBezTo>
                  <a:pt x="18522" y="23996"/>
                  <a:pt x="20554" y="31966"/>
                  <a:pt x="17319" y="37782"/>
                </a:cubicBezTo>
                <a:cubicBezTo>
                  <a:pt x="15764" y="40576"/>
                  <a:pt x="13121" y="42605"/>
                  <a:pt x="10352" y="44207"/>
                </a:cubicBezTo>
                <a:cubicBezTo>
                  <a:pt x="7126" y="46073"/>
                  <a:pt x="3625" y="47453"/>
                  <a:pt x="0" y="48321"/>
                </a:cubicBezTo>
                <a:lnTo>
                  <a:pt x="80517" y="48322"/>
                </a:lnTo>
                <a:lnTo>
                  <a:pt x="80517" y="0"/>
                </a:lnTo>
                <a:close/>
              </a:path>
            </a:pathLst>
          </a:custGeom>
          <a:solidFill>
            <a:schemeClr val="l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3" name="Google Shape;23;p5"/>
          <p:cNvSpPr txBox="1">
            <a:spLocks noGrp="1"/>
          </p:cNvSpPr>
          <p:nvPr>
            <p:ph type="body" idx="1"/>
          </p:nvPr>
        </p:nvSpPr>
        <p:spPr>
          <a:xfrm>
            <a:off x="1010767" y="2995267"/>
            <a:ext cx="4774400" cy="30964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4" name="Google Shape;24;p5"/>
          <p:cNvSpPr txBox="1">
            <a:spLocks noGrp="1"/>
          </p:cNvSpPr>
          <p:nvPr>
            <p:ph type="body" idx="2"/>
          </p:nvPr>
        </p:nvSpPr>
        <p:spPr>
          <a:xfrm>
            <a:off x="6406835" y="2995267"/>
            <a:ext cx="4774400" cy="30964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5" name="Google Shape;25;p5"/>
          <p:cNvSpPr txBox="1">
            <a:spLocks noGrp="1"/>
          </p:cNvSpPr>
          <p:nvPr>
            <p:ph type="title"/>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26" name="Google Shape;26;p5"/>
          <p:cNvSpPr txBox="1">
            <a:spLocks noGrp="1"/>
          </p:cNvSpPr>
          <p:nvPr>
            <p:ph type="title" idx="3"/>
          </p:nvPr>
        </p:nvSpPr>
        <p:spPr>
          <a:xfrm>
            <a:off x="1010767" y="2033000"/>
            <a:ext cx="3860800" cy="763600"/>
          </a:xfrm>
          <a:prstGeom prst="rect">
            <a:avLst/>
          </a:prstGeom>
        </p:spPr>
        <p:txBody>
          <a:bodyPr spcFirstLastPara="1" wrap="square" lIns="91425" tIns="91425" rIns="91425" bIns="91425" anchor="b" anchorCtr="0">
            <a:noAutofit/>
          </a:bodyPr>
          <a:lstStyle>
            <a:lvl1pPr lvl="0" rtl="0">
              <a:spcBef>
                <a:spcPts val="0"/>
              </a:spcBef>
              <a:spcAft>
                <a:spcPts val="0"/>
              </a:spcAft>
              <a:buSzPts val="1600"/>
              <a:buNone/>
              <a:defRPr sz="2133"/>
            </a:lvl1pPr>
            <a:lvl2pPr lvl="1" rtl="0">
              <a:spcBef>
                <a:spcPts val="0"/>
              </a:spcBef>
              <a:spcAft>
                <a:spcPts val="0"/>
              </a:spcAft>
              <a:buSzPts val="1600"/>
              <a:buNone/>
              <a:defRPr sz="2133"/>
            </a:lvl2pPr>
            <a:lvl3pPr lvl="2" rtl="0">
              <a:spcBef>
                <a:spcPts val="0"/>
              </a:spcBef>
              <a:spcAft>
                <a:spcPts val="0"/>
              </a:spcAft>
              <a:buSzPts val="1600"/>
              <a:buNone/>
              <a:defRPr sz="2133"/>
            </a:lvl3pPr>
            <a:lvl4pPr lvl="3" rtl="0">
              <a:spcBef>
                <a:spcPts val="0"/>
              </a:spcBef>
              <a:spcAft>
                <a:spcPts val="0"/>
              </a:spcAft>
              <a:buSzPts val="1600"/>
              <a:buNone/>
              <a:defRPr sz="2133"/>
            </a:lvl4pPr>
            <a:lvl5pPr lvl="4" rtl="0">
              <a:spcBef>
                <a:spcPts val="0"/>
              </a:spcBef>
              <a:spcAft>
                <a:spcPts val="0"/>
              </a:spcAft>
              <a:buSzPts val="1600"/>
              <a:buNone/>
              <a:defRPr sz="2133"/>
            </a:lvl5pPr>
            <a:lvl6pPr lvl="5" rtl="0">
              <a:spcBef>
                <a:spcPts val="0"/>
              </a:spcBef>
              <a:spcAft>
                <a:spcPts val="0"/>
              </a:spcAft>
              <a:buSzPts val="1600"/>
              <a:buNone/>
              <a:defRPr sz="2133"/>
            </a:lvl6pPr>
            <a:lvl7pPr lvl="6" rtl="0">
              <a:spcBef>
                <a:spcPts val="0"/>
              </a:spcBef>
              <a:spcAft>
                <a:spcPts val="0"/>
              </a:spcAft>
              <a:buSzPts val="1600"/>
              <a:buNone/>
              <a:defRPr sz="2133"/>
            </a:lvl7pPr>
            <a:lvl8pPr lvl="7" rtl="0">
              <a:spcBef>
                <a:spcPts val="0"/>
              </a:spcBef>
              <a:spcAft>
                <a:spcPts val="0"/>
              </a:spcAft>
              <a:buSzPts val="1600"/>
              <a:buNone/>
              <a:defRPr sz="2133"/>
            </a:lvl8pPr>
            <a:lvl9pPr lvl="8" rtl="0">
              <a:spcBef>
                <a:spcPts val="0"/>
              </a:spcBef>
              <a:spcAft>
                <a:spcPts val="0"/>
              </a:spcAft>
              <a:buSzPts val="1600"/>
              <a:buNone/>
              <a:defRPr sz="2133"/>
            </a:lvl9pPr>
          </a:lstStyle>
          <a:p>
            <a:endParaRPr/>
          </a:p>
        </p:txBody>
      </p:sp>
      <p:sp>
        <p:nvSpPr>
          <p:cNvPr id="27" name="Google Shape;27;p5"/>
          <p:cNvSpPr txBox="1">
            <a:spLocks noGrp="1"/>
          </p:cNvSpPr>
          <p:nvPr>
            <p:ph type="title" idx="4"/>
          </p:nvPr>
        </p:nvSpPr>
        <p:spPr>
          <a:xfrm>
            <a:off x="6406833" y="2033000"/>
            <a:ext cx="3860800" cy="763600"/>
          </a:xfrm>
          <a:prstGeom prst="rect">
            <a:avLst/>
          </a:prstGeom>
        </p:spPr>
        <p:txBody>
          <a:bodyPr spcFirstLastPara="1" wrap="square" lIns="91425" tIns="91425" rIns="91425" bIns="91425" anchor="b" anchorCtr="0">
            <a:noAutofit/>
          </a:bodyPr>
          <a:lstStyle>
            <a:lvl1pPr lvl="0" rtl="0">
              <a:spcBef>
                <a:spcPts val="0"/>
              </a:spcBef>
              <a:spcAft>
                <a:spcPts val="0"/>
              </a:spcAft>
              <a:buSzPts val="1600"/>
              <a:buNone/>
              <a:defRPr sz="2133"/>
            </a:lvl1pPr>
            <a:lvl2pPr lvl="1" rtl="0">
              <a:spcBef>
                <a:spcPts val="0"/>
              </a:spcBef>
              <a:spcAft>
                <a:spcPts val="0"/>
              </a:spcAft>
              <a:buSzPts val="1600"/>
              <a:buNone/>
              <a:defRPr sz="2133"/>
            </a:lvl2pPr>
            <a:lvl3pPr lvl="2" rtl="0">
              <a:spcBef>
                <a:spcPts val="0"/>
              </a:spcBef>
              <a:spcAft>
                <a:spcPts val="0"/>
              </a:spcAft>
              <a:buSzPts val="1600"/>
              <a:buNone/>
              <a:defRPr sz="2133"/>
            </a:lvl3pPr>
            <a:lvl4pPr lvl="3" rtl="0">
              <a:spcBef>
                <a:spcPts val="0"/>
              </a:spcBef>
              <a:spcAft>
                <a:spcPts val="0"/>
              </a:spcAft>
              <a:buSzPts val="1600"/>
              <a:buNone/>
              <a:defRPr sz="2133"/>
            </a:lvl4pPr>
            <a:lvl5pPr lvl="4" rtl="0">
              <a:spcBef>
                <a:spcPts val="0"/>
              </a:spcBef>
              <a:spcAft>
                <a:spcPts val="0"/>
              </a:spcAft>
              <a:buSzPts val="1600"/>
              <a:buNone/>
              <a:defRPr sz="2133"/>
            </a:lvl5pPr>
            <a:lvl6pPr lvl="5" rtl="0">
              <a:spcBef>
                <a:spcPts val="0"/>
              </a:spcBef>
              <a:spcAft>
                <a:spcPts val="0"/>
              </a:spcAft>
              <a:buSzPts val="1600"/>
              <a:buNone/>
              <a:defRPr sz="2133"/>
            </a:lvl6pPr>
            <a:lvl7pPr lvl="6" rtl="0">
              <a:spcBef>
                <a:spcPts val="0"/>
              </a:spcBef>
              <a:spcAft>
                <a:spcPts val="0"/>
              </a:spcAft>
              <a:buSzPts val="1600"/>
              <a:buNone/>
              <a:defRPr sz="2133"/>
            </a:lvl7pPr>
            <a:lvl8pPr lvl="7" rtl="0">
              <a:spcBef>
                <a:spcPts val="0"/>
              </a:spcBef>
              <a:spcAft>
                <a:spcPts val="0"/>
              </a:spcAft>
              <a:buSzPts val="1600"/>
              <a:buNone/>
              <a:defRPr sz="2133"/>
            </a:lvl8pPr>
            <a:lvl9pPr lvl="8" rtl="0">
              <a:spcBef>
                <a:spcPts val="0"/>
              </a:spcBef>
              <a:spcAft>
                <a:spcPts val="0"/>
              </a:spcAft>
              <a:buSzPts val="1600"/>
              <a:buNone/>
              <a:defRPr sz="2133"/>
            </a:lvl9pPr>
          </a:lstStyle>
          <a:p>
            <a:endParaRPr/>
          </a:p>
        </p:txBody>
      </p:sp>
    </p:spTree>
    <p:extLst>
      <p:ext uri="{BB962C8B-B14F-4D97-AF65-F5344CB8AC3E}">
        <p14:creationId xmlns:p14="http://schemas.microsoft.com/office/powerpoint/2010/main" val="12128338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8"/>
        <p:cNvGrpSpPr/>
        <p:nvPr/>
      </p:nvGrpSpPr>
      <p:grpSpPr>
        <a:xfrm>
          <a:off x="0" y="0"/>
          <a:ext cx="0" cy="0"/>
          <a:chOff x="0" y="0"/>
          <a:chExt cx="0" cy="0"/>
        </a:xfrm>
      </p:grpSpPr>
      <p:sp>
        <p:nvSpPr>
          <p:cNvPr id="29" name="Google Shape;29;p6"/>
          <p:cNvSpPr/>
          <p:nvPr/>
        </p:nvSpPr>
        <p:spPr>
          <a:xfrm rot="-5400000" flipH="1">
            <a:off x="-2631105" y="2226940"/>
            <a:ext cx="7043117" cy="2222505"/>
          </a:xfrm>
          <a:custGeom>
            <a:avLst/>
            <a:gdLst/>
            <a:ahLst/>
            <a:cxnLst/>
            <a:rect l="l" t="t" r="r" b="b"/>
            <a:pathLst>
              <a:path w="48393" h="15675" extrusionOk="0">
                <a:moveTo>
                  <a:pt x="1" y="1"/>
                </a:moveTo>
                <a:cubicBezTo>
                  <a:pt x="1534" y="2117"/>
                  <a:pt x="5123" y="5936"/>
                  <a:pt x="11061" y="5936"/>
                </a:cubicBezTo>
                <a:cubicBezTo>
                  <a:pt x="11995" y="5936"/>
                  <a:pt x="12986" y="5841"/>
                  <a:pt x="14037" y="5631"/>
                </a:cubicBezTo>
                <a:cubicBezTo>
                  <a:pt x="19915" y="4456"/>
                  <a:pt x="24362" y="3414"/>
                  <a:pt x="27594" y="3414"/>
                </a:cubicBezTo>
                <a:cubicBezTo>
                  <a:pt x="30022" y="3414"/>
                  <a:pt x="31764" y="4002"/>
                  <a:pt x="32912" y="5563"/>
                </a:cubicBezTo>
                <a:cubicBezTo>
                  <a:pt x="35581" y="9191"/>
                  <a:pt x="37501" y="12376"/>
                  <a:pt x="42208" y="12376"/>
                </a:cubicBezTo>
                <a:cubicBezTo>
                  <a:pt x="42221" y="12376"/>
                  <a:pt x="42234" y="12376"/>
                  <a:pt x="42247" y="12376"/>
                </a:cubicBezTo>
                <a:cubicBezTo>
                  <a:pt x="42264" y="12376"/>
                  <a:pt x="42281" y="12375"/>
                  <a:pt x="42297" y="12375"/>
                </a:cubicBezTo>
                <a:cubicBezTo>
                  <a:pt x="45650" y="12375"/>
                  <a:pt x="47235" y="13706"/>
                  <a:pt x="48392" y="15674"/>
                </a:cubicBezTo>
                <a:lnTo>
                  <a:pt x="48392"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0" name="Google Shape;30;p6"/>
          <p:cNvSpPr txBox="1">
            <a:spLocks noGrp="1"/>
          </p:cNvSpPr>
          <p:nvPr>
            <p:ph type="title"/>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26269072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One column text">
  <p:cSld name="One column text">
    <p:bg>
      <p:bgPr>
        <a:solidFill>
          <a:schemeClr val="accent5"/>
        </a:soli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body" idx="1"/>
          </p:nvPr>
        </p:nvSpPr>
        <p:spPr>
          <a:xfrm>
            <a:off x="6711700" y="2400800"/>
            <a:ext cx="4394800" cy="2869200"/>
          </a:xfrm>
          <a:prstGeom prst="rect">
            <a:avLst/>
          </a:prstGeom>
        </p:spPr>
        <p:txBody>
          <a:bodyPr spcFirstLastPara="1" wrap="square" lIns="91425" tIns="91425" rIns="91425" bIns="91425" anchor="t" anchorCtr="0">
            <a:noAutofit/>
          </a:bodyPr>
          <a:lstStyle>
            <a:lvl1pPr marL="609585" lvl="0" indent="-440256">
              <a:spcBef>
                <a:spcPts val="0"/>
              </a:spcBef>
              <a:spcAft>
                <a:spcPts val="0"/>
              </a:spcAft>
              <a:buSzPts val="1600"/>
              <a:buChar char="●"/>
              <a:defRPr sz="2133"/>
            </a:lvl1pPr>
            <a:lvl2pPr marL="1219170" lvl="1" indent="-440256">
              <a:spcBef>
                <a:spcPts val="2133"/>
              </a:spcBef>
              <a:spcAft>
                <a:spcPts val="0"/>
              </a:spcAft>
              <a:buSzPts val="1600"/>
              <a:buChar char="○"/>
              <a:defRPr sz="2133"/>
            </a:lvl2pPr>
            <a:lvl3pPr marL="1828754" lvl="2" indent="-440256">
              <a:spcBef>
                <a:spcPts val="2133"/>
              </a:spcBef>
              <a:spcAft>
                <a:spcPts val="0"/>
              </a:spcAft>
              <a:buSzPts val="1600"/>
              <a:buChar char="■"/>
              <a:defRPr sz="2133"/>
            </a:lvl3pPr>
            <a:lvl4pPr marL="2438339" lvl="3" indent="-440256">
              <a:spcBef>
                <a:spcPts val="2133"/>
              </a:spcBef>
              <a:spcAft>
                <a:spcPts val="0"/>
              </a:spcAft>
              <a:buSzPts val="1600"/>
              <a:buChar char="●"/>
              <a:defRPr sz="2133"/>
            </a:lvl4pPr>
            <a:lvl5pPr marL="3047924" lvl="4" indent="-440256">
              <a:spcBef>
                <a:spcPts val="2133"/>
              </a:spcBef>
              <a:spcAft>
                <a:spcPts val="0"/>
              </a:spcAft>
              <a:buSzPts val="1600"/>
              <a:buChar char="○"/>
              <a:defRPr sz="2133"/>
            </a:lvl5pPr>
            <a:lvl6pPr marL="3657509" lvl="5" indent="-440256">
              <a:spcBef>
                <a:spcPts val="2133"/>
              </a:spcBef>
              <a:spcAft>
                <a:spcPts val="0"/>
              </a:spcAft>
              <a:buSzPts val="1600"/>
              <a:buChar char="■"/>
              <a:defRPr sz="2133"/>
            </a:lvl6pPr>
            <a:lvl7pPr marL="4267093" lvl="6" indent="-440256">
              <a:spcBef>
                <a:spcPts val="2133"/>
              </a:spcBef>
              <a:spcAft>
                <a:spcPts val="0"/>
              </a:spcAft>
              <a:buSzPts val="1600"/>
              <a:buChar char="●"/>
              <a:defRPr sz="2133"/>
            </a:lvl7pPr>
            <a:lvl8pPr marL="4876678" lvl="7" indent="-440256">
              <a:spcBef>
                <a:spcPts val="2133"/>
              </a:spcBef>
              <a:spcAft>
                <a:spcPts val="0"/>
              </a:spcAft>
              <a:buSzPts val="1600"/>
              <a:buChar char="○"/>
              <a:defRPr sz="2133"/>
            </a:lvl8pPr>
            <a:lvl9pPr marL="5486263" lvl="8" indent="-440256">
              <a:spcBef>
                <a:spcPts val="2133"/>
              </a:spcBef>
              <a:spcAft>
                <a:spcPts val="2133"/>
              </a:spcAft>
              <a:buSzPts val="1600"/>
              <a:buChar char="■"/>
              <a:defRPr sz="2133"/>
            </a:lvl9pPr>
          </a:lstStyle>
          <a:p>
            <a:endParaRPr/>
          </a:p>
        </p:txBody>
      </p:sp>
      <p:sp>
        <p:nvSpPr>
          <p:cNvPr id="33" name="Google Shape;33;p7"/>
          <p:cNvSpPr txBox="1">
            <a:spLocks noGrp="1"/>
          </p:cNvSpPr>
          <p:nvPr>
            <p:ph type="title"/>
          </p:nvPr>
        </p:nvSpPr>
        <p:spPr>
          <a:xfrm>
            <a:off x="6711700" y="1454700"/>
            <a:ext cx="43948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34" name="Google Shape;34;p7"/>
          <p:cNvSpPr/>
          <p:nvPr/>
        </p:nvSpPr>
        <p:spPr>
          <a:xfrm>
            <a:off x="-1054066" y="2387601"/>
            <a:ext cx="13309564" cy="4538017"/>
          </a:xfrm>
          <a:custGeom>
            <a:avLst/>
            <a:gdLst/>
            <a:ahLst/>
            <a:cxnLst/>
            <a:rect l="l" t="t" r="r" b="b"/>
            <a:pathLst>
              <a:path w="69364" h="29946" extrusionOk="0">
                <a:moveTo>
                  <a:pt x="4950" y="0"/>
                </a:moveTo>
                <a:cubicBezTo>
                  <a:pt x="3797" y="0"/>
                  <a:pt x="0" y="190"/>
                  <a:pt x="0" y="1408"/>
                </a:cubicBezTo>
                <a:lnTo>
                  <a:pt x="0" y="29945"/>
                </a:lnTo>
                <a:lnTo>
                  <a:pt x="69364" y="29945"/>
                </a:lnTo>
                <a:lnTo>
                  <a:pt x="69277" y="16817"/>
                </a:lnTo>
                <a:cubicBezTo>
                  <a:pt x="64458" y="20774"/>
                  <a:pt x="58402" y="23432"/>
                  <a:pt x="52177" y="23432"/>
                </a:cubicBezTo>
                <a:cubicBezTo>
                  <a:pt x="52029" y="23432"/>
                  <a:pt x="51881" y="23430"/>
                  <a:pt x="51733" y="23427"/>
                </a:cubicBezTo>
                <a:cubicBezTo>
                  <a:pt x="45352" y="23297"/>
                  <a:pt x="38910" y="20066"/>
                  <a:pt x="35719" y="14540"/>
                </a:cubicBezTo>
                <a:cubicBezTo>
                  <a:pt x="34511" y="12448"/>
                  <a:pt x="33784" y="10109"/>
                  <a:pt x="32620" y="7993"/>
                </a:cubicBezTo>
                <a:cubicBezTo>
                  <a:pt x="31126" y="5275"/>
                  <a:pt x="28679" y="3208"/>
                  <a:pt x="25600" y="3208"/>
                </a:cubicBezTo>
                <a:cubicBezTo>
                  <a:pt x="25200" y="3208"/>
                  <a:pt x="24790" y="3243"/>
                  <a:pt x="24369" y="3316"/>
                </a:cubicBezTo>
                <a:cubicBezTo>
                  <a:pt x="21390" y="3832"/>
                  <a:pt x="18184" y="5513"/>
                  <a:pt x="15311" y="5513"/>
                </a:cubicBezTo>
                <a:cubicBezTo>
                  <a:pt x="13445" y="5513"/>
                  <a:pt x="11718" y="4804"/>
                  <a:pt x="10286" y="2604"/>
                </a:cubicBezTo>
                <a:cubicBezTo>
                  <a:pt x="9129" y="828"/>
                  <a:pt x="7201" y="59"/>
                  <a:pt x="5142" y="3"/>
                </a:cubicBezTo>
                <a:cubicBezTo>
                  <a:pt x="5091" y="1"/>
                  <a:pt x="5027" y="0"/>
                  <a:pt x="4950" y="0"/>
                </a:cubicBezTo>
                <a:close/>
              </a:path>
            </a:pathLst>
          </a:custGeom>
          <a:solidFill>
            <a:schemeClr val="l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1963394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1028296" y="701800"/>
            <a:ext cx="4516400" cy="5454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48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Tree>
    <p:extLst>
      <p:ext uri="{BB962C8B-B14F-4D97-AF65-F5344CB8AC3E}">
        <p14:creationId xmlns:p14="http://schemas.microsoft.com/office/powerpoint/2010/main" val="9323477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7"/>
        <p:cNvGrpSpPr/>
        <p:nvPr/>
      </p:nvGrpSpPr>
      <p:grpSpPr>
        <a:xfrm>
          <a:off x="0" y="0"/>
          <a:ext cx="0" cy="0"/>
          <a:chOff x="0" y="0"/>
          <a:chExt cx="0" cy="0"/>
        </a:xfrm>
      </p:grpSpPr>
      <p:sp>
        <p:nvSpPr>
          <p:cNvPr id="38" name="Google Shape;38;p9"/>
          <p:cNvSpPr txBox="1">
            <a:spLocks noGrp="1"/>
          </p:cNvSpPr>
          <p:nvPr>
            <p:ph type="subTitle" idx="1"/>
          </p:nvPr>
        </p:nvSpPr>
        <p:spPr>
          <a:xfrm>
            <a:off x="1022100" y="1880200"/>
            <a:ext cx="4825600" cy="7636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SzPts val="1800"/>
              <a:buNone/>
              <a:defRPr b="1"/>
            </a:lvl1pPr>
            <a:lvl2pPr lvl="1" algn="ctr">
              <a:lnSpc>
                <a:spcPct val="100000"/>
              </a:lnSpc>
              <a:spcBef>
                <a:spcPts val="0"/>
              </a:spcBef>
              <a:spcAft>
                <a:spcPts val="0"/>
              </a:spcAft>
              <a:buSzPts val="1800"/>
              <a:buNone/>
              <a:defRPr sz="2400"/>
            </a:lvl2pPr>
            <a:lvl3pPr lvl="2" algn="ctr">
              <a:lnSpc>
                <a:spcPct val="100000"/>
              </a:lnSpc>
              <a:spcBef>
                <a:spcPts val="0"/>
              </a:spcBef>
              <a:spcAft>
                <a:spcPts val="0"/>
              </a:spcAft>
              <a:buSzPts val="1800"/>
              <a:buNone/>
              <a:defRPr sz="2400"/>
            </a:lvl3pPr>
            <a:lvl4pPr lvl="3" algn="ctr">
              <a:lnSpc>
                <a:spcPct val="100000"/>
              </a:lnSpc>
              <a:spcBef>
                <a:spcPts val="0"/>
              </a:spcBef>
              <a:spcAft>
                <a:spcPts val="0"/>
              </a:spcAft>
              <a:buSzPts val="1800"/>
              <a:buNone/>
              <a:defRPr sz="2400"/>
            </a:lvl4pPr>
            <a:lvl5pPr lvl="4" algn="ctr">
              <a:lnSpc>
                <a:spcPct val="100000"/>
              </a:lnSpc>
              <a:spcBef>
                <a:spcPts val="0"/>
              </a:spcBef>
              <a:spcAft>
                <a:spcPts val="0"/>
              </a:spcAft>
              <a:buSzPts val="1800"/>
              <a:buNone/>
              <a:defRPr sz="2400"/>
            </a:lvl5pPr>
            <a:lvl6pPr lvl="5" algn="ctr">
              <a:lnSpc>
                <a:spcPct val="100000"/>
              </a:lnSpc>
              <a:spcBef>
                <a:spcPts val="0"/>
              </a:spcBef>
              <a:spcAft>
                <a:spcPts val="0"/>
              </a:spcAft>
              <a:buSzPts val="1800"/>
              <a:buNone/>
              <a:defRPr sz="2400"/>
            </a:lvl6pPr>
            <a:lvl7pPr lvl="6" algn="ctr">
              <a:lnSpc>
                <a:spcPct val="100000"/>
              </a:lnSpc>
              <a:spcBef>
                <a:spcPts val="0"/>
              </a:spcBef>
              <a:spcAft>
                <a:spcPts val="0"/>
              </a:spcAft>
              <a:buSzPts val="1800"/>
              <a:buNone/>
              <a:defRPr sz="2400"/>
            </a:lvl7pPr>
            <a:lvl8pPr lvl="7" algn="ctr">
              <a:lnSpc>
                <a:spcPct val="100000"/>
              </a:lnSpc>
              <a:spcBef>
                <a:spcPts val="0"/>
              </a:spcBef>
              <a:spcAft>
                <a:spcPts val="0"/>
              </a:spcAft>
              <a:buSzPts val="1800"/>
              <a:buNone/>
              <a:defRPr sz="2400"/>
            </a:lvl8pPr>
            <a:lvl9pPr lvl="8" algn="ctr">
              <a:lnSpc>
                <a:spcPct val="100000"/>
              </a:lnSpc>
              <a:spcBef>
                <a:spcPts val="0"/>
              </a:spcBef>
              <a:spcAft>
                <a:spcPts val="0"/>
              </a:spcAft>
              <a:buSzPts val="1800"/>
              <a:buNone/>
              <a:defRPr sz="2400"/>
            </a:lvl9pPr>
          </a:lstStyle>
          <a:p>
            <a:endParaRPr/>
          </a:p>
        </p:txBody>
      </p:sp>
      <p:sp>
        <p:nvSpPr>
          <p:cNvPr id="39" name="Google Shape;39;p9"/>
          <p:cNvSpPr txBox="1">
            <a:spLocks noGrp="1"/>
          </p:cNvSpPr>
          <p:nvPr>
            <p:ph type="body" idx="2"/>
          </p:nvPr>
        </p:nvSpPr>
        <p:spPr>
          <a:xfrm>
            <a:off x="1022100" y="2643800"/>
            <a:ext cx="4825600" cy="29916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40" name="Google Shape;40;p9"/>
          <p:cNvSpPr txBox="1">
            <a:spLocks noGrp="1"/>
          </p:cNvSpPr>
          <p:nvPr>
            <p:ph type="title"/>
          </p:nvPr>
        </p:nvSpPr>
        <p:spPr>
          <a:xfrm>
            <a:off x="1022100" y="641900"/>
            <a:ext cx="48256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117528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5"/>
        </a:solidFill>
        <a:effectLst/>
      </p:bgPr>
    </p:bg>
    <p:spTree>
      <p:nvGrpSpPr>
        <p:cNvPr id="1" name="Shape 44"/>
        <p:cNvGrpSpPr/>
        <p:nvPr/>
      </p:nvGrpSpPr>
      <p:grpSpPr>
        <a:xfrm>
          <a:off x="0" y="0"/>
          <a:ext cx="0" cy="0"/>
          <a:chOff x="0" y="0"/>
          <a:chExt cx="0" cy="0"/>
        </a:xfrm>
      </p:grpSpPr>
      <p:sp>
        <p:nvSpPr>
          <p:cNvPr id="45" name="Google Shape;45;p11"/>
          <p:cNvSpPr/>
          <p:nvPr/>
        </p:nvSpPr>
        <p:spPr>
          <a:xfrm>
            <a:off x="3018533" y="-135766"/>
            <a:ext cx="9173436" cy="6993719"/>
          </a:xfrm>
          <a:custGeom>
            <a:avLst/>
            <a:gdLst/>
            <a:ahLst/>
            <a:cxnLst/>
            <a:rect l="l" t="t" r="r" b="b"/>
            <a:pathLst>
              <a:path w="67226" h="56008" extrusionOk="0">
                <a:moveTo>
                  <a:pt x="2546" y="0"/>
                </a:moveTo>
                <a:cubicBezTo>
                  <a:pt x="1" y="6601"/>
                  <a:pt x="239" y="14134"/>
                  <a:pt x="3441" y="19349"/>
                </a:cubicBezTo>
                <a:cubicBezTo>
                  <a:pt x="7197" y="25464"/>
                  <a:pt x="12412" y="24129"/>
                  <a:pt x="15744" y="30113"/>
                </a:cubicBezTo>
                <a:cubicBezTo>
                  <a:pt x="20577" y="38797"/>
                  <a:pt x="12291" y="46454"/>
                  <a:pt x="15167" y="53947"/>
                </a:cubicBezTo>
                <a:cubicBezTo>
                  <a:pt x="15435" y="54645"/>
                  <a:pt x="15799" y="55335"/>
                  <a:pt x="16245" y="56008"/>
                </a:cubicBezTo>
                <a:lnTo>
                  <a:pt x="67226" y="56008"/>
                </a:lnTo>
                <a:lnTo>
                  <a:pt x="67226" y="10616"/>
                </a:lnTo>
                <a:cubicBezTo>
                  <a:pt x="62932" y="11511"/>
                  <a:pt x="58399" y="13127"/>
                  <a:pt x="54347" y="13127"/>
                </a:cubicBezTo>
                <a:cubicBezTo>
                  <a:pt x="51923" y="13127"/>
                  <a:pt x="49671" y="12549"/>
                  <a:pt x="47744" y="10892"/>
                </a:cubicBezTo>
                <a:cubicBezTo>
                  <a:pt x="44432" y="8044"/>
                  <a:pt x="44482" y="4074"/>
                  <a:pt x="44306" y="0"/>
                </a:cubicBezTo>
                <a:close/>
              </a:path>
            </a:pathLst>
          </a:custGeom>
          <a:solidFill>
            <a:srgbClr val="FFFFFF"/>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46" name="Google Shape;46;p11"/>
          <p:cNvSpPr txBox="1">
            <a:spLocks noGrp="1"/>
          </p:cNvSpPr>
          <p:nvPr>
            <p:ph type="title" hasCustomPrompt="1"/>
          </p:nvPr>
        </p:nvSpPr>
        <p:spPr>
          <a:xfrm>
            <a:off x="1656800" y="1443200"/>
            <a:ext cx="7085200" cy="1939600"/>
          </a:xfrm>
          <a:prstGeom prst="rect">
            <a:avLst/>
          </a:prstGeom>
        </p:spPr>
        <p:txBody>
          <a:bodyPr spcFirstLastPara="1" wrap="square" lIns="91425" tIns="91425" rIns="91425" bIns="91425" anchor="b" anchorCtr="0">
            <a:noAutofit/>
          </a:bodyPr>
          <a:lstStyle>
            <a:lvl1pPr lvl="0">
              <a:spcBef>
                <a:spcPts val="0"/>
              </a:spcBef>
              <a:spcAft>
                <a:spcPts val="0"/>
              </a:spcAft>
              <a:buSzPts val="7200"/>
              <a:buNone/>
              <a:defRPr sz="9600"/>
            </a:lvl1pPr>
            <a:lvl2pPr lvl="1">
              <a:spcBef>
                <a:spcPts val="0"/>
              </a:spcBef>
              <a:spcAft>
                <a:spcPts val="0"/>
              </a:spcAft>
              <a:buSzPts val="12000"/>
              <a:buNone/>
              <a:defRPr sz="16000"/>
            </a:lvl2pPr>
            <a:lvl3pPr lvl="2">
              <a:spcBef>
                <a:spcPts val="0"/>
              </a:spcBef>
              <a:spcAft>
                <a:spcPts val="0"/>
              </a:spcAft>
              <a:buSzPts val="12000"/>
              <a:buNone/>
              <a:defRPr sz="16000"/>
            </a:lvl3pPr>
            <a:lvl4pPr lvl="3">
              <a:spcBef>
                <a:spcPts val="0"/>
              </a:spcBef>
              <a:spcAft>
                <a:spcPts val="0"/>
              </a:spcAft>
              <a:buSzPts val="12000"/>
              <a:buNone/>
              <a:defRPr sz="16000"/>
            </a:lvl4pPr>
            <a:lvl5pPr lvl="4">
              <a:spcBef>
                <a:spcPts val="0"/>
              </a:spcBef>
              <a:spcAft>
                <a:spcPts val="0"/>
              </a:spcAft>
              <a:buSzPts val="12000"/>
              <a:buNone/>
              <a:defRPr sz="16000"/>
            </a:lvl5pPr>
            <a:lvl6pPr lvl="5">
              <a:spcBef>
                <a:spcPts val="0"/>
              </a:spcBef>
              <a:spcAft>
                <a:spcPts val="0"/>
              </a:spcAft>
              <a:buSzPts val="12000"/>
              <a:buNone/>
              <a:defRPr sz="16000"/>
            </a:lvl6pPr>
            <a:lvl7pPr lvl="6">
              <a:spcBef>
                <a:spcPts val="0"/>
              </a:spcBef>
              <a:spcAft>
                <a:spcPts val="0"/>
              </a:spcAft>
              <a:buSzPts val="12000"/>
              <a:buNone/>
              <a:defRPr sz="16000"/>
            </a:lvl7pPr>
            <a:lvl8pPr lvl="7">
              <a:spcBef>
                <a:spcPts val="0"/>
              </a:spcBef>
              <a:spcAft>
                <a:spcPts val="0"/>
              </a:spcAft>
              <a:buSzPts val="12000"/>
              <a:buNone/>
              <a:defRPr sz="16000"/>
            </a:lvl8pPr>
            <a:lvl9pPr lvl="8">
              <a:spcBef>
                <a:spcPts val="0"/>
              </a:spcBef>
              <a:spcAft>
                <a:spcPts val="0"/>
              </a:spcAft>
              <a:buSzPts val="12000"/>
              <a:buNone/>
              <a:defRPr sz="16000"/>
            </a:lvl9pPr>
          </a:lstStyle>
          <a:p>
            <a:r>
              <a:t>xx%</a:t>
            </a:r>
          </a:p>
        </p:txBody>
      </p:sp>
      <p:sp>
        <p:nvSpPr>
          <p:cNvPr id="47" name="Google Shape;47;p11"/>
          <p:cNvSpPr txBox="1">
            <a:spLocks noGrp="1"/>
          </p:cNvSpPr>
          <p:nvPr>
            <p:ph type="body" idx="1"/>
          </p:nvPr>
        </p:nvSpPr>
        <p:spPr>
          <a:xfrm>
            <a:off x="1656800" y="3581400"/>
            <a:ext cx="5634800" cy="23428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41561129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52" name="Google Shape;52;p13"/>
          <p:cNvSpPr txBox="1">
            <a:spLocks noGrp="1"/>
          </p:cNvSpPr>
          <p:nvPr>
            <p:ph type="title" idx="2"/>
          </p:nvPr>
        </p:nvSpPr>
        <p:spPr>
          <a:xfrm>
            <a:off x="1830900" y="2038993"/>
            <a:ext cx="2636400" cy="479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53" name="Google Shape;53;p13"/>
          <p:cNvSpPr txBox="1">
            <a:spLocks noGrp="1"/>
          </p:cNvSpPr>
          <p:nvPr>
            <p:ph type="subTitle" idx="1"/>
          </p:nvPr>
        </p:nvSpPr>
        <p:spPr>
          <a:xfrm>
            <a:off x="1830900" y="2518684"/>
            <a:ext cx="26364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4" name="Google Shape;54;p13"/>
          <p:cNvSpPr txBox="1">
            <a:spLocks noGrp="1"/>
          </p:cNvSpPr>
          <p:nvPr>
            <p:ph type="title" idx="3"/>
          </p:nvPr>
        </p:nvSpPr>
        <p:spPr>
          <a:xfrm>
            <a:off x="4777800" y="2038993"/>
            <a:ext cx="2636400" cy="479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55" name="Google Shape;55;p13"/>
          <p:cNvSpPr txBox="1">
            <a:spLocks noGrp="1"/>
          </p:cNvSpPr>
          <p:nvPr>
            <p:ph type="subTitle" idx="4"/>
          </p:nvPr>
        </p:nvSpPr>
        <p:spPr>
          <a:xfrm>
            <a:off x="4777800" y="2518684"/>
            <a:ext cx="26364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6" name="Google Shape;56;p13"/>
          <p:cNvSpPr txBox="1">
            <a:spLocks noGrp="1"/>
          </p:cNvSpPr>
          <p:nvPr>
            <p:ph type="title" idx="5"/>
          </p:nvPr>
        </p:nvSpPr>
        <p:spPr>
          <a:xfrm>
            <a:off x="7724700" y="2038993"/>
            <a:ext cx="2636400" cy="479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57" name="Google Shape;57;p13"/>
          <p:cNvSpPr txBox="1">
            <a:spLocks noGrp="1"/>
          </p:cNvSpPr>
          <p:nvPr>
            <p:ph type="subTitle" idx="6"/>
          </p:nvPr>
        </p:nvSpPr>
        <p:spPr>
          <a:xfrm>
            <a:off x="7724700" y="2518684"/>
            <a:ext cx="26364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8" name="Google Shape;58;p13"/>
          <p:cNvSpPr txBox="1">
            <a:spLocks noGrp="1"/>
          </p:cNvSpPr>
          <p:nvPr>
            <p:ph type="title" idx="7"/>
          </p:nvPr>
        </p:nvSpPr>
        <p:spPr>
          <a:xfrm>
            <a:off x="1830900" y="4552527"/>
            <a:ext cx="2636400" cy="479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59" name="Google Shape;59;p13"/>
          <p:cNvSpPr txBox="1">
            <a:spLocks noGrp="1"/>
          </p:cNvSpPr>
          <p:nvPr>
            <p:ph type="subTitle" idx="8"/>
          </p:nvPr>
        </p:nvSpPr>
        <p:spPr>
          <a:xfrm>
            <a:off x="1830900" y="5032217"/>
            <a:ext cx="26364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0" name="Google Shape;60;p13"/>
          <p:cNvSpPr txBox="1">
            <a:spLocks noGrp="1"/>
          </p:cNvSpPr>
          <p:nvPr>
            <p:ph type="title" idx="9"/>
          </p:nvPr>
        </p:nvSpPr>
        <p:spPr>
          <a:xfrm>
            <a:off x="4777800" y="4552527"/>
            <a:ext cx="2636400" cy="479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61" name="Google Shape;61;p13"/>
          <p:cNvSpPr txBox="1">
            <a:spLocks noGrp="1"/>
          </p:cNvSpPr>
          <p:nvPr>
            <p:ph type="subTitle" idx="13"/>
          </p:nvPr>
        </p:nvSpPr>
        <p:spPr>
          <a:xfrm>
            <a:off x="4777800" y="5032217"/>
            <a:ext cx="26364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2" name="Google Shape;62;p13"/>
          <p:cNvSpPr txBox="1">
            <a:spLocks noGrp="1"/>
          </p:cNvSpPr>
          <p:nvPr>
            <p:ph type="title" idx="14"/>
          </p:nvPr>
        </p:nvSpPr>
        <p:spPr>
          <a:xfrm>
            <a:off x="7724700" y="4552527"/>
            <a:ext cx="2636400" cy="479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63" name="Google Shape;63;p13"/>
          <p:cNvSpPr txBox="1">
            <a:spLocks noGrp="1"/>
          </p:cNvSpPr>
          <p:nvPr>
            <p:ph type="subTitle" idx="15"/>
          </p:nvPr>
        </p:nvSpPr>
        <p:spPr>
          <a:xfrm>
            <a:off x="7724700" y="5032217"/>
            <a:ext cx="26364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4" name="Google Shape;64;p13"/>
          <p:cNvSpPr/>
          <p:nvPr/>
        </p:nvSpPr>
        <p:spPr>
          <a:xfrm>
            <a:off x="4777763" y="43"/>
            <a:ext cx="7414131" cy="2401515"/>
          </a:xfrm>
          <a:custGeom>
            <a:avLst/>
            <a:gdLst/>
            <a:ahLst/>
            <a:cxnLst/>
            <a:rect l="l" t="t" r="r" b="b"/>
            <a:pathLst>
              <a:path w="48393" h="15675" extrusionOk="0">
                <a:moveTo>
                  <a:pt x="1" y="1"/>
                </a:moveTo>
                <a:cubicBezTo>
                  <a:pt x="1534" y="2117"/>
                  <a:pt x="5123" y="5936"/>
                  <a:pt x="11061" y="5936"/>
                </a:cubicBezTo>
                <a:cubicBezTo>
                  <a:pt x="11995" y="5936"/>
                  <a:pt x="12986" y="5841"/>
                  <a:pt x="14037" y="5631"/>
                </a:cubicBezTo>
                <a:cubicBezTo>
                  <a:pt x="19915" y="4456"/>
                  <a:pt x="24362" y="3414"/>
                  <a:pt x="27594" y="3414"/>
                </a:cubicBezTo>
                <a:cubicBezTo>
                  <a:pt x="30022" y="3414"/>
                  <a:pt x="31764" y="4002"/>
                  <a:pt x="32912" y="5563"/>
                </a:cubicBezTo>
                <a:cubicBezTo>
                  <a:pt x="35581" y="9191"/>
                  <a:pt x="37501" y="12376"/>
                  <a:pt x="42208" y="12376"/>
                </a:cubicBezTo>
                <a:cubicBezTo>
                  <a:pt x="42221" y="12376"/>
                  <a:pt x="42234" y="12376"/>
                  <a:pt x="42247" y="12376"/>
                </a:cubicBezTo>
                <a:cubicBezTo>
                  <a:pt x="42264" y="12376"/>
                  <a:pt x="42281" y="12375"/>
                  <a:pt x="42297" y="12375"/>
                </a:cubicBezTo>
                <a:cubicBezTo>
                  <a:pt x="45650" y="12375"/>
                  <a:pt x="47235" y="13706"/>
                  <a:pt x="48392" y="15674"/>
                </a:cubicBezTo>
                <a:lnTo>
                  <a:pt x="48392"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65" name="Google Shape;65;p13"/>
          <p:cNvSpPr/>
          <p:nvPr/>
        </p:nvSpPr>
        <p:spPr>
          <a:xfrm>
            <a:off x="-2561322" y="4411645"/>
            <a:ext cx="4485655" cy="3037315"/>
          </a:xfrm>
          <a:custGeom>
            <a:avLst/>
            <a:gdLst/>
            <a:ahLst/>
            <a:cxnLst/>
            <a:rect l="l" t="t" r="r" b="b"/>
            <a:pathLst>
              <a:path w="80273" h="54351" extrusionOk="0">
                <a:moveTo>
                  <a:pt x="44877" y="1"/>
                </a:moveTo>
                <a:cubicBezTo>
                  <a:pt x="42549" y="1"/>
                  <a:pt x="39903" y="2281"/>
                  <a:pt x="36746" y="4146"/>
                </a:cubicBezTo>
                <a:cubicBezTo>
                  <a:pt x="35105" y="5115"/>
                  <a:pt x="33524" y="5368"/>
                  <a:pt x="31965" y="5368"/>
                </a:cubicBezTo>
                <a:cubicBezTo>
                  <a:pt x="30257" y="5368"/>
                  <a:pt x="28576" y="5064"/>
                  <a:pt x="26872" y="5064"/>
                </a:cubicBezTo>
                <a:cubicBezTo>
                  <a:pt x="24896" y="5064"/>
                  <a:pt x="22889" y="5473"/>
                  <a:pt x="20771" y="7238"/>
                </a:cubicBezTo>
                <a:cubicBezTo>
                  <a:pt x="16302" y="10963"/>
                  <a:pt x="26857" y="16486"/>
                  <a:pt x="13197" y="24729"/>
                </a:cubicBezTo>
                <a:cubicBezTo>
                  <a:pt x="1" y="32690"/>
                  <a:pt x="10608" y="44610"/>
                  <a:pt x="17946" y="44610"/>
                </a:cubicBezTo>
                <a:cubicBezTo>
                  <a:pt x="18206" y="44610"/>
                  <a:pt x="18460" y="44595"/>
                  <a:pt x="18710" y="44565"/>
                </a:cubicBezTo>
                <a:cubicBezTo>
                  <a:pt x="21459" y="44230"/>
                  <a:pt x="23415" y="43800"/>
                  <a:pt x="25200" y="43800"/>
                </a:cubicBezTo>
                <a:cubicBezTo>
                  <a:pt x="28066" y="43800"/>
                  <a:pt x="30492" y="44908"/>
                  <a:pt x="35052" y="49298"/>
                </a:cubicBezTo>
                <a:cubicBezTo>
                  <a:pt x="38456" y="52573"/>
                  <a:pt x="43845" y="54350"/>
                  <a:pt x="48792" y="54350"/>
                </a:cubicBezTo>
                <a:cubicBezTo>
                  <a:pt x="54599" y="54350"/>
                  <a:pt x="59795" y="51900"/>
                  <a:pt x="60444" y="46546"/>
                </a:cubicBezTo>
                <a:cubicBezTo>
                  <a:pt x="61459" y="38177"/>
                  <a:pt x="79648" y="43469"/>
                  <a:pt x="76927" y="37878"/>
                </a:cubicBezTo>
                <a:cubicBezTo>
                  <a:pt x="72570" y="28926"/>
                  <a:pt x="80273" y="28661"/>
                  <a:pt x="78036" y="22802"/>
                </a:cubicBezTo>
                <a:cubicBezTo>
                  <a:pt x="76482" y="18728"/>
                  <a:pt x="70366" y="17313"/>
                  <a:pt x="62839" y="16643"/>
                </a:cubicBezTo>
                <a:cubicBezTo>
                  <a:pt x="53177" y="15782"/>
                  <a:pt x="51489" y="9576"/>
                  <a:pt x="49660" y="4980"/>
                </a:cubicBezTo>
                <a:cubicBezTo>
                  <a:pt x="48190" y="1282"/>
                  <a:pt x="46623" y="1"/>
                  <a:pt x="44877" y="1"/>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644314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 Text">
  <p:cSld name="Title + Text">
    <p:bg>
      <p:bgPr>
        <a:solidFill>
          <a:schemeClr val="accent5"/>
        </a:solidFill>
        <a:effectLst/>
      </p:bgPr>
    </p:bg>
    <p:spTree>
      <p:nvGrpSpPr>
        <p:cNvPr id="1" name="Shape 69"/>
        <p:cNvGrpSpPr/>
        <p:nvPr/>
      </p:nvGrpSpPr>
      <p:grpSpPr>
        <a:xfrm>
          <a:off x="0" y="0"/>
          <a:ext cx="0" cy="0"/>
          <a:chOff x="0" y="0"/>
          <a:chExt cx="0" cy="0"/>
        </a:xfrm>
      </p:grpSpPr>
      <p:sp>
        <p:nvSpPr>
          <p:cNvPr id="70" name="Google Shape;70;p15"/>
          <p:cNvSpPr txBox="1">
            <a:spLocks noGrp="1"/>
          </p:cNvSpPr>
          <p:nvPr>
            <p:ph type="body" idx="1"/>
          </p:nvPr>
        </p:nvSpPr>
        <p:spPr>
          <a:xfrm>
            <a:off x="1022100" y="2400800"/>
            <a:ext cx="4394800" cy="2869200"/>
          </a:xfrm>
          <a:prstGeom prst="rect">
            <a:avLst/>
          </a:prstGeom>
        </p:spPr>
        <p:txBody>
          <a:bodyPr spcFirstLastPara="1" wrap="square" lIns="91425" tIns="91425" rIns="91425" bIns="91425" anchor="t" anchorCtr="0">
            <a:noAutofit/>
          </a:bodyPr>
          <a:lstStyle>
            <a:lvl1pPr marL="609585" lvl="0" indent="-440256" rtl="0">
              <a:spcBef>
                <a:spcPts val="0"/>
              </a:spcBef>
              <a:spcAft>
                <a:spcPts val="0"/>
              </a:spcAft>
              <a:buSzPts val="1600"/>
              <a:buChar char="●"/>
              <a:defRPr sz="2133"/>
            </a:lvl1pPr>
            <a:lvl2pPr marL="1219170" lvl="1" indent="-440256" rtl="0">
              <a:spcBef>
                <a:spcPts val="2133"/>
              </a:spcBef>
              <a:spcAft>
                <a:spcPts val="0"/>
              </a:spcAft>
              <a:buSzPts val="1600"/>
              <a:buChar char="○"/>
              <a:defRPr sz="2133"/>
            </a:lvl2pPr>
            <a:lvl3pPr marL="1828754" lvl="2" indent="-440256" rtl="0">
              <a:spcBef>
                <a:spcPts val="2133"/>
              </a:spcBef>
              <a:spcAft>
                <a:spcPts val="0"/>
              </a:spcAft>
              <a:buSzPts val="1600"/>
              <a:buChar char="■"/>
              <a:defRPr sz="2133"/>
            </a:lvl3pPr>
            <a:lvl4pPr marL="2438339" lvl="3" indent="-440256" rtl="0">
              <a:spcBef>
                <a:spcPts val="2133"/>
              </a:spcBef>
              <a:spcAft>
                <a:spcPts val="0"/>
              </a:spcAft>
              <a:buSzPts val="1600"/>
              <a:buChar char="●"/>
              <a:defRPr sz="2133"/>
            </a:lvl4pPr>
            <a:lvl5pPr marL="3047924" lvl="4" indent="-440256" rtl="0">
              <a:spcBef>
                <a:spcPts val="2133"/>
              </a:spcBef>
              <a:spcAft>
                <a:spcPts val="0"/>
              </a:spcAft>
              <a:buSzPts val="1600"/>
              <a:buChar char="○"/>
              <a:defRPr sz="2133"/>
            </a:lvl5pPr>
            <a:lvl6pPr marL="3657509" lvl="5" indent="-440256" rtl="0">
              <a:spcBef>
                <a:spcPts val="2133"/>
              </a:spcBef>
              <a:spcAft>
                <a:spcPts val="0"/>
              </a:spcAft>
              <a:buSzPts val="1600"/>
              <a:buChar char="■"/>
              <a:defRPr sz="2133"/>
            </a:lvl6pPr>
            <a:lvl7pPr marL="4267093" lvl="6" indent="-440256" rtl="0">
              <a:spcBef>
                <a:spcPts val="2133"/>
              </a:spcBef>
              <a:spcAft>
                <a:spcPts val="0"/>
              </a:spcAft>
              <a:buSzPts val="1600"/>
              <a:buChar char="●"/>
              <a:defRPr sz="2133"/>
            </a:lvl7pPr>
            <a:lvl8pPr marL="4876678" lvl="7" indent="-440256" rtl="0">
              <a:spcBef>
                <a:spcPts val="2133"/>
              </a:spcBef>
              <a:spcAft>
                <a:spcPts val="0"/>
              </a:spcAft>
              <a:buSzPts val="1600"/>
              <a:buChar char="○"/>
              <a:defRPr sz="2133"/>
            </a:lvl8pPr>
            <a:lvl9pPr marL="5486263" lvl="8" indent="-440256" rtl="0">
              <a:spcBef>
                <a:spcPts val="2133"/>
              </a:spcBef>
              <a:spcAft>
                <a:spcPts val="2133"/>
              </a:spcAft>
              <a:buSzPts val="1600"/>
              <a:buChar char="■"/>
              <a:defRPr sz="2133"/>
            </a:lvl9pPr>
          </a:lstStyle>
          <a:p>
            <a:endParaRPr/>
          </a:p>
        </p:txBody>
      </p:sp>
      <p:sp>
        <p:nvSpPr>
          <p:cNvPr id="71" name="Google Shape;71;p15"/>
          <p:cNvSpPr txBox="1">
            <a:spLocks noGrp="1"/>
          </p:cNvSpPr>
          <p:nvPr>
            <p:ph type="title"/>
          </p:nvPr>
        </p:nvSpPr>
        <p:spPr>
          <a:xfrm>
            <a:off x="1022100" y="1454700"/>
            <a:ext cx="43948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33301039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 Four Columns ">
  <p:cSld name="Title + Four Columns ">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1105996" y="3958533"/>
            <a:ext cx="22924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83" name="Google Shape;83;p17"/>
          <p:cNvSpPr txBox="1">
            <a:spLocks noGrp="1"/>
          </p:cNvSpPr>
          <p:nvPr>
            <p:ph type="subTitle" idx="1"/>
          </p:nvPr>
        </p:nvSpPr>
        <p:spPr>
          <a:xfrm>
            <a:off x="1105996" y="4727433"/>
            <a:ext cx="2292400" cy="131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4" name="Google Shape;84;p17"/>
          <p:cNvSpPr txBox="1">
            <a:spLocks noGrp="1"/>
          </p:cNvSpPr>
          <p:nvPr>
            <p:ph type="title" idx="2"/>
          </p:nvPr>
        </p:nvSpPr>
        <p:spPr>
          <a:xfrm>
            <a:off x="3668527" y="3958533"/>
            <a:ext cx="22924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85" name="Google Shape;85;p17"/>
          <p:cNvSpPr txBox="1">
            <a:spLocks noGrp="1"/>
          </p:cNvSpPr>
          <p:nvPr>
            <p:ph type="subTitle" idx="3"/>
          </p:nvPr>
        </p:nvSpPr>
        <p:spPr>
          <a:xfrm>
            <a:off x="3668531" y="4727433"/>
            <a:ext cx="2292400" cy="131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6" name="Google Shape;86;p17"/>
          <p:cNvSpPr txBox="1">
            <a:spLocks noGrp="1"/>
          </p:cNvSpPr>
          <p:nvPr>
            <p:ph type="title" idx="4"/>
          </p:nvPr>
        </p:nvSpPr>
        <p:spPr>
          <a:xfrm>
            <a:off x="6231057" y="3958533"/>
            <a:ext cx="22924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87" name="Google Shape;87;p17"/>
          <p:cNvSpPr txBox="1">
            <a:spLocks noGrp="1"/>
          </p:cNvSpPr>
          <p:nvPr>
            <p:ph type="subTitle" idx="5"/>
          </p:nvPr>
        </p:nvSpPr>
        <p:spPr>
          <a:xfrm>
            <a:off x="6231067" y="4727433"/>
            <a:ext cx="2292400" cy="131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88" name="Google Shape;88;p17"/>
          <p:cNvSpPr txBox="1">
            <a:spLocks noGrp="1"/>
          </p:cNvSpPr>
          <p:nvPr>
            <p:ph type="title" idx="6"/>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89" name="Google Shape;89;p17"/>
          <p:cNvSpPr txBox="1">
            <a:spLocks noGrp="1"/>
          </p:cNvSpPr>
          <p:nvPr>
            <p:ph type="title" idx="7"/>
          </p:nvPr>
        </p:nvSpPr>
        <p:spPr>
          <a:xfrm>
            <a:off x="8793595" y="3958533"/>
            <a:ext cx="22924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90" name="Google Shape;90;p17"/>
          <p:cNvSpPr txBox="1">
            <a:spLocks noGrp="1"/>
          </p:cNvSpPr>
          <p:nvPr>
            <p:ph type="subTitle" idx="8"/>
          </p:nvPr>
        </p:nvSpPr>
        <p:spPr>
          <a:xfrm>
            <a:off x="8793604" y="4727433"/>
            <a:ext cx="2292400" cy="131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789580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bg>
      <p:bgPr>
        <a:solidFill>
          <a:schemeClr val="accent5"/>
        </a:solidFill>
        <a:effectLst/>
      </p:bgPr>
    </p:bg>
    <p:spTree>
      <p:nvGrpSpPr>
        <p:cNvPr id="1" name="Shape 21"/>
        <p:cNvGrpSpPr/>
        <p:nvPr/>
      </p:nvGrpSpPr>
      <p:grpSpPr>
        <a:xfrm>
          <a:off x="0" y="0"/>
          <a:ext cx="0" cy="0"/>
          <a:chOff x="0" y="0"/>
          <a:chExt cx="0" cy="0"/>
        </a:xfrm>
      </p:grpSpPr>
      <p:sp>
        <p:nvSpPr>
          <p:cNvPr id="22" name="Google Shape;22;p5"/>
          <p:cNvSpPr/>
          <p:nvPr/>
        </p:nvSpPr>
        <p:spPr>
          <a:xfrm>
            <a:off x="3810400" y="641902"/>
            <a:ext cx="8381656" cy="6216143"/>
          </a:xfrm>
          <a:custGeom>
            <a:avLst/>
            <a:gdLst/>
            <a:ahLst/>
            <a:cxnLst/>
            <a:rect l="l" t="t" r="r" b="b"/>
            <a:pathLst>
              <a:path w="80518" h="48322" extrusionOk="0">
                <a:moveTo>
                  <a:pt x="80517" y="0"/>
                </a:moveTo>
                <a:cubicBezTo>
                  <a:pt x="79941" y="413"/>
                  <a:pt x="79375" y="840"/>
                  <a:pt x="78813" y="1267"/>
                </a:cubicBezTo>
                <a:cubicBezTo>
                  <a:pt x="70060" y="7913"/>
                  <a:pt x="60702" y="15240"/>
                  <a:pt x="49717" y="15495"/>
                </a:cubicBezTo>
                <a:cubicBezTo>
                  <a:pt x="49520" y="15500"/>
                  <a:pt x="49324" y="15502"/>
                  <a:pt x="49128" y="15502"/>
                </a:cubicBezTo>
                <a:cubicBezTo>
                  <a:pt x="44580" y="15502"/>
                  <a:pt x="40092" y="14340"/>
                  <a:pt x="35541" y="14137"/>
                </a:cubicBezTo>
                <a:cubicBezTo>
                  <a:pt x="35173" y="14120"/>
                  <a:pt x="34802" y="14112"/>
                  <a:pt x="34429" y="14112"/>
                </a:cubicBezTo>
                <a:cubicBezTo>
                  <a:pt x="29998" y="14112"/>
                  <a:pt x="25340" y="15317"/>
                  <a:pt x="22633" y="18763"/>
                </a:cubicBezTo>
                <a:cubicBezTo>
                  <a:pt x="18522" y="23996"/>
                  <a:pt x="20554" y="31966"/>
                  <a:pt x="17319" y="37782"/>
                </a:cubicBezTo>
                <a:cubicBezTo>
                  <a:pt x="15764" y="40576"/>
                  <a:pt x="13121" y="42605"/>
                  <a:pt x="10352" y="44207"/>
                </a:cubicBezTo>
                <a:cubicBezTo>
                  <a:pt x="7126" y="46073"/>
                  <a:pt x="3625" y="47453"/>
                  <a:pt x="0" y="48321"/>
                </a:cubicBezTo>
                <a:lnTo>
                  <a:pt x="80517" y="48322"/>
                </a:lnTo>
                <a:lnTo>
                  <a:pt x="80517" y="0"/>
                </a:lnTo>
                <a:close/>
              </a:path>
            </a:pathLst>
          </a:custGeom>
          <a:solidFill>
            <a:schemeClr val="l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23" name="Google Shape;23;p5"/>
          <p:cNvSpPr txBox="1">
            <a:spLocks noGrp="1"/>
          </p:cNvSpPr>
          <p:nvPr>
            <p:ph type="body" idx="1"/>
          </p:nvPr>
        </p:nvSpPr>
        <p:spPr>
          <a:xfrm>
            <a:off x="1010767" y="2995267"/>
            <a:ext cx="4774400" cy="30964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4" name="Google Shape;24;p5"/>
          <p:cNvSpPr txBox="1">
            <a:spLocks noGrp="1"/>
          </p:cNvSpPr>
          <p:nvPr>
            <p:ph type="body" idx="2"/>
          </p:nvPr>
        </p:nvSpPr>
        <p:spPr>
          <a:xfrm>
            <a:off x="6406835" y="2995267"/>
            <a:ext cx="4774400" cy="30964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5" name="Google Shape;25;p5"/>
          <p:cNvSpPr txBox="1">
            <a:spLocks noGrp="1"/>
          </p:cNvSpPr>
          <p:nvPr>
            <p:ph type="title"/>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26" name="Google Shape;26;p5"/>
          <p:cNvSpPr txBox="1">
            <a:spLocks noGrp="1"/>
          </p:cNvSpPr>
          <p:nvPr>
            <p:ph type="title" idx="3"/>
          </p:nvPr>
        </p:nvSpPr>
        <p:spPr>
          <a:xfrm>
            <a:off x="1010767" y="2033000"/>
            <a:ext cx="3860800" cy="763600"/>
          </a:xfrm>
          <a:prstGeom prst="rect">
            <a:avLst/>
          </a:prstGeom>
        </p:spPr>
        <p:txBody>
          <a:bodyPr spcFirstLastPara="1" wrap="square" lIns="91425" tIns="91425" rIns="91425" bIns="91425" anchor="b" anchorCtr="0">
            <a:noAutofit/>
          </a:bodyPr>
          <a:lstStyle>
            <a:lvl1pPr lvl="0" rtl="0">
              <a:spcBef>
                <a:spcPts val="0"/>
              </a:spcBef>
              <a:spcAft>
                <a:spcPts val="0"/>
              </a:spcAft>
              <a:buSzPts val="1600"/>
              <a:buNone/>
              <a:defRPr sz="2133"/>
            </a:lvl1pPr>
            <a:lvl2pPr lvl="1" rtl="0">
              <a:spcBef>
                <a:spcPts val="0"/>
              </a:spcBef>
              <a:spcAft>
                <a:spcPts val="0"/>
              </a:spcAft>
              <a:buSzPts val="1600"/>
              <a:buNone/>
              <a:defRPr sz="2133"/>
            </a:lvl2pPr>
            <a:lvl3pPr lvl="2" rtl="0">
              <a:spcBef>
                <a:spcPts val="0"/>
              </a:spcBef>
              <a:spcAft>
                <a:spcPts val="0"/>
              </a:spcAft>
              <a:buSzPts val="1600"/>
              <a:buNone/>
              <a:defRPr sz="2133"/>
            </a:lvl3pPr>
            <a:lvl4pPr lvl="3" rtl="0">
              <a:spcBef>
                <a:spcPts val="0"/>
              </a:spcBef>
              <a:spcAft>
                <a:spcPts val="0"/>
              </a:spcAft>
              <a:buSzPts val="1600"/>
              <a:buNone/>
              <a:defRPr sz="2133"/>
            </a:lvl4pPr>
            <a:lvl5pPr lvl="4" rtl="0">
              <a:spcBef>
                <a:spcPts val="0"/>
              </a:spcBef>
              <a:spcAft>
                <a:spcPts val="0"/>
              </a:spcAft>
              <a:buSzPts val="1600"/>
              <a:buNone/>
              <a:defRPr sz="2133"/>
            </a:lvl5pPr>
            <a:lvl6pPr lvl="5" rtl="0">
              <a:spcBef>
                <a:spcPts val="0"/>
              </a:spcBef>
              <a:spcAft>
                <a:spcPts val="0"/>
              </a:spcAft>
              <a:buSzPts val="1600"/>
              <a:buNone/>
              <a:defRPr sz="2133"/>
            </a:lvl6pPr>
            <a:lvl7pPr lvl="6" rtl="0">
              <a:spcBef>
                <a:spcPts val="0"/>
              </a:spcBef>
              <a:spcAft>
                <a:spcPts val="0"/>
              </a:spcAft>
              <a:buSzPts val="1600"/>
              <a:buNone/>
              <a:defRPr sz="2133"/>
            </a:lvl7pPr>
            <a:lvl8pPr lvl="7" rtl="0">
              <a:spcBef>
                <a:spcPts val="0"/>
              </a:spcBef>
              <a:spcAft>
                <a:spcPts val="0"/>
              </a:spcAft>
              <a:buSzPts val="1600"/>
              <a:buNone/>
              <a:defRPr sz="2133"/>
            </a:lvl8pPr>
            <a:lvl9pPr lvl="8" rtl="0">
              <a:spcBef>
                <a:spcPts val="0"/>
              </a:spcBef>
              <a:spcAft>
                <a:spcPts val="0"/>
              </a:spcAft>
              <a:buSzPts val="1600"/>
              <a:buNone/>
              <a:defRPr sz="2133"/>
            </a:lvl9pPr>
          </a:lstStyle>
          <a:p>
            <a:endParaRPr/>
          </a:p>
        </p:txBody>
      </p:sp>
      <p:sp>
        <p:nvSpPr>
          <p:cNvPr id="27" name="Google Shape;27;p5"/>
          <p:cNvSpPr txBox="1">
            <a:spLocks noGrp="1"/>
          </p:cNvSpPr>
          <p:nvPr>
            <p:ph type="title" idx="4"/>
          </p:nvPr>
        </p:nvSpPr>
        <p:spPr>
          <a:xfrm>
            <a:off x="6406833" y="2033000"/>
            <a:ext cx="3860800" cy="763600"/>
          </a:xfrm>
          <a:prstGeom prst="rect">
            <a:avLst/>
          </a:prstGeom>
        </p:spPr>
        <p:txBody>
          <a:bodyPr spcFirstLastPara="1" wrap="square" lIns="91425" tIns="91425" rIns="91425" bIns="91425" anchor="b" anchorCtr="0">
            <a:noAutofit/>
          </a:bodyPr>
          <a:lstStyle>
            <a:lvl1pPr lvl="0" rtl="0">
              <a:spcBef>
                <a:spcPts val="0"/>
              </a:spcBef>
              <a:spcAft>
                <a:spcPts val="0"/>
              </a:spcAft>
              <a:buSzPts val="1600"/>
              <a:buNone/>
              <a:defRPr sz="2133"/>
            </a:lvl1pPr>
            <a:lvl2pPr lvl="1" rtl="0">
              <a:spcBef>
                <a:spcPts val="0"/>
              </a:spcBef>
              <a:spcAft>
                <a:spcPts val="0"/>
              </a:spcAft>
              <a:buSzPts val="1600"/>
              <a:buNone/>
              <a:defRPr sz="2133"/>
            </a:lvl2pPr>
            <a:lvl3pPr lvl="2" rtl="0">
              <a:spcBef>
                <a:spcPts val="0"/>
              </a:spcBef>
              <a:spcAft>
                <a:spcPts val="0"/>
              </a:spcAft>
              <a:buSzPts val="1600"/>
              <a:buNone/>
              <a:defRPr sz="2133"/>
            </a:lvl3pPr>
            <a:lvl4pPr lvl="3" rtl="0">
              <a:spcBef>
                <a:spcPts val="0"/>
              </a:spcBef>
              <a:spcAft>
                <a:spcPts val="0"/>
              </a:spcAft>
              <a:buSzPts val="1600"/>
              <a:buNone/>
              <a:defRPr sz="2133"/>
            </a:lvl4pPr>
            <a:lvl5pPr lvl="4" rtl="0">
              <a:spcBef>
                <a:spcPts val="0"/>
              </a:spcBef>
              <a:spcAft>
                <a:spcPts val="0"/>
              </a:spcAft>
              <a:buSzPts val="1600"/>
              <a:buNone/>
              <a:defRPr sz="2133"/>
            </a:lvl5pPr>
            <a:lvl6pPr lvl="5" rtl="0">
              <a:spcBef>
                <a:spcPts val="0"/>
              </a:spcBef>
              <a:spcAft>
                <a:spcPts val="0"/>
              </a:spcAft>
              <a:buSzPts val="1600"/>
              <a:buNone/>
              <a:defRPr sz="2133"/>
            </a:lvl6pPr>
            <a:lvl7pPr lvl="6" rtl="0">
              <a:spcBef>
                <a:spcPts val="0"/>
              </a:spcBef>
              <a:spcAft>
                <a:spcPts val="0"/>
              </a:spcAft>
              <a:buSzPts val="1600"/>
              <a:buNone/>
              <a:defRPr sz="2133"/>
            </a:lvl7pPr>
            <a:lvl8pPr lvl="7" rtl="0">
              <a:spcBef>
                <a:spcPts val="0"/>
              </a:spcBef>
              <a:spcAft>
                <a:spcPts val="0"/>
              </a:spcAft>
              <a:buSzPts val="1600"/>
              <a:buNone/>
              <a:defRPr sz="2133"/>
            </a:lvl8pPr>
            <a:lvl9pPr lvl="8" rtl="0">
              <a:spcBef>
                <a:spcPts val="0"/>
              </a:spcBef>
              <a:spcAft>
                <a:spcPts val="0"/>
              </a:spcAft>
              <a:buSzPts val="1600"/>
              <a:buNone/>
              <a:defRPr sz="2133"/>
            </a:lvl9pPr>
          </a:lstStyle>
          <a:p>
            <a:endParaRPr/>
          </a:p>
        </p:txBody>
      </p:sp>
    </p:spTree>
    <p:extLst>
      <p:ext uri="{BB962C8B-B14F-4D97-AF65-F5344CB8AC3E}">
        <p14:creationId xmlns:p14="http://schemas.microsoft.com/office/powerpoint/2010/main" val="28346879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 Design 1">
  <p:cSld name="Title + Design 1">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4733548" y="641900"/>
            <a:ext cx="6423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93" name="Google Shape;93;p18"/>
          <p:cNvSpPr/>
          <p:nvPr/>
        </p:nvSpPr>
        <p:spPr>
          <a:xfrm flipH="1">
            <a:off x="129" y="0"/>
            <a:ext cx="12191904" cy="7238027"/>
          </a:xfrm>
          <a:custGeom>
            <a:avLst/>
            <a:gdLst/>
            <a:ahLst/>
            <a:cxnLst/>
            <a:rect l="l" t="t" r="r" b="b"/>
            <a:pathLst>
              <a:path w="91634" h="56032" extrusionOk="0">
                <a:moveTo>
                  <a:pt x="72944" y="1"/>
                </a:moveTo>
                <a:cubicBezTo>
                  <a:pt x="72918" y="2498"/>
                  <a:pt x="72485" y="4974"/>
                  <a:pt x="71661" y="7331"/>
                </a:cubicBezTo>
                <a:cubicBezTo>
                  <a:pt x="70744" y="10254"/>
                  <a:pt x="69211" y="12755"/>
                  <a:pt x="67255" y="14859"/>
                </a:cubicBezTo>
                <a:cubicBezTo>
                  <a:pt x="66600" y="15562"/>
                  <a:pt x="65903" y="16221"/>
                  <a:pt x="65164" y="16833"/>
                </a:cubicBezTo>
                <a:cubicBezTo>
                  <a:pt x="60546" y="20999"/>
                  <a:pt x="54750" y="22539"/>
                  <a:pt x="48672" y="24221"/>
                </a:cubicBezTo>
                <a:cubicBezTo>
                  <a:pt x="45986" y="24922"/>
                  <a:pt x="43442" y="27164"/>
                  <a:pt x="43174" y="30106"/>
                </a:cubicBezTo>
                <a:cubicBezTo>
                  <a:pt x="43004" y="31040"/>
                  <a:pt x="42902" y="31994"/>
                  <a:pt x="42828" y="32954"/>
                </a:cubicBezTo>
                <a:cubicBezTo>
                  <a:pt x="42756" y="33914"/>
                  <a:pt x="42712" y="34881"/>
                  <a:pt x="42657" y="35839"/>
                </a:cubicBezTo>
                <a:cubicBezTo>
                  <a:pt x="42434" y="39678"/>
                  <a:pt x="42021" y="43406"/>
                  <a:pt x="38897" y="46185"/>
                </a:cubicBezTo>
                <a:cubicBezTo>
                  <a:pt x="38232" y="46841"/>
                  <a:pt x="37496" y="47420"/>
                  <a:pt x="36702" y="47915"/>
                </a:cubicBezTo>
                <a:cubicBezTo>
                  <a:pt x="35887" y="48423"/>
                  <a:pt x="35018" y="48842"/>
                  <a:pt x="34113" y="49163"/>
                </a:cubicBezTo>
                <a:cubicBezTo>
                  <a:pt x="30754" y="50381"/>
                  <a:pt x="27301" y="50893"/>
                  <a:pt x="23833" y="50893"/>
                </a:cubicBezTo>
                <a:cubicBezTo>
                  <a:pt x="21316" y="50893"/>
                  <a:pt x="18792" y="50623"/>
                  <a:pt x="16290" y="50158"/>
                </a:cubicBezTo>
                <a:cubicBezTo>
                  <a:pt x="15346" y="49988"/>
                  <a:pt x="14408" y="49789"/>
                  <a:pt x="13474" y="49563"/>
                </a:cubicBezTo>
                <a:cubicBezTo>
                  <a:pt x="10677" y="48886"/>
                  <a:pt x="7922" y="47974"/>
                  <a:pt x="5240" y="46924"/>
                </a:cubicBezTo>
                <a:cubicBezTo>
                  <a:pt x="4339" y="46704"/>
                  <a:pt x="3440" y="46529"/>
                  <a:pt x="2545" y="46420"/>
                </a:cubicBezTo>
                <a:cubicBezTo>
                  <a:pt x="1915" y="46344"/>
                  <a:pt x="1286" y="46302"/>
                  <a:pt x="661" y="46302"/>
                </a:cubicBezTo>
                <a:cubicBezTo>
                  <a:pt x="441" y="46302"/>
                  <a:pt x="221" y="46308"/>
                  <a:pt x="2" y="46318"/>
                </a:cubicBezTo>
                <a:lnTo>
                  <a:pt x="0" y="56031"/>
                </a:lnTo>
                <a:lnTo>
                  <a:pt x="91634" y="56031"/>
                </a:lnTo>
                <a:lnTo>
                  <a:pt x="91634"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9040950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 Design 2">
  <p:cSld name="Title + Design 2">
    <p:spTree>
      <p:nvGrpSpPr>
        <p:cNvPr id="1" name="Shape 94"/>
        <p:cNvGrpSpPr/>
        <p:nvPr/>
      </p:nvGrpSpPr>
      <p:grpSpPr>
        <a:xfrm>
          <a:off x="0" y="0"/>
          <a:ext cx="0" cy="0"/>
          <a:chOff x="0" y="0"/>
          <a:chExt cx="0" cy="0"/>
        </a:xfrm>
      </p:grpSpPr>
      <p:sp>
        <p:nvSpPr>
          <p:cNvPr id="95" name="Google Shape;95;p19"/>
          <p:cNvSpPr/>
          <p:nvPr/>
        </p:nvSpPr>
        <p:spPr>
          <a:xfrm rot="5400000">
            <a:off x="7800482" y="2226940"/>
            <a:ext cx="7043117" cy="2222505"/>
          </a:xfrm>
          <a:custGeom>
            <a:avLst/>
            <a:gdLst/>
            <a:ahLst/>
            <a:cxnLst/>
            <a:rect l="l" t="t" r="r" b="b"/>
            <a:pathLst>
              <a:path w="48393" h="15675" extrusionOk="0">
                <a:moveTo>
                  <a:pt x="1" y="1"/>
                </a:moveTo>
                <a:cubicBezTo>
                  <a:pt x="1534" y="2117"/>
                  <a:pt x="5123" y="5936"/>
                  <a:pt x="11061" y="5936"/>
                </a:cubicBezTo>
                <a:cubicBezTo>
                  <a:pt x="11995" y="5936"/>
                  <a:pt x="12986" y="5841"/>
                  <a:pt x="14037" y="5631"/>
                </a:cubicBezTo>
                <a:cubicBezTo>
                  <a:pt x="19915" y="4456"/>
                  <a:pt x="24362" y="3414"/>
                  <a:pt x="27594" y="3414"/>
                </a:cubicBezTo>
                <a:cubicBezTo>
                  <a:pt x="30022" y="3414"/>
                  <a:pt x="31764" y="4002"/>
                  <a:pt x="32912" y="5563"/>
                </a:cubicBezTo>
                <a:cubicBezTo>
                  <a:pt x="35581" y="9191"/>
                  <a:pt x="37501" y="12376"/>
                  <a:pt x="42208" y="12376"/>
                </a:cubicBezTo>
                <a:cubicBezTo>
                  <a:pt x="42221" y="12376"/>
                  <a:pt x="42234" y="12376"/>
                  <a:pt x="42247" y="12376"/>
                </a:cubicBezTo>
                <a:cubicBezTo>
                  <a:pt x="42264" y="12376"/>
                  <a:pt x="42281" y="12375"/>
                  <a:pt x="42297" y="12375"/>
                </a:cubicBezTo>
                <a:cubicBezTo>
                  <a:pt x="45650" y="12375"/>
                  <a:pt x="47235" y="13706"/>
                  <a:pt x="48392" y="15674"/>
                </a:cubicBezTo>
                <a:lnTo>
                  <a:pt x="48392"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6" name="Google Shape;96;p19"/>
          <p:cNvSpPr/>
          <p:nvPr/>
        </p:nvSpPr>
        <p:spPr>
          <a:xfrm rot="10800000">
            <a:off x="-95416" y="5929779"/>
            <a:ext cx="2982783" cy="966155"/>
          </a:xfrm>
          <a:custGeom>
            <a:avLst/>
            <a:gdLst/>
            <a:ahLst/>
            <a:cxnLst/>
            <a:rect l="l" t="t" r="r" b="b"/>
            <a:pathLst>
              <a:path w="48393" h="15675" extrusionOk="0">
                <a:moveTo>
                  <a:pt x="1" y="1"/>
                </a:moveTo>
                <a:cubicBezTo>
                  <a:pt x="1534" y="2117"/>
                  <a:pt x="5123" y="5936"/>
                  <a:pt x="11061" y="5936"/>
                </a:cubicBezTo>
                <a:cubicBezTo>
                  <a:pt x="11995" y="5936"/>
                  <a:pt x="12986" y="5841"/>
                  <a:pt x="14037" y="5631"/>
                </a:cubicBezTo>
                <a:cubicBezTo>
                  <a:pt x="19915" y="4456"/>
                  <a:pt x="24362" y="3414"/>
                  <a:pt x="27594" y="3414"/>
                </a:cubicBezTo>
                <a:cubicBezTo>
                  <a:pt x="30022" y="3414"/>
                  <a:pt x="31764" y="4002"/>
                  <a:pt x="32912" y="5563"/>
                </a:cubicBezTo>
                <a:cubicBezTo>
                  <a:pt x="35581" y="9191"/>
                  <a:pt x="37501" y="12376"/>
                  <a:pt x="42208" y="12376"/>
                </a:cubicBezTo>
                <a:cubicBezTo>
                  <a:pt x="42221" y="12376"/>
                  <a:pt x="42234" y="12376"/>
                  <a:pt x="42247" y="12376"/>
                </a:cubicBezTo>
                <a:cubicBezTo>
                  <a:pt x="42264" y="12376"/>
                  <a:pt x="42281" y="12375"/>
                  <a:pt x="42297" y="12375"/>
                </a:cubicBezTo>
                <a:cubicBezTo>
                  <a:pt x="45650" y="12375"/>
                  <a:pt x="47235" y="13706"/>
                  <a:pt x="48392" y="15674"/>
                </a:cubicBezTo>
                <a:lnTo>
                  <a:pt x="48392" y="1"/>
                </a:ln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7" name="Google Shape;97;p19"/>
          <p:cNvSpPr txBox="1">
            <a:spLocks noGrp="1"/>
          </p:cNvSpPr>
          <p:nvPr>
            <p:ph type="title"/>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3617322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 Design 3">
  <p:cSld name="Title + Design 3">
    <p:bg>
      <p:bgPr>
        <a:solidFill>
          <a:schemeClr val="accent5"/>
        </a:solidFill>
        <a:effectLst/>
      </p:bgPr>
    </p:bg>
    <p:spTree>
      <p:nvGrpSpPr>
        <p:cNvPr id="1" name="Shape 102"/>
        <p:cNvGrpSpPr/>
        <p:nvPr/>
      </p:nvGrpSpPr>
      <p:grpSpPr>
        <a:xfrm>
          <a:off x="0" y="0"/>
          <a:ext cx="0" cy="0"/>
          <a:chOff x="0" y="0"/>
          <a:chExt cx="0" cy="0"/>
        </a:xfrm>
      </p:grpSpPr>
      <p:grpSp>
        <p:nvGrpSpPr>
          <p:cNvPr id="103" name="Google Shape;103;p21"/>
          <p:cNvGrpSpPr/>
          <p:nvPr/>
        </p:nvGrpSpPr>
        <p:grpSpPr>
          <a:xfrm>
            <a:off x="-2440219" y="-830501"/>
            <a:ext cx="17828212" cy="14021135"/>
            <a:chOff x="-1830165" y="-622876"/>
            <a:chExt cx="13371159" cy="10515851"/>
          </a:xfrm>
        </p:grpSpPr>
        <p:sp>
          <p:nvSpPr>
            <p:cNvPr id="104" name="Google Shape;104;p21"/>
            <p:cNvSpPr/>
            <p:nvPr/>
          </p:nvSpPr>
          <p:spPr>
            <a:xfrm rot="-10009898">
              <a:off x="-1071769" y="621890"/>
              <a:ext cx="11854368" cy="8026320"/>
            </a:xfrm>
            <a:custGeom>
              <a:avLst/>
              <a:gdLst/>
              <a:ahLst/>
              <a:cxnLst/>
              <a:rect l="l" t="t" r="r" b="b"/>
              <a:pathLst>
                <a:path w="80273" h="54351" extrusionOk="0">
                  <a:moveTo>
                    <a:pt x="44877" y="1"/>
                  </a:moveTo>
                  <a:cubicBezTo>
                    <a:pt x="42549" y="1"/>
                    <a:pt x="39903" y="2281"/>
                    <a:pt x="36746" y="4146"/>
                  </a:cubicBezTo>
                  <a:cubicBezTo>
                    <a:pt x="35105" y="5115"/>
                    <a:pt x="33524" y="5368"/>
                    <a:pt x="31965" y="5368"/>
                  </a:cubicBezTo>
                  <a:cubicBezTo>
                    <a:pt x="30257" y="5368"/>
                    <a:pt x="28576" y="5064"/>
                    <a:pt x="26872" y="5064"/>
                  </a:cubicBezTo>
                  <a:cubicBezTo>
                    <a:pt x="24896" y="5064"/>
                    <a:pt x="22889" y="5473"/>
                    <a:pt x="20771" y="7238"/>
                  </a:cubicBezTo>
                  <a:cubicBezTo>
                    <a:pt x="16302" y="10963"/>
                    <a:pt x="26857" y="16486"/>
                    <a:pt x="13197" y="24729"/>
                  </a:cubicBezTo>
                  <a:cubicBezTo>
                    <a:pt x="1" y="32690"/>
                    <a:pt x="10608" y="44610"/>
                    <a:pt x="17946" y="44610"/>
                  </a:cubicBezTo>
                  <a:cubicBezTo>
                    <a:pt x="18206" y="44610"/>
                    <a:pt x="18460" y="44595"/>
                    <a:pt x="18710" y="44565"/>
                  </a:cubicBezTo>
                  <a:cubicBezTo>
                    <a:pt x="21459" y="44230"/>
                    <a:pt x="23415" y="43800"/>
                    <a:pt x="25200" y="43800"/>
                  </a:cubicBezTo>
                  <a:cubicBezTo>
                    <a:pt x="28066" y="43800"/>
                    <a:pt x="30492" y="44908"/>
                    <a:pt x="35052" y="49298"/>
                  </a:cubicBezTo>
                  <a:cubicBezTo>
                    <a:pt x="38456" y="52573"/>
                    <a:pt x="43845" y="54350"/>
                    <a:pt x="48792" y="54350"/>
                  </a:cubicBezTo>
                  <a:cubicBezTo>
                    <a:pt x="54599" y="54350"/>
                    <a:pt x="59795" y="51900"/>
                    <a:pt x="60444" y="46546"/>
                  </a:cubicBezTo>
                  <a:cubicBezTo>
                    <a:pt x="61459" y="38177"/>
                    <a:pt x="79648" y="43469"/>
                    <a:pt x="76927" y="37878"/>
                  </a:cubicBezTo>
                  <a:cubicBezTo>
                    <a:pt x="72570" y="28926"/>
                    <a:pt x="80273" y="28661"/>
                    <a:pt x="78036" y="22802"/>
                  </a:cubicBezTo>
                  <a:cubicBezTo>
                    <a:pt x="76482" y="18728"/>
                    <a:pt x="70366" y="17313"/>
                    <a:pt x="62839" y="16643"/>
                  </a:cubicBezTo>
                  <a:cubicBezTo>
                    <a:pt x="53177" y="15782"/>
                    <a:pt x="51489" y="9576"/>
                    <a:pt x="49660" y="4980"/>
                  </a:cubicBezTo>
                  <a:cubicBezTo>
                    <a:pt x="48190" y="1282"/>
                    <a:pt x="46623" y="1"/>
                    <a:pt x="44877"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05" name="Google Shape;105;p21"/>
            <p:cNvSpPr/>
            <p:nvPr/>
          </p:nvSpPr>
          <p:spPr>
            <a:xfrm>
              <a:off x="-111750" y="4618100"/>
              <a:ext cx="986100" cy="7395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grpSp>
      <p:sp>
        <p:nvSpPr>
          <p:cNvPr id="106" name="Google Shape;106;p21"/>
          <p:cNvSpPr txBox="1">
            <a:spLocks noGrp="1"/>
          </p:cNvSpPr>
          <p:nvPr>
            <p:ph type="title"/>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26828242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 Design 4">
  <p:cSld name="Title + Design 4">
    <p:bg>
      <p:bgPr>
        <a:solidFill>
          <a:schemeClr val="accent5"/>
        </a:solidFill>
        <a:effectLst/>
      </p:bgPr>
    </p:bg>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4724800" y="641900"/>
            <a:ext cx="6423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109" name="Google Shape;109;p22"/>
          <p:cNvSpPr/>
          <p:nvPr/>
        </p:nvSpPr>
        <p:spPr>
          <a:xfrm rot="10800000">
            <a:off x="-13" y="4178255"/>
            <a:ext cx="2779447" cy="2746413"/>
          </a:xfrm>
          <a:custGeom>
            <a:avLst/>
            <a:gdLst/>
            <a:ahLst/>
            <a:cxnLst/>
            <a:rect l="l" t="t" r="r" b="b"/>
            <a:pathLst>
              <a:path w="62180" h="61441" extrusionOk="0">
                <a:moveTo>
                  <a:pt x="1" y="0"/>
                </a:moveTo>
                <a:cubicBezTo>
                  <a:pt x="3843" y="8483"/>
                  <a:pt x="12381" y="17218"/>
                  <a:pt x="21823" y="20317"/>
                </a:cubicBezTo>
                <a:cubicBezTo>
                  <a:pt x="24946" y="21342"/>
                  <a:pt x="27882" y="21656"/>
                  <a:pt x="30616" y="21656"/>
                </a:cubicBezTo>
                <a:cubicBezTo>
                  <a:pt x="34940" y="21656"/>
                  <a:pt x="38759" y="20870"/>
                  <a:pt x="42013" y="20870"/>
                </a:cubicBezTo>
                <a:cubicBezTo>
                  <a:pt x="44689" y="20870"/>
                  <a:pt x="46984" y="21401"/>
                  <a:pt x="48864" y="23337"/>
                </a:cubicBezTo>
                <a:cubicBezTo>
                  <a:pt x="55041" y="29693"/>
                  <a:pt x="46293" y="40450"/>
                  <a:pt x="50923" y="50654"/>
                </a:cubicBezTo>
                <a:cubicBezTo>
                  <a:pt x="52882" y="54969"/>
                  <a:pt x="56991" y="58649"/>
                  <a:pt x="62180" y="61441"/>
                </a:cubicBezTo>
                <a:lnTo>
                  <a:pt x="62180" y="0"/>
                </a:lnTo>
                <a:close/>
              </a:path>
            </a:pathLst>
          </a:custGeom>
          <a:solidFill>
            <a:srgbClr val="FFFFFF"/>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791028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 design 5">
  <p:cSld name="Title + design 5">
    <p:spTree>
      <p:nvGrpSpPr>
        <p:cNvPr id="1" name="Shape 119"/>
        <p:cNvGrpSpPr/>
        <p:nvPr/>
      </p:nvGrpSpPr>
      <p:grpSpPr>
        <a:xfrm>
          <a:off x="0" y="0"/>
          <a:ext cx="0" cy="0"/>
          <a:chOff x="0" y="0"/>
          <a:chExt cx="0" cy="0"/>
        </a:xfrm>
      </p:grpSpPr>
      <p:sp>
        <p:nvSpPr>
          <p:cNvPr id="120" name="Google Shape;120;p24"/>
          <p:cNvSpPr/>
          <p:nvPr/>
        </p:nvSpPr>
        <p:spPr>
          <a:xfrm flipH="1">
            <a:off x="-29877" y="-29329"/>
            <a:ext cx="6133168" cy="1986545"/>
          </a:xfrm>
          <a:custGeom>
            <a:avLst/>
            <a:gdLst/>
            <a:ahLst/>
            <a:cxnLst/>
            <a:rect l="l" t="t" r="r" b="b"/>
            <a:pathLst>
              <a:path w="48393" h="15675" extrusionOk="0">
                <a:moveTo>
                  <a:pt x="1" y="1"/>
                </a:moveTo>
                <a:cubicBezTo>
                  <a:pt x="1534" y="2117"/>
                  <a:pt x="5123" y="5936"/>
                  <a:pt x="11061" y="5936"/>
                </a:cubicBezTo>
                <a:cubicBezTo>
                  <a:pt x="11995" y="5936"/>
                  <a:pt x="12986" y="5841"/>
                  <a:pt x="14037" y="5631"/>
                </a:cubicBezTo>
                <a:cubicBezTo>
                  <a:pt x="19915" y="4456"/>
                  <a:pt x="24362" y="3414"/>
                  <a:pt x="27594" y="3414"/>
                </a:cubicBezTo>
                <a:cubicBezTo>
                  <a:pt x="30022" y="3414"/>
                  <a:pt x="31764" y="4002"/>
                  <a:pt x="32912" y="5563"/>
                </a:cubicBezTo>
                <a:cubicBezTo>
                  <a:pt x="35581" y="9191"/>
                  <a:pt x="37501" y="12376"/>
                  <a:pt x="42208" y="12376"/>
                </a:cubicBezTo>
                <a:cubicBezTo>
                  <a:pt x="42221" y="12376"/>
                  <a:pt x="42234" y="12376"/>
                  <a:pt x="42247" y="12376"/>
                </a:cubicBezTo>
                <a:cubicBezTo>
                  <a:pt x="42264" y="12376"/>
                  <a:pt x="42281" y="12375"/>
                  <a:pt x="42297" y="12375"/>
                </a:cubicBezTo>
                <a:cubicBezTo>
                  <a:pt x="45650" y="12375"/>
                  <a:pt x="47235" y="13706"/>
                  <a:pt x="48392" y="15674"/>
                </a:cubicBezTo>
                <a:lnTo>
                  <a:pt x="48392"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1" name="Google Shape;121;p24"/>
          <p:cNvSpPr txBox="1">
            <a:spLocks noGrp="1"/>
          </p:cNvSpPr>
          <p:nvPr>
            <p:ph type="title"/>
          </p:nvPr>
        </p:nvSpPr>
        <p:spPr>
          <a:xfrm>
            <a:off x="4724800" y="641900"/>
            <a:ext cx="6423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30849901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 Two Columns ">
  <p:cSld name="Title + Two Columns ">
    <p:spTree>
      <p:nvGrpSpPr>
        <p:cNvPr id="1" name="Shape 122"/>
        <p:cNvGrpSpPr/>
        <p:nvPr/>
      </p:nvGrpSpPr>
      <p:grpSpPr>
        <a:xfrm>
          <a:off x="0" y="0"/>
          <a:ext cx="0" cy="0"/>
          <a:chOff x="0" y="0"/>
          <a:chExt cx="0" cy="0"/>
        </a:xfrm>
      </p:grpSpPr>
      <p:sp>
        <p:nvSpPr>
          <p:cNvPr id="123" name="Google Shape;123;p25"/>
          <p:cNvSpPr txBox="1">
            <a:spLocks noGrp="1"/>
          </p:cNvSpPr>
          <p:nvPr>
            <p:ph type="title"/>
          </p:nvPr>
        </p:nvSpPr>
        <p:spPr>
          <a:xfrm>
            <a:off x="1177480" y="2213400"/>
            <a:ext cx="3414400" cy="768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1800"/>
              <a:buNone/>
              <a:defRPr sz="2400"/>
            </a:lvl1pPr>
            <a:lvl2pPr lvl="1" algn="r" rtl="0">
              <a:spcBef>
                <a:spcPts val="0"/>
              </a:spcBef>
              <a:spcAft>
                <a:spcPts val="0"/>
              </a:spcAft>
              <a:buSzPts val="1800"/>
              <a:buNone/>
              <a:defRPr sz="2400"/>
            </a:lvl2pPr>
            <a:lvl3pPr lvl="2" algn="r" rtl="0">
              <a:spcBef>
                <a:spcPts val="0"/>
              </a:spcBef>
              <a:spcAft>
                <a:spcPts val="0"/>
              </a:spcAft>
              <a:buSzPts val="1800"/>
              <a:buNone/>
              <a:defRPr sz="2400"/>
            </a:lvl3pPr>
            <a:lvl4pPr lvl="3" algn="r" rtl="0">
              <a:spcBef>
                <a:spcPts val="0"/>
              </a:spcBef>
              <a:spcAft>
                <a:spcPts val="0"/>
              </a:spcAft>
              <a:buSzPts val="1800"/>
              <a:buNone/>
              <a:defRPr sz="2400"/>
            </a:lvl4pPr>
            <a:lvl5pPr lvl="4" algn="r" rtl="0">
              <a:spcBef>
                <a:spcPts val="0"/>
              </a:spcBef>
              <a:spcAft>
                <a:spcPts val="0"/>
              </a:spcAft>
              <a:buSzPts val="1800"/>
              <a:buNone/>
              <a:defRPr sz="2400"/>
            </a:lvl5pPr>
            <a:lvl6pPr lvl="5" algn="r" rtl="0">
              <a:spcBef>
                <a:spcPts val="0"/>
              </a:spcBef>
              <a:spcAft>
                <a:spcPts val="0"/>
              </a:spcAft>
              <a:buSzPts val="1800"/>
              <a:buNone/>
              <a:defRPr sz="2400"/>
            </a:lvl6pPr>
            <a:lvl7pPr lvl="6" algn="r" rtl="0">
              <a:spcBef>
                <a:spcPts val="0"/>
              </a:spcBef>
              <a:spcAft>
                <a:spcPts val="0"/>
              </a:spcAft>
              <a:buSzPts val="1800"/>
              <a:buNone/>
              <a:defRPr sz="2400"/>
            </a:lvl7pPr>
            <a:lvl8pPr lvl="7" algn="r" rtl="0">
              <a:spcBef>
                <a:spcPts val="0"/>
              </a:spcBef>
              <a:spcAft>
                <a:spcPts val="0"/>
              </a:spcAft>
              <a:buSzPts val="1800"/>
              <a:buNone/>
              <a:defRPr sz="2400"/>
            </a:lvl8pPr>
            <a:lvl9pPr lvl="8" algn="r" rtl="0">
              <a:spcBef>
                <a:spcPts val="0"/>
              </a:spcBef>
              <a:spcAft>
                <a:spcPts val="0"/>
              </a:spcAft>
              <a:buSzPts val="1800"/>
              <a:buNone/>
              <a:defRPr sz="2400"/>
            </a:lvl9pPr>
          </a:lstStyle>
          <a:p>
            <a:endParaRPr/>
          </a:p>
        </p:txBody>
      </p:sp>
      <p:sp>
        <p:nvSpPr>
          <p:cNvPr id="124" name="Google Shape;124;p25"/>
          <p:cNvSpPr txBox="1">
            <a:spLocks noGrp="1"/>
          </p:cNvSpPr>
          <p:nvPr>
            <p:ph type="subTitle" idx="1"/>
          </p:nvPr>
        </p:nvSpPr>
        <p:spPr>
          <a:xfrm>
            <a:off x="1177480" y="2982300"/>
            <a:ext cx="3414400" cy="888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lvl1pPr>
            <a:lvl2pPr lvl="1" algn="r" rtl="0">
              <a:lnSpc>
                <a:spcPct val="100000"/>
              </a:lnSpc>
              <a:spcBef>
                <a:spcPts val="0"/>
              </a:spcBef>
              <a:spcAft>
                <a:spcPts val="0"/>
              </a:spcAft>
              <a:buSzPts val="1400"/>
              <a:buNone/>
              <a:defRPr/>
            </a:lvl2pPr>
            <a:lvl3pPr lvl="2" algn="r" rtl="0">
              <a:lnSpc>
                <a:spcPct val="100000"/>
              </a:lnSpc>
              <a:spcBef>
                <a:spcPts val="0"/>
              </a:spcBef>
              <a:spcAft>
                <a:spcPts val="0"/>
              </a:spcAft>
              <a:buSzPts val="1400"/>
              <a:buNone/>
              <a:defRPr/>
            </a:lvl3pPr>
            <a:lvl4pPr lvl="3" algn="r" rtl="0">
              <a:lnSpc>
                <a:spcPct val="100000"/>
              </a:lnSpc>
              <a:spcBef>
                <a:spcPts val="0"/>
              </a:spcBef>
              <a:spcAft>
                <a:spcPts val="0"/>
              </a:spcAft>
              <a:buSzPts val="1400"/>
              <a:buNone/>
              <a:defRPr/>
            </a:lvl4pPr>
            <a:lvl5pPr lvl="4" algn="r" rtl="0">
              <a:lnSpc>
                <a:spcPct val="100000"/>
              </a:lnSpc>
              <a:spcBef>
                <a:spcPts val="0"/>
              </a:spcBef>
              <a:spcAft>
                <a:spcPts val="0"/>
              </a:spcAft>
              <a:buSzPts val="1400"/>
              <a:buNone/>
              <a:defRPr/>
            </a:lvl5pPr>
            <a:lvl6pPr lvl="5" algn="r" rtl="0">
              <a:lnSpc>
                <a:spcPct val="100000"/>
              </a:lnSpc>
              <a:spcBef>
                <a:spcPts val="0"/>
              </a:spcBef>
              <a:spcAft>
                <a:spcPts val="0"/>
              </a:spcAft>
              <a:buSzPts val="1400"/>
              <a:buNone/>
              <a:defRPr/>
            </a:lvl6pPr>
            <a:lvl7pPr lvl="6" algn="r" rtl="0">
              <a:lnSpc>
                <a:spcPct val="100000"/>
              </a:lnSpc>
              <a:spcBef>
                <a:spcPts val="0"/>
              </a:spcBef>
              <a:spcAft>
                <a:spcPts val="0"/>
              </a:spcAft>
              <a:buSzPts val="1400"/>
              <a:buNone/>
              <a:defRPr/>
            </a:lvl7pPr>
            <a:lvl8pPr lvl="7" algn="r" rtl="0">
              <a:lnSpc>
                <a:spcPct val="100000"/>
              </a:lnSpc>
              <a:spcBef>
                <a:spcPts val="0"/>
              </a:spcBef>
              <a:spcAft>
                <a:spcPts val="0"/>
              </a:spcAft>
              <a:buSzPts val="1400"/>
              <a:buNone/>
              <a:defRPr/>
            </a:lvl8pPr>
            <a:lvl9pPr lvl="8" algn="r" rtl="0">
              <a:lnSpc>
                <a:spcPct val="100000"/>
              </a:lnSpc>
              <a:spcBef>
                <a:spcPts val="0"/>
              </a:spcBef>
              <a:spcAft>
                <a:spcPts val="0"/>
              </a:spcAft>
              <a:buSzPts val="1400"/>
              <a:buNone/>
              <a:defRPr/>
            </a:lvl9pPr>
          </a:lstStyle>
          <a:p>
            <a:endParaRPr/>
          </a:p>
        </p:txBody>
      </p:sp>
      <p:sp>
        <p:nvSpPr>
          <p:cNvPr id="125" name="Google Shape;125;p25"/>
          <p:cNvSpPr txBox="1">
            <a:spLocks noGrp="1"/>
          </p:cNvSpPr>
          <p:nvPr>
            <p:ph type="title" idx="2"/>
          </p:nvPr>
        </p:nvSpPr>
        <p:spPr>
          <a:xfrm>
            <a:off x="1177453" y="4215500"/>
            <a:ext cx="3414400" cy="768800"/>
          </a:xfrm>
          <a:prstGeom prst="rect">
            <a:avLst/>
          </a:prstGeom>
        </p:spPr>
        <p:txBody>
          <a:bodyPr spcFirstLastPara="1" wrap="square" lIns="91425" tIns="91425" rIns="91425" bIns="91425" anchor="b" anchorCtr="0">
            <a:noAutofit/>
          </a:bodyPr>
          <a:lstStyle>
            <a:lvl1pPr lvl="0" algn="r" rtl="0">
              <a:spcBef>
                <a:spcPts val="0"/>
              </a:spcBef>
              <a:spcAft>
                <a:spcPts val="0"/>
              </a:spcAft>
              <a:buSzPts val="1800"/>
              <a:buNone/>
              <a:defRPr sz="2400"/>
            </a:lvl1pPr>
            <a:lvl2pPr lvl="1" algn="r" rtl="0">
              <a:spcBef>
                <a:spcPts val="0"/>
              </a:spcBef>
              <a:spcAft>
                <a:spcPts val="0"/>
              </a:spcAft>
              <a:buSzPts val="1800"/>
              <a:buNone/>
              <a:defRPr sz="2400"/>
            </a:lvl2pPr>
            <a:lvl3pPr lvl="2" algn="r" rtl="0">
              <a:spcBef>
                <a:spcPts val="0"/>
              </a:spcBef>
              <a:spcAft>
                <a:spcPts val="0"/>
              </a:spcAft>
              <a:buSzPts val="1800"/>
              <a:buNone/>
              <a:defRPr sz="2400"/>
            </a:lvl3pPr>
            <a:lvl4pPr lvl="3" algn="r" rtl="0">
              <a:spcBef>
                <a:spcPts val="0"/>
              </a:spcBef>
              <a:spcAft>
                <a:spcPts val="0"/>
              </a:spcAft>
              <a:buSzPts val="1800"/>
              <a:buNone/>
              <a:defRPr sz="2400"/>
            </a:lvl4pPr>
            <a:lvl5pPr lvl="4" algn="r" rtl="0">
              <a:spcBef>
                <a:spcPts val="0"/>
              </a:spcBef>
              <a:spcAft>
                <a:spcPts val="0"/>
              </a:spcAft>
              <a:buSzPts val="1800"/>
              <a:buNone/>
              <a:defRPr sz="2400"/>
            </a:lvl5pPr>
            <a:lvl6pPr lvl="5" algn="r" rtl="0">
              <a:spcBef>
                <a:spcPts val="0"/>
              </a:spcBef>
              <a:spcAft>
                <a:spcPts val="0"/>
              </a:spcAft>
              <a:buSzPts val="1800"/>
              <a:buNone/>
              <a:defRPr sz="2400"/>
            </a:lvl6pPr>
            <a:lvl7pPr lvl="6" algn="r" rtl="0">
              <a:spcBef>
                <a:spcPts val="0"/>
              </a:spcBef>
              <a:spcAft>
                <a:spcPts val="0"/>
              </a:spcAft>
              <a:buSzPts val="1800"/>
              <a:buNone/>
              <a:defRPr sz="2400"/>
            </a:lvl7pPr>
            <a:lvl8pPr lvl="7" algn="r" rtl="0">
              <a:spcBef>
                <a:spcPts val="0"/>
              </a:spcBef>
              <a:spcAft>
                <a:spcPts val="0"/>
              </a:spcAft>
              <a:buSzPts val="1800"/>
              <a:buNone/>
              <a:defRPr sz="2400"/>
            </a:lvl8pPr>
            <a:lvl9pPr lvl="8" algn="r" rtl="0">
              <a:spcBef>
                <a:spcPts val="0"/>
              </a:spcBef>
              <a:spcAft>
                <a:spcPts val="0"/>
              </a:spcAft>
              <a:buSzPts val="1800"/>
              <a:buNone/>
              <a:defRPr sz="2400"/>
            </a:lvl9pPr>
          </a:lstStyle>
          <a:p>
            <a:endParaRPr/>
          </a:p>
        </p:txBody>
      </p:sp>
      <p:sp>
        <p:nvSpPr>
          <p:cNvPr id="126" name="Google Shape;126;p25"/>
          <p:cNvSpPr txBox="1">
            <a:spLocks noGrp="1"/>
          </p:cNvSpPr>
          <p:nvPr>
            <p:ph type="subTitle" idx="3"/>
          </p:nvPr>
        </p:nvSpPr>
        <p:spPr>
          <a:xfrm>
            <a:off x="1177453" y="4984400"/>
            <a:ext cx="3414400" cy="888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lvl1pPr>
            <a:lvl2pPr lvl="1" algn="r" rtl="0">
              <a:lnSpc>
                <a:spcPct val="100000"/>
              </a:lnSpc>
              <a:spcBef>
                <a:spcPts val="0"/>
              </a:spcBef>
              <a:spcAft>
                <a:spcPts val="0"/>
              </a:spcAft>
              <a:buSzPts val="1400"/>
              <a:buNone/>
              <a:defRPr/>
            </a:lvl2pPr>
            <a:lvl3pPr lvl="2" algn="r" rtl="0">
              <a:lnSpc>
                <a:spcPct val="100000"/>
              </a:lnSpc>
              <a:spcBef>
                <a:spcPts val="0"/>
              </a:spcBef>
              <a:spcAft>
                <a:spcPts val="0"/>
              </a:spcAft>
              <a:buSzPts val="1400"/>
              <a:buNone/>
              <a:defRPr/>
            </a:lvl3pPr>
            <a:lvl4pPr lvl="3" algn="r" rtl="0">
              <a:lnSpc>
                <a:spcPct val="100000"/>
              </a:lnSpc>
              <a:spcBef>
                <a:spcPts val="0"/>
              </a:spcBef>
              <a:spcAft>
                <a:spcPts val="0"/>
              </a:spcAft>
              <a:buSzPts val="1400"/>
              <a:buNone/>
              <a:defRPr/>
            </a:lvl4pPr>
            <a:lvl5pPr lvl="4" algn="r" rtl="0">
              <a:lnSpc>
                <a:spcPct val="100000"/>
              </a:lnSpc>
              <a:spcBef>
                <a:spcPts val="0"/>
              </a:spcBef>
              <a:spcAft>
                <a:spcPts val="0"/>
              </a:spcAft>
              <a:buSzPts val="1400"/>
              <a:buNone/>
              <a:defRPr/>
            </a:lvl5pPr>
            <a:lvl6pPr lvl="5" algn="r" rtl="0">
              <a:lnSpc>
                <a:spcPct val="100000"/>
              </a:lnSpc>
              <a:spcBef>
                <a:spcPts val="0"/>
              </a:spcBef>
              <a:spcAft>
                <a:spcPts val="0"/>
              </a:spcAft>
              <a:buSzPts val="1400"/>
              <a:buNone/>
              <a:defRPr/>
            </a:lvl6pPr>
            <a:lvl7pPr lvl="6" algn="r" rtl="0">
              <a:lnSpc>
                <a:spcPct val="100000"/>
              </a:lnSpc>
              <a:spcBef>
                <a:spcPts val="0"/>
              </a:spcBef>
              <a:spcAft>
                <a:spcPts val="0"/>
              </a:spcAft>
              <a:buSzPts val="1400"/>
              <a:buNone/>
              <a:defRPr/>
            </a:lvl7pPr>
            <a:lvl8pPr lvl="7" algn="r" rtl="0">
              <a:lnSpc>
                <a:spcPct val="100000"/>
              </a:lnSpc>
              <a:spcBef>
                <a:spcPts val="0"/>
              </a:spcBef>
              <a:spcAft>
                <a:spcPts val="0"/>
              </a:spcAft>
              <a:buSzPts val="1400"/>
              <a:buNone/>
              <a:defRPr/>
            </a:lvl8pPr>
            <a:lvl9pPr lvl="8" algn="r" rtl="0">
              <a:lnSpc>
                <a:spcPct val="100000"/>
              </a:lnSpc>
              <a:spcBef>
                <a:spcPts val="0"/>
              </a:spcBef>
              <a:spcAft>
                <a:spcPts val="0"/>
              </a:spcAft>
              <a:buSzPts val="1400"/>
              <a:buNone/>
              <a:defRPr/>
            </a:lvl9pPr>
          </a:lstStyle>
          <a:p>
            <a:endParaRPr/>
          </a:p>
        </p:txBody>
      </p:sp>
      <p:sp>
        <p:nvSpPr>
          <p:cNvPr id="127" name="Google Shape;127;p25"/>
          <p:cNvSpPr/>
          <p:nvPr/>
        </p:nvSpPr>
        <p:spPr>
          <a:xfrm rot="5400000" flipH="1">
            <a:off x="5651317" y="-33"/>
            <a:ext cx="6940532" cy="6858044"/>
          </a:xfrm>
          <a:custGeom>
            <a:avLst/>
            <a:gdLst/>
            <a:ahLst/>
            <a:cxnLst/>
            <a:rect l="l" t="t" r="r" b="b"/>
            <a:pathLst>
              <a:path w="62180" h="61441" extrusionOk="0">
                <a:moveTo>
                  <a:pt x="1" y="0"/>
                </a:moveTo>
                <a:cubicBezTo>
                  <a:pt x="3843" y="8483"/>
                  <a:pt x="12381" y="17218"/>
                  <a:pt x="21823" y="20317"/>
                </a:cubicBezTo>
                <a:cubicBezTo>
                  <a:pt x="24946" y="21342"/>
                  <a:pt x="27882" y="21656"/>
                  <a:pt x="30616" y="21656"/>
                </a:cubicBezTo>
                <a:cubicBezTo>
                  <a:pt x="34940" y="21656"/>
                  <a:pt x="38759" y="20870"/>
                  <a:pt x="42013" y="20870"/>
                </a:cubicBezTo>
                <a:cubicBezTo>
                  <a:pt x="44689" y="20870"/>
                  <a:pt x="46984" y="21401"/>
                  <a:pt x="48864" y="23337"/>
                </a:cubicBezTo>
                <a:cubicBezTo>
                  <a:pt x="55041" y="29693"/>
                  <a:pt x="46293" y="40450"/>
                  <a:pt x="50923" y="50654"/>
                </a:cubicBezTo>
                <a:cubicBezTo>
                  <a:pt x="52882" y="54969"/>
                  <a:pt x="56991" y="58649"/>
                  <a:pt x="62180" y="61441"/>
                </a:cubicBezTo>
                <a:lnTo>
                  <a:pt x="62180" y="0"/>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r"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28" name="Google Shape;128;p25"/>
          <p:cNvSpPr txBox="1">
            <a:spLocks noGrp="1"/>
          </p:cNvSpPr>
          <p:nvPr>
            <p:ph type="title" idx="4"/>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40152550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 Six Columns">
  <p:cSld name="Title + Six Columns">
    <p:bg>
      <p:bgPr>
        <a:solidFill>
          <a:schemeClr val="accent5"/>
        </a:solidFill>
        <a:effectLst/>
      </p:bgPr>
    </p:bg>
    <p:spTree>
      <p:nvGrpSpPr>
        <p:cNvPr id="1" name="Shape 129"/>
        <p:cNvGrpSpPr/>
        <p:nvPr/>
      </p:nvGrpSpPr>
      <p:grpSpPr>
        <a:xfrm>
          <a:off x="0" y="0"/>
          <a:ext cx="0" cy="0"/>
          <a:chOff x="0" y="0"/>
          <a:chExt cx="0" cy="0"/>
        </a:xfrm>
      </p:grpSpPr>
      <p:sp>
        <p:nvSpPr>
          <p:cNvPr id="130" name="Google Shape;130;p26"/>
          <p:cNvSpPr txBox="1">
            <a:spLocks noGrp="1"/>
          </p:cNvSpPr>
          <p:nvPr>
            <p:ph type="title"/>
          </p:nvPr>
        </p:nvSpPr>
        <p:spPr>
          <a:xfrm>
            <a:off x="1235061" y="2165600"/>
            <a:ext cx="27432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31" name="Google Shape;131;p26"/>
          <p:cNvSpPr txBox="1">
            <a:spLocks noGrp="1"/>
          </p:cNvSpPr>
          <p:nvPr>
            <p:ph type="subTitle" idx="1"/>
          </p:nvPr>
        </p:nvSpPr>
        <p:spPr>
          <a:xfrm>
            <a:off x="1235061" y="2934500"/>
            <a:ext cx="27432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2" name="Google Shape;132;p26"/>
          <p:cNvSpPr txBox="1">
            <a:spLocks noGrp="1"/>
          </p:cNvSpPr>
          <p:nvPr>
            <p:ph type="title" idx="2"/>
          </p:nvPr>
        </p:nvSpPr>
        <p:spPr>
          <a:xfrm>
            <a:off x="4724400" y="2165600"/>
            <a:ext cx="27432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33" name="Google Shape;133;p26"/>
          <p:cNvSpPr txBox="1">
            <a:spLocks noGrp="1"/>
          </p:cNvSpPr>
          <p:nvPr>
            <p:ph type="subTitle" idx="3"/>
          </p:nvPr>
        </p:nvSpPr>
        <p:spPr>
          <a:xfrm>
            <a:off x="4724400" y="2934500"/>
            <a:ext cx="27432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4" name="Google Shape;134;p26"/>
          <p:cNvSpPr txBox="1">
            <a:spLocks noGrp="1"/>
          </p:cNvSpPr>
          <p:nvPr>
            <p:ph type="title" idx="4"/>
          </p:nvPr>
        </p:nvSpPr>
        <p:spPr>
          <a:xfrm>
            <a:off x="8213739" y="2165600"/>
            <a:ext cx="27432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35" name="Google Shape;135;p26"/>
          <p:cNvSpPr txBox="1">
            <a:spLocks noGrp="1"/>
          </p:cNvSpPr>
          <p:nvPr>
            <p:ph type="subTitle" idx="5"/>
          </p:nvPr>
        </p:nvSpPr>
        <p:spPr>
          <a:xfrm>
            <a:off x="8213739" y="2934500"/>
            <a:ext cx="27432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6" name="Google Shape;136;p26"/>
          <p:cNvSpPr txBox="1">
            <a:spLocks noGrp="1"/>
          </p:cNvSpPr>
          <p:nvPr>
            <p:ph type="title" idx="6"/>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137" name="Google Shape;137;p26"/>
          <p:cNvSpPr txBox="1">
            <a:spLocks noGrp="1"/>
          </p:cNvSpPr>
          <p:nvPr>
            <p:ph type="title" idx="7"/>
          </p:nvPr>
        </p:nvSpPr>
        <p:spPr>
          <a:xfrm>
            <a:off x="1235061" y="4215533"/>
            <a:ext cx="27432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38" name="Google Shape;138;p26"/>
          <p:cNvSpPr txBox="1">
            <a:spLocks noGrp="1"/>
          </p:cNvSpPr>
          <p:nvPr>
            <p:ph type="subTitle" idx="8"/>
          </p:nvPr>
        </p:nvSpPr>
        <p:spPr>
          <a:xfrm>
            <a:off x="1235061" y="4984433"/>
            <a:ext cx="27432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39" name="Google Shape;139;p26"/>
          <p:cNvSpPr txBox="1">
            <a:spLocks noGrp="1"/>
          </p:cNvSpPr>
          <p:nvPr>
            <p:ph type="title" idx="9"/>
          </p:nvPr>
        </p:nvSpPr>
        <p:spPr>
          <a:xfrm>
            <a:off x="4724400" y="4215533"/>
            <a:ext cx="27432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40" name="Google Shape;140;p26"/>
          <p:cNvSpPr txBox="1">
            <a:spLocks noGrp="1"/>
          </p:cNvSpPr>
          <p:nvPr>
            <p:ph type="subTitle" idx="13"/>
          </p:nvPr>
        </p:nvSpPr>
        <p:spPr>
          <a:xfrm>
            <a:off x="4724400" y="4984433"/>
            <a:ext cx="27432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41" name="Google Shape;141;p26"/>
          <p:cNvSpPr txBox="1">
            <a:spLocks noGrp="1"/>
          </p:cNvSpPr>
          <p:nvPr>
            <p:ph type="title" idx="14"/>
          </p:nvPr>
        </p:nvSpPr>
        <p:spPr>
          <a:xfrm>
            <a:off x="8213739" y="4215533"/>
            <a:ext cx="2743200" cy="768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42" name="Google Shape;142;p26"/>
          <p:cNvSpPr txBox="1">
            <a:spLocks noGrp="1"/>
          </p:cNvSpPr>
          <p:nvPr>
            <p:ph type="subTitle" idx="15"/>
          </p:nvPr>
        </p:nvSpPr>
        <p:spPr>
          <a:xfrm>
            <a:off x="8213739" y="4984433"/>
            <a:ext cx="2743200" cy="88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75178154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hanks + credits">
  <p:cSld name="Thanks + credits">
    <p:bg>
      <p:bgPr>
        <a:solidFill>
          <a:schemeClr val="accent5"/>
        </a:solidFill>
        <a:effectLst/>
      </p:bgPr>
    </p:bg>
    <p:spTree>
      <p:nvGrpSpPr>
        <p:cNvPr id="1" name="Shape 143"/>
        <p:cNvGrpSpPr/>
        <p:nvPr/>
      </p:nvGrpSpPr>
      <p:grpSpPr>
        <a:xfrm>
          <a:off x="0" y="0"/>
          <a:ext cx="0" cy="0"/>
          <a:chOff x="0" y="0"/>
          <a:chExt cx="0" cy="0"/>
        </a:xfrm>
      </p:grpSpPr>
      <p:sp>
        <p:nvSpPr>
          <p:cNvPr id="144" name="Google Shape;144;p27"/>
          <p:cNvSpPr/>
          <p:nvPr/>
        </p:nvSpPr>
        <p:spPr>
          <a:xfrm>
            <a:off x="3810400" y="641902"/>
            <a:ext cx="8381656" cy="6216143"/>
          </a:xfrm>
          <a:custGeom>
            <a:avLst/>
            <a:gdLst/>
            <a:ahLst/>
            <a:cxnLst/>
            <a:rect l="l" t="t" r="r" b="b"/>
            <a:pathLst>
              <a:path w="80518" h="48322" extrusionOk="0">
                <a:moveTo>
                  <a:pt x="80517" y="0"/>
                </a:moveTo>
                <a:cubicBezTo>
                  <a:pt x="79941" y="413"/>
                  <a:pt x="79375" y="840"/>
                  <a:pt x="78813" y="1267"/>
                </a:cubicBezTo>
                <a:cubicBezTo>
                  <a:pt x="70060" y="7913"/>
                  <a:pt x="60702" y="15240"/>
                  <a:pt x="49717" y="15495"/>
                </a:cubicBezTo>
                <a:cubicBezTo>
                  <a:pt x="49520" y="15500"/>
                  <a:pt x="49324" y="15502"/>
                  <a:pt x="49128" y="15502"/>
                </a:cubicBezTo>
                <a:cubicBezTo>
                  <a:pt x="44580" y="15502"/>
                  <a:pt x="40092" y="14340"/>
                  <a:pt x="35541" y="14137"/>
                </a:cubicBezTo>
                <a:cubicBezTo>
                  <a:pt x="35173" y="14120"/>
                  <a:pt x="34802" y="14112"/>
                  <a:pt x="34429" y="14112"/>
                </a:cubicBezTo>
                <a:cubicBezTo>
                  <a:pt x="29998" y="14112"/>
                  <a:pt x="25340" y="15317"/>
                  <a:pt x="22633" y="18763"/>
                </a:cubicBezTo>
                <a:cubicBezTo>
                  <a:pt x="18522" y="23996"/>
                  <a:pt x="20554" y="31966"/>
                  <a:pt x="17319" y="37782"/>
                </a:cubicBezTo>
                <a:cubicBezTo>
                  <a:pt x="15764" y="40576"/>
                  <a:pt x="13121" y="42605"/>
                  <a:pt x="10352" y="44207"/>
                </a:cubicBezTo>
                <a:cubicBezTo>
                  <a:pt x="7126" y="46073"/>
                  <a:pt x="3625" y="47453"/>
                  <a:pt x="0" y="48321"/>
                </a:cubicBezTo>
                <a:lnTo>
                  <a:pt x="80517" y="48322"/>
                </a:lnTo>
                <a:lnTo>
                  <a:pt x="80517" y="0"/>
                </a:lnTo>
                <a:close/>
              </a:path>
            </a:pathLst>
          </a:custGeom>
          <a:solidFill>
            <a:schemeClr val="l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5" name="Google Shape;145;p27"/>
          <p:cNvSpPr txBox="1">
            <a:spLocks noGrp="1"/>
          </p:cNvSpPr>
          <p:nvPr>
            <p:ph type="body" idx="1"/>
          </p:nvPr>
        </p:nvSpPr>
        <p:spPr>
          <a:xfrm>
            <a:off x="1010767" y="2487267"/>
            <a:ext cx="4774400" cy="1996800"/>
          </a:xfrm>
          <a:prstGeom prst="rect">
            <a:avLst/>
          </a:prstGeom>
        </p:spPr>
        <p:txBody>
          <a:bodyPr spcFirstLastPara="1" wrap="square" lIns="91425" tIns="91425" rIns="91425" bIns="91425" anchor="t" anchorCtr="0">
            <a:noAutofit/>
          </a:bodyPr>
          <a:lstStyle>
            <a:lvl1pPr marL="609585" lvl="0" indent="-440256" rtl="0">
              <a:spcBef>
                <a:spcPts val="0"/>
              </a:spcBef>
              <a:spcAft>
                <a:spcPts val="0"/>
              </a:spcAft>
              <a:buSzPts val="1600"/>
              <a:buChar char="●"/>
              <a:defRPr sz="2133"/>
            </a:lvl1pPr>
            <a:lvl2pPr marL="1219170" lvl="1" indent="-440256" rtl="0">
              <a:spcBef>
                <a:spcPts val="2133"/>
              </a:spcBef>
              <a:spcAft>
                <a:spcPts val="0"/>
              </a:spcAft>
              <a:buSzPts val="1600"/>
              <a:buChar char="○"/>
              <a:defRPr sz="2133"/>
            </a:lvl2pPr>
            <a:lvl3pPr marL="1828754" lvl="2" indent="-440256" rtl="0">
              <a:spcBef>
                <a:spcPts val="2133"/>
              </a:spcBef>
              <a:spcAft>
                <a:spcPts val="0"/>
              </a:spcAft>
              <a:buSzPts val="1600"/>
              <a:buChar char="■"/>
              <a:defRPr sz="2133"/>
            </a:lvl3pPr>
            <a:lvl4pPr marL="2438339" lvl="3" indent="-440256" rtl="0">
              <a:spcBef>
                <a:spcPts val="2133"/>
              </a:spcBef>
              <a:spcAft>
                <a:spcPts val="0"/>
              </a:spcAft>
              <a:buSzPts val="1600"/>
              <a:buChar char="●"/>
              <a:defRPr sz="2133"/>
            </a:lvl4pPr>
            <a:lvl5pPr marL="3047924" lvl="4" indent="-440256" rtl="0">
              <a:spcBef>
                <a:spcPts val="2133"/>
              </a:spcBef>
              <a:spcAft>
                <a:spcPts val="0"/>
              </a:spcAft>
              <a:buSzPts val="1600"/>
              <a:buChar char="○"/>
              <a:defRPr sz="2133"/>
            </a:lvl5pPr>
            <a:lvl6pPr marL="3657509" lvl="5" indent="-440256" rtl="0">
              <a:spcBef>
                <a:spcPts val="2133"/>
              </a:spcBef>
              <a:spcAft>
                <a:spcPts val="0"/>
              </a:spcAft>
              <a:buSzPts val="1600"/>
              <a:buChar char="■"/>
              <a:defRPr sz="2133"/>
            </a:lvl6pPr>
            <a:lvl7pPr marL="4267093" lvl="6" indent="-440256" rtl="0">
              <a:spcBef>
                <a:spcPts val="2133"/>
              </a:spcBef>
              <a:spcAft>
                <a:spcPts val="0"/>
              </a:spcAft>
              <a:buSzPts val="1600"/>
              <a:buChar char="●"/>
              <a:defRPr sz="2133"/>
            </a:lvl7pPr>
            <a:lvl8pPr marL="4876678" lvl="7" indent="-440256" rtl="0">
              <a:spcBef>
                <a:spcPts val="2133"/>
              </a:spcBef>
              <a:spcAft>
                <a:spcPts val="0"/>
              </a:spcAft>
              <a:buSzPts val="1600"/>
              <a:buChar char="○"/>
              <a:defRPr sz="2133"/>
            </a:lvl8pPr>
            <a:lvl9pPr marL="5486263" lvl="8" indent="-440256" rtl="0">
              <a:spcBef>
                <a:spcPts val="2133"/>
              </a:spcBef>
              <a:spcAft>
                <a:spcPts val="2133"/>
              </a:spcAft>
              <a:buSzPts val="1600"/>
              <a:buChar char="■"/>
              <a:defRPr sz="2133"/>
            </a:lvl9pPr>
          </a:lstStyle>
          <a:p>
            <a:endParaRPr/>
          </a:p>
        </p:txBody>
      </p:sp>
      <p:sp>
        <p:nvSpPr>
          <p:cNvPr id="146" name="Google Shape;146;p27"/>
          <p:cNvSpPr txBox="1">
            <a:spLocks noGrp="1"/>
          </p:cNvSpPr>
          <p:nvPr>
            <p:ph type="title"/>
          </p:nvPr>
        </p:nvSpPr>
        <p:spPr>
          <a:xfrm>
            <a:off x="1022100" y="743500"/>
            <a:ext cx="6423200" cy="1630800"/>
          </a:xfrm>
          <a:prstGeom prst="rect">
            <a:avLst/>
          </a:prstGeom>
        </p:spPr>
        <p:txBody>
          <a:bodyPr spcFirstLastPara="1" wrap="square" lIns="91425" tIns="91425" rIns="91425" bIns="91425" anchor="b" anchorCtr="0">
            <a:noAutofit/>
          </a:bodyPr>
          <a:lstStyle>
            <a:lvl1pPr lvl="0" rtl="0">
              <a:spcBef>
                <a:spcPts val="0"/>
              </a:spcBef>
              <a:spcAft>
                <a:spcPts val="0"/>
              </a:spcAft>
              <a:buSzPts val="4800"/>
              <a:buNone/>
              <a:defRPr sz="6400"/>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147" name="Google Shape;147;p27"/>
          <p:cNvSpPr txBox="1"/>
          <p:nvPr/>
        </p:nvSpPr>
        <p:spPr>
          <a:xfrm>
            <a:off x="1022100" y="4393833"/>
            <a:ext cx="4369200" cy="948800"/>
          </a:xfrm>
          <a:prstGeom prst="rect">
            <a:avLst/>
          </a:prstGeom>
          <a:noFill/>
          <a:ln>
            <a:noFill/>
          </a:ln>
        </p:spPr>
        <p:txBody>
          <a:bodyPr spcFirstLastPara="1" wrap="square" lIns="121900" tIns="121900" rIns="121900" bIns="121900" anchor="t"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r>
              <a:rPr kumimoji="0" lang="en" sz="1467" b="0" i="0" u="none" strike="noStrike" kern="0" cap="none" spc="0" normalizeH="0" baseline="0" noProof="0">
                <a:ln>
                  <a:noFill/>
                </a:ln>
                <a:solidFill>
                  <a:srgbClr val="5B3CA2"/>
                </a:solidFill>
                <a:effectLst/>
                <a:uLnTx/>
                <a:uFillTx/>
                <a:latin typeface="Raleway"/>
                <a:ea typeface="Raleway"/>
                <a:cs typeface="Raleway"/>
                <a:sym typeface="Raleway"/>
              </a:rPr>
              <a:t>CREDITS: This presentation template was created by Slidesgo, including icons by Flaticon, infographics &amp; images by Freepik and illustrations by </a:t>
            </a:r>
            <a:r>
              <a:rPr kumimoji="0" lang="en" sz="1467" b="0" i="0" u="none" strike="noStrike" kern="0" cap="none" spc="0" normalizeH="0" baseline="0" noProof="0">
                <a:ln>
                  <a:noFill/>
                </a:ln>
                <a:solidFill>
                  <a:srgbClr val="5B3CA2"/>
                </a:solidFill>
                <a:effectLst/>
                <a:uLnTx/>
                <a:uFill>
                  <a:noFill/>
                </a:uFill>
                <a:latin typeface="Raleway"/>
                <a:ea typeface="Raleway"/>
                <a:cs typeface="Raleway"/>
                <a:sym typeface="Raleway"/>
                <a:hlinkClick r:id="rId2"/>
              </a:rPr>
              <a:t>Stories</a:t>
            </a:r>
            <a:r>
              <a:rPr kumimoji="0" lang="en" sz="1467" b="0" i="0" u="none" strike="noStrike" kern="0" cap="none" spc="0" normalizeH="0" baseline="0" noProof="0">
                <a:ln>
                  <a:noFill/>
                </a:ln>
                <a:solidFill>
                  <a:srgbClr val="5B3CA2"/>
                </a:solidFill>
                <a:effectLst/>
                <a:uLnTx/>
                <a:uFillTx/>
                <a:latin typeface="Raleway"/>
                <a:ea typeface="Raleway"/>
                <a:cs typeface="Raleway"/>
                <a:sym typeface="Raleway"/>
              </a:rPr>
              <a:t> </a:t>
            </a:r>
            <a:endParaRPr kumimoji="0" sz="1467" b="0" i="0" u="none" strike="noStrike" kern="0" cap="none" spc="0" normalizeH="0" baseline="0" noProof="0">
              <a:ln>
                <a:noFill/>
              </a:ln>
              <a:solidFill>
                <a:srgbClr val="5B3CA2"/>
              </a:solidFill>
              <a:effectLst/>
              <a:uLnTx/>
              <a:uFillTx/>
              <a:latin typeface="Raleway"/>
              <a:ea typeface="Raleway"/>
              <a:cs typeface="Raleway"/>
              <a:sym typeface="Raleway"/>
            </a:endParaRPr>
          </a:p>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467" b="0" i="0" u="none" strike="noStrike" kern="0" cap="none" spc="0" normalizeH="0" baseline="0" noProof="0">
              <a:ln>
                <a:noFill/>
              </a:ln>
              <a:solidFill>
                <a:srgbClr val="5B3CA2"/>
              </a:solidFill>
              <a:effectLst/>
              <a:uLnTx/>
              <a:uFillTx/>
              <a:latin typeface="Raleway"/>
              <a:ea typeface="Raleway"/>
              <a:cs typeface="Raleway"/>
              <a:sym typeface="Raleway"/>
            </a:endParaRPr>
          </a:p>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467" b="0" i="0" u="none" strike="noStrike" kern="0" cap="none" spc="0" normalizeH="0" baseline="0" noProof="0">
              <a:ln>
                <a:noFill/>
              </a:ln>
              <a:solidFill>
                <a:srgbClr val="5B3CA2"/>
              </a:solidFill>
              <a:effectLst/>
              <a:uLnTx/>
              <a:uFillTx/>
              <a:latin typeface="Raleway"/>
              <a:ea typeface="Raleway"/>
              <a:cs typeface="Raleway"/>
              <a:sym typeface="Raleway"/>
            </a:endParaRPr>
          </a:p>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467" b="0" i="0" u="none" strike="noStrike" kern="0" cap="none" spc="0" normalizeH="0" baseline="0" noProof="0">
              <a:ln>
                <a:noFill/>
              </a:ln>
              <a:solidFill>
                <a:srgbClr val="5B3CA2"/>
              </a:solidFill>
              <a:effectLst/>
              <a:uLnTx/>
              <a:uFillTx/>
              <a:latin typeface="Raleway"/>
              <a:ea typeface="Raleway"/>
              <a:cs typeface="Raleway"/>
              <a:sym typeface="Raleway"/>
            </a:endParaRPr>
          </a:p>
        </p:txBody>
      </p:sp>
    </p:spTree>
    <p:extLst>
      <p:ext uri="{BB962C8B-B14F-4D97-AF65-F5344CB8AC3E}">
        <p14:creationId xmlns:p14="http://schemas.microsoft.com/office/powerpoint/2010/main" val="38303115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itle + Bullet points">
  <p:cSld name="Title + Bullet points">
    <p:bg>
      <p:bgPr>
        <a:solidFill>
          <a:srgbClr val="FFFFFF"/>
        </a:solidFill>
        <a:effectLst/>
      </p:bgPr>
    </p:bg>
    <p:spTree>
      <p:nvGrpSpPr>
        <p:cNvPr id="1" name="Shape 148"/>
        <p:cNvGrpSpPr/>
        <p:nvPr/>
      </p:nvGrpSpPr>
      <p:grpSpPr>
        <a:xfrm>
          <a:off x="0" y="0"/>
          <a:ext cx="0" cy="0"/>
          <a:chOff x="0" y="0"/>
          <a:chExt cx="0" cy="0"/>
        </a:xfrm>
      </p:grpSpPr>
      <p:sp>
        <p:nvSpPr>
          <p:cNvPr id="149" name="Google Shape;149;p28"/>
          <p:cNvSpPr txBox="1">
            <a:spLocks noGrp="1"/>
          </p:cNvSpPr>
          <p:nvPr>
            <p:ph type="body" idx="1"/>
          </p:nvPr>
        </p:nvSpPr>
        <p:spPr>
          <a:xfrm>
            <a:off x="1133084" y="1418033"/>
            <a:ext cx="4659600" cy="42672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150" name="Google Shape;150;p28"/>
          <p:cNvSpPr txBox="1">
            <a:spLocks noGrp="1"/>
          </p:cNvSpPr>
          <p:nvPr>
            <p:ph type="body" idx="2"/>
          </p:nvPr>
        </p:nvSpPr>
        <p:spPr>
          <a:xfrm>
            <a:off x="6399304" y="1418033"/>
            <a:ext cx="4659600" cy="42672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151" name="Google Shape;151;p28"/>
          <p:cNvSpPr/>
          <p:nvPr/>
        </p:nvSpPr>
        <p:spPr>
          <a:xfrm flipH="1">
            <a:off x="-29877" y="-29329"/>
            <a:ext cx="6133168" cy="1986545"/>
          </a:xfrm>
          <a:custGeom>
            <a:avLst/>
            <a:gdLst/>
            <a:ahLst/>
            <a:cxnLst/>
            <a:rect l="l" t="t" r="r" b="b"/>
            <a:pathLst>
              <a:path w="48393" h="15675" extrusionOk="0">
                <a:moveTo>
                  <a:pt x="1" y="1"/>
                </a:moveTo>
                <a:cubicBezTo>
                  <a:pt x="1534" y="2117"/>
                  <a:pt x="5123" y="5936"/>
                  <a:pt x="11061" y="5936"/>
                </a:cubicBezTo>
                <a:cubicBezTo>
                  <a:pt x="11995" y="5936"/>
                  <a:pt x="12986" y="5841"/>
                  <a:pt x="14037" y="5631"/>
                </a:cubicBezTo>
                <a:cubicBezTo>
                  <a:pt x="19915" y="4456"/>
                  <a:pt x="24362" y="3414"/>
                  <a:pt x="27594" y="3414"/>
                </a:cubicBezTo>
                <a:cubicBezTo>
                  <a:pt x="30022" y="3414"/>
                  <a:pt x="31764" y="4002"/>
                  <a:pt x="32912" y="5563"/>
                </a:cubicBezTo>
                <a:cubicBezTo>
                  <a:pt x="35581" y="9191"/>
                  <a:pt x="37501" y="12376"/>
                  <a:pt x="42208" y="12376"/>
                </a:cubicBezTo>
                <a:cubicBezTo>
                  <a:pt x="42221" y="12376"/>
                  <a:pt x="42234" y="12376"/>
                  <a:pt x="42247" y="12376"/>
                </a:cubicBezTo>
                <a:cubicBezTo>
                  <a:pt x="42264" y="12376"/>
                  <a:pt x="42281" y="12375"/>
                  <a:pt x="42297" y="12375"/>
                </a:cubicBezTo>
                <a:cubicBezTo>
                  <a:pt x="45650" y="12375"/>
                  <a:pt x="47235" y="13706"/>
                  <a:pt x="48392" y="15674"/>
                </a:cubicBezTo>
                <a:lnTo>
                  <a:pt x="48392"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52" name="Google Shape;152;p28"/>
          <p:cNvSpPr txBox="1">
            <a:spLocks noGrp="1"/>
          </p:cNvSpPr>
          <p:nvPr>
            <p:ph type="title"/>
          </p:nvPr>
        </p:nvSpPr>
        <p:spPr>
          <a:xfrm>
            <a:off x="4724800" y="641900"/>
            <a:ext cx="6423200" cy="763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13213564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Title + Bullet points 1">
  <p:cSld name="Title + Bullet points 1">
    <p:bg>
      <p:bgPr>
        <a:solidFill>
          <a:srgbClr val="FFFFFF"/>
        </a:solidFill>
        <a:effectLst/>
      </p:bgPr>
    </p:bg>
    <p:spTree>
      <p:nvGrpSpPr>
        <p:cNvPr id="1" name="Shape 153"/>
        <p:cNvGrpSpPr/>
        <p:nvPr/>
      </p:nvGrpSpPr>
      <p:grpSpPr>
        <a:xfrm>
          <a:off x="0" y="0"/>
          <a:ext cx="0" cy="0"/>
          <a:chOff x="0" y="0"/>
          <a:chExt cx="0" cy="0"/>
        </a:xfrm>
      </p:grpSpPr>
      <p:sp>
        <p:nvSpPr>
          <p:cNvPr id="154" name="Google Shape;154;p29"/>
          <p:cNvSpPr txBox="1">
            <a:spLocks noGrp="1"/>
          </p:cNvSpPr>
          <p:nvPr>
            <p:ph type="body" idx="1"/>
          </p:nvPr>
        </p:nvSpPr>
        <p:spPr>
          <a:xfrm>
            <a:off x="1133084" y="1418033"/>
            <a:ext cx="4659600" cy="42672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SzPts val="1400"/>
              <a:buChar char="●"/>
              <a:defRPr sz="1867"/>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155" name="Google Shape;155;p29"/>
          <p:cNvSpPr txBox="1">
            <a:spLocks noGrp="1"/>
          </p:cNvSpPr>
          <p:nvPr>
            <p:ph type="title"/>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156" name="Google Shape;156;p29"/>
          <p:cNvSpPr/>
          <p:nvPr/>
        </p:nvSpPr>
        <p:spPr>
          <a:xfrm>
            <a:off x="6071839" y="-12931"/>
            <a:ext cx="6133168" cy="1986545"/>
          </a:xfrm>
          <a:custGeom>
            <a:avLst/>
            <a:gdLst/>
            <a:ahLst/>
            <a:cxnLst/>
            <a:rect l="l" t="t" r="r" b="b"/>
            <a:pathLst>
              <a:path w="48393" h="15675" extrusionOk="0">
                <a:moveTo>
                  <a:pt x="1" y="1"/>
                </a:moveTo>
                <a:cubicBezTo>
                  <a:pt x="1534" y="2117"/>
                  <a:pt x="5123" y="5936"/>
                  <a:pt x="11061" y="5936"/>
                </a:cubicBezTo>
                <a:cubicBezTo>
                  <a:pt x="11995" y="5936"/>
                  <a:pt x="12986" y="5841"/>
                  <a:pt x="14037" y="5631"/>
                </a:cubicBezTo>
                <a:cubicBezTo>
                  <a:pt x="19915" y="4456"/>
                  <a:pt x="24362" y="3414"/>
                  <a:pt x="27594" y="3414"/>
                </a:cubicBezTo>
                <a:cubicBezTo>
                  <a:pt x="30022" y="3414"/>
                  <a:pt x="31764" y="4002"/>
                  <a:pt x="32912" y="5563"/>
                </a:cubicBezTo>
                <a:cubicBezTo>
                  <a:pt x="35581" y="9191"/>
                  <a:pt x="37501" y="12376"/>
                  <a:pt x="42208" y="12376"/>
                </a:cubicBezTo>
                <a:cubicBezTo>
                  <a:pt x="42221" y="12376"/>
                  <a:pt x="42234" y="12376"/>
                  <a:pt x="42247" y="12376"/>
                </a:cubicBezTo>
                <a:cubicBezTo>
                  <a:pt x="42264" y="12376"/>
                  <a:pt x="42281" y="12375"/>
                  <a:pt x="42297" y="12375"/>
                </a:cubicBezTo>
                <a:cubicBezTo>
                  <a:pt x="45650" y="12375"/>
                  <a:pt x="47235" y="13706"/>
                  <a:pt x="48392" y="15674"/>
                </a:cubicBezTo>
                <a:lnTo>
                  <a:pt x="48392"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892773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8"/>
        <p:cNvGrpSpPr/>
        <p:nvPr/>
      </p:nvGrpSpPr>
      <p:grpSpPr>
        <a:xfrm>
          <a:off x="0" y="0"/>
          <a:ext cx="0" cy="0"/>
          <a:chOff x="0" y="0"/>
          <a:chExt cx="0" cy="0"/>
        </a:xfrm>
      </p:grpSpPr>
      <p:sp>
        <p:nvSpPr>
          <p:cNvPr id="29" name="Google Shape;29;p6"/>
          <p:cNvSpPr/>
          <p:nvPr/>
        </p:nvSpPr>
        <p:spPr>
          <a:xfrm rot="-5400000" flipH="1">
            <a:off x="-2631105" y="2226940"/>
            <a:ext cx="7043117" cy="2222505"/>
          </a:xfrm>
          <a:custGeom>
            <a:avLst/>
            <a:gdLst/>
            <a:ahLst/>
            <a:cxnLst/>
            <a:rect l="l" t="t" r="r" b="b"/>
            <a:pathLst>
              <a:path w="48393" h="15675" extrusionOk="0">
                <a:moveTo>
                  <a:pt x="1" y="1"/>
                </a:moveTo>
                <a:cubicBezTo>
                  <a:pt x="1534" y="2117"/>
                  <a:pt x="5123" y="5936"/>
                  <a:pt x="11061" y="5936"/>
                </a:cubicBezTo>
                <a:cubicBezTo>
                  <a:pt x="11995" y="5936"/>
                  <a:pt x="12986" y="5841"/>
                  <a:pt x="14037" y="5631"/>
                </a:cubicBezTo>
                <a:cubicBezTo>
                  <a:pt x="19915" y="4456"/>
                  <a:pt x="24362" y="3414"/>
                  <a:pt x="27594" y="3414"/>
                </a:cubicBezTo>
                <a:cubicBezTo>
                  <a:pt x="30022" y="3414"/>
                  <a:pt x="31764" y="4002"/>
                  <a:pt x="32912" y="5563"/>
                </a:cubicBezTo>
                <a:cubicBezTo>
                  <a:pt x="35581" y="9191"/>
                  <a:pt x="37501" y="12376"/>
                  <a:pt x="42208" y="12376"/>
                </a:cubicBezTo>
                <a:cubicBezTo>
                  <a:pt x="42221" y="12376"/>
                  <a:pt x="42234" y="12376"/>
                  <a:pt x="42247" y="12376"/>
                </a:cubicBezTo>
                <a:cubicBezTo>
                  <a:pt x="42264" y="12376"/>
                  <a:pt x="42281" y="12375"/>
                  <a:pt x="42297" y="12375"/>
                </a:cubicBezTo>
                <a:cubicBezTo>
                  <a:pt x="45650" y="12375"/>
                  <a:pt x="47235" y="13706"/>
                  <a:pt x="48392" y="15674"/>
                </a:cubicBezTo>
                <a:lnTo>
                  <a:pt x="48392"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30" name="Google Shape;30;p6"/>
          <p:cNvSpPr txBox="1">
            <a:spLocks noGrp="1"/>
          </p:cNvSpPr>
          <p:nvPr>
            <p:ph type="title"/>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10843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bg>
      <p:bgPr>
        <a:solidFill>
          <a:schemeClr val="accent5"/>
        </a:soli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body" idx="1"/>
          </p:nvPr>
        </p:nvSpPr>
        <p:spPr>
          <a:xfrm>
            <a:off x="6711700" y="2400800"/>
            <a:ext cx="4394800" cy="2869200"/>
          </a:xfrm>
          <a:prstGeom prst="rect">
            <a:avLst/>
          </a:prstGeom>
        </p:spPr>
        <p:txBody>
          <a:bodyPr spcFirstLastPara="1" wrap="square" lIns="91425" tIns="91425" rIns="91425" bIns="91425" anchor="t" anchorCtr="0">
            <a:noAutofit/>
          </a:bodyPr>
          <a:lstStyle>
            <a:lvl1pPr marL="609585" lvl="0" indent="-440256">
              <a:spcBef>
                <a:spcPts val="0"/>
              </a:spcBef>
              <a:spcAft>
                <a:spcPts val="0"/>
              </a:spcAft>
              <a:buSzPts val="1600"/>
              <a:buChar char="●"/>
              <a:defRPr sz="2133"/>
            </a:lvl1pPr>
            <a:lvl2pPr marL="1219170" lvl="1" indent="-440256">
              <a:spcBef>
                <a:spcPts val="2133"/>
              </a:spcBef>
              <a:spcAft>
                <a:spcPts val="0"/>
              </a:spcAft>
              <a:buSzPts val="1600"/>
              <a:buChar char="○"/>
              <a:defRPr sz="2133"/>
            </a:lvl2pPr>
            <a:lvl3pPr marL="1828754" lvl="2" indent="-440256">
              <a:spcBef>
                <a:spcPts val="2133"/>
              </a:spcBef>
              <a:spcAft>
                <a:spcPts val="0"/>
              </a:spcAft>
              <a:buSzPts val="1600"/>
              <a:buChar char="■"/>
              <a:defRPr sz="2133"/>
            </a:lvl3pPr>
            <a:lvl4pPr marL="2438339" lvl="3" indent="-440256">
              <a:spcBef>
                <a:spcPts val="2133"/>
              </a:spcBef>
              <a:spcAft>
                <a:spcPts val="0"/>
              </a:spcAft>
              <a:buSzPts val="1600"/>
              <a:buChar char="●"/>
              <a:defRPr sz="2133"/>
            </a:lvl4pPr>
            <a:lvl5pPr marL="3047924" lvl="4" indent="-440256">
              <a:spcBef>
                <a:spcPts val="2133"/>
              </a:spcBef>
              <a:spcAft>
                <a:spcPts val="0"/>
              </a:spcAft>
              <a:buSzPts val="1600"/>
              <a:buChar char="○"/>
              <a:defRPr sz="2133"/>
            </a:lvl5pPr>
            <a:lvl6pPr marL="3657509" lvl="5" indent="-440256">
              <a:spcBef>
                <a:spcPts val="2133"/>
              </a:spcBef>
              <a:spcAft>
                <a:spcPts val="0"/>
              </a:spcAft>
              <a:buSzPts val="1600"/>
              <a:buChar char="■"/>
              <a:defRPr sz="2133"/>
            </a:lvl6pPr>
            <a:lvl7pPr marL="4267093" lvl="6" indent="-440256">
              <a:spcBef>
                <a:spcPts val="2133"/>
              </a:spcBef>
              <a:spcAft>
                <a:spcPts val="0"/>
              </a:spcAft>
              <a:buSzPts val="1600"/>
              <a:buChar char="●"/>
              <a:defRPr sz="2133"/>
            </a:lvl7pPr>
            <a:lvl8pPr marL="4876678" lvl="7" indent="-440256">
              <a:spcBef>
                <a:spcPts val="2133"/>
              </a:spcBef>
              <a:spcAft>
                <a:spcPts val="0"/>
              </a:spcAft>
              <a:buSzPts val="1600"/>
              <a:buChar char="○"/>
              <a:defRPr sz="2133"/>
            </a:lvl8pPr>
            <a:lvl9pPr marL="5486263" lvl="8" indent="-440256">
              <a:spcBef>
                <a:spcPts val="2133"/>
              </a:spcBef>
              <a:spcAft>
                <a:spcPts val="2133"/>
              </a:spcAft>
              <a:buSzPts val="1600"/>
              <a:buChar char="■"/>
              <a:defRPr sz="2133"/>
            </a:lvl9pPr>
          </a:lstStyle>
          <a:p>
            <a:endParaRPr/>
          </a:p>
        </p:txBody>
      </p:sp>
      <p:sp>
        <p:nvSpPr>
          <p:cNvPr id="33" name="Google Shape;33;p7"/>
          <p:cNvSpPr txBox="1">
            <a:spLocks noGrp="1"/>
          </p:cNvSpPr>
          <p:nvPr>
            <p:ph type="title"/>
          </p:nvPr>
        </p:nvSpPr>
        <p:spPr>
          <a:xfrm>
            <a:off x="6711700" y="1454700"/>
            <a:ext cx="43948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34" name="Google Shape;34;p7"/>
          <p:cNvSpPr/>
          <p:nvPr/>
        </p:nvSpPr>
        <p:spPr>
          <a:xfrm>
            <a:off x="-1054066" y="2387601"/>
            <a:ext cx="13309564" cy="4538017"/>
          </a:xfrm>
          <a:custGeom>
            <a:avLst/>
            <a:gdLst/>
            <a:ahLst/>
            <a:cxnLst/>
            <a:rect l="l" t="t" r="r" b="b"/>
            <a:pathLst>
              <a:path w="69364" h="29946" extrusionOk="0">
                <a:moveTo>
                  <a:pt x="4950" y="0"/>
                </a:moveTo>
                <a:cubicBezTo>
                  <a:pt x="3797" y="0"/>
                  <a:pt x="0" y="190"/>
                  <a:pt x="0" y="1408"/>
                </a:cubicBezTo>
                <a:lnTo>
                  <a:pt x="0" y="29945"/>
                </a:lnTo>
                <a:lnTo>
                  <a:pt x="69364" y="29945"/>
                </a:lnTo>
                <a:lnTo>
                  <a:pt x="69277" y="16817"/>
                </a:lnTo>
                <a:cubicBezTo>
                  <a:pt x="64458" y="20774"/>
                  <a:pt x="58402" y="23432"/>
                  <a:pt x="52177" y="23432"/>
                </a:cubicBezTo>
                <a:cubicBezTo>
                  <a:pt x="52029" y="23432"/>
                  <a:pt x="51881" y="23430"/>
                  <a:pt x="51733" y="23427"/>
                </a:cubicBezTo>
                <a:cubicBezTo>
                  <a:pt x="45352" y="23297"/>
                  <a:pt x="38910" y="20066"/>
                  <a:pt x="35719" y="14540"/>
                </a:cubicBezTo>
                <a:cubicBezTo>
                  <a:pt x="34511" y="12448"/>
                  <a:pt x="33784" y="10109"/>
                  <a:pt x="32620" y="7993"/>
                </a:cubicBezTo>
                <a:cubicBezTo>
                  <a:pt x="31126" y="5275"/>
                  <a:pt x="28679" y="3208"/>
                  <a:pt x="25600" y="3208"/>
                </a:cubicBezTo>
                <a:cubicBezTo>
                  <a:pt x="25200" y="3208"/>
                  <a:pt x="24790" y="3243"/>
                  <a:pt x="24369" y="3316"/>
                </a:cubicBezTo>
                <a:cubicBezTo>
                  <a:pt x="21390" y="3832"/>
                  <a:pt x="18184" y="5513"/>
                  <a:pt x="15311" y="5513"/>
                </a:cubicBezTo>
                <a:cubicBezTo>
                  <a:pt x="13445" y="5513"/>
                  <a:pt x="11718" y="4804"/>
                  <a:pt x="10286" y="2604"/>
                </a:cubicBezTo>
                <a:cubicBezTo>
                  <a:pt x="9129" y="828"/>
                  <a:pt x="7201" y="59"/>
                  <a:pt x="5142" y="3"/>
                </a:cubicBezTo>
                <a:cubicBezTo>
                  <a:pt x="5091" y="1"/>
                  <a:pt x="5027" y="0"/>
                  <a:pt x="4950" y="0"/>
                </a:cubicBezTo>
                <a:close/>
              </a:path>
            </a:pathLst>
          </a:custGeom>
          <a:solidFill>
            <a:schemeClr val="l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041542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1028296" y="701800"/>
            <a:ext cx="4516400" cy="5454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48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Tree>
    <p:extLst>
      <p:ext uri="{BB962C8B-B14F-4D97-AF65-F5344CB8AC3E}">
        <p14:creationId xmlns:p14="http://schemas.microsoft.com/office/powerpoint/2010/main" val="1569966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7"/>
        <p:cNvGrpSpPr/>
        <p:nvPr/>
      </p:nvGrpSpPr>
      <p:grpSpPr>
        <a:xfrm>
          <a:off x="0" y="0"/>
          <a:ext cx="0" cy="0"/>
          <a:chOff x="0" y="0"/>
          <a:chExt cx="0" cy="0"/>
        </a:xfrm>
      </p:grpSpPr>
      <p:sp>
        <p:nvSpPr>
          <p:cNvPr id="38" name="Google Shape;38;p9"/>
          <p:cNvSpPr txBox="1">
            <a:spLocks noGrp="1"/>
          </p:cNvSpPr>
          <p:nvPr>
            <p:ph type="subTitle" idx="1"/>
          </p:nvPr>
        </p:nvSpPr>
        <p:spPr>
          <a:xfrm>
            <a:off x="1022100" y="1880200"/>
            <a:ext cx="4825600" cy="7636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SzPts val="1800"/>
              <a:buNone/>
              <a:defRPr b="1"/>
            </a:lvl1pPr>
            <a:lvl2pPr lvl="1" algn="ctr">
              <a:lnSpc>
                <a:spcPct val="100000"/>
              </a:lnSpc>
              <a:spcBef>
                <a:spcPts val="0"/>
              </a:spcBef>
              <a:spcAft>
                <a:spcPts val="0"/>
              </a:spcAft>
              <a:buSzPts val="1800"/>
              <a:buNone/>
              <a:defRPr sz="2400"/>
            </a:lvl2pPr>
            <a:lvl3pPr lvl="2" algn="ctr">
              <a:lnSpc>
                <a:spcPct val="100000"/>
              </a:lnSpc>
              <a:spcBef>
                <a:spcPts val="0"/>
              </a:spcBef>
              <a:spcAft>
                <a:spcPts val="0"/>
              </a:spcAft>
              <a:buSzPts val="1800"/>
              <a:buNone/>
              <a:defRPr sz="2400"/>
            </a:lvl3pPr>
            <a:lvl4pPr lvl="3" algn="ctr">
              <a:lnSpc>
                <a:spcPct val="100000"/>
              </a:lnSpc>
              <a:spcBef>
                <a:spcPts val="0"/>
              </a:spcBef>
              <a:spcAft>
                <a:spcPts val="0"/>
              </a:spcAft>
              <a:buSzPts val="1800"/>
              <a:buNone/>
              <a:defRPr sz="2400"/>
            </a:lvl4pPr>
            <a:lvl5pPr lvl="4" algn="ctr">
              <a:lnSpc>
                <a:spcPct val="100000"/>
              </a:lnSpc>
              <a:spcBef>
                <a:spcPts val="0"/>
              </a:spcBef>
              <a:spcAft>
                <a:spcPts val="0"/>
              </a:spcAft>
              <a:buSzPts val="1800"/>
              <a:buNone/>
              <a:defRPr sz="2400"/>
            </a:lvl5pPr>
            <a:lvl6pPr lvl="5" algn="ctr">
              <a:lnSpc>
                <a:spcPct val="100000"/>
              </a:lnSpc>
              <a:spcBef>
                <a:spcPts val="0"/>
              </a:spcBef>
              <a:spcAft>
                <a:spcPts val="0"/>
              </a:spcAft>
              <a:buSzPts val="1800"/>
              <a:buNone/>
              <a:defRPr sz="2400"/>
            </a:lvl6pPr>
            <a:lvl7pPr lvl="6" algn="ctr">
              <a:lnSpc>
                <a:spcPct val="100000"/>
              </a:lnSpc>
              <a:spcBef>
                <a:spcPts val="0"/>
              </a:spcBef>
              <a:spcAft>
                <a:spcPts val="0"/>
              </a:spcAft>
              <a:buSzPts val="1800"/>
              <a:buNone/>
              <a:defRPr sz="2400"/>
            </a:lvl7pPr>
            <a:lvl8pPr lvl="7" algn="ctr">
              <a:lnSpc>
                <a:spcPct val="100000"/>
              </a:lnSpc>
              <a:spcBef>
                <a:spcPts val="0"/>
              </a:spcBef>
              <a:spcAft>
                <a:spcPts val="0"/>
              </a:spcAft>
              <a:buSzPts val="1800"/>
              <a:buNone/>
              <a:defRPr sz="2400"/>
            </a:lvl8pPr>
            <a:lvl9pPr lvl="8" algn="ctr">
              <a:lnSpc>
                <a:spcPct val="100000"/>
              </a:lnSpc>
              <a:spcBef>
                <a:spcPts val="0"/>
              </a:spcBef>
              <a:spcAft>
                <a:spcPts val="0"/>
              </a:spcAft>
              <a:buSzPts val="1800"/>
              <a:buNone/>
              <a:defRPr sz="2400"/>
            </a:lvl9pPr>
          </a:lstStyle>
          <a:p>
            <a:endParaRPr/>
          </a:p>
        </p:txBody>
      </p:sp>
      <p:sp>
        <p:nvSpPr>
          <p:cNvPr id="39" name="Google Shape;39;p9"/>
          <p:cNvSpPr txBox="1">
            <a:spLocks noGrp="1"/>
          </p:cNvSpPr>
          <p:nvPr>
            <p:ph type="body" idx="2"/>
          </p:nvPr>
        </p:nvSpPr>
        <p:spPr>
          <a:xfrm>
            <a:off x="1022100" y="2643800"/>
            <a:ext cx="4825600" cy="29916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40" name="Google Shape;40;p9"/>
          <p:cNvSpPr txBox="1">
            <a:spLocks noGrp="1"/>
          </p:cNvSpPr>
          <p:nvPr>
            <p:ph type="title"/>
          </p:nvPr>
        </p:nvSpPr>
        <p:spPr>
          <a:xfrm>
            <a:off x="1022100" y="641900"/>
            <a:ext cx="48256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Tree>
    <p:extLst>
      <p:ext uri="{BB962C8B-B14F-4D97-AF65-F5344CB8AC3E}">
        <p14:creationId xmlns:p14="http://schemas.microsoft.com/office/powerpoint/2010/main" val="4004092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title"/>
          </p:nvPr>
        </p:nvSpPr>
        <p:spPr>
          <a:xfrm>
            <a:off x="1022100" y="641900"/>
            <a:ext cx="6423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933"/>
            </a:lvl1pPr>
            <a:lvl2pPr lvl="1" rtl="0">
              <a:spcBef>
                <a:spcPts val="0"/>
              </a:spcBef>
              <a:spcAft>
                <a:spcPts val="0"/>
              </a:spcAft>
              <a:buSzPts val="2000"/>
              <a:buNone/>
              <a:defRPr sz="2667"/>
            </a:lvl2pPr>
            <a:lvl3pPr lvl="2" rtl="0">
              <a:spcBef>
                <a:spcPts val="0"/>
              </a:spcBef>
              <a:spcAft>
                <a:spcPts val="0"/>
              </a:spcAft>
              <a:buSzPts val="2000"/>
              <a:buNone/>
              <a:defRPr sz="2667"/>
            </a:lvl3pPr>
            <a:lvl4pPr lvl="3" rtl="0">
              <a:spcBef>
                <a:spcPts val="0"/>
              </a:spcBef>
              <a:spcAft>
                <a:spcPts val="0"/>
              </a:spcAft>
              <a:buSzPts val="2000"/>
              <a:buNone/>
              <a:defRPr sz="2667"/>
            </a:lvl4pPr>
            <a:lvl5pPr lvl="4" rtl="0">
              <a:spcBef>
                <a:spcPts val="0"/>
              </a:spcBef>
              <a:spcAft>
                <a:spcPts val="0"/>
              </a:spcAft>
              <a:buSzPts val="2000"/>
              <a:buNone/>
              <a:defRPr sz="2667"/>
            </a:lvl5pPr>
            <a:lvl6pPr lvl="5" rtl="0">
              <a:spcBef>
                <a:spcPts val="0"/>
              </a:spcBef>
              <a:spcAft>
                <a:spcPts val="0"/>
              </a:spcAft>
              <a:buSzPts val="2000"/>
              <a:buNone/>
              <a:defRPr sz="2667"/>
            </a:lvl6pPr>
            <a:lvl7pPr lvl="6" rtl="0">
              <a:spcBef>
                <a:spcPts val="0"/>
              </a:spcBef>
              <a:spcAft>
                <a:spcPts val="0"/>
              </a:spcAft>
              <a:buSzPts val="2000"/>
              <a:buNone/>
              <a:defRPr sz="2667"/>
            </a:lvl7pPr>
            <a:lvl8pPr lvl="7" rtl="0">
              <a:spcBef>
                <a:spcPts val="0"/>
              </a:spcBef>
              <a:spcAft>
                <a:spcPts val="0"/>
              </a:spcAft>
              <a:buSzPts val="2000"/>
              <a:buNone/>
              <a:defRPr sz="2667"/>
            </a:lvl8pPr>
            <a:lvl9pPr lvl="8" rtl="0">
              <a:spcBef>
                <a:spcPts val="0"/>
              </a:spcBef>
              <a:spcAft>
                <a:spcPts val="0"/>
              </a:spcAft>
              <a:buSzPts val="2000"/>
              <a:buNone/>
              <a:defRPr sz="2667"/>
            </a:lvl9pPr>
          </a:lstStyle>
          <a:p>
            <a:endParaRPr/>
          </a:p>
        </p:txBody>
      </p:sp>
      <p:sp>
        <p:nvSpPr>
          <p:cNvPr id="43" name="Google Shape;43;p10"/>
          <p:cNvSpPr/>
          <p:nvPr/>
        </p:nvSpPr>
        <p:spPr>
          <a:xfrm>
            <a:off x="6071839" y="-12931"/>
            <a:ext cx="6133168" cy="1986545"/>
          </a:xfrm>
          <a:custGeom>
            <a:avLst/>
            <a:gdLst/>
            <a:ahLst/>
            <a:cxnLst/>
            <a:rect l="l" t="t" r="r" b="b"/>
            <a:pathLst>
              <a:path w="48393" h="15675" extrusionOk="0">
                <a:moveTo>
                  <a:pt x="1" y="1"/>
                </a:moveTo>
                <a:cubicBezTo>
                  <a:pt x="1534" y="2117"/>
                  <a:pt x="5123" y="5936"/>
                  <a:pt x="11061" y="5936"/>
                </a:cubicBezTo>
                <a:cubicBezTo>
                  <a:pt x="11995" y="5936"/>
                  <a:pt x="12986" y="5841"/>
                  <a:pt x="14037" y="5631"/>
                </a:cubicBezTo>
                <a:cubicBezTo>
                  <a:pt x="19915" y="4456"/>
                  <a:pt x="24362" y="3414"/>
                  <a:pt x="27594" y="3414"/>
                </a:cubicBezTo>
                <a:cubicBezTo>
                  <a:pt x="30022" y="3414"/>
                  <a:pt x="31764" y="4002"/>
                  <a:pt x="32912" y="5563"/>
                </a:cubicBezTo>
                <a:cubicBezTo>
                  <a:pt x="35581" y="9191"/>
                  <a:pt x="37501" y="12376"/>
                  <a:pt x="42208" y="12376"/>
                </a:cubicBezTo>
                <a:cubicBezTo>
                  <a:pt x="42221" y="12376"/>
                  <a:pt x="42234" y="12376"/>
                  <a:pt x="42247" y="12376"/>
                </a:cubicBezTo>
                <a:cubicBezTo>
                  <a:pt x="42264" y="12376"/>
                  <a:pt x="42281" y="12375"/>
                  <a:pt x="42297" y="12375"/>
                </a:cubicBezTo>
                <a:cubicBezTo>
                  <a:pt x="45650" y="12375"/>
                  <a:pt x="47235" y="13706"/>
                  <a:pt x="48392" y="15674"/>
                </a:cubicBezTo>
                <a:lnTo>
                  <a:pt x="48392"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 typeface="Arial"/>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159654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slideLayout" Target="../slideLayouts/slideLayout46.xml"/><Relationship Id="rId3" Type="http://schemas.openxmlformats.org/officeDocument/2006/relationships/slideLayout" Target="../slideLayouts/slideLayout31.xml"/><Relationship Id="rId21" Type="http://schemas.openxmlformats.org/officeDocument/2006/relationships/slideLayout" Target="../slideLayouts/slideLayout49.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slideLayout" Target="../slideLayouts/slideLayout45.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20" Type="http://schemas.openxmlformats.org/officeDocument/2006/relationships/slideLayout" Target="../slideLayouts/slideLayout48.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19" Type="http://schemas.openxmlformats.org/officeDocument/2006/relationships/slideLayout" Target="../slideLayouts/slideLayout47.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3"/>
              </a:buClr>
              <a:buSzPts val="2800"/>
              <a:buFont typeface="Raleway Thin"/>
              <a:buNone/>
              <a:defRPr sz="2800">
                <a:solidFill>
                  <a:schemeClr val="accent3"/>
                </a:solidFill>
                <a:latin typeface="Raleway Thin"/>
                <a:ea typeface="Raleway Thin"/>
                <a:cs typeface="Raleway Thin"/>
                <a:sym typeface="Raleway Thin"/>
              </a:defRPr>
            </a:lvl1pPr>
            <a:lvl2pPr lvl="1">
              <a:spcBef>
                <a:spcPts val="0"/>
              </a:spcBef>
              <a:spcAft>
                <a:spcPts val="0"/>
              </a:spcAft>
              <a:buClr>
                <a:schemeClr val="accent3"/>
              </a:buClr>
              <a:buSzPts val="2800"/>
              <a:buNone/>
              <a:defRPr sz="2800">
                <a:solidFill>
                  <a:schemeClr val="accent3"/>
                </a:solidFill>
              </a:defRPr>
            </a:lvl2pPr>
            <a:lvl3pPr lvl="2">
              <a:spcBef>
                <a:spcPts val="0"/>
              </a:spcBef>
              <a:spcAft>
                <a:spcPts val="0"/>
              </a:spcAft>
              <a:buClr>
                <a:schemeClr val="accent3"/>
              </a:buClr>
              <a:buSzPts val="2800"/>
              <a:buNone/>
              <a:defRPr sz="2800">
                <a:solidFill>
                  <a:schemeClr val="accent3"/>
                </a:solidFill>
              </a:defRPr>
            </a:lvl3pPr>
            <a:lvl4pPr lvl="3">
              <a:spcBef>
                <a:spcPts val="0"/>
              </a:spcBef>
              <a:spcAft>
                <a:spcPts val="0"/>
              </a:spcAft>
              <a:buClr>
                <a:schemeClr val="accent3"/>
              </a:buClr>
              <a:buSzPts val="2800"/>
              <a:buNone/>
              <a:defRPr sz="2800">
                <a:solidFill>
                  <a:schemeClr val="accent3"/>
                </a:solidFill>
              </a:defRPr>
            </a:lvl4pPr>
            <a:lvl5pPr lvl="4">
              <a:spcBef>
                <a:spcPts val="0"/>
              </a:spcBef>
              <a:spcAft>
                <a:spcPts val="0"/>
              </a:spcAft>
              <a:buClr>
                <a:schemeClr val="accent3"/>
              </a:buClr>
              <a:buSzPts val="2800"/>
              <a:buNone/>
              <a:defRPr sz="2800">
                <a:solidFill>
                  <a:schemeClr val="accent3"/>
                </a:solidFill>
              </a:defRPr>
            </a:lvl5pPr>
            <a:lvl6pPr lvl="5">
              <a:spcBef>
                <a:spcPts val="0"/>
              </a:spcBef>
              <a:spcAft>
                <a:spcPts val="0"/>
              </a:spcAft>
              <a:buClr>
                <a:schemeClr val="accent3"/>
              </a:buClr>
              <a:buSzPts val="2800"/>
              <a:buNone/>
              <a:defRPr sz="2800">
                <a:solidFill>
                  <a:schemeClr val="accent3"/>
                </a:solidFill>
              </a:defRPr>
            </a:lvl6pPr>
            <a:lvl7pPr lvl="6">
              <a:spcBef>
                <a:spcPts val="0"/>
              </a:spcBef>
              <a:spcAft>
                <a:spcPts val="0"/>
              </a:spcAft>
              <a:buClr>
                <a:schemeClr val="accent3"/>
              </a:buClr>
              <a:buSzPts val="2800"/>
              <a:buNone/>
              <a:defRPr sz="2800">
                <a:solidFill>
                  <a:schemeClr val="accent3"/>
                </a:solidFill>
              </a:defRPr>
            </a:lvl7pPr>
            <a:lvl8pPr lvl="7">
              <a:spcBef>
                <a:spcPts val="0"/>
              </a:spcBef>
              <a:spcAft>
                <a:spcPts val="0"/>
              </a:spcAft>
              <a:buClr>
                <a:schemeClr val="accent3"/>
              </a:buClr>
              <a:buSzPts val="2800"/>
              <a:buNone/>
              <a:defRPr sz="2800">
                <a:solidFill>
                  <a:schemeClr val="accent3"/>
                </a:solidFill>
              </a:defRPr>
            </a:lvl8pPr>
            <a:lvl9pPr lvl="8">
              <a:spcBef>
                <a:spcPts val="0"/>
              </a:spcBef>
              <a:spcAft>
                <a:spcPts val="0"/>
              </a:spcAft>
              <a:buClr>
                <a:schemeClr val="accent3"/>
              </a:buClr>
              <a:buSzPts val="2800"/>
              <a:buNone/>
              <a:defRPr sz="2800">
                <a:solidFill>
                  <a:schemeClr val="accent3"/>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3"/>
              </a:buClr>
              <a:buSzPts val="1800"/>
              <a:buFont typeface="Raleway"/>
              <a:buChar char="●"/>
              <a:defRPr sz="1800">
                <a:solidFill>
                  <a:schemeClr val="accent3"/>
                </a:solidFill>
                <a:latin typeface="Raleway"/>
                <a:ea typeface="Raleway"/>
                <a:cs typeface="Raleway"/>
                <a:sym typeface="Raleway"/>
              </a:defRPr>
            </a:lvl1pPr>
            <a:lvl2pPr marL="914400" lvl="1" indent="-317500">
              <a:lnSpc>
                <a:spcPct val="100000"/>
              </a:lnSpc>
              <a:spcBef>
                <a:spcPts val="1600"/>
              </a:spcBef>
              <a:spcAft>
                <a:spcPts val="0"/>
              </a:spcAft>
              <a:buClr>
                <a:schemeClr val="accent3"/>
              </a:buClr>
              <a:buSzPts val="1400"/>
              <a:buFont typeface="Raleway"/>
              <a:buChar char="○"/>
              <a:defRPr>
                <a:solidFill>
                  <a:schemeClr val="accent3"/>
                </a:solidFill>
                <a:latin typeface="Raleway"/>
                <a:ea typeface="Raleway"/>
                <a:cs typeface="Raleway"/>
                <a:sym typeface="Raleway"/>
              </a:defRPr>
            </a:lvl2pPr>
            <a:lvl3pPr marL="1371600" lvl="2" indent="-317500">
              <a:lnSpc>
                <a:spcPct val="100000"/>
              </a:lnSpc>
              <a:spcBef>
                <a:spcPts val="1600"/>
              </a:spcBef>
              <a:spcAft>
                <a:spcPts val="0"/>
              </a:spcAft>
              <a:buClr>
                <a:schemeClr val="accent3"/>
              </a:buClr>
              <a:buSzPts val="1400"/>
              <a:buFont typeface="Raleway"/>
              <a:buChar char="■"/>
              <a:defRPr>
                <a:solidFill>
                  <a:schemeClr val="accent3"/>
                </a:solidFill>
                <a:latin typeface="Raleway"/>
                <a:ea typeface="Raleway"/>
                <a:cs typeface="Raleway"/>
                <a:sym typeface="Raleway"/>
              </a:defRPr>
            </a:lvl3pPr>
            <a:lvl4pPr marL="1828800" lvl="3" indent="-317500">
              <a:lnSpc>
                <a:spcPct val="100000"/>
              </a:lnSpc>
              <a:spcBef>
                <a:spcPts val="1600"/>
              </a:spcBef>
              <a:spcAft>
                <a:spcPts val="0"/>
              </a:spcAft>
              <a:buClr>
                <a:schemeClr val="accent3"/>
              </a:buClr>
              <a:buSzPts val="1400"/>
              <a:buFont typeface="Raleway"/>
              <a:buChar char="●"/>
              <a:defRPr>
                <a:solidFill>
                  <a:schemeClr val="accent3"/>
                </a:solidFill>
                <a:latin typeface="Raleway"/>
                <a:ea typeface="Raleway"/>
                <a:cs typeface="Raleway"/>
                <a:sym typeface="Raleway"/>
              </a:defRPr>
            </a:lvl4pPr>
            <a:lvl5pPr marL="2286000" lvl="4" indent="-317500">
              <a:lnSpc>
                <a:spcPct val="100000"/>
              </a:lnSpc>
              <a:spcBef>
                <a:spcPts val="1600"/>
              </a:spcBef>
              <a:spcAft>
                <a:spcPts val="0"/>
              </a:spcAft>
              <a:buClr>
                <a:schemeClr val="accent3"/>
              </a:buClr>
              <a:buSzPts val="1400"/>
              <a:buFont typeface="Raleway"/>
              <a:buChar char="○"/>
              <a:defRPr>
                <a:solidFill>
                  <a:schemeClr val="accent3"/>
                </a:solidFill>
                <a:latin typeface="Raleway"/>
                <a:ea typeface="Raleway"/>
                <a:cs typeface="Raleway"/>
                <a:sym typeface="Raleway"/>
              </a:defRPr>
            </a:lvl5pPr>
            <a:lvl6pPr marL="2743200" lvl="5" indent="-317500">
              <a:lnSpc>
                <a:spcPct val="100000"/>
              </a:lnSpc>
              <a:spcBef>
                <a:spcPts val="1600"/>
              </a:spcBef>
              <a:spcAft>
                <a:spcPts val="0"/>
              </a:spcAft>
              <a:buClr>
                <a:schemeClr val="accent3"/>
              </a:buClr>
              <a:buSzPts val="1400"/>
              <a:buFont typeface="Raleway"/>
              <a:buChar char="■"/>
              <a:defRPr>
                <a:solidFill>
                  <a:schemeClr val="accent3"/>
                </a:solidFill>
                <a:latin typeface="Raleway"/>
                <a:ea typeface="Raleway"/>
                <a:cs typeface="Raleway"/>
                <a:sym typeface="Raleway"/>
              </a:defRPr>
            </a:lvl6pPr>
            <a:lvl7pPr marL="3200400" lvl="6" indent="-317500">
              <a:lnSpc>
                <a:spcPct val="100000"/>
              </a:lnSpc>
              <a:spcBef>
                <a:spcPts val="1600"/>
              </a:spcBef>
              <a:spcAft>
                <a:spcPts val="0"/>
              </a:spcAft>
              <a:buClr>
                <a:schemeClr val="accent3"/>
              </a:buClr>
              <a:buSzPts val="1400"/>
              <a:buFont typeface="Raleway"/>
              <a:buChar char="●"/>
              <a:defRPr>
                <a:solidFill>
                  <a:schemeClr val="accent3"/>
                </a:solidFill>
                <a:latin typeface="Raleway"/>
                <a:ea typeface="Raleway"/>
                <a:cs typeface="Raleway"/>
                <a:sym typeface="Raleway"/>
              </a:defRPr>
            </a:lvl7pPr>
            <a:lvl8pPr marL="3657600" lvl="7" indent="-317500">
              <a:lnSpc>
                <a:spcPct val="100000"/>
              </a:lnSpc>
              <a:spcBef>
                <a:spcPts val="1600"/>
              </a:spcBef>
              <a:spcAft>
                <a:spcPts val="0"/>
              </a:spcAft>
              <a:buClr>
                <a:schemeClr val="accent3"/>
              </a:buClr>
              <a:buSzPts val="1400"/>
              <a:buFont typeface="Raleway"/>
              <a:buChar char="○"/>
              <a:defRPr>
                <a:solidFill>
                  <a:schemeClr val="accent3"/>
                </a:solidFill>
                <a:latin typeface="Raleway"/>
                <a:ea typeface="Raleway"/>
                <a:cs typeface="Raleway"/>
                <a:sym typeface="Raleway"/>
              </a:defRPr>
            </a:lvl8pPr>
            <a:lvl9pPr marL="4114800" lvl="8" indent="-317500">
              <a:lnSpc>
                <a:spcPct val="100000"/>
              </a:lnSpc>
              <a:spcBef>
                <a:spcPts val="1600"/>
              </a:spcBef>
              <a:spcAft>
                <a:spcPts val="1600"/>
              </a:spcAft>
              <a:buClr>
                <a:schemeClr val="accent3"/>
              </a:buClr>
              <a:buSzPts val="1400"/>
              <a:buFont typeface="Raleway"/>
              <a:buChar char="■"/>
              <a:defRPr>
                <a:solidFill>
                  <a:schemeClr val="accent3"/>
                </a:solidFill>
                <a:latin typeface="Raleway"/>
                <a:ea typeface="Raleway"/>
                <a:cs typeface="Raleway"/>
                <a:sym typeface="Raleway"/>
              </a:defRPr>
            </a:lvl9pPr>
          </a:lstStyle>
          <a:p>
            <a:endParaRPr/>
          </a:p>
        </p:txBody>
      </p:sp>
    </p:spTree>
    <p:extLst>
      <p:ext uri="{BB962C8B-B14F-4D97-AF65-F5344CB8AC3E}">
        <p14:creationId xmlns:p14="http://schemas.microsoft.com/office/powerpoint/2010/main" val="364064710"/>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3"/>
              </a:buClr>
              <a:buSzPts val="2800"/>
              <a:buFont typeface="Raleway Thin"/>
              <a:buNone/>
              <a:defRPr sz="2800">
                <a:solidFill>
                  <a:schemeClr val="accent3"/>
                </a:solidFill>
                <a:latin typeface="Raleway Thin"/>
                <a:ea typeface="Raleway Thin"/>
                <a:cs typeface="Raleway Thin"/>
                <a:sym typeface="Raleway Thin"/>
              </a:defRPr>
            </a:lvl1pPr>
            <a:lvl2pPr lvl="1">
              <a:spcBef>
                <a:spcPts val="0"/>
              </a:spcBef>
              <a:spcAft>
                <a:spcPts val="0"/>
              </a:spcAft>
              <a:buClr>
                <a:schemeClr val="accent3"/>
              </a:buClr>
              <a:buSzPts val="2800"/>
              <a:buNone/>
              <a:defRPr sz="2800">
                <a:solidFill>
                  <a:schemeClr val="accent3"/>
                </a:solidFill>
              </a:defRPr>
            </a:lvl2pPr>
            <a:lvl3pPr lvl="2">
              <a:spcBef>
                <a:spcPts val="0"/>
              </a:spcBef>
              <a:spcAft>
                <a:spcPts val="0"/>
              </a:spcAft>
              <a:buClr>
                <a:schemeClr val="accent3"/>
              </a:buClr>
              <a:buSzPts val="2800"/>
              <a:buNone/>
              <a:defRPr sz="2800">
                <a:solidFill>
                  <a:schemeClr val="accent3"/>
                </a:solidFill>
              </a:defRPr>
            </a:lvl3pPr>
            <a:lvl4pPr lvl="3">
              <a:spcBef>
                <a:spcPts val="0"/>
              </a:spcBef>
              <a:spcAft>
                <a:spcPts val="0"/>
              </a:spcAft>
              <a:buClr>
                <a:schemeClr val="accent3"/>
              </a:buClr>
              <a:buSzPts val="2800"/>
              <a:buNone/>
              <a:defRPr sz="2800">
                <a:solidFill>
                  <a:schemeClr val="accent3"/>
                </a:solidFill>
              </a:defRPr>
            </a:lvl4pPr>
            <a:lvl5pPr lvl="4">
              <a:spcBef>
                <a:spcPts val="0"/>
              </a:spcBef>
              <a:spcAft>
                <a:spcPts val="0"/>
              </a:spcAft>
              <a:buClr>
                <a:schemeClr val="accent3"/>
              </a:buClr>
              <a:buSzPts val="2800"/>
              <a:buNone/>
              <a:defRPr sz="2800">
                <a:solidFill>
                  <a:schemeClr val="accent3"/>
                </a:solidFill>
              </a:defRPr>
            </a:lvl5pPr>
            <a:lvl6pPr lvl="5">
              <a:spcBef>
                <a:spcPts val="0"/>
              </a:spcBef>
              <a:spcAft>
                <a:spcPts val="0"/>
              </a:spcAft>
              <a:buClr>
                <a:schemeClr val="accent3"/>
              </a:buClr>
              <a:buSzPts val="2800"/>
              <a:buNone/>
              <a:defRPr sz="2800">
                <a:solidFill>
                  <a:schemeClr val="accent3"/>
                </a:solidFill>
              </a:defRPr>
            </a:lvl6pPr>
            <a:lvl7pPr lvl="6">
              <a:spcBef>
                <a:spcPts val="0"/>
              </a:spcBef>
              <a:spcAft>
                <a:spcPts val="0"/>
              </a:spcAft>
              <a:buClr>
                <a:schemeClr val="accent3"/>
              </a:buClr>
              <a:buSzPts val="2800"/>
              <a:buNone/>
              <a:defRPr sz="2800">
                <a:solidFill>
                  <a:schemeClr val="accent3"/>
                </a:solidFill>
              </a:defRPr>
            </a:lvl7pPr>
            <a:lvl8pPr lvl="7">
              <a:spcBef>
                <a:spcPts val="0"/>
              </a:spcBef>
              <a:spcAft>
                <a:spcPts val="0"/>
              </a:spcAft>
              <a:buClr>
                <a:schemeClr val="accent3"/>
              </a:buClr>
              <a:buSzPts val="2800"/>
              <a:buNone/>
              <a:defRPr sz="2800">
                <a:solidFill>
                  <a:schemeClr val="accent3"/>
                </a:solidFill>
              </a:defRPr>
            </a:lvl8pPr>
            <a:lvl9pPr lvl="8">
              <a:spcBef>
                <a:spcPts val="0"/>
              </a:spcBef>
              <a:spcAft>
                <a:spcPts val="0"/>
              </a:spcAft>
              <a:buClr>
                <a:schemeClr val="accent3"/>
              </a:buClr>
              <a:buSzPts val="2800"/>
              <a:buNone/>
              <a:defRPr sz="2800">
                <a:solidFill>
                  <a:schemeClr val="accent3"/>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3"/>
              </a:buClr>
              <a:buSzPts val="1800"/>
              <a:buFont typeface="Raleway"/>
              <a:buChar char="●"/>
              <a:defRPr sz="1800">
                <a:solidFill>
                  <a:schemeClr val="accent3"/>
                </a:solidFill>
                <a:latin typeface="Raleway"/>
                <a:ea typeface="Raleway"/>
                <a:cs typeface="Raleway"/>
                <a:sym typeface="Raleway"/>
              </a:defRPr>
            </a:lvl1pPr>
            <a:lvl2pPr marL="914400" lvl="1" indent="-317500">
              <a:lnSpc>
                <a:spcPct val="100000"/>
              </a:lnSpc>
              <a:spcBef>
                <a:spcPts val="1600"/>
              </a:spcBef>
              <a:spcAft>
                <a:spcPts val="0"/>
              </a:spcAft>
              <a:buClr>
                <a:schemeClr val="accent3"/>
              </a:buClr>
              <a:buSzPts val="1400"/>
              <a:buFont typeface="Raleway"/>
              <a:buChar char="○"/>
              <a:defRPr>
                <a:solidFill>
                  <a:schemeClr val="accent3"/>
                </a:solidFill>
                <a:latin typeface="Raleway"/>
                <a:ea typeface="Raleway"/>
                <a:cs typeface="Raleway"/>
                <a:sym typeface="Raleway"/>
              </a:defRPr>
            </a:lvl2pPr>
            <a:lvl3pPr marL="1371600" lvl="2" indent="-317500">
              <a:lnSpc>
                <a:spcPct val="100000"/>
              </a:lnSpc>
              <a:spcBef>
                <a:spcPts val="1600"/>
              </a:spcBef>
              <a:spcAft>
                <a:spcPts val="0"/>
              </a:spcAft>
              <a:buClr>
                <a:schemeClr val="accent3"/>
              </a:buClr>
              <a:buSzPts val="1400"/>
              <a:buFont typeface="Raleway"/>
              <a:buChar char="■"/>
              <a:defRPr>
                <a:solidFill>
                  <a:schemeClr val="accent3"/>
                </a:solidFill>
                <a:latin typeface="Raleway"/>
                <a:ea typeface="Raleway"/>
                <a:cs typeface="Raleway"/>
                <a:sym typeface="Raleway"/>
              </a:defRPr>
            </a:lvl3pPr>
            <a:lvl4pPr marL="1828800" lvl="3" indent="-317500">
              <a:lnSpc>
                <a:spcPct val="100000"/>
              </a:lnSpc>
              <a:spcBef>
                <a:spcPts val="1600"/>
              </a:spcBef>
              <a:spcAft>
                <a:spcPts val="0"/>
              </a:spcAft>
              <a:buClr>
                <a:schemeClr val="accent3"/>
              </a:buClr>
              <a:buSzPts val="1400"/>
              <a:buFont typeface="Raleway"/>
              <a:buChar char="●"/>
              <a:defRPr>
                <a:solidFill>
                  <a:schemeClr val="accent3"/>
                </a:solidFill>
                <a:latin typeface="Raleway"/>
                <a:ea typeface="Raleway"/>
                <a:cs typeface="Raleway"/>
                <a:sym typeface="Raleway"/>
              </a:defRPr>
            </a:lvl4pPr>
            <a:lvl5pPr marL="2286000" lvl="4" indent="-317500">
              <a:lnSpc>
                <a:spcPct val="100000"/>
              </a:lnSpc>
              <a:spcBef>
                <a:spcPts val="1600"/>
              </a:spcBef>
              <a:spcAft>
                <a:spcPts val="0"/>
              </a:spcAft>
              <a:buClr>
                <a:schemeClr val="accent3"/>
              </a:buClr>
              <a:buSzPts val="1400"/>
              <a:buFont typeface="Raleway"/>
              <a:buChar char="○"/>
              <a:defRPr>
                <a:solidFill>
                  <a:schemeClr val="accent3"/>
                </a:solidFill>
                <a:latin typeface="Raleway"/>
                <a:ea typeface="Raleway"/>
                <a:cs typeface="Raleway"/>
                <a:sym typeface="Raleway"/>
              </a:defRPr>
            </a:lvl5pPr>
            <a:lvl6pPr marL="2743200" lvl="5" indent="-317500">
              <a:lnSpc>
                <a:spcPct val="100000"/>
              </a:lnSpc>
              <a:spcBef>
                <a:spcPts val="1600"/>
              </a:spcBef>
              <a:spcAft>
                <a:spcPts val="0"/>
              </a:spcAft>
              <a:buClr>
                <a:schemeClr val="accent3"/>
              </a:buClr>
              <a:buSzPts val="1400"/>
              <a:buFont typeface="Raleway"/>
              <a:buChar char="■"/>
              <a:defRPr>
                <a:solidFill>
                  <a:schemeClr val="accent3"/>
                </a:solidFill>
                <a:latin typeface="Raleway"/>
                <a:ea typeface="Raleway"/>
                <a:cs typeface="Raleway"/>
                <a:sym typeface="Raleway"/>
              </a:defRPr>
            </a:lvl6pPr>
            <a:lvl7pPr marL="3200400" lvl="6" indent="-317500">
              <a:lnSpc>
                <a:spcPct val="100000"/>
              </a:lnSpc>
              <a:spcBef>
                <a:spcPts val="1600"/>
              </a:spcBef>
              <a:spcAft>
                <a:spcPts val="0"/>
              </a:spcAft>
              <a:buClr>
                <a:schemeClr val="accent3"/>
              </a:buClr>
              <a:buSzPts val="1400"/>
              <a:buFont typeface="Raleway"/>
              <a:buChar char="●"/>
              <a:defRPr>
                <a:solidFill>
                  <a:schemeClr val="accent3"/>
                </a:solidFill>
                <a:latin typeface="Raleway"/>
                <a:ea typeface="Raleway"/>
                <a:cs typeface="Raleway"/>
                <a:sym typeface="Raleway"/>
              </a:defRPr>
            </a:lvl7pPr>
            <a:lvl8pPr marL="3657600" lvl="7" indent="-317500">
              <a:lnSpc>
                <a:spcPct val="100000"/>
              </a:lnSpc>
              <a:spcBef>
                <a:spcPts val="1600"/>
              </a:spcBef>
              <a:spcAft>
                <a:spcPts val="0"/>
              </a:spcAft>
              <a:buClr>
                <a:schemeClr val="accent3"/>
              </a:buClr>
              <a:buSzPts val="1400"/>
              <a:buFont typeface="Raleway"/>
              <a:buChar char="○"/>
              <a:defRPr>
                <a:solidFill>
                  <a:schemeClr val="accent3"/>
                </a:solidFill>
                <a:latin typeface="Raleway"/>
                <a:ea typeface="Raleway"/>
                <a:cs typeface="Raleway"/>
                <a:sym typeface="Raleway"/>
              </a:defRPr>
            </a:lvl8pPr>
            <a:lvl9pPr marL="4114800" lvl="8" indent="-317500">
              <a:lnSpc>
                <a:spcPct val="100000"/>
              </a:lnSpc>
              <a:spcBef>
                <a:spcPts val="1600"/>
              </a:spcBef>
              <a:spcAft>
                <a:spcPts val="1600"/>
              </a:spcAft>
              <a:buClr>
                <a:schemeClr val="accent3"/>
              </a:buClr>
              <a:buSzPts val="1400"/>
              <a:buFont typeface="Raleway"/>
              <a:buChar char="■"/>
              <a:defRPr>
                <a:solidFill>
                  <a:schemeClr val="accent3"/>
                </a:solidFill>
                <a:latin typeface="Raleway"/>
                <a:ea typeface="Raleway"/>
                <a:cs typeface="Raleway"/>
                <a:sym typeface="Raleway"/>
              </a:defRPr>
            </a:lvl9pPr>
          </a:lstStyle>
          <a:p>
            <a:endParaRPr/>
          </a:p>
        </p:txBody>
      </p:sp>
    </p:spTree>
    <p:extLst>
      <p:ext uri="{BB962C8B-B14F-4D97-AF65-F5344CB8AC3E}">
        <p14:creationId xmlns:p14="http://schemas.microsoft.com/office/powerpoint/2010/main" val="904997622"/>
      </p:ext>
    </p:extLst>
  </p:cSld>
  <p:clrMap bg1="lt1" tx1="dk1" bg2="dk2" tx2="lt2" accent1="accent1" accent2="accent2" accent3="accent3" accent4="accent4" accent5="accent5" accent6="accent6" hlink="hlink" folHlink="folHlink"/>
  <p:sldLayoutIdLst>
    <p:sldLayoutId id="2147483690" r:id="rId1"/>
    <p:sldLayoutId id="2147483692" r:id="rId2"/>
    <p:sldLayoutId id="2147483693" r:id="rId3"/>
    <p:sldLayoutId id="2147483694" r:id="rId4"/>
    <p:sldLayoutId id="2147483695" r:id="rId5"/>
    <p:sldLayoutId id="2147483696" r:id="rId6"/>
    <p:sldLayoutId id="2147483697" r:id="rId7"/>
    <p:sldLayoutId id="2147483699" r:id="rId8"/>
    <p:sldLayoutId id="2147483701" r:id="rId9"/>
    <p:sldLayoutId id="2147483703" r:id="rId10"/>
    <p:sldLayoutId id="2147483705" r:id="rId11"/>
    <p:sldLayoutId id="2147483706" r:id="rId12"/>
    <p:sldLayoutId id="2147483707" r:id="rId13"/>
    <p:sldLayoutId id="2147483709" r:id="rId14"/>
    <p:sldLayoutId id="2147483710" r:id="rId15"/>
    <p:sldLayoutId id="2147483712" r:id="rId16"/>
    <p:sldLayoutId id="2147483713" r:id="rId17"/>
    <p:sldLayoutId id="2147483714" r:id="rId18"/>
    <p:sldLayoutId id="2147483715" r:id="rId19"/>
    <p:sldLayoutId id="2147483716" r:id="rId20"/>
    <p:sldLayoutId id="2147483717" r:id="rId2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164"/>
        <p:cNvGrpSpPr/>
        <p:nvPr/>
      </p:nvGrpSpPr>
      <p:grpSpPr>
        <a:xfrm>
          <a:off x="0" y="0"/>
          <a:ext cx="0" cy="0"/>
          <a:chOff x="0" y="0"/>
          <a:chExt cx="0" cy="0"/>
        </a:xfrm>
      </p:grpSpPr>
      <p:sp>
        <p:nvSpPr>
          <p:cNvPr id="165" name="Google Shape;165;p32"/>
          <p:cNvSpPr txBox="1">
            <a:spLocks noGrp="1"/>
          </p:cNvSpPr>
          <p:nvPr>
            <p:ph type="ctrTitle"/>
          </p:nvPr>
        </p:nvSpPr>
        <p:spPr>
          <a:xfrm>
            <a:off x="653864" y="258403"/>
            <a:ext cx="6187531" cy="3229600"/>
          </a:xfrm>
          <a:prstGeom prst="rect">
            <a:avLst/>
          </a:prstGeom>
        </p:spPr>
        <p:txBody>
          <a:bodyPr spcFirstLastPara="1" wrap="square" lIns="121900" tIns="121900" rIns="121900" bIns="121900" anchor="b" anchorCtr="0">
            <a:noAutofit/>
          </a:bodyPr>
          <a:lstStyle/>
          <a:p>
            <a:pPr algn="ctr"/>
            <a:r>
              <a:rPr lang="en" sz="7200" dirty="0"/>
              <a:t>Unit 5: </a:t>
            </a:r>
            <a:br>
              <a:rPr lang="en" sz="7200" dirty="0"/>
            </a:br>
            <a:r>
              <a:rPr lang="en" sz="7200" dirty="0"/>
              <a:t>Wonders of Viet Nam</a:t>
            </a:r>
            <a:endParaRPr sz="7200" dirty="0"/>
          </a:p>
        </p:txBody>
      </p:sp>
      <p:sp>
        <p:nvSpPr>
          <p:cNvPr id="166" name="Google Shape;166;p32"/>
          <p:cNvSpPr txBox="1">
            <a:spLocks noGrp="1"/>
          </p:cNvSpPr>
          <p:nvPr>
            <p:ph type="subTitle" idx="1"/>
          </p:nvPr>
        </p:nvSpPr>
        <p:spPr>
          <a:xfrm>
            <a:off x="1095665" y="3577497"/>
            <a:ext cx="5118800" cy="1056800"/>
          </a:xfrm>
          <a:prstGeom prst="rect">
            <a:avLst/>
          </a:prstGeom>
        </p:spPr>
        <p:txBody>
          <a:bodyPr spcFirstLastPara="1" wrap="square" lIns="121900" tIns="121900" rIns="121900" bIns="121900" anchor="t" anchorCtr="0">
            <a:noAutofit/>
          </a:bodyPr>
          <a:lstStyle/>
          <a:p>
            <a:pPr marL="0" indent="0"/>
            <a:r>
              <a:rPr lang="en" sz="4000" dirty="0">
                <a:solidFill>
                  <a:srgbClr val="0070C0"/>
                </a:solidFill>
              </a:rPr>
              <a:t>Lesson 5: Skills 1</a:t>
            </a:r>
            <a:endParaRPr sz="4000" dirty="0">
              <a:solidFill>
                <a:srgbClr val="0070C0"/>
              </a:solidFill>
            </a:endParaRPr>
          </a:p>
        </p:txBody>
      </p:sp>
      <p:grpSp>
        <p:nvGrpSpPr>
          <p:cNvPr id="167" name="Google Shape;167;p32"/>
          <p:cNvGrpSpPr/>
          <p:nvPr/>
        </p:nvGrpSpPr>
        <p:grpSpPr>
          <a:xfrm>
            <a:off x="6713444" y="479879"/>
            <a:ext cx="4619776" cy="5898236"/>
            <a:chOff x="5164957" y="488646"/>
            <a:chExt cx="3263168" cy="4166206"/>
          </a:xfrm>
        </p:grpSpPr>
        <p:sp>
          <p:nvSpPr>
            <p:cNvPr id="168" name="Google Shape;168;p32"/>
            <p:cNvSpPr/>
            <p:nvPr/>
          </p:nvSpPr>
          <p:spPr>
            <a:xfrm>
              <a:off x="5523643" y="2967013"/>
              <a:ext cx="2904483" cy="1687839"/>
            </a:xfrm>
            <a:custGeom>
              <a:avLst/>
              <a:gdLst/>
              <a:ahLst/>
              <a:cxnLst/>
              <a:rect l="l" t="t" r="r" b="b"/>
              <a:pathLst>
                <a:path w="146064" h="84880" extrusionOk="0">
                  <a:moveTo>
                    <a:pt x="100210" y="1"/>
                  </a:moveTo>
                  <a:cubicBezTo>
                    <a:pt x="98921" y="1"/>
                    <a:pt x="97634" y="314"/>
                    <a:pt x="96477" y="948"/>
                  </a:cubicBezTo>
                  <a:cubicBezTo>
                    <a:pt x="96429" y="964"/>
                    <a:pt x="96396" y="996"/>
                    <a:pt x="96349" y="1012"/>
                  </a:cubicBezTo>
                  <a:lnTo>
                    <a:pt x="58644" y="22787"/>
                  </a:lnTo>
                  <a:lnTo>
                    <a:pt x="1510" y="55786"/>
                  </a:lnTo>
                  <a:cubicBezTo>
                    <a:pt x="498" y="56364"/>
                    <a:pt x="0" y="57408"/>
                    <a:pt x="17" y="58435"/>
                  </a:cubicBezTo>
                  <a:cubicBezTo>
                    <a:pt x="33" y="59415"/>
                    <a:pt x="530" y="60379"/>
                    <a:pt x="1510" y="60941"/>
                  </a:cubicBezTo>
                  <a:lnTo>
                    <a:pt x="40949" y="83711"/>
                  </a:lnTo>
                  <a:cubicBezTo>
                    <a:pt x="42292" y="84490"/>
                    <a:pt x="43792" y="84880"/>
                    <a:pt x="45292" y="84880"/>
                  </a:cubicBezTo>
                  <a:cubicBezTo>
                    <a:pt x="46793" y="84880"/>
                    <a:pt x="48293" y="84490"/>
                    <a:pt x="49636" y="83711"/>
                  </a:cubicBezTo>
                  <a:lnTo>
                    <a:pt x="144844" y="28745"/>
                  </a:lnTo>
                  <a:cubicBezTo>
                    <a:pt x="145647" y="28279"/>
                    <a:pt x="146064" y="27459"/>
                    <a:pt x="146064" y="26641"/>
                  </a:cubicBezTo>
                  <a:lnTo>
                    <a:pt x="146064" y="26561"/>
                  </a:lnTo>
                  <a:cubicBezTo>
                    <a:pt x="146029" y="25722"/>
                    <a:pt x="145570" y="24959"/>
                    <a:pt x="144844" y="24537"/>
                  </a:cubicBezTo>
                  <a:lnTo>
                    <a:pt x="104201" y="1060"/>
                  </a:lnTo>
                  <a:cubicBezTo>
                    <a:pt x="104151" y="1028"/>
                    <a:pt x="104098" y="1000"/>
                    <a:pt x="104041" y="980"/>
                  </a:cubicBezTo>
                  <a:cubicBezTo>
                    <a:pt x="102854" y="330"/>
                    <a:pt x="101531" y="1"/>
                    <a:pt x="100210"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 name="Google Shape;169;p32"/>
            <p:cNvSpPr/>
            <p:nvPr/>
          </p:nvSpPr>
          <p:spPr>
            <a:xfrm>
              <a:off x="5493120" y="3898506"/>
              <a:ext cx="880806" cy="625423"/>
            </a:xfrm>
            <a:custGeom>
              <a:avLst/>
              <a:gdLst/>
              <a:ahLst/>
              <a:cxnLst/>
              <a:rect l="l" t="t" r="r" b="b"/>
              <a:pathLst>
                <a:path w="44295" h="31452" extrusionOk="0">
                  <a:moveTo>
                    <a:pt x="44295" y="25944"/>
                  </a:moveTo>
                  <a:lnTo>
                    <a:pt x="44295" y="31437"/>
                  </a:lnTo>
                  <a:cubicBezTo>
                    <a:pt x="42612" y="31452"/>
                    <a:pt x="40956" y="31011"/>
                    <a:pt x="39505" y="30160"/>
                  </a:cubicBezTo>
                  <a:lnTo>
                    <a:pt x="1780" y="8328"/>
                  </a:lnTo>
                  <a:cubicBezTo>
                    <a:pt x="677" y="7683"/>
                    <a:pt x="0" y="6501"/>
                    <a:pt x="16" y="5241"/>
                  </a:cubicBezTo>
                  <a:lnTo>
                    <a:pt x="16" y="0"/>
                  </a:lnTo>
                  <a:cubicBezTo>
                    <a:pt x="32" y="962"/>
                    <a:pt x="520" y="1907"/>
                    <a:pt x="1481" y="2459"/>
                  </a:cubicBezTo>
                  <a:lnTo>
                    <a:pt x="40168" y="24794"/>
                  </a:lnTo>
                  <a:cubicBezTo>
                    <a:pt x="41458" y="25535"/>
                    <a:pt x="42876" y="25928"/>
                    <a:pt x="44295" y="25944"/>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 name="Google Shape;170;p32"/>
            <p:cNvSpPr/>
            <p:nvPr/>
          </p:nvSpPr>
          <p:spPr>
            <a:xfrm>
              <a:off x="6373906" y="3278313"/>
              <a:ext cx="1968317" cy="1245318"/>
            </a:xfrm>
            <a:custGeom>
              <a:avLst/>
              <a:gdLst/>
              <a:ahLst/>
              <a:cxnLst/>
              <a:rect l="l" t="t" r="r" b="b"/>
              <a:pathLst>
                <a:path w="98985" h="62626" extrusionOk="0">
                  <a:moveTo>
                    <a:pt x="98984" y="0"/>
                  </a:moveTo>
                  <a:cubicBezTo>
                    <a:pt x="98984" y="804"/>
                    <a:pt x="98575" y="1607"/>
                    <a:pt x="97787" y="2064"/>
                  </a:cubicBezTo>
                  <a:lnTo>
                    <a:pt x="4395" y="55983"/>
                  </a:lnTo>
                  <a:cubicBezTo>
                    <a:pt x="3066" y="56755"/>
                    <a:pt x="1586" y="57134"/>
                    <a:pt x="89" y="57134"/>
                  </a:cubicBezTo>
                  <a:cubicBezTo>
                    <a:pt x="60" y="57134"/>
                    <a:pt x="30" y="57133"/>
                    <a:pt x="1" y="57133"/>
                  </a:cubicBezTo>
                  <a:lnTo>
                    <a:pt x="1" y="62626"/>
                  </a:lnTo>
                  <a:cubicBezTo>
                    <a:pt x="1636" y="62608"/>
                    <a:pt x="3241" y="62175"/>
                    <a:pt x="4663" y="61366"/>
                  </a:cubicBezTo>
                  <a:lnTo>
                    <a:pt x="97489" y="7777"/>
                  </a:lnTo>
                  <a:cubicBezTo>
                    <a:pt x="98402" y="7242"/>
                    <a:pt x="98984" y="6249"/>
                    <a:pt x="98984" y="5178"/>
                  </a:cubicBezTo>
                  <a:lnTo>
                    <a:pt x="98984" y="0"/>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 name="Google Shape;171;p32"/>
            <p:cNvSpPr/>
            <p:nvPr/>
          </p:nvSpPr>
          <p:spPr>
            <a:xfrm>
              <a:off x="5493100" y="2752076"/>
              <a:ext cx="2849123" cy="1669863"/>
            </a:xfrm>
            <a:custGeom>
              <a:avLst/>
              <a:gdLst/>
              <a:ahLst/>
              <a:cxnLst/>
              <a:rect l="l" t="t" r="r" b="b"/>
              <a:pathLst>
                <a:path w="143280" h="83976" extrusionOk="0">
                  <a:moveTo>
                    <a:pt x="143279" y="26386"/>
                  </a:moveTo>
                  <a:lnTo>
                    <a:pt x="143279" y="26464"/>
                  </a:lnTo>
                  <a:cubicBezTo>
                    <a:pt x="143279" y="27268"/>
                    <a:pt x="142870" y="28071"/>
                    <a:pt x="142082" y="28528"/>
                  </a:cubicBezTo>
                  <a:lnTo>
                    <a:pt x="48690" y="82447"/>
                  </a:lnTo>
                  <a:cubicBezTo>
                    <a:pt x="46054" y="83975"/>
                    <a:pt x="42803" y="83975"/>
                    <a:pt x="40168" y="82447"/>
                  </a:cubicBezTo>
                  <a:lnTo>
                    <a:pt x="1482" y="60112"/>
                  </a:lnTo>
                  <a:cubicBezTo>
                    <a:pt x="521" y="59560"/>
                    <a:pt x="33" y="58615"/>
                    <a:pt x="17" y="57653"/>
                  </a:cubicBezTo>
                  <a:cubicBezTo>
                    <a:pt x="0" y="56645"/>
                    <a:pt x="489" y="55621"/>
                    <a:pt x="1482" y="55055"/>
                  </a:cubicBezTo>
                  <a:lnTo>
                    <a:pt x="57526" y="22684"/>
                  </a:lnTo>
                  <a:lnTo>
                    <a:pt x="94513" y="1324"/>
                  </a:lnTo>
                  <a:cubicBezTo>
                    <a:pt x="94559" y="1309"/>
                    <a:pt x="94591" y="1277"/>
                    <a:pt x="94639" y="1261"/>
                  </a:cubicBezTo>
                  <a:cubicBezTo>
                    <a:pt x="96938" y="1"/>
                    <a:pt x="99758" y="32"/>
                    <a:pt x="102057" y="1294"/>
                  </a:cubicBezTo>
                  <a:cubicBezTo>
                    <a:pt x="102113" y="1313"/>
                    <a:pt x="102166" y="1339"/>
                    <a:pt x="102215" y="1372"/>
                  </a:cubicBezTo>
                  <a:lnTo>
                    <a:pt x="142083" y="24401"/>
                  </a:lnTo>
                  <a:cubicBezTo>
                    <a:pt x="142795" y="24815"/>
                    <a:pt x="143246" y="25564"/>
                    <a:pt x="143279" y="26386"/>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 name="Google Shape;172;p32"/>
            <p:cNvSpPr/>
            <p:nvPr/>
          </p:nvSpPr>
          <p:spPr>
            <a:xfrm>
              <a:off x="5766658" y="2886738"/>
              <a:ext cx="2356890" cy="1362540"/>
            </a:xfrm>
            <a:custGeom>
              <a:avLst/>
              <a:gdLst/>
              <a:ahLst/>
              <a:cxnLst/>
              <a:rect l="l" t="t" r="r" b="b"/>
              <a:pathLst>
                <a:path w="118526" h="68521" extrusionOk="0">
                  <a:moveTo>
                    <a:pt x="76063" y="0"/>
                  </a:moveTo>
                  <a:lnTo>
                    <a:pt x="1" y="43923"/>
                  </a:lnTo>
                  <a:lnTo>
                    <a:pt x="42602" y="68520"/>
                  </a:lnTo>
                  <a:lnTo>
                    <a:pt x="118526" y="24685"/>
                  </a:lnTo>
                  <a:lnTo>
                    <a:pt x="76063" y="0"/>
                  </a:ln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3" name="Google Shape;173;p32"/>
            <p:cNvSpPr/>
            <p:nvPr/>
          </p:nvSpPr>
          <p:spPr>
            <a:xfrm>
              <a:off x="5946219" y="4014913"/>
              <a:ext cx="203841" cy="154566"/>
            </a:xfrm>
            <a:custGeom>
              <a:avLst/>
              <a:gdLst/>
              <a:ahLst/>
              <a:cxnLst/>
              <a:rect l="l" t="t" r="r" b="b"/>
              <a:pathLst>
                <a:path w="10251" h="7773" extrusionOk="0">
                  <a:moveTo>
                    <a:pt x="2664" y="1267"/>
                  </a:moveTo>
                  <a:cubicBezTo>
                    <a:pt x="4744" y="0"/>
                    <a:pt x="7532" y="145"/>
                    <a:pt x="8892" y="1592"/>
                  </a:cubicBezTo>
                  <a:cubicBezTo>
                    <a:pt x="10251" y="3038"/>
                    <a:pt x="9668" y="5238"/>
                    <a:pt x="7588" y="6505"/>
                  </a:cubicBezTo>
                  <a:cubicBezTo>
                    <a:pt x="5509" y="7772"/>
                    <a:pt x="2720" y="7627"/>
                    <a:pt x="1360" y="6181"/>
                  </a:cubicBezTo>
                  <a:cubicBezTo>
                    <a:pt x="0" y="4735"/>
                    <a:pt x="585" y="2535"/>
                    <a:pt x="2664" y="1267"/>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4" name="Google Shape;174;p32"/>
            <p:cNvSpPr/>
            <p:nvPr/>
          </p:nvSpPr>
          <p:spPr>
            <a:xfrm>
              <a:off x="5971970" y="4035534"/>
              <a:ext cx="152379" cy="113305"/>
            </a:xfrm>
            <a:custGeom>
              <a:avLst/>
              <a:gdLst/>
              <a:ahLst/>
              <a:cxnLst/>
              <a:rect l="l" t="t" r="r" b="b"/>
              <a:pathLst>
                <a:path w="7663" h="5698" extrusionOk="0">
                  <a:moveTo>
                    <a:pt x="4460" y="1"/>
                  </a:moveTo>
                  <a:cubicBezTo>
                    <a:pt x="3550" y="1"/>
                    <a:pt x="2621" y="263"/>
                    <a:pt x="1845" y="736"/>
                  </a:cubicBezTo>
                  <a:cubicBezTo>
                    <a:pt x="990" y="1258"/>
                    <a:pt x="404" y="1973"/>
                    <a:pt x="197" y="2754"/>
                  </a:cubicBezTo>
                  <a:cubicBezTo>
                    <a:pt x="0" y="3498"/>
                    <a:pt x="176" y="4213"/>
                    <a:pt x="692" y="4762"/>
                  </a:cubicBezTo>
                  <a:cubicBezTo>
                    <a:pt x="1253" y="5357"/>
                    <a:pt x="2167" y="5698"/>
                    <a:pt x="3203" y="5698"/>
                  </a:cubicBezTo>
                  <a:cubicBezTo>
                    <a:pt x="4125" y="5693"/>
                    <a:pt x="5029" y="5440"/>
                    <a:pt x="5817" y="4963"/>
                  </a:cubicBezTo>
                  <a:cubicBezTo>
                    <a:pt x="6674" y="4442"/>
                    <a:pt x="7258" y="3726"/>
                    <a:pt x="7463" y="2947"/>
                  </a:cubicBezTo>
                  <a:cubicBezTo>
                    <a:pt x="7662" y="2201"/>
                    <a:pt x="7485" y="1488"/>
                    <a:pt x="6969" y="937"/>
                  </a:cubicBezTo>
                  <a:cubicBezTo>
                    <a:pt x="6408" y="343"/>
                    <a:pt x="5495" y="1"/>
                    <a:pt x="4460"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5" name="Google Shape;175;p32"/>
            <p:cNvSpPr/>
            <p:nvPr/>
          </p:nvSpPr>
          <p:spPr>
            <a:xfrm>
              <a:off x="7703735" y="3012669"/>
              <a:ext cx="213207" cy="120424"/>
            </a:xfrm>
            <a:custGeom>
              <a:avLst/>
              <a:gdLst/>
              <a:ahLst/>
              <a:cxnLst/>
              <a:rect l="l" t="t" r="r" b="b"/>
              <a:pathLst>
                <a:path w="10722" h="6056" extrusionOk="0">
                  <a:moveTo>
                    <a:pt x="1742" y="1"/>
                  </a:moveTo>
                  <a:cubicBezTo>
                    <a:pt x="1489" y="1"/>
                    <a:pt x="1236" y="57"/>
                    <a:pt x="1046" y="169"/>
                  </a:cubicBezTo>
                  <a:lnTo>
                    <a:pt x="374" y="564"/>
                  </a:lnTo>
                  <a:cubicBezTo>
                    <a:pt x="1" y="785"/>
                    <a:pt x="2" y="1142"/>
                    <a:pt x="377" y="1360"/>
                  </a:cubicBezTo>
                  <a:lnTo>
                    <a:pt x="8192" y="5893"/>
                  </a:lnTo>
                  <a:cubicBezTo>
                    <a:pt x="8378" y="6001"/>
                    <a:pt x="8623" y="6056"/>
                    <a:pt x="8869" y="6056"/>
                  </a:cubicBezTo>
                  <a:cubicBezTo>
                    <a:pt x="9117" y="6056"/>
                    <a:pt x="9365" y="6000"/>
                    <a:pt x="9553" y="5891"/>
                  </a:cubicBezTo>
                  <a:lnTo>
                    <a:pt x="10348" y="5424"/>
                  </a:lnTo>
                  <a:cubicBezTo>
                    <a:pt x="10722" y="5204"/>
                    <a:pt x="10720" y="4851"/>
                    <a:pt x="10342" y="4638"/>
                  </a:cubicBezTo>
                  <a:lnTo>
                    <a:pt x="2410" y="157"/>
                  </a:lnTo>
                  <a:cubicBezTo>
                    <a:pt x="2226" y="53"/>
                    <a:pt x="1984" y="1"/>
                    <a:pt x="1742"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6" name="Google Shape;176;p32"/>
            <p:cNvSpPr/>
            <p:nvPr/>
          </p:nvSpPr>
          <p:spPr>
            <a:xfrm>
              <a:off x="7260339" y="2169187"/>
              <a:ext cx="239" cy="11851"/>
            </a:xfrm>
            <a:custGeom>
              <a:avLst/>
              <a:gdLst/>
              <a:ahLst/>
              <a:cxnLst/>
              <a:rect l="l" t="t" r="r" b="b"/>
              <a:pathLst>
                <a:path w="12" h="596" extrusionOk="0">
                  <a:moveTo>
                    <a:pt x="2" y="0"/>
                  </a:moveTo>
                  <a:cubicBezTo>
                    <a:pt x="2" y="198"/>
                    <a:pt x="1" y="397"/>
                    <a:pt x="1" y="595"/>
                  </a:cubicBezTo>
                  <a:lnTo>
                    <a:pt x="9" y="595"/>
                  </a:lnTo>
                  <a:cubicBezTo>
                    <a:pt x="10" y="397"/>
                    <a:pt x="10" y="198"/>
                    <a:pt x="11" y="0"/>
                  </a:cubicBez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7" name="Google Shape;177;p32"/>
            <p:cNvSpPr/>
            <p:nvPr/>
          </p:nvSpPr>
          <p:spPr>
            <a:xfrm>
              <a:off x="7260518" y="2169187"/>
              <a:ext cx="14456" cy="13402"/>
            </a:xfrm>
            <a:custGeom>
              <a:avLst/>
              <a:gdLst/>
              <a:ahLst/>
              <a:cxnLst/>
              <a:rect l="l" t="t" r="r" b="b"/>
              <a:pathLst>
                <a:path w="727" h="674" extrusionOk="0">
                  <a:moveTo>
                    <a:pt x="17" y="0"/>
                  </a:moveTo>
                  <a:cubicBezTo>
                    <a:pt x="12" y="0"/>
                    <a:pt x="7" y="0"/>
                    <a:pt x="2" y="0"/>
                  </a:cubicBezTo>
                  <a:cubicBezTo>
                    <a:pt x="1" y="198"/>
                    <a:pt x="1" y="397"/>
                    <a:pt x="0" y="595"/>
                  </a:cubicBezTo>
                  <a:cubicBezTo>
                    <a:pt x="244" y="595"/>
                    <a:pt x="487" y="621"/>
                    <a:pt x="725" y="674"/>
                  </a:cubicBezTo>
                  <a:cubicBezTo>
                    <a:pt x="726" y="475"/>
                    <a:pt x="726" y="277"/>
                    <a:pt x="727" y="78"/>
                  </a:cubicBezTo>
                  <a:cubicBezTo>
                    <a:pt x="494" y="26"/>
                    <a:pt x="255" y="0"/>
                    <a:pt x="17" y="0"/>
                  </a:cubicBez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8" name="Google Shape;178;p32"/>
            <p:cNvSpPr/>
            <p:nvPr/>
          </p:nvSpPr>
          <p:spPr>
            <a:xfrm>
              <a:off x="7274915" y="2170738"/>
              <a:ext cx="616" cy="11991"/>
            </a:xfrm>
            <a:custGeom>
              <a:avLst/>
              <a:gdLst/>
              <a:ahLst/>
              <a:cxnLst/>
              <a:rect l="l" t="t" r="r" b="b"/>
              <a:pathLst>
                <a:path w="31" h="603" extrusionOk="0">
                  <a:moveTo>
                    <a:pt x="3" y="0"/>
                  </a:moveTo>
                  <a:cubicBezTo>
                    <a:pt x="2" y="199"/>
                    <a:pt x="2" y="397"/>
                    <a:pt x="1" y="596"/>
                  </a:cubicBezTo>
                  <a:lnTo>
                    <a:pt x="29" y="602"/>
                  </a:lnTo>
                  <a:cubicBezTo>
                    <a:pt x="29" y="403"/>
                    <a:pt x="30" y="206"/>
                    <a:pt x="30" y="7"/>
                  </a:cubicBezTo>
                  <a:lnTo>
                    <a:pt x="3" y="0"/>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9" name="Google Shape;179;p32"/>
            <p:cNvSpPr/>
            <p:nvPr/>
          </p:nvSpPr>
          <p:spPr>
            <a:xfrm>
              <a:off x="7245565" y="2169187"/>
              <a:ext cx="14814" cy="13542"/>
            </a:xfrm>
            <a:custGeom>
              <a:avLst/>
              <a:gdLst/>
              <a:ahLst/>
              <a:cxnLst/>
              <a:rect l="l" t="t" r="r" b="b"/>
              <a:pathLst>
                <a:path w="745" h="681" extrusionOk="0">
                  <a:moveTo>
                    <a:pt x="745" y="0"/>
                  </a:moveTo>
                  <a:cubicBezTo>
                    <a:pt x="495" y="0"/>
                    <a:pt x="246" y="28"/>
                    <a:pt x="2" y="84"/>
                  </a:cubicBezTo>
                  <a:lnTo>
                    <a:pt x="0" y="680"/>
                  </a:lnTo>
                  <a:cubicBezTo>
                    <a:pt x="244" y="624"/>
                    <a:pt x="493" y="595"/>
                    <a:pt x="744" y="595"/>
                  </a:cubicBezTo>
                  <a:cubicBezTo>
                    <a:pt x="744" y="397"/>
                    <a:pt x="745" y="198"/>
                    <a:pt x="745" y="0"/>
                  </a:cubicBez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0" name="Google Shape;180;p32"/>
            <p:cNvSpPr/>
            <p:nvPr/>
          </p:nvSpPr>
          <p:spPr>
            <a:xfrm>
              <a:off x="7275492" y="2170858"/>
              <a:ext cx="13204" cy="16922"/>
            </a:xfrm>
            <a:custGeom>
              <a:avLst/>
              <a:gdLst/>
              <a:ahLst/>
              <a:cxnLst/>
              <a:rect l="l" t="t" r="r" b="b"/>
              <a:pathLst>
                <a:path w="664" h="851" extrusionOk="0">
                  <a:moveTo>
                    <a:pt x="1" y="1"/>
                  </a:moveTo>
                  <a:cubicBezTo>
                    <a:pt x="1" y="200"/>
                    <a:pt x="0" y="397"/>
                    <a:pt x="0" y="596"/>
                  </a:cubicBezTo>
                  <a:cubicBezTo>
                    <a:pt x="241" y="653"/>
                    <a:pt x="467" y="737"/>
                    <a:pt x="663" y="850"/>
                  </a:cubicBezTo>
                  <a:cubicBezTo>
                    <a:pt x="663" y="672"/>
                    <a:pt x="664" y="433"/>
                    <a:pt x="664" y="255"/>
                  </a:cubicBezTo>
                  <a:cubicBezTo>
                    <a:pt x="468" y="142"/>
                    <a:pt x="242" y="57"/>
                    <a:pt x="1" y="1"/>
                  </a:cubicBez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1" name="Google Shape;181;p32"/>
            <p:cNvSpPr/>
            <p:nvPr/>
          </p:nvSpPr>
          <p:spPr>
            <a:xfrm>
              <a:off x="7232401" y="2170838"/>
              <a:ext cx="13204" cy="16942"/>
            </a:xfrm>
            <a:custGeom>
              <a:avLst/>
              <a:gdLst/>
              <a:ahLst/>
              <a:cxnLst/>
              <a:rect l="l" t="t" r="r" b="b"/>
              <a:pathLst>
                <a:path w="664" h="852" extrusionOk="0">
                  <a:moveTo>
                    <a:pt x="664" y="1"/>
                  </a:moveTo>
                  <a:lnTo>
                    <a:pt x="664" y="1"/>
                  </a:lnTo>
                  <a:cubicBezTo>
                    <a:pt x="423" y="58"/>
                    <a:pt x="198" y="143"/>
                    <a:pt x="3" y="256"/>
                  </a:cubicBezTo>
                  <a:lnTo>
                    <a:pt x="1" y="851"/>
                  </a:lnTo>
                  <a:cubicBezTo>
                    <a:pt x="196" y="738"/>
                    <a:pt x="421" y="654"/>
                    <a:pt x="662" y="597"/>
                  </a:cubicBezTo>
                  <a:cubicBezTo>
                    <a:pt x="662" y="398"/>
                    <a:pt x="664" y="200"/>
                    <a:pt x="664" y="1"/>
                  </a:cubicBez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2" name="Google Shape;182;p32"/>
            <p:cNvSpPr/>
            <p:nvPr/>
          </p:nvSpPr>
          <p:spPr>
            <a:xfrm>
              <a:off x="7288655" y="2175928"/>
              <a:ext cx="213108" cy="134880"/>
            </a:xfrm>
            <a:custGeom>
              <a:avLst/>
              <a:gdLst/>
              <a:ahLst/>
              <a:cxnLst/>
              <a:rect l="l" t="t" r="r" b="b"/>
              <a:pathLst>
                <a:path w="10717" h="6783" extrusionOk="0">
                  <a:moveTo>
                    <a:pt x="2" y="0"/>
                  </a:moveTo>
                  <a:lnTo>
                    <a:pt x="1" y="595"/>
                  </a:lnTo>
                  <a:lnTo>
                    <a:pt x="10715" y="6782"/>
                  </a:lnTo>
                  <a:lnTo>
                    <a:pt x="10716" y="6187"/>
                  </a:lnTo>
                  <a:lnTo>
                    <a:pt x="2" y="0"/>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3" name="Google Shape;183;p32"/>
            <p:cNvSpPr/>
            <p:nvPr/>
          </p:nvSpPr>
          <p:spPr>
            <a:xfrm>
              <a:off x="7021580" y="2291719"/>
              <a:ext cx="11593" cy="28038"/>
            </a:xfrm>
            <a:custGeom>
              <a:avLst/>
              <a:gdLst/>
              <a:ahLst/>
              <a:cxnLst/>
              <a:rect l="l" t="t" r="r" b="b"/>
              <a:pathLst>
                <a:path w="583" h="1410" extrusionOk="0">
                  <a:moveTo>
                    <a:pt x="583" y="1"/>
                  </a:moveTo>
                  <a:lnTo>
                    <a:pt x="583" y="1"/>
                  </a:lnTo>
                  <a:cubicBezTo>
                    <a:pt x="196" y="226"/>
                    <a:pt x="2" y="520"/>
                    <a:pt x="1" y="815"/>
                  </a:cubicBezTo>
                  <a:lnTo>
                    <a:pt x="0" y="1410"/>
                  </a:lnTo>
                  <a:cubicBezTo>
                    <a:pt x="1" y="1115"/>
                    <a:pt x="195" y="822"/>
                    <a:pt x="581" y="597"/>
                  </a:cubicBezTo>
                  <a:lnTo>
                    <a:pt x="583" y="1"/>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4" name="Google Shape;184;p32"/>
            <p:cNvSpPr/>
            <p:nvPr/>
          </p:nvSpPr>
          <p:spPr>
            <a:xfrm>
              <a:off x="7501723" y="2298937"/>
              <a:ext cx="11812" cy="28257"/>
            </a:xfrm>
            <a:custGeom>
              <a:avLst/>
              <a:gdLst/>
              <a:ahLst/>
              <a:cxnLst/>
              <a:rect l="l" t="t" r="r" b="b"/>
              <a:pathLst>
                <a:path w="594" h="1421" extrusionOk="0">
                  <a:moveTo>
                    <a:pt x="2" y="1"/>
                  </a:moveTo>
                  <a:lnTo>
                    <a:pt x="0" y="596"/>
                  </a:lnTo>
                  <a:cubicBezTo>
                    <a:pt x="394" y="822"/>
                    <a:pt x="591" y="1120"/>
                    <a:pt x="591" y="1418"/>
                  </a:cubicBezTo>
                  <a:lnTo>
                    <a:pt x="591" y="1418"/>
                  </a:lnTo>
                  <a:lnTo>
                    <a:pt x="592" y="825"/>
                  </a:lnTo>
                  <a:cubicBezTo>
                    <a:pt x="593" y="528"/>
                    <a:pt x="397" y="229"/>
                    <a:pt x="2" y="1"/>
                  </a:cubicBezTo>
                  <a:close/>
                  <a:moveTo>
                    <a:pt x="591" y="1418"/>
                  </a:moveTo>
                  <a:lnTo>
                    <a:pt x="591" y="1421"/>
                  </a:lnTo>
                  <a:cubicBezTo>
                    <a:pt x="591" y="1420"/>
                    <a:pt x="591" y="1419"/>
                    <a:pt x="591" y="1418"/>
                  </a:cubicBez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5" name="Google Shape;185;p32"/>
            <p:cNvSpPr/>
            <p:nvPr/>
          </p:nvSpPr>
          <p:spPr>
            <a:xfrm>
              <a:off x="7021560" y="2307905"/>
              <a:ext cx="11812" cy="28276"/>
            </a:xfrm>
            <a:custGeom>
              <a:avLst/>
              <a:gdLst/>
              <a:ahLst/>
              <a:cxnLst/>
              <a:rect l="l" t="t" r="r" b="b"/>
              <a:pathLst>
                <a:path w="594" h="1422" extrusionOk="0">
                  <a:moveTo>
                    <a:pt x="2" y="1"/>
                  </a:moveTo>
                  <a:lnTo>
                    <a:pt x="1" y="596"/>
                  </a:lnTo>
                  <a:cubicBezTo>
                    <a:pt x="0" y="895"/>
                    <a:pt x="198" y="1193"/>
                    <a:pt x="591" y="1422"/>
                  </a:cubicBezTo>
                  <a:lnTo>
                    <a:pt x="593" y="825"/>
                  </a:lnTo>
                  <a:cubicBezTo>
                    <a:pt x="199" y="598"/>
                    <a:pt x="2" y="299"/>
                    <a:pt x="2" y="1"/>
                  </a:cubicBez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6" name="Google Shape;186;p32"/>
            <p:cNvSpPr/>
            <p:nvPr/>
          </p:nvSpPr>
          <p:spPr>
            <a:xfrm>
              <a:off x="7501922" y="2315342"/>
              <a:ext cx="11593" cy="28038"/>
            </a:xfrm>
            <a:custGeom>
              <a:avLst/>
              <a:gdLst/>
              <a:ahLst/>
              <a:cxnLst/>
              <a:rect l="l" t="t" r="r" b="b"/>
              <a:pathLst>
                <a:path w="583" h="1410" extrusionOk="0">
                  <a:moveTo>
                    <a:pt x="582" y="0"/>
                  </a:moveTo>
                  <a:lnTo>
                    <a:pt x="582" y="3"/>
                  </a:lnTo>
                  <a:lnTo>
                    <a:pt x="582" y="3"/>
                  </a:lnTo>
                  <a:cubicBezTo>
                    <a:pt x="582" y="2"/>
                    <a:pt x="582" y="1"/>
                    <a:pt x="582" y="0"/>
                  </a:cubicBezTo>
                  <a:close/>
                  <a:moveTo>
                    <a:pt x="582" y="3"/>
                  </a:moveTo>
                  <a:lnTo>
                    <a:pt x="582" y="3"/>
                  </a:lnTo>
                  <a:cubicBezTo>
                    <a:pt x="581" y="296"/>
                    <a:pt x="388" y="589"/>
                    <a:pt x="1" y="813"/>
                  </a:cubicBezTo>
                  <a:lnTo>
                    <a:pt x="0" y="1409"/>
                  </a:lnTo>
                  <a:cubicBezTo>
                    <a:pt x="387" y="1184"/>
                    <a:pt x="580" y="890"/>
                    <a:pt x="581" y="596"/>
                  </a:cubicBezTo>
                  <a:lnTo>
                    <a:pt x="582" y="3"/>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7" name="Google Shape;187;p32"/>
            <p:cNvSpPr/>
            <p:nvPr/>
          </p:nvSpPr>
          <p:spPr>
            <a:xfrm>
              <a:off x="7017683" y="2169168"/>
              <a:ext cx="499770" cy="284912"/>
            </a:xfrm>
            <a:custGeom>
              <a:avLst/>
              <a:gdLst/>
              <a:ahLst/>
              <a:cxnLst/>
              <a:rect l="l" t="t" r="r" b="b"/>
              <a:pathLst>
                <a:path w="25133" h="14328" extrusionOk="0">
                  <a:moveTo>
                    <a:pt x="12212" y="1"/>
                  </a:moveTo>
                  <a:cubicBezTo>
                    <a:pt x="11701" y="1"/>
                    <a:pt x="11190" y="114"/>
                    <a:pt x="10801" y="340"/>
                  </a:cubicBezTo>
                  <a:lnTo>
                    <a:pt x="779" y="6164"/>
                  </a:lnTo>
                  <a:cubicBezTo>
                    <a:pt x="1" y="6617"/>
                    <a:pt x="5" y="7350"/>
                    <a:pt x="788" y="7802"/>
                  </a:cubicBezTo>
                  <a:lnTo>
                    <a:pt x="11504" y="13989"/>
                  </a:lnTo>
                  <a:cubicBezTo>
                    <a:pt x="11896" y="14215"/>
                    <a:pt x="12408" y="14328"/>
                    <a:pt x="12919" y="14328"/>
                  </a:cubicBezTo>
                  <a:cubicBezTo>
                    <a:pt x="13431" y="14328"/>
                    <a:pt x="13942" y="14215"/>
                    <a:pt x="14332" y="13989"/>
                  </a:cubicBezTo>
                  <a:lnTo>
                    <a:pt x="24353" y="8164"/>
                  </a:lnTo>
                  <a:cubicBezTo>
                    <a:pt x="25132" y="7712"/>
                    <a:pt x="25128" y="6979"/>
                    <a:pt x="24344" y="6527"/>
                  </a:cubicBezTo>
                  <a:lnTo>
                    <a:pt x="13629" y="340"/>
                  </a:lnTo>
                  <a:cubicBezTo>
                    <a:pt x="13237" y="114"/>
                    <a:pt x="12724" y="1"/>
                    <a:pt x="12212"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8" name="Google Shape;188;p32"/>
            <p:cNvSpPr/>
            <p:nvPr/>
          </p:nvSpPr>
          <p:spPr>
            <a:xfrm>
              <a:off x="6866318" y="2256662"/>
              <a:ext cx="29907" cy="53610"/>
            </a:xfrm>
            <a:custGeom>
              <a:avLst/>
              <a:gdLst/>
              <a:ahLst/>
              <a:cxnLst/>
              <a:rect l="l" t="t" r="r" b="b"/>
              <a:pathLst>
                <a:path w="1504" h="2696" extrusionOk="0">
                  <a:moveTo>
                    <a:pt x="1503" y="1"/>
                  </a:moveTo>
                  <a:lnTo>
                    <a:pt x="1503" y="1"/>
                  </a:lnTo>
                  <a:cubicBezTo>
                    <a:pt x="505" y="581"/>
                    <a:pt x="5" y="1339"/>
                    <a:pt x="3" y="2100"/>
                  </a:cubicBezTo>
                  <a:lnTo>
                    <a:pt x="1" y="2693"/>
                  </a:lnTo>
                  <a:lnTo>
                    <a:pt x="1" y="2693"/>
                  </a:lnTo>
                  <a:cubicBezTo>
                    <a:pt x="4" y="1934"/>
                    <a:pt x="504" y="1177"/>
                    <a:pt x="1501" y="597"/>
                  </a:cubicBezTo>
                  <a:lnTo>
                    <a:pt x="1503" y="1"/>
                  </a:lnTo>
                  <a:close/>
                  <a:moveTo>
                    <a:pt x="1" y="2693"/>
                  </a:moveTo>
                  <a:cubicBezTo>
                    <a:pt x="1" y="2694"/>
                    <a:pt x="1" y="2695"/>
                    <a:pt x="1" y="2696"/>
                  </a:cubicBezTo>
                  <a:lnTo>
                    <a:pt x="1" y="2693"/>
                  </a:ln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9" name="Google Shape;189;p32"/>
            <p:cNvSpPr/>
            <p:nvPr/>
          </p:nvSpPr>
          <p:spPr>
            <a:xfrm>
              <a:off x="6866278" y="2298400"/>
              <a:ext cx="30384" cy="54187"/>
            </a:xfrm>
            <a:custGeom>
              <a:avLst/>
              <a:gdLst/>
              <a:ahLst/>
              <a:cxnLst/>
              <a:rect l="l" t="t" r="r" b="b"/>
              <a:pathLst>
                <a:path w="1528" h="2725" extrusionOk="0">
                  <a:moveTo>
                    <a:pt x="5" y="1"/>
                  </a:moveTo>
                  <a:lnTo>
                    <a:pt x="3" y="597"/>
                  </a:lnTo>
                  <a:cubicBezTo>
                    <a:pt x="1" y="1366"/>
                    <a:pt x="509" y="2137"/>
                    <a:pt x="1526" y="2724"/>
                  </a:cubicBezTo>
                  <a:lnTo>
                    <a:pt x="1528" y="2128"/>
                  </a:lnTo>
                  <a:cubicBezTo>
                    <a:pt x="510" y="1541"/>
                    <a:pt x="3" y="771"/>
                    <a:pt x="5" y="1"/>
                  </a:cubicBez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0" name="Google Shape;190;p32"/>
            <p:cNvSpPr/>
            <p:nvPr/>
          </p:nvSpPr>
          <p:spPr>
            <a:xfrm>
              <a:off x="7597927" y="2349306"/>
              <a:ext cx="2128" cy="13045"/>
            </a:xfrm>
            <a:custGeom>
              <a:avLst/>
              <a:gdLst/>
              <a:ahLst/>
              <a:cxnLst/>
              <a:rect l="l" t="t" r="r" b="b"/>
              <a:pathLst>
                <a:path w="107" h="656" extrusionOk="0">
                  <a:moveTo>
                    <a:pt x="3" y="0"/>
                  </a:moveTo>
                  <a:lnTo>
                    <a:pt x="1" y="595"/>
                  </a:lnTo>
                  <a:lnTo>
                    <a:pt x="104" y="655"/>
                  </a:lnTo>
                  <a:lnTo>
                    <a:pt x="106" y="60"/>
                  </a:lnTo>
                  <a:lnTo>
                    <a:pt x="3" y="0"/>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1" name="Google Shape;191;p32"/>
            <p:cNvSpPr/>
            <p:nvPr/>
          </p:nvSpPr>
          <p:spPr>
            <a:xfrm>
              <a:off x="7602461" y="2441015"/>
              <a:ext cx="486705" cy="292827"/>
            </a:xfrm>
            <a:custGeom>
              <a:avLst/>
              <a:gdLst/>
              <a:ahLst/>
              <a:cxnLst/>
              <a:rect l="l" t="t" r="r" b="b"/>
              <a:pathLst>
                <a:path w="24476" h="14726" extrusionOk="0">
                  <a:moveTo>
                    <a:pt x="2" y="1"/>
                  </a:moveTo>
                  <a:lnTo>
                    <a:pt x="1" y="596"/>
                  </a:lnTo>
                  <a:lnTo>
                    <a:pt x="24473" y="14726"/>
                  </a:lnTo>
                  <a:lnTo>
                    <a:pt x="24475" y="14130"/>
                  </a:lnTo>
                  <a:lnTo>
                    <a:pt x="2"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2" name="Google Shape;192;p32"/>
            <p:cNvSpPr/>
            <p:nvPr/>
          </p:nvSpPr>
          <p:spPr>
            <a:xfrm>
              <a:off x="7602461" y="2425545"/>
              <a:ext cx="26686" cy="27322"/>
            </a:xfrm>
            <a:custGeom>
              <a:avLst/>
              <a:gdLst/>
              <a:ahLst/>
              <a:cxnLst/>
              <a:rect l="l" t="t" r="r" b="b"/>
              <a:pathLst>
                <a:path w="1342" h="1374" extrusionOk="0">
                  <a:moveTo>
                    <a:pt x="1341" y="1"/>
                  </a:moveTo>
                  <a:lnTo>
                    <a:pt x="2" y="779"/>
                  </a:lnTo>
                  <a:lnTo>
                    <a:pt x="1" y="1374"/>
                  </a:lnTo>
                  <a:lnTo>
                    <a:pt x="1339" y="596"/>
                  </a:lnTo>
                  <a:lnTo>
                    <a:pt x="1341" y="1"/>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3" name="Google Shape;193;p32"/>
            <p:cNvSpPr/>
            <p:nvPr/>
          </p:nvSpPr>
          <p:spPr>
            <a:xfrm>
              <a:off x="7033312" y="2324310"/>
              <a:ext cx="213108" cy="134880"/>
            </a:xfrm>
            <a:custGeom>
              <a:avLst/>
              <a:gdLst/>
              <a:ahLst/>
              <a:cxnLst/>
              <a:rect l="l" t="t" r="r" b="b"/>
              <a:pathLst>
                <a:path w="10717" h="6783" extrusionOk="0">
                  <a:moveTo>
                    <a:pt x="2" y="0"/>
                  </a:moveTo>
                  <a:lnTo>
                    <a:pt x="0" y="597"/>
                  </a:lnTo>
                  <a:lnTo>
                    <a:pt x="10716" y="6782"/>
                  </a:lnTo>
                  <a:lnTo>
                    <a:pt x="10717" y="6187"/>
                  </a:lnTo>
                  <a:lnTo>
                    <a:pt x="2" y="0"/>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4" name="Google Shape;194;p32"/>
            <p:cNvSpPr/>
            <p:nvPr/>
          </p:nvSpPr>
          <p:spPr>
            <a:xfrm>
              <a:off x="7246380" y="2447319"/>
              <a:ext cx="56275" cy="18612"/>
            </a:xfrm>
            <a:custGeom>
              <a:avLst/>
              <a:gdLst/>
              <a:ahLst/>
              <a:cxnLst/>
              <a:rect l="l" t="t" r="r" b="b"/>
              <a:pathLst>
                <a:path w="2830" h="936" extrusionOk="0">
                  <a:moveTo>
                    <a:pt x="2" y="1"/>
                  </a:moveTo>
                  <a:lnTo>
                    <a:pt x="1" y="596"/>
                  </a:lnTo>
                  <a:cubicBezTo>
                    <a:pt x="392" y="823"/>
                    <a:pt x="905" y="936"/>
                    <a:pt x="1416" y="936"/>
                  </a:cubicBezTo>
                  <a:cubicBezTo>
                    <a:pt x="1928" y="936"/>
                    <a:pt x="2439" y="823"/>
                    <a:pt x="2828" y="596"/>
                  </a:cubicBezTo>
                  <a:lnTo>
                    <a:pt x="2830" y="1"/>
                  </a:lnTo>
                  <a:lnTo>
                    <a:pt x="2830" y="1"/>
                  </a:lnTo>
                  <a:cubicBezTo>
                    <a:pt x="2440" y="227"/>
                    <a:pt x="1929" y="340"/>
                    <a:pt x="1418" y="340"/>
                  </a:cubicBezTo>
                  <a:cubicBezTo>
                    <a:pt x="906" y="340"/>
                    <a:pt x="394" y="227"/>
                    <a:pt x="2" y="1"/>
                  </a:cubicBez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5" name="Google Shape;195;p32"/>
            <p:cNvSpPr/>
            <p:nvPr/>
          </p:nvSpPr>
          <p:spPr>
            <a:xfrm>
              <a:off x="7544158" y="2474899"/>
              <a:ext cx="486705" cy="292827"/>
            </a:xfrm>
            <a:custGeom>
              <a:avLst/>
              <a:gdLst/>
              <a:ahLst/>
              <a:cxnLst/>
              <a:rect l="l" t="t" r="r" b="b"/>
              <a:pathLst>
                <a:path w="24476" h="14726" extrusionOk="0">
                  <a:moveTo>
                    <a:pt x="2" y="0"/>
                  </a:moveTo>
                  <a:lnTo>
                    <a:pt x="1" y="596"/>
                  </a:lnTo>
                  <a:lnTo>
                    <a:pt x="24473" y="14725"/>
                  </a:lnTo>
                  <a:lnTo>
                    <a:pt x="24475" y="14130"/>
                  </a:lnTo>
                  <a:lnTo>
                    <a:pt x="2" y="0"/>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6" name="Google Shape;196;p32"/>
            <p:cNvSpPr/>
            <p:nvPr/>
          </p:nvSpPr>
          <p:spPr>
            <a:xfrm>
              <a:off x="7544158" y="2459429"/>
              <a:ext cx="26686" cy="27342"/>
            </a:xfrm>
            <a:custGeom>
              <a:avLst/>
              <a:gdLst/>
              <a:ahLst/>
              <a:cxnLst/>
              <a:rect l="l" t="t" r="r" b="b"/>
              <a:pathLst>
                <a:path w="1342" h="1375" extrusionOk="0">
                  <a:moveTo>
                    <a:pt x="1341" y="0"/>
                  </a:moveTo>
                  <a:lnTo>
                    <a:pt x="2" y="778"/>
                  </a:lnTo>
                  <a:lnTo>
                    <a:pt x="1" y="1374"/>
                  </a:lnTo>
                  <a:lnTo>
                    <a:pt x="1339" y="597"/>
                  </a:lnTo>
                  <a:lnTo>
                    <a:pt x="1341" y="0"/>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7" name="Google Shape;197;p32"/>
            <p:cNvSpPr/>
            <p:nvPr/>
          </p:nvSpPr>
          <p:spPr>
            <a:xfrm>
              <a:off x="7339820" y="2499298"/>
              <a:ext cx="2108" cy="13045"/>
            </a:xfrm>
            <a:custGeom>
              <a:avLst/>
              <a:gdLst/>
              <a:ahLst/>
              <a:cxnLst/>
              <a:rect l="l" t="t" r="r" b="b"/>
              <a:pathLst>
                <a:path w="106" h="656" extrusionOk="0">
                  <a:moveTo>
                    <a:pt x="1" y="1"/>
                  </a:moveTo>
                  <a:lnTo>
                    <a:pt x="0" y="596"/>
                  </a:lnTo>
                  <a:lnTo>
                    <a:pt x="103" y="656"/>
                  </a:lnTo>
                  <a:lnTo>
                    <a:pt x="106" y="60"/>
                  </a:lnTo>
                  <a:lnTo>
                    <a:pt x="1"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8" name="Google Shape;198;p32"/>
            <p:cNvSpPr/>
            <p:nvPr/>
          </p:nvSpPr>
          <p:spPr>
            <a:xfrm>
              <a:off x="7339839" y="2349306"/>
              <a:ext cx="260215" cy="151206"/>
            </a:xfrm>
            <a:custGeom>
              <a:avLst/>
              <a:gdLst/>
              <a:ahLst/>
              <a:cxnLst/>
              <a:rect l="l" t="t" r="r" b="b"/>
              <a:pathLst>
                <a:path w="13086" h="7604" extrusionOk="0">
                  <a:moveTo>
                    <a:pt x="12982" y="0"/>
                  </a:moveTo>
                  <a:lnTo>
                    <a:pt x="0" y="7544"/>
                  </a:lnTo>
                  <a:lnTo>
                    <a:pt x="105" y="7603"/>
                  </a:lnTo>
                  <a:lnTo>
                    <a:pt x="13085" y="60"/>
                  </a:lnTo>
                  <a:lnTo>
                    <a:pt x="12982"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9" name="Google Shape;199;p32"/>
            <p:cNvSpPr/>
            <p:nvPr/>
          </p:nvSpPr>
          <p:spPr>
            <a:xfrm>
              <a:off x="7339820" y="2349306"/>
              <a:ext cx="258167" cy="161844"/>
            </a:xfrm>
            <a:custGeom>
              <a:avLst/>
              <a:gdLst/>
              <a:ahLst/>
              <a:cxnLst/>
              <a:rect l="l" t="t" r="r" b="b"/>
              <a:pathLst>
                <a:path w="12983" h="8139" extrusionOk="0">
                  <a:moveTo>
                    <a:pt x="12983" y="0"/>
                  </a:moveTo>
                  <a:lnTo>
                    <a:pt x="1" y="7544"/>
                  </a:lnTo>
                  <a:lnTo>
                    <a:pt x="0" y="8139"/>
                  </a:lnTo>
                  <a:lnTo>
                    <a:pt x="0" y="8139"/>
                  </a:lnTo>
                  <a:lnTo>
                    <a:pt x="12981" y="595"/>
                  </a:lnTo>
                  <a:lnTo>
                    <a:pt x="12983" y="0"/>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0" name="Google Shape;200;p32"/>
            <p:cNvSpPr/>
            <p:nvPr/>
          </p:nvSpPr>
          <p:spPr>
            <a:xfrm>
              <a:off x="7341868" y="2350479"/>
              <a:ext cx="258187" cy="161864"/>
            </a:xfrm>
            <a:custGeom>
              <a:avLst/>
              <a:gdLst/>
              <a:ahLst/>
              <a:cxnLst/>
              <a:rect l="l" t="t" r="r" b="b"/>
              <a:pathLst>
                <a:path w="12984" h="8140" extrusionOk="0">
                  <a:moveTo>
                    <a:pt x="12983" y="1"/>
                  </a:moveTo>
                  <a:lnTo>
                    <a:pt x="3" y="7544"/>
                  </a:lnTo>
                  <a:lnTo>
                    <a:pt x="0" y="8140"/>
                  </a:lnTo>
                  <a:lnTo>
                    <a:pt x="0" y="8140"/>
                  </a:lnTo>
                  <a:lnTo>
                    <a:pt x="12981" y="596"/>
                  </a:lnTo>
                  <a:lnTo>
                    <a:pt x="12983" y="1"/>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1" name="Google Shape;201;p32"/>
            <p:cNvSpPr/>
            <p:nvPr/>
          </p:nvSpPr>
          <p:spPr>
            <a:xfrm>
              <a:off x="7485855" y="2508783"/>
              <a:ext cx="312771" cy="192407"/>
            </a:xfrm>
            <a:custGeom>
              <a:avLst/>
              <a:gdLst/>
              <a:ahLst/>
              <a:cxnLst/>
              <a:rect l="l" t="t" r="r" b="b"/>
              <a:pathLst>
                <a:path w="15729" h="9676" extrusionOk="0">
                  <a:moveTo>
                    <a:pt x="3" y="0"/>
                  </a:moveTo>
                  <a:lnTo>
                    <a:pt x="1" y="596"/>
                  </a:lnTo>
                  <a:lnTo>
                    <a:pt x="15728" y="9675"/>
                  </a:lnTo>
                  <a:lnTo>
                    <a:pt x="15729" y="9080"/>
                  </a:lnTo>
                  <a:lnTo>
                    <a:pt x="3" y="0"/>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2" name="Google Shape;202;p32"/>
            <p:cNvSpPr/>
            <p:nvPr/>
          </p:nvSpPr>
          <p:spPr>
            <a:xfrm>
              <a:off x="7485855" y="2493313"/>
              <a:ext cx="26686" cy="27322"/>
            </a:xfrm>
            <a:custGeom>
              <a:avLst/>
              <a:gdLst/>
              <a:ahLst/>
              <a:cxnLst/>
              <a:rect l="l" t="t" r="r" b="b"/>
              <a:pathLst>
                <a:path w="1342" h="1374" extrusionOk="0">
                  <a:moveTo>
                    <a:pt x="1341" y="1"/>
                  </a:moveTo>
                  <a:lnTo>
                    <a:pt x="3" y="778"/>
                  </a:lnTo>
                  <a:lnTo>
                    <a:pt x="1" y="1374"/>
                  </a:lnTo>
                  <a:lnTo>
                    <a:pt x="1340" y="596"/>
                  </a:lnTo>
                  <a:lnTo>
                    <a:pt x="1341" y="1"/>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3" name="Google Shape;203;p32"/>
            <p:cNvSpPr/>
            <p:nvPr/>
          </p:nvSpPr>
          <p:spPr>
            <a:xfrm>
              <a:off x="7512501" y="2493313"/>
              <a:ext cx="312771" cy="192407"/>
            </a:xfrm>
            <a:custGeom>
              <a:avLst/>
              <a:gdLst/>
              <a:ahLst/>
              <a:cxnLst/>
              <a:rect l="l" t="t" r="r" b="b"/>
              <a:pathLst>
                <a:path w="15729" h="9676" extrusionOk="0">
                  <a:moveTo>
                    <a:pt x="1" y="1"/>
                  </a:moveTo>
                  <a:lnTo>
                    <a:pt x="0" y="596"/>
                  </a:lnTo>
                  <a:lnTo>
                    <a:pt x="15726" y="9676"/>
                  </a:lnTo>
                  <a:lnTo>
                    <a:pt x="15728" y="9080"/>
                  </a:lnTo>
                  <a:lnTo>
                    <a:pt x="1" y="1"/>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4" name="Google Shape;204;p32"/>
            <p:cNvSpPr/>
            <p:nvPr/>
          </p:nvSpPr>
          <p:spPr>
            <a:xfrm>
              <a:off x="7798586" y="2673869"/>
              <a:ext cx="26686" cy="27322"/>
            </a:xfrm>
            <a:custGeom>
              <a:avLst/>
              <a:gdLst/>
              <a:ahLst/>
              <a:cxnLst/>
              <a:rect l="l" t="t" r="r" b="b"/>
              <a:pathLst>
                <a:path w="1342" h="1374" extrusionOk="0">
                  <a:moveTo>
                    <a:pt x="1341" y="0"/>
                  </a:moveTo>
                  <a:lnTo>
                    <a:pt x="2" y="778"/>
                  </a:lnTo>
                  <a:lnTo>
                    <a:pt x="1" y="1373"/>
                  </a:lnTo>
                  <a:lnTo>
                    <a:pt x="1" y="1373"/>
                  </a:lnTo>
                  <a:lnTo>
                    <a:pt x="1339" y="596"/>
                  </a:lnTo>
                  <a:lnTo>
                    <a:pt x="1341" y="0"/>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5" name="Google Shape;205;p32"/>
            <p:cNvSpPr/>
            <p:nvPr/>
          </p:nvSpPr>
          <p:spPr>
            <a:xfrm>
              <a:off x="7629087" y="2425545"/>
              <a:ext cx="486685" cy="292846"/>
            </a:xfrm>
            <a:custGeom>
              <a:avLst/>
              <a:gdLst/>
              <a:ahLst/>
              <a:cxnLst/>
              <a:rect l="l" t="t" r="r" b="b"/>
              <a:pathLst>
                <a:path w="24475" h="14727" extrusionOk="0">
                  <a:moveTo>
                    <a:pt x="2" y="1"/>
                  </a:moveTo>
                  <a:lnTo>
                    <a:pt x="0" y="596"/>
                  </a:lnTo>
                  <a:lnTo>
                    <a:pt x="24473" y="14726"/>
                  </a:lnTo>
                  <a:lnTo>
                    <a:pt x="24474" y="14130"/>
                  </a:lnTo>
                  <a:lnTo>
                    <a:pt x="2" y="1"/>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6" name="Google Shape;206;p32"/>
            <p:cNvSpPr/>
            <p:nvPr/>
          </p:nvSpPr>
          <p:spPr>
            <a:xfrm>
              <a:off x="8089086" y="2706500"/>
              <a:ext cx="26686" cy="27342"/>
            </a:xfrm>
            <a:custGeom>
              <a:avLst/>
              <a:gdLst/>
              <a:ahLst/>
              <a:cxnLst/>
              <a:rect l="l" t="t" r="r" b="b"/>
              <a:pathLst>
                <a:path w="1342" h="1375" extrusionOk="0">
                  <a:moveTo>
                    <a:pt x="1341" y="1"/>
                  </a:moveTo>
                  <a:lnTo>
                    <a:pt x="3" y="779"/>
                  </a:lnTo>
                  <a:lnTo>
                    <a:pt x="1" y="1375"/>
                  </a:lnTo>
                  <a:lnTo>
                    <a:pt x="1340" y="597"/>
                  </a:lnTo>
                  <a:lnTo>
                    <a:pt x="1341"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7" name="Google Shape;207;p32"/>
            <p:cNvSpPr/>
            <p:nvPr/>
          </p:nvSpPr>
          <p:spPr>
            <a:xfrm>
              <a:off x="7570784" y="2459429"/>
              <a:ext cx="486685" cy="292827"/>
            </a:xfrm>
            <a:custGeom>
              <a:avLst/>
              <a:gdLst/>
              <a:ahLst/>
              <a:cxnLst/>
              <a:rect l="l" t="t" r="r" b="b"/>
              <a:pathLst>
                <a:path w="24475" h="14726" extrusionOk="0">
                  <a:moveTo>
                    <a:pt x="2" y="0"/>
                  </a:moveTo>
                  <a:lnTo>
                    <a:pt x="0" y="597"/>
                  </a:lnTo>
                  <a:lnTo>
                    <a:pt x="24473" y="14726"/>
                  </a:lnTo>
                  <a:lnTo>
                    <a:pt x="24474" y="14129"/>
                  </a:lnTo>
                  <a:lnTo>
                    <a:pt x="2" y="0"/>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8" name="Google Shape;208;p32"/>
            <p:cNvSpPr/>
            <p:nvPr/>
          </p:nvSpPr>
          <p:spPr>
            <a:xfrm>
              <a:off x="8030784" y="2740404"/>
              <a:ext cx="26686" cy="27322"/>
            </a:xfrm>
            <a:custGeom>
              <a:avLst/>
              <a:gdLst/>
              <a:ahLst/>
              <a:cxnLst/>
              <a:rect l="l" t="t" r="r" b="b"/>
              <a:pathLst>
                <a:path w="1342" h="1374" extrusionOk="0">
                  <a:moveTo>
                    <a:pt x="1341" y="0"/>
                  </a:moveTo>
                  <a:lnTo>
                    <a:pt x="3" y="778"/>
                  </a:lnTo>
                  <a:lnTo>
                    <a:pt x="1" y="1373"/>
                  </a:lnTo>
                  <a:lnTo>
                    <a:pt x="1340" y="596"/>
                  </a:lnTo>
                  <a:lnTo>
                    <a:pt x="1341" y="0"/>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9" name="Google Shape;209;p32"/>
            <p:cNvSpPr/>
            <p:nvPr/>
          </p:nvSpPr>
          <p:spPr>
            <a:xfrm>
              <a:off x="7544198" y="2459429"/>
              <a:ext cx="513272" cy="296465"/>
            </a:xfrm>
            <a:custGeom>
              <a:avLst/>
              <a:gdLst/>
              <a:ahLst/>
              <a:cxnLst/>
              <a:rect l="l" t="t" r="r" b="b"/>
              <a:pathLst>
                <a:path w="25812" h="14909" extrusionOk="0">
                  <a:moveTo>
                    <a:pt x="1339" y="0"/>
                  </a:moveTo>
                  <a:lnTo>
                    <a:pt x="0" y="778"/>
                  </a:lnTo>
                  <a:lnTo>
                    <a:pt x="24473" y="14908"/>
                  </a:lnTo>
                  <a:lnTo>
                    <a:pt x="25811" y="14130"/>
                  </a:lnTo>
                  <a:lnTo>
                    <a:pt x="1339" y="0"/>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0" name="Google Shape;210;p32"/>
            <p:cNvSpPr/>
            <p:nvPr/>
          </p:nvSpPr>
          <p:spPr>
            <a:xfrm>
              <a:off x="6856256" y="2074595"/>
              <a:ext cx="1470217" cy="835230"/>
            </a:xfrm>
            <a:custGeom>
              <a:avLst/>
              <a:gdLst/>
              <a:ahLst/>
              <a:cxnLst/>
              <a:rect l="l" t="t" r="r" b="b"/>
              <a:pathLst>
                <a:path w="73936" h="42003" extrusionOk="0">
                  <a:moveTo>
                    <a:pt x="20331" y="4757"/>
                  </a:moveTo>
                  <a:cubicBezTo>
                    <a:pt x="20843" y="4757"/>
                    <a:pt x="21355" y="4871"/>
                    <a:pt x="21747" y="5097"/>
                  </a:cubicBezTo>
                  <a:lnTo>
                    <a:pt x="32461" y="11283"/>
                  </a:lnTo>
                  <a:cubicBezTo>
                    <a:pt x="33246" y="11736"/>
                    <a:pt x="33249" y="12468"/>
                    <a:pt x="32471" y="12921"/>
                  </a:cubicBezTo>
                  <a:lnTo>
                    <a:pt x="22450" y="18745"/>
                  </a:lnTo>
                  <a:cubicBezTo>
                    <a:pt x="22060" y="18971"/>
                    <a:pt x="21549" y="19085"/>
                    <a:pt x="21037" y="19085"/>
                  </a:cubicBezTo>
                  <a:cubicBezTo>
                    <a:pt x="20526" y="19085"/>
                    <a:pt x="20014" y="18971"/>
                    <a:pt x="19622" y="18745"/>
                  </a:cubicBezTo>
                  <a:lnTo>
                    <a:pt x="19621" y="18745"/>
                  </a:lnTo>
                  <a:lnTo>
                    <a:pt x="8906" y="12559"/>
                  </a:lnTo>
                  <a:cubicBezTo>
                    <a:pt x="8123" y="12107"/>
                    <a:pt x="8119" y="11374"/>
                    <a:pt x="8897" y="10921"/>
                  </a:cubicBezTo>
                  <a:lnTo>
                    <a:pt x="18919" y="5097"/>
                  </a:lnTo>
                  <a:cubicBezTo>
                    <a:pt x="19309" y="4871"/>
                    <a:pt x="19820" y="4757"/>
                    <a:pt x="20331" y="4757"/>
                  </a:cubicBezTo>
                  <a:close/>
                  <a:moveTo>
                    <a:pt x="37301" y="13815"/>
                  </a:moveTo>
                  <a:lnTo>
                    <a:pt x="37404" y="13875"/>
                  </a:lnTo>
                  <a:lnTo>
                    <a:pt x="37403" y="14471"/>
                  </a:lnTo>
                  <a:lnTo>
                    <a:pt x="24421" y="22015"/>
                  </a:lnTo>
                  <a:lnTo>
                    <a:pt x="24422" y="21418"/>
                  </a:lnTo>
                  <a:lnTo>
                    <a:pt x="24319" y="21359"/>
                  </a:lnTo>
                  <a:lnTo>
                    <a:pt x="24320" y="21359"/>
                  </a:lnTo>
                  <a:lnTo>
                    <a:pt x="37301" y="13815"/>
                  </a:lnTo>
                  <a:close/>
                  <a:moveTo>
                    <a:pt x="33003" y="21058"/>
                  </a:moveTo>
                  <a:lnTo>
                    <a:pt x="48730" y="30137"/>
                  </a:lnTo>
                  <a:lnTo>
                    <a:pt x="47391" y="30915"/>
                  </a:lnTo>
                  <a:lnTo>
                    <a:pt x="47391" y="30916"/>
                  </a:lnTo>
                  <a:lnTo>
                    <a:pt x="31664" y="21835"/>
                  </a:lnTo>
                  <a:lnTo>
                    <a:pt x="33003" y="21058"/>
                  </a:lnTo>
                  <a:close/>
                  <a:moveTo>
                    <a:pt x="38867" y="17650"/>
                  </a:moveTo>
                  <a:lnTo>
                    <a:pt x="63339" y="31779"/>
                  </a:lnTo>
                  <a:lnTo>
                    <a:pt x="62001" y="32557"/>
                  </a:lnTo>
                  <a:lnTo>
                    <a:pt x="37528" y="18428"/>
                  </a:lnTo>
                  <a:lnTo>
                    <a:pt x="38867" y="17650"/>
                  </a:lnTo>
                  <a:close/>
                  <a:moveTo>
                    <a:pt x="35935" y="19353"/>
                  </a:moveTo>
                  <a:lnTo>
                    <a:pt x="60407" y="33483"/>
                  </a:lnTo>
                  <a:lnTo>
                    <a:pt x="59069" y="34261"/>
                  </a:lnTo>
                  <a:lnTo>
                    <a:pt x="34597" y="20132"/>
                  </a:lnTo>
                  <a:lnTo>
                    <a:pt x="35935" y="19353"/>
                  </a:lnTo>
                  <a:close/>
                  <a:moveTo>
                    <a:pt x="21151" y="0"/>
                  </a:moveTo>
                  <a:cubicBezTo>
                    <a:pt x="19060" y="0"/>
                    <a:pt x="16971" y="462"/>
                    <a:pt x="15381" y="1386"/>
                  </a:cubicBezTo>
                  <a:lnTo>
                    <a:pt x="2009" y="9158"/>
                  </a:lnTo>
                  <a:cubicBezTo>
                    <a:pt x="0" y="10325"/>
                    <a:pt x="10" y="12216"/>
                    <a:pt x="2032" y="13384"/>
                  </a:cubicBezTo>
                  <a:lnTo>
                    <a:pt x="50086" y="41128"/>
                  </a:lnTo>
                  <a:cubicBezTo>
                    <a:pt x="51097" y="41711"/>
                    <a:pt x="52419" y="42003"/>
                    <a:pt x="53739" y="42003"/>
                  </a:cubicBezTo>
                  <a:cubicBezTo>
                    <a:pt x="55060" y="42003"/>
                    <a:pt x="56379" y="41711"/>
                    <a:pt x="57383" y="41128"/>
                  </a:cubicBezTo>
                  <a:lnTo>
                    <a:pt x="70754" y="33357"/>
                  </a:lnTo>
                  <a:cubicBezTo>
                    <a:pt x="73936" y="31508"/>
                    <a:pt x="73917" y="28511"/>
                    <a:pt x="70716" y="26662"/>
                  </a:cubicBezTo>
                  <a:lnTo>
                    <a:pt x="26938" y="1386"/>
                  </a:lnTo>
                  <a:cubicBezTo>
                    <a:pt x="25337" y="462"/>
                    <a:pt x="23243" y="0"/>
                    <a:pt x="21151"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1" name="Google Shape;211;p32"/>
            <p:cNvSpPr/>
            <p:nvPr/>
          </p:nvSpPr>
          <p:spPr>
            <a:xfrm>
              <a:off x="7033133" y="2175928"/>
              <a:ext cx="199347" cy="127682"/>
            </a:xfrm>
            <a:custGeom>
              <a:avLst/>
              <a:gdLst/>
              <a:ahLst/>
              <a:cxnLst/>
              <a:rect l="l" t="t" r="r" b="b"/>
              <a:pathLst>
                <a:path w="10025" h="6421" extrusionOk="0">
                  <a:moveTo>
                    <a:pt x="10024" y="0"/>
                  </a:moveTo>
                  <a:lnTo>
                    <a:pt x="2" y="5824"/>
                  </a:lnTo>
                  <a:lnTo>
                    <a:pt x="0" y="6420"/>
                  </a:lnTo>
                  <a:lnTo>
                    <a:pt x="10022" y="595"/>
                  </a:lnTo>
                  <a:lnTo>
                    <a:pt x="10024" y="0"/>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2" name="Google Shape;212;p32"/>
            <p:cNvSpPr/>
            <p:nvPr/>
          </p:nvSpPr>
          <p:spPr>
            <a:xfrm>
              <a:off x="6840547" y="2413216"/>
              <a:ext cx="28197" cy="18612"/>
            </a:xfrm>
            <a:custGeom>
              <a:avLst/>
              <a:gdLst/>
              <a:ahLst/>
              <a:cxnLst/>
              <a:rect l="l" t="t" r="r" b="b"/>
              <a:pathLst>
                <a:path w="1418" h="936" extrusionOk="0">
                  <a:moveTo>
                    <a:pt x="2" y="0"/>
                  </a:moveTo>
                  <a:lnTo>
                    <a:pt x="1" y="597"/>
                  </a:lnTo>
                  <a:cubicBezTo>
                    <a:pt x="512" y="597"/>
                    <a:pt x="1024" y="710"/>
                    <a:pt x="1416" y="936"/>
                  </a:cubicBezTo>
                  <a:cubicBezTo>
                    <a:pt x="1416" y="758"/>
                    <a:pt x="1417" y="519"/>
                    <a:pt x="1417" y="341"/>
                  </a:cubicBezTo>
                  <a:cubicBezTo>
                    <a:pt x="1026" y="113"/>
                    <a:pt x="513" y="0"/>
                    <a:pt x="2" y="0"/>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3" name="Google Shape;213;p32"/>
            <p:cNvSpPr/>
            <p:nvPr/>
          </p:nvSpPr>
          <p:spPr>
            <a:xfrm>
              <a:off x="6812450" y="2413236"/>
              <a:ext cx="28137" cy="18592"/>
            </a:xfrm>
            <a:custGeom>
              <a:avLst/>
              <a:gdLst/>
              <a:ahLst/>
              <a:cxnLst/>
              <a:rect l="l" t="t" r="r" b="b"/>
              <a:pathLst>
                <a:path w="1415" h="935" extrusionOk="0">
                  <a:moveTo>
                    <a:pt x="1415" y="1"/>
                  </a:moveTo>
                  <a:cubicBezTo>
                    <a:pt x="903" y="1"/>
                    <a:pt x="391" y="114"/>
                    <a:pt x="1" y="340"/>
                  </a:cubicBezTo>
                  <a:lnTo>
                    <a:pt x="0" y="935"/>
                  </a:lnTo>
                  <a:cubicBezTo>
                    <a:pt x="389" y="709"/>
                    <a:pt x="901" y="596"/>
                    <a:pt x="1414" y="596"/>
                  </a:cubicBezTo>
                  <a:lnTo>
                    <a:pt x="1415" y="1"/>
                  </a:ln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4" name="Google Shape;214;p32"/>
            <p:cNvSpPr/>
            <p:nvPr/>
          </p:nvSpPr>
          <p:spPr>
            <a:xfrm>
              <a:off x="6868704" y="2419977"/>
              <a:ext cx="213108" cy="134880"/>
            </a:xfrm>
            <a:custGeom>
              <a:avLst/>
              <a:gdLst/>
              <a:ahLst/>
              <a:cxnLst/>
              <a:rect l="l" t="t" r="r" b="b"/>
              <a:pathLst>
                <a:path w="10717" h="6783" extrusionOk="0">
                  <a:moveTo>
                    <a:pt x="1" y="1"/>
                  </a:moveTo>
                  <a:lnTo>
                    <a:pt x="0" y="596"/>
                  </a:lnTo>
                  <a:lnTo>
                    <a:pt x="10715" y="6783"/>
                  </a:lnTo>
                  <a:lnTo>
                    <a:pt x="10717" y="6186"/>
                  </a:lnTo>
                  <a:lnTo>
                    <a:pt x="1" y="1"/>
                  </a:ln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5" name="Google Shape;215;p32"/>
            <p:cNvSpPr/>
            <p:nvPr/>
          </p:nvSpPr>
          <p:spPr>
            <a:xfrm>
              <a:off x="6601609" y="2535807"/>
              <a:ext cx="11613" cy="28018"/>
            </a:xfrm>
            <a:custGeom>
              <a:avLst/>
              <a:gdLst/>
              <a:ahLst/>
              <a:cxnLst/>
              <a:rect l="l" t="t" r="r" b="b"/>
              <a:pathLst>
                <a:path w="584" h="1409" extrusionOk="0">
                  <a:moveTo>
                    <a:pt x="583" y="0"/>
                  </a:moveTo>
                  <a:lnTo>
                    <a:pt x="583" y="0"/>
                  </a:lnTo>
                  <a:cubicBezTo>
                    <a:pt x="196" y="224"/>
                    <a:pt x="3" y="519"/>
                    <a:pt x="2" y="813"/>
                  </a:cubicBezTo>
                  <a:lnTo>
                    <a:pt x="1" y="1408"/>
                  </a:lnTo>
                  <a:cubicBezTo>
                    <a:pt x="2" y="1114"/>
                    <a:pt x="195" y="821"/>
                    <a:pt x="582" y="596"/>
                  </a:cubicBezTo>
                  <a:cubicBezTo>
                    <a:pt x="582" y="417"/>
                    <a:pt x="582" y="179"/>
                    <a:pt x="583" y="0"/>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6" name="Google Shape;216;p32"/>
            <p:cNvSpPr/>
            <p:nvPr/>
          </p:nvSpPr>
          <p:spPr>
            <a:xfrm>
              <a:off x="7081752" y="2542986"/>
              <a:ext cx="11812" cy="28276"/>
            </a:xfrm>
            <a:custGeom>
              <a:avLst/>
              <a:gdLst/>
              <a:ahLst/>
              <a:cxnLst/>
              <a:rect l="l" t="t" r="r" b="b"/>
              <a:pathLst>
                <a:path w="594" h="1422" extrusionOk="0">
                  <a:moveTo>
                    <a:pt x="3" y="0"/>
                  </a:moveTo>
                  <a:lnTo>
                    <a:pt x="1" y="597"/>
                  </a:lnTo>
                  <a:cubicBezTo>
                    <a:pt x="395" y="824"/>
                    <a:pt x="592" y="1122"/>
                    <a:pt x="591" y="1421"/>
                  </a:cubicBezTo>
                  <a:lnTo>
                    <a:pt x="593" y="825"/>
                  </a:lnTo>
                  <a:cubicBezTo>
                    <a:pt x="594" y="527"/>
                    <a:pt x="397" y="228"/>
                    <a:pt x="3" y="0"/>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7" name="Google Shape;217;p32"/>
            <p:cNvSpPr/>
            <p:nvPr/>
          </p:nvSpPr>
          <p:spPr>
            <a:xfrm>
              <a:off x="6601589" y="2551974"/>
              <a:ext cx="11792" cy="28276"/>
            </a:xfrm>
            <a:custGeom>
              <a:avLst/>
              <a:gdLst/>
              <a:ahLst/>
              <a:cxnLst/>
              <a:rect l="l" t="t" r="r" b="b"/>
              <a:pathLst>
                <a:path w="593" h="1422" extrusionOk="0">
                  <a:moveTo>
                    <a:pt x="3" y="0"/>
                  </a:moveTo>
                  <a:lnTo>
                    <a:pt x="2" y="596"/>
                  </a:lnTo>
                  <a:cubicBezTo>
                    <a:pt x="1" y="894"/>
                    <a:pt x="197" y="1193"/>
                    <a:pt x="592" y="1421"/>
                  </a:cubicBezTo>
                  <a:lnTo>
                    <a:pt x="593" y="825"/>
                  </a:lnTo>
                  <a:cubicBezTo>
                    <a:pt x="199" y="598"/>
                    <a:pt x="3" y="299"/>
                    <a:pt x="3" y="0"/>
                  </a:cubicBez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8" name="Google Shape;218;p32"/>
            <p:cNvSpPr/>
            <p:nvPr/>
          </p:nvSpPr>
          <p:spPr>
            <a:xfrm>
              <a:off x="7081931" y="2559371"/>
              <a:ext cx="11613" cy="28058"/>
            </a:xfrm>
            <a:custGeom>
              <a:avLst/>
              <a:gdLst/>
              <a:ahLst/>
              <a:cxnLst/>
              <a:rect l="l" t="t" r="r" b="b"/>
              <a:pathLst>
                <a:path w="584" h="1411" extrusionOk="0">
                  <a:moveTo>
                    <a:pt x="584" y="1"/>
                  </a:moveTo>
                  <a:lnTo>
                    <a:pt x="584" y="6"/>
                  </a:lnTo>
                  <a:lnTo>
                    <a:pt x="584" y="6"/>
                  </a:lnTo>
                  <a:cubicBezTo>
                    <a:pt x="584" y="4"/>
                    <a:pt x="584" y="2"/>
                    <a:pt x="584" y="1"/>
                  </a:cubicBezTo>
                  <a:close/>
                  <a:moveTo>
                    <a:pt x="584" y="6"/>
                  </a:moveTo>
                  <a:cubicBezTo>
                    <a:pt x="582" y="298"/>
                    <a:pt x="387" y="591"/>
                    <a:pt x="2" y="814"/>
                  </a:cubicBezTo>
                  <a:lnTo>
                    <a:pt x="0" y="1411"/>
                  </a:lnTo>
                  <a:cubicBezTo>
                    <a:pt x="387" y="1186"/>
                    <a:pt x="582" y="891"/>
                    <a:pt x="582" y="597"/>
                  </a:cubicBezTo>
                  <a:lnTo>
                    <a:pt x="584" y="6"/>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9" name="Google Shape;219;p32"/>
            <p:cNvSpPr/>
            <p:nvPr/>
          </p:nvSpPr>
          <p:spPr>
            <a:xfrm>
              <a:off x="6597711" y="2413216"/>
              <a:ext cx="499770" cy="284932"/>
            </a:xfrm>
            <a:custGeom>
              <a:avLst/>
              <a:gdLst/>
              <a:ahLst/>
              <a:cxnLst/>
              <a:rect l="l" t="t" r="r" b="b"/>
              <a:pathLst>
                <a:path w="25133" h="14329" extrusionOk="0">
                  <a:moveTo>
                    <a:pt x="12214" y="1"/>
                  </a:moveTo>
                  <a:cubicBezTo>
                    <a:pt x="11702" y="1"/>
                    <a:pt x="11191" y="114"/>
                    <a:pt x="10802" y="341"/>
                  </a:cubicBezTo>
                  <a:lnTo>
                    <a:pt x="779" y="6164"/>
                  </a:lnTo>
                  <a:cubicBezTo>
                    <a:pt x="0" y="6616"/>
                    <a:pt x="6" y="7351"/>
                    <a:pt x="788" y="7803"/>
                  </a:cubicBezTo>
                  <a:lnTo>
                    <a:pt x="11503" y="13989"/>
                  </a:lnTo>
                  <a:cubicBezTo>
                    <a:pt x="11895" y="14216"/>
                    <a:pt x="12407" y="14329"/>
                    <a:pt x="12918" y="14329"/>
                  </a:cubicBezTo>
                  <a:cubicBezTo>
                    <a:pt x="13430" y="14329"/>
                    <a:pt x="13942" y="14215"/>
                    <a:pt x="14331" y="13989"/>
                  </a:cubicBezTo>
                  <a:lnTo>
                    <a:pt x="24354" y="8164"/>
                  </a:lnTo>
                  <a:cubicBezTo>
                    <a:pt x="25133" y="7712"/>
                    <a:pt x="25129" y="6979"/>
                    <a:pt x="24345" y="6526"/>
                  </a:cubicBezTo>
                  <a:lnTo>
                    <a:pt x="13630" y="341"/>
                  </a:lnTo>
                  <a:cubicBezTo>
                    <a:pt x="13239" y="114"/>
                    <a:pt x="12726" y="1"/>
                    <a:pt x="12214"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0" name="Google Shape;220;p32"/>
            <p:cNvSpPr/>
            <p:nvPr/>
          </p:nvSpPr>
          <p:spPr>
            <a:xfrm>
              <a:off x="6521273" y="2589179"/>
              <a:ext cx="270177" cy="167829"/>
            </a:xfrm>
            <a:custGeom>
              <a:avLst/>
              <a:gdLst/>
              <a:ahLst/>
              <a:cxnLst/>
              <a:rect l="l" t="t" r="r" b="b"/>
              <a:pathLst>
                <a:path w="13587" h="8440" extrusionOk="0">
                  <a:moveTo>
                    <a:pt x="3" y="1"/>
                  </a:moveTo>
                  <a:lnTo>
                    <a:pt x="1" y="597"/>
                  </a:lnTo>
                  <a:lnTo>
                    <a:pt x="13584" y="8440"/>
                  </a:lnTo>
                  <a:lnTo>
                    <a:pt x="13586" y="7843"/>
                  </a:lnTo>
                  <a:lnTo>
                    <a:pt x="3" y="1"/>
                  </a:lnTo>
                  <a:close/>
                </a:path>
              </a:pathLst>
            </a:custGeom>
            <a:solidFill>
              <a:srgbClr val="CFC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1" name="Google Shape;221;p32"/>
            <p:cNvSpPr/>
            <p:nvPr/>
          </p:nvSpPr>
          <p:spPr>
            <a:xfrm>
              <a:off x="6521273" y="2572515"/>
              <a:ext cx="28734" cy="28555"/>
            </a:xfrm>
            <a:custGeom>
              <a:avLst/>
              <a:gdLst/>
              <a:ahLst/>
              <a:cxnLst/>
              <a:rect l="l" t="t" r="r" b="b"/>
              <a:pathLst>
                <a:path w="1445" h="1436" extrusionOk="0">
                  <a:moveTo>
                    <a:pt x="1444" y="0"/>
                  </a:moveTo>
                  <a:lnTo>
                    <a:pt x="3" y="839"/>
                  </a:lnTo>
                  <a:lnTo>
                    <a:pt x="1" y="1435"/>
                  </a:lnTo>
                  <a:lnTo>
                    <a:pt x="1443" y="597"/>
                  </a:lnTo>
                  <a:lnTo>
                    <a:pt x="1444" y="0"/>
                  </a:ln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2" name="Google Shape;222;p32"/>
            <p:cNvSpPr/>
            <p:nvPr/>
          </p:nvSpPr>
          <p:spPr>
            <a:xfrm>
              <a:off x="7157355" y="2596138"/>
              <a:ext cx="28237" cy="18612"/>
            </a:xfrm>
            <a:custGeom>
              <a:avLst/>
              <a:gdLst/>
              <a:ahLst/>
              <a:cxnLst/>
              <a:rect l="l" t="t" r="r" b="b"/>
              <a:pathLst>
                <a:path w="1420" h="936" extrusionOk="0">
                  <a:moveTo>
                    <a:pt x="3" y="1"/>
                  </a:moveTo>
                  <a:cubicBezTo>
                    <a:pt x="3" y="199"/>
                    <a:pt x="2" y="398"/>
                    <a:pt x="1" y="597"/>
                  </a:cubicBezTo>
                  <a:cubicBezTo>
                    <a:pt x="514" y="597"/>
                    <a:pt x="1025" y="710"/>
                    <a:pt x="1418" y="936"/>
                  </a:cubicBezTo>
                  <a:cubicBezTo>
                    <a:pt x="1419" y="758"/>
                    <a:pt x="1419" y="519"/>
                    <a:pt x="1420" y="341"/>
                  </a:cubicBezTo>
                  <a:cubicBezTo>
                    <a:pt x="1028" y="115"/>
                    <a:pt x="515" y="1"/>
                    <a:pt x="3"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3" name="Google Shape;223;p32"/>
            <p:cNvSpPr/>
            <p:nvPr/>
          </p:nvSpPr>
          <p:spPr>
            <a:xfrm>
              <a:off x="7129257" y="2596138"/>
              <a:ext cx="28177" cy="18612"/>
            </a:xfrm>
            <a:custGeom>
              <a:avLst/>
              <a:gdLst/>
              <a:ahLst/>
              <a:cxnLst/>
              <a:rect l="l" t="t" r="r" b="b"/>
              <a:pathLst>
                <a:path w="1417" h="936" extrusionOk="0">
                  <a:moveTo>
                    <a:pt x="1416" y="1"/>
                  </a:moveTo>
                  <a:cubicBezTo>
                    <a:pt x="903" y="1"/>
                    <a:pt x="392" y="114"/>
                    <a:pt x="3" y="341"/>
                  </a:cubicBezTo>
                  <a:lnTo>
                    <a:pt x="1" y="936"/>
                  </a:lnTo>
                  <a:cubicBezTo>
                    <a:pt x="391" y="710"/>
                    <a:pt x="902" y="597"/>
                    <a:pt x="1414" y="597"/>
                  </a:cubicBezTo>
                  <a:cubicBezTo>
                    <a:pt x="1415" y="398"/>
                    <a:pt x="1415" y="199"/>
                    <a:pt x="1416"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4" name="Google Shape;224;p32"/>
            <p:cNvSpPr/>
            <p:nvPr/>
          </p:nvSpPr>
          <p:spPr>
            <a:xfrm>
              <a:off x="6443702" y="2627517"/>
              <a:ext cx="56294" cy="18612"/>
            </a:xfrm>
            <a:custGeom>
              <a:avLst/>
              <a:gdLst/>
              <a:ahLst/>
              <a:cxnLst/>
              <a:rect l="l" t="t" r="r" b="b"/>
              <a:pathLst>
                <a:path w="2831" h="936" extrusionOk="0">
                  <a:moveTo>
                    <a:pt x="1414" y="0"/>
                  </a:moveTo>
                  <a:cubicBezTo>
                    <a:pt x="903" y="0"/>
                    <a:pt x="391" y="114"/>
                    <a:pt x="2" y="340"/>
                  </a:cubicBezTo>
                  <a:lnTo>
                    <a:pt x="1" y="935"/>
                  </a:lnTo>
                  <a:cubicBezTo>
                    <a:pt x="390" y="709"/>
                    <a:pt x="901" y="596"/>
                    <a:pt x="1413" y="596"/>
                  </a:cubicBezTo>
                  <a:cubicBezTo>
                    <a:pt x="1925" y="596"/>
                    <a:pt x="2438" y="709"/>
                    <a:pt x="2829" y="935"/>
                  </a:cubicBezTo>
                  <a:lnTo>
                    <a:pt x="2831" y="340"/>
                  </a:lnTo>
                  <a:cubicBezTo>
                    <a:pt x="2439" y="114"/>
                    <a:pt x="1926" y="0"/>
                    <a:pt x="1414" y="0"/>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5" name="Google Shape;225;p32"/>
            <p:cNvSpPr/>
            <p:nvPr/>
          </p:nvSpPr>
          <p:spPr>
            <a:xfrm>
              <a:off x="6613341" y="2568359"/>
              <a:ext cx="213127" cy="134880"/>
            </a:xfrm>
            <a:custGeom>
              <a:avLst/>
              <a:gdLst/>
              <a:ahLst/>
              <a:cxnLst/>
              <a:rect l="l" t="t" r="r" b="b"/>
              <a:pathLst>
                <a:path w="10718" h="6783" extrusionOk="0">
                  <a:moveTo>
                    <a:pt x="2" y="1"/>
                  </a:moveTo>
                  <a:lnTo>
                    <a:pt x="1" y="597"/>
                  </a:lnTo>
                  <a:lnTo>
                    <a:pt x="10715" y="6783"/>
                  </a:lnTo>
                  <a:lnTo>
                    <a:pt x="10717" y="6187"/>
                  </a:lnTo>
                  <a:lnTo>
                    <a:pt x="2" y="1"/>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6" name="Google Shape;226;p32"/>
            <p:cNvSpPr/>
            <p:nvPr/>
          </p:nvSpPr>
          <p:spPr>
            <a:xfrm>
              <a:off x="6459113" y="2690075"/>
              <a:ext cx="31597" cy="15649"/>
            </a:xfrm>
            <a:custGeom>
              <a:avLst/>
              <a:gdLst/>
              <a:ahLst/>
              <a:cxnLst/>
              <a:rect l="l" t="t" r="r" b="b"/>
              <a:pathLst>
                <a:path w="1589" h="787" extrusionOk="0">
                  <a:moveTo>
                    <a:pt x="795" y="0"/>
                  </a:moveTo>
                  <a:cubicBezTo>
                    <a:pt x="507" y="0"/>
                    <a:pt x="221" y="64"/>
                    <a:pt x="2" y="190"/>
                  </a:cubicBezTo>
                  <a:cubicBezTo>
                    <a:pt x="1" y="389"/>
                    <a:pt x="1" y="588"/>
                    <a:pt x="0" y="787"/>
                  </a:cubicBezTo>
                  <a:cubicBezTo>
                    <a:pt x="219" y="660"/>
                    <a:pt x="506" y="597"/>
                    <a:pt x="793" y="597"/>
                  </a:cubicBezTo>
                  <a:cubicBezTo>
                    <a:pt x="1080" y="597"/>
                    <a:pt x="1368" y="660"/>
                    <a:pt x="1587" y="787"/>
                  </a:cubicBezTo>
                  <a:lnTo>
                    <a:pt x="1588" y="190"/>
                  </a:lnTo>
                  <a:cubicBezTo>
                    <a:pt x="1369" y="64"/>
                    <a:pt x="1082" y="0"/>
                    <a:pt x="795" y="0"/>
                  </a:cubicBez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7" name="Google Shape;227;p32"/>
            <p:cNvSpPr/>
            <p:nvPr/>
          </p:nvSpPr>
          <p:spPr>
            <a:xfrm>
              <a:off x="6826409" y="2691387"/>
              <a:ext cx="56294" cy="18612"/>
            </a:xfrm>
            <a:custGeom>
              <a:avLst/>
              <a:gdLst/>
              <a:ahLst/>
              <a:cxnLst/>
              <a:rect l="l" t="t" r="r" b="b"/>
              <a:pathLst>
                <a:path w="2831" h="936" extrusionOk="0">
                  <a:moveTo>
                    <a:pt x="2" y="0"/>
                  </a:moveTo>
                  <a:lnTo>
                    <a:pt x="0" y="596"/>
                  </a:lnTo>
                  <a:cubicBezTo>
                    <a:pt x="392" y="822"/>
                    <a:pt x="905" y="935"/>
                    <a:pt x="1416" y="935"/>
                  </a:cubicBezTo>
                  <a:cubicBezTo>
                    <a:pt x="1928" y="935"/>
                    <a:pt x="2439" y="822"/>
                    <a:pt x="2828" y="596"/>
                  </a:cubicBezTo>
                  <a:lnTo>
                    <a:pt x="2830" y="0"/>
                  </a:lnTo>
                  <a:lnTo>
                    <a:pt x="2830" y="0"/>
                  </a:lnTo>
                  <a:cubicBezTo>
                    <a:pt x="2441" y="226"/>
                    <a:pt x="1929" y="340"/>
                    <a:pt x="1417" y="340"/>
                  </a:cubicBezTo>
                  <a:cubicBezTo>
                    <a:pt x="906" y="340"/>
                    <a:pt x="394" y="227"/>
                    <a:pt x="2" y="0"/>
                  </a:cubicBez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8" name="Google Shape;228;p32"/>
            <p:cNvSpPr/>
            <p:nvPr/>
          </p:nvSpPr>
          <p:spPr>
            <a:xfrm>
              <a:off x="7185532" y="2602899"/>
              <a:ext cx="213108" cy="134860"/>
            </a:xfrm>
            <a:custGeom>
              <a:avLst/>
              <a:gdLst/>
              <a:ahLst/>
              <a:cxnLst/>
              <a:rect l="l" t="t" r="r" b="b"/>
              <a:pathLst>
                <a:path w="10717" h="6782" extrusionOk="0">
                  <a:moveTo>
                    <a:pt x="3" y="1"/>
                  </a:moveTo>
                  <a:lnTo>
                    <a:pt x="1" y="596"/>
                  </a:lnTo>
                  <a:lnTo>
                    <a:pt x="10715" y="6782"/>
                  </a:lnTo>
                  <a:lnTo>
                    <a:pt x="10716" y="6186"/>
                  </a:lnTo>
                  <a:lnTo>
                    <a:pt x="3" y="1"/>
                  </a:ln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9" name="Google Shape;229;p32"/>
            <p:cNvSpPr/>
            <p:nvPr/>
          </p:nvSpPr>
          <p:spPr>
            <a:xfrm>
              <a:off x="6549968" y="2572515"/>
              <a:ext cx="270177" cy="167810"/>
            </a:xfrm>
            <a:custGeom>
              <a:avLst/>
              <a:gdLst/>
              <a:ahLst/>
              <a:cxnLst/>
              <a:rect l="l" t="t" r="r" b="b"/>
              <a:pathLst>
                <a:path w="13587" h="8439" extrusionOk="0">
                  <a:moveTo>
                    <a:pt x="1" y="0"/>
                  </a:moveTo>
                  <a:lnTo>
                    <a:pt x="0" y="597"/>
                  </a:lnTo>
                  <a:lnTo>
                    <a:pt x="13584" y="8439"/>
                  </a:lnTo>
                  <a:lnTo>
                    <a:pt x="13586" y="7844"/>
                  </a:lnTo>
                  <a:lnTo>
                    <a:pt x="1" y="0"/>
                  </a:ln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0" name="Google Shape;230;p32"/>
            <p:cNvSpPr/>
            <p:nvPr/>
          </p:nvSpPr>
          <p:spPr>
            <a:xfrm>
              <a:off x="6918417" y="2718709"/>
              <a:ext cx="11613" cy="28038"/>
            </a:xfrm>
            <a:custGeom>
              <a:avLst/>
              <a:gdLst/>
              <a:ahLst/>
              <a:cxnLst/>
              <a:rect l="l" t="t" r="r" b="b"/>
              <a:pathLst>
                <a:path w="584" h="1410" extrusionOk="0">
                  <a:moveTo>
                    <a:pt x="583" y="1"/>
                  </a:moveTo>
                  <a:cubicBezTo>
                    <a:pt x="197" y="225"/>
                    <a:pt x="3" y="519"/>
                    <a:pt x="3" y="814"/>
                  </a:cubicBezTo>
                  <a:lnTo>
                    <a:pt x="1" y="1410"/>
                  </a:lnTo>
                  <a:cubicBezTo>
                    <a:pt x="2" y="1115"/>
                    <a:pt x="195" y="821"/>
                    <a:pt x="582" y="597"/>
                  </a:cubicBezTo>
                  <a:lnTo>
                    <a:pt x="582" y="596"/>
                  </a:lnTo>
                  <a:cubicBezTo>
                    <a:pt x="581" y="350"/>
                    <a:pt x="582" y="136"/>
                    <a:pt x="583"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1" name="Google Shape;231;p32"/>
            <p:cNvSpPr/>
            <p:nvPr/>
          </p:nvSpPr>
          <p:spPr>
            <a:xfrm>
              <a:off x="7398600" y="2725908"/>
              <a:ext cx="11812" cy="28276"/>
            </a:xfrm>
            <a:custGeom>
              <a:avLst/>
              <a:gdLst/>
              <a:ahLst/>
              <a:cxnLst/>
              <a:rect l="l" t="t" r="r" b="b"/>
              <a:pathLst>
                <a:path w="594" h="1422" extrusionOk="0">
                  <a:moveTo>
                    <a:pt x="1" y="0"/>
                  </a:moveTo>
                  <a:lnTo>
                    <a:pt x="0" y="596"/>
                  </a:lnTo>
                  <a:cubicBezTo>
                    <a:pt x="394" y="824"/>
                    <a:pt x="591" y="1122"/>
                    <a:pt x="590" y="1421"/>
                  </a:cubicBezTo>
                  <a:lnTo>
                    <a:pt x="592" y="826"/>
                  </a:lnTo>
                  <a:cubicBezTo>
                    <a:pt x="593" y="527"/>
                    <a:pt x="396" y="228"/>
                    <a:pt x="1" y="0"/>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2" name="Google Shape;232;p32"/>
            <p:cNvSpPr/>
            <p:nvPr/>
          </p:nvSpPr>
          <p:spPr>
            <a:xfrm>
              <a:off x="6791391" y="2728473"/>
              <a:ext cx="28754" cy="28535"/>
            </a:xfrm>
            <a:custGeom>
              <a:avLst/>
              <a:gdLst/>
              <a:ahLst/>
              <a:cxnLst/>
              <a:rect l="l" t="t" r="r" b="b"/>
              <a:pathLst>
                <a:path w="1446" h="1435" extrusionOk="0">
                  <a:moveTo>
                    <a:pt x="1445" y="1"/>
                  </a:moveTo>
                  <a:lnTo>
                    <a:pt x="2" y="838"/>
                  </a:lnTo>
                  <a:lnTo>
                    <a:pt x="0" y="1435"/>
                  </a:lnTo>
                  <a:lnTo>
                    <a:pt x="0" y="1435"/>
                  </a:lnTo>
                  <a:lnTo>
                    <a:pt x="1444" y="596"/>
                  </a:lnTo>
                  <a:lnTo>
                    <a:pt x="1445" y="1"/>
                  </a:lnTo>
                  <a:close/>
                </a:path>
              </a:pathLst>
            </a:custGeom>
            <a:solidFill>
              <a:srgbClr val="CFC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3" name="Google Shape;233;p32"/>
            <p:cNvSpPr/>
            <p:nvPr/>
          </p:nvSpPr>
          <p:spPr>
            <a:xfrm>
              <a:off x="6521313" y="2572515"/>
              <a:ext cx="298832" cy="172642"/>
            </a:xfrm>
            <a:custGeom>
              <a:avLst/>
              <a:gdLst/>
              <a:ahLst/>
              <a:cxnLst/>
              <a:rect l="l" t="t" r="r" b="b"/>
              <a:pathLst>
                <a:path w="15028" h="8682" extrusionOk="0">
                  <a:moveTo>
                    <a:pt x="1443" y="0"/>
                  </a:moveTo>
                  <a:lnTo>
                    <a:pt x="1" y="839"/>
                  </a:lnTo>
                  <a:lnTo>
                    <a:pt x="13584" y="8681"/>
                  </a:lnTo>
                  <a:lnTo>
                    <a:pt x="15027" y="7844"/>
                  </a:lnTo>
                  <a:lnTo>
                    <a:pt x="1443" y="0"/>
                  </a:lnTo>
                  <a:close/>
                </a:path>
              </a:pathLst>
            </a:custGeom>
            <a:solidFill>
              <a:srgbClr val="CFC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4" name="Google Shape;234;p32"/>
            <p:cNvSpPr/>
            <p:nvPr/>
          </p:nvSpPr>
          <p:spPr>
            <a:xfrm>
              <a:off x="6918417" y="2734896"/>
              <a:ext cx="11832" cy="28276"/>
            </a:xfrm>
            <a:custGeom>
              <a:avLst/>
              <a:gdLst/>
              <a:ahLst/>
              <a:cxnLst/>
              <a:rect l="l" t="t" r="r" b="b"/>
              <a:pathLst>
                <a:path w="595" h="1422" extrusionOk="0">
                  <a:moveTo>
                    <a:pt x="3" y="0"/>
                  </a:moveTo>
                  <a:lnTo>
                    <a:pt x="1" y="596"/>
                  </a:lnTo>
                  <a:cubicBezTo>
                    <a:pt x="1" y="894"/>
                    <a:pt x="198" y="1193"/>
                    <a:pt x="592" y="1421"/>
                  </a:cubicBezTo>
                  <a:lnTo>
                    <a:pt x="594" y="826"/>
                  </a:lnTo>
                  <a:cubicBezTo>
                    <a:pt x="200" y="598"/>
                    <a:pt x="2" y="299"/>
                    <a:pt x="3" y="0"/>
                  </a:cubicBez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5" name="Google Shape;235;p32"/>
            <p:cNvSpPr/>
            <p:nvPr/>
          </p:nvSpPr>
          <p:spPr>
            <a:xfrm>
              <a:off x="7398759" y="2742313"/>
              <a:ext cx="11633" cy="28038"/>
            </a:xfrm>
            <a:custGeom>
              <a:avLst/>
              <a:gdLst/>
              <a:ahLst/>
              <a:cxnLst/>
              <a:rect l="l" t="t" r="r" b="b"/>
              <a:pathLst>
                <a:path w="585" h="1410" extrusionOk="0">
                  <a:moveTo>
                    <a:pt x="584" y="1"/>
                  </a:moveTo>
                  <a:lnTo>
                    <a:pt x="584" y="3"/>
                  </a:lnTo>
                  <a:lnTo>
                    <a:pt x="584" y="3"/>
                  </a:lnTo>
                  <a:cubicBezTo>
                    <a:pt x="584" y="3"/>
                    <a:pt x="584" y="2"/>
                    <a:pt x="584" y="1"/>
                  </a:cubicBezTo>
                  <a:close/>
                  <a:moveTo>
                    <a:pt x="584" y="3"/>
                  </a:moveTo>
                  <a:lnTo>
                    <a:pt x="584" y="3"/>
                  </a:lnTo>
                  <a:cubicBezTo>
                    <a:pt x="583" y="297"/>
                    <a:pt x="389" y="590"/>
                    <a:pt x="3" y="815"/>
                  </a:cubicBezTo>
                  <a:lnTo>
                    <a:pt x="1" y="1410"/>
                  </a:lnTo>
                  <a:cubicBezTo>
                    <a:pt x="389" y="1185"/>
                    <a:pt x="582" y="891"/>
                    <a:pt x="583" y="596"/>
                  </a:cubicBezTo>
                  <a:lnTo>
                    <a:pt x="584" y="3"/>
                  </a:ln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6" name="Google Shape;236;p32"/>
            <p:cNvSpPr/>
            <p:nvPr/>
          </p:nvSpPr>
          <p:spPr>
            <a:xfrm>
              <a:off x="6490670" y="2693873"/>
              <a:ext cx="119549" cy="80852"/>
            </a:xfrm>
            <a:custGeom>
              <a:avLst/>
              <a:gdLst/>
              <a:ahLst/>
              <a:cxnLst/>
              <a:rect l="l" t="t" r="r" b="b"/>
              <a:pathLst>
                <a:path w="6012" h="4066" extrusionOk="0">
                  <a:moveTo>
                    <a:pt x="1" y="0"/>
                  </a:moveTo>
                  <a:lnTo>
                    <a:pt x="0" y="596"/>
                  </a:lnTo>
                  <a:lnTo>
                    <a:pt x="6010" y="4065"/>
                  </a:lnTo>
                  <a:lnTo>
                    <a:pt x="6011" y="3469"/>
                  </a:lnTo>
                  <a:lnTo>
                    <a:pt x="1" y="0"/>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7" name="Google Shape;237;p32"/>
            <p:cNvSpPr/>
            <p:nvPr/>
          </p:nvSpPr>
          <p:spPr>
            <a:xfrm>
              <a:off x="6232842" y="2750108"/>
              <a:ext cx="11633" cy="27998"/>
            </a:xfrm>
            <a:custGeom>
              <a:avLst/>
              <a:gdLst/>
              <a:ahLst/>
              <a:cxnLst/>
              <a:rect l="l" t="t" r="r" b="b"/>
              <a:pathLst>
                <a:path w="585" h="1408" extrusionOk="0">
                  <a:moveTo>
                    <a:pt x="584" y="0"/>
                  </a:moveTo>
                  <a:lnTo>
                    <a:pt x="584" y="0"/>
                  </a:lnTo>
                  <a:cubicBezTo>
                    <a:pt x="197" y="224"/>
                    <a:pt x="4" y="518"/>
                    <a:pt x="3" y="813"/>
                  </a:cubicBezTo>
                  <a:lnTo>
                    <a:pt x="1" y="1408"/>
                  </a:lnTo>
                  <a:cubicBezTo>
                    <a:pt x="2" y="1114"/>
                    <a:pt x="195" y="820"/>
                    <a:pt x="582" y="595"/>
                  </a:cubicBezTo>
                  <a:cubicBezTo>
                    <a:pt x="582" y="416"/>
                    <a:pt x="583" y="178"/>
                    <a:pt x="584" y="0"/>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 name="Google Shape;238;p32"/>
            <p:cNvSpPr/>
            <p:nvPr/>
          </p:nvSpPr>
          <p:spPr>
            <a:xfrm>
              <a:off x="6610159" y="2762834"/>
              <a:ext cx="6661" cy="21098"/>
            </a:xfrm>
            <a:custGeom>
              <a:avLst/>
              <a:gdLst/>
              <a:ahLst/>
              <a:cxnLst/>
              <a:rect l="l" t="t" r="r" b="b"/>
              <a:pathLst>
                <a:path w="335" h="1061" extrusionOk="0">
                  <a:moveTo>
                    <a:pt x="2" y="1"/>
                  </a:moveTo>
                  <a:cubicBezTo>
                    <a:pt x="2" y="200"/>
                    <a:pt x="1" y="399"/>
                    <a:pt x="1" y="597"/>
                  </a:cubicBezTo>
                  <a:cubicBezTo>
                    <a:pt x="221" y="724"/>
                    <a:pt x="332" y="893"/>
                    <a:pt x="332" y="1060"/>
                  </a:cubicBezTo>
                  <a:lnTo>
                    <a:pt x="333" y="465"/>
                  </a:lnTo>
                  <a:cubicBezTo>
                    <a:pt x="334" y="296"/>
                    <a:pt x="224" y="129"/>
                    <a:pt x="2" y="1"/>
                  </a:cubicBez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9" name="Google Shape;239;p32"/>
            <p:cNvSpPr/>
            <p:nvPr/>
          </p:nvSpPr>
          <p:spPr>
            <a:xfrm>
              <a:off x="6610279" y="2772041"/>
              <a:ext cx="6522" cy="20959"/>
            </a:xfrm>
            <a:custGeom>
              <a:avLst/>
              <a:gdLst/>
              <a:ahLst/>
              <a:cxnLst/>
              <a:rect l="l" t="t" r="r" b="b"/>
              <a:pathLst>
                <a:path w="328" h="1054" extrusionOk="0">
                  <a:moveTo>
                    <a:pt x="327" y="1"/>
                  </a:moveTo>
                  <a:lnTo>
                    <a:pt x="327" y="2"/>
                  </a:lnTo>
                  <a:lnTo>
                    <a:pt x="327" y="2"/>
                  </a:lnTo>
                  <a:cubicBezTo>
                    <a:pt x="327" y="2"/>
                    <a:pt x="327" y="1"/>
                    <a:pt x="327" y="1"/>
                  </a:cubicBezTo>
                  <a:close/>
                  <a:moveTo>
                    <a:pt x="327" y="2"/>
                  </a:moveTo>
                  <a:lnTo>
                    <a:pt x="327" y="2"/>
                  </a:lnTo>
                  <a:cubicBezTo>
                    <a:pt x="327" y="168"/>
                    <a:pt x="218" y="332"/>
                    <a:pt x="1" y="458"/>
                  </a:cubicBezTo>
                  <a:lnTo>
                    <a:pt x="0" y="1053"/>
                  </a:lnTo>
                  <a:cubicBezTo>
                    <a:pt x="218" y="927"/>
                    <a:pt x="326" y="762"/>
                    <a:pt x="326" y="597"/>
                  </a:cubicBezTo>
                  <a:lnTo>
                    <a:pt x="327" y="2"/>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0" name="Google Shape;240;p32"/>
            <p:cNvSpPr/>
            <p:nvPr/>
          </p:nvSpPr>
          <p:spPr>
            <a:xfrm>
              <a:off x="6338670" y="2690075"/>
              <a:ext cx="280339" cy="159816"/>
            </a:xfrm>
            <a:custGeom>
              <a:avLst/>
              <a:gdLst/>
              <a:ahLst/>
              <a:cxnLst/>
              <a:rect l="l" t="t" r="r" b="b"/>
              <a:pathLst>
                <a:path w="14098" h="8037" extrusionOk="0">
                  <a:moveTo>
                    <a:pt x="6852" y="1"/>
                  </a:moveTo>
                  <a:cubicBezTo>
                    <a:pt x="6564" y="1"/>
                    <a:pt x="6278" y="64"/>
                    <a:pt x="6059" y="191"/>
                  </a:cubicBezTo>
                  <a:lnTo>
                    <a:pt x="438" y="3458"/>
                  </a:lnTo>
                  <a:cubicBezTo>
                    <a:pt x="1" y="3711"/>
                    <a:pt x="4" y="4123"/>
                    <a:pt x="443" y="4377"/>
                  </a:cubicBezTo>
                  <a:lnTo>
                    <a:pt x="6453" y="7847"/>
                  </a:lnTo>
                  <a:cubicBezTo>
                    <a:pt x="6672" y="7973"/>
                    <a:pt x="6960" y="8037"/>
                    <a:pt x="7247" y="8037"/>
                  </a:cubicBezTo>
                  <a:cubicBezTo>
                    <a:pt x="7534" y="8037"/>
                    <a:pt x="7821" y="7974"/>
                    <a:pt x="8039" y="7847"/>
                  </a:cubicBezTo>
                  <a:lnTo>
                    <a:pt x="13660" y="4580"/>
                  </a:lnTo>
                  <a:cubicBezTo>
                    <a:pt x="14097" y="4326"/>
                    <a:pt x="14095" y="3914"/>
                    <a:pt x="13655" y="3660"/>
                  </a:cubicBezTo>
                  <a:lnTo>
                    <a:pt x="7646" y="191"/>
                  </a:lnTo>
                  <a:cubicBezTo>
                    <a:pt x="7426" y="64"/>
                    <a:pt x="7139" y="1"/>
                    <a:pt x="6852"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1" name="Google Shape;241;p32"/>
            <p:cNvSpPr/>
            <p:nvPr/>
          </p:nvSpPr>
          <p:spPr>
            <a:xfrm>
              <a:off x="6347319" y="2693873"/>
              <a:ext cx="111853" cy="76816"/>
            </a:xfrm>
            <a:custGeom>
              <a:avLst/>
              <a:gdLst/>
              <a:ahLst/>
              <a:cxnLst/>
              <a:rect l="l" t="t" r="r" b="b"/>
              <a:pathLst>
                <a:path w="5625" h="3863" extrusionOk="0">
                  <a:moveTo>
                    <a:pt x="5624" y="0"/>
                  </a:moveTo>
                  <a:lnTo>
                    <a:pt x="3" y="3267"/>
                  </a:lnTo>
                  <a:lnTo>
                    <a:pt x="0" y="3862"/>
                  </a:lnTo>
                  <a:lnTo>
                    <a:pt x="0" y="3862"/>
                  </a:lnTo>
                  <a:lnTo>
                    <a:pt x="5622" y="596"/>
                  </a:lnTo>
                  <a:lnTo>
                    <a:pt x="5624" y="0"/>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2" name="Google Shape;242;p32"/>
            <p:cNvSpPr/>
            <p:nvPr/>
          </p:nvSpPr>
          <p:spPr>
            <a:xfrm>
              <a:off x="6340877" y="2767885"/>
              <a:ext cx="6642" cy="21078"/>
            </a:xfrm>
            <a:custGeom>
              <a:avLst/>
              <a:gdLst/>
              <a:ahLst/>
              <a:cxnLst/>
              <a:rect l="l" t="t" r="r" b="b"/>
              <a:pathLst>
                <a:path w="334" h="1060" extrusionOk="0">
                  <a:moveTo>
                    <a:pt x="2" y="0"/>
                  </a:moveTo>
                  <a:lnTo>
                    <a:pt x="1" y="596"/>
                  </a:lnTo>
                  <a:cubicBezTo>
                    <a:pt x="1" y="764"/>
                    <a:pt x="110" y="931"/>
                    <a:pt x="332" y="1059"/>
                  </a:cubicBezTo>
                  <a:lnTo>
                    <a:pt x="333" y="464"/>
                  </a:lnTo>
                  <a:lnTo>
                    <a:pt x="313" y="451"/>
                  </a:lnTo>
                  <a:cubicBezTo>
                    <a:pt x="305" y="448"/>
                    <a:pt x="299" y="443"/>
                    <a:pt x="293" y="439"/>
                  </a:cubicBezTo>
                  <a:cubicBezTo>
                    <a:pt x="289" y="437"/>
                    <a:pt x="284" y="435"/>
                    <a:pt x="281" y="431"/>
                  </a:cubicBezTo>
                  <a:cubicBezTo>
                    <a:pt x="277" y="429"/>
                    <a:pt x="275" y="428"/>
                    <a:pt x="273" y="427"/>
                  </a:cubicBezTo>
                  <a:lnTo>
                    <a:pt x="264" y="419"/>
                  </a:lnTo>
                  <a:cubicBezTo>
                    <a:pt x="260" y="418"/>
                    <a:pt x="257" y="416"/>
                    <a:pt x="255" y="414"/>
                  </a:cubicBezTo>
                  <a:lnTo>
                    <a:pt x="246" y="407"/>
                  </a:lnTo>
                  <a:cubicBezTo>
                    <a:pt x="243" y="405"/>
                    <a:pt x="240" y="403"/>
                    <a:pt x="236" y="401"/>
                  </a:cubicBezTo>
                  <a:lnTo>
                    <a:pt x="230" y="395"/>
                  </a:lnTo>
                  <a:cubicBezTo>
                    <a:pt x="227" y="393"/>
                    <a:pt x="223" y="390"/>
                    <a:pt x="220" y="388"/>
                  </a:cubicBezTo>
                  <a:lnTo>
                    <a:pt x="212" y="382"/>
                  </a:lnTo>
                  <a:lnTo>
                    <a:pt x="203" y="375"/>
                  </a:lnTo>
                  <a:lnTo>
                    <a:pt x="197" y="369"/>
                  </a:lnTo>
                  <a:cubicBezTo>
                    <a:pt x="194" y="366"/>
                    <a:pt x="191" y="364"/>
                    <a:pt x="187" y="361"/>
                  </a:cubicBezTo>
                  <a:lnTo>
                    <a:pt x="181" y="355"/>
                  </a:lnTo>
                  <a:lnTo>
                    <a:pt x="172" y="348"/>
                  </a:lnTo>
                  <a:lnTo>
                    <a:pt x="166" y="341"/>
                  </a:lnTo>
                  <a:lnTo>
                    <a:pt x="157" y="334"/>
                  </a:lnTo>
                  <a:lnTo>
                    <a:pt x="153" y="328"/>
                  </a:lnTo>
                  <a:lnTo>
                    <a:pt x="144" y="319"/>
                  </a:lnTo>
                  <a:lnTo>
                    <a:pt x="139" y="314"/>
                  </a:lnTo>
                  <a:lnTo>
                    <a:pt x="131" y="305"/>
                  </a:lnTo>
                  <a:lnTo>
                    <a:pt x="124" y="299"/>
                  </a:lnTo>
                  <a:lnTo>
                    <a:pt x="118" y="291"/>
                  </a:lnTo>
                  <a:cubicBezTo>
                    <a:pt x="116" y="289"/>
                    <a:pt x="114" y="287"/>
                    <a:pt x="113" y="285"/>
                  </a:cubicBezTo>
                  <a:lnTo>
                    <a:pt x="106" y="277"/>
                  </a:lnTo>
                  <a:lnTo>
                    <a:pt x="101" y="271"/>
                  </a:lnTo>
                  <a:lnTo>
                    <a:pt x="94" y="262"/>
                  </a:lnTo>
                  <a:lnTo>
                    <a:pt x="90" y="255"/>
                  </a:lnTo>
                  <a:cubicBezTo>
                    <a:pt x="88" y="253"/>
                    <a:pt x="85" y="250"/>
                    <a:pt x="84" y="248"/>
                  </a:cubicBezTo>
                  <a:lnTo>
                    <a:pt x="79" y="241"/>
                  </a:lnTo>
                  <a:cubicBezTo>
                    <a:pt x="78" y="238"/>
                    <a:pt x="76" y="236"/>
                    <a:pt x="73" y="233"/>
                  </a:cubicBezTo>
                  <a:cubicBezTo>
                    <a:pt x="72" y="230"/>
                    <a:pt x="71" y="228"/>
                    <a:pt x="69" y="226"/>
                  </a:cubicBezTo>
                  <a:cubicBezTo>
                    <a:pt x="68" y="224"/>
                    <a:pt x="66" y="221"/>
                    <a:pt x="65" y="218"/>
                  </a:cubicBezTo>
                  <a:cubicBezTo>
                    <a:pt x="63" y="215"/>
                    <a:pt x="61" y="213"/>
                    <a:pt x="60" y="211"/>
                  </a:cubicBezTo>
                  <a:cubicBezTo>
                    <a:pt x="59" y="209"/>
                    <a:pt x="57" y="205"/>
                    <a:pt x="56" y="203"/>
                  </a:cubicBezTo>
                  <a:cubicBezTo>
                    <a:pt x="54" y="201"/>
                    <a:pt x="53" y="198"/>
                    <a:pt x="52" y="196"/>
                  </a:cubicBezTo>
                  <a:cubicBezTo>
                    <a:pt x="51" y="193"/>
                    <a:pt x="48" y="190"/>
                    <a:pt x="47" y="188"/>
                  </a:cubicBezTo>
                  <a:cubicBezTo>
                    <a:pt x="46" y="185"/>
                    <a:pt x="45" y="183"/>
                    <a:pt x="44" y="180"/>
                  </a:cubicBezTo>
                  <a:cubicBezTo>
                    <a:pt x="43" y="178"/>
                    <a:pt x="41" y="175"/>
                    <a:pt x="40" y="173"/>
                  </a:cubicBezTo>
                  <a:lnTo>
                    <a:pt x="36" y="165"/>
                  </a:lnTo>
                  <a:cubicBezTo>
                    <a:pt x="35" y="163"/>
                    <a:pt x="34" y="160"/>
                    <a:pt x="33" y="158"/>
                  </a:cubicBezTo>
                  <a:cubicBezTo>
                    <a:pt x="32" y="154"/>
                    <a:pt x="31" y="153"/>
                    <a:pt x="30" y="150"/>
                  </a:cubicBezTo>
                  <a:lnTo>
                    <a:pt x="27" y="142"/>
                  </a:lnTo>
                  <a:lnTo>
                    <a:pt x="25" y="135"/>
                  </a:lnTo>
                  <a:cubicBezTo>
                    <a:pt x="23" y="132"/>
                    <a:pt x="22" y="129"/>
                    <a:pt x="21" y="127"/>
                  </a:cubicBezTo>
                  <a:cubicBezTo>
                    <a:pt x="20" y="124"/>
                    <a:pt x="20" y="122"/>
                    <a:pt x="19" y="118"/>
                  </a:cubicBezTo>
                  <a:lnTo>
                    <a:pt x="17" y="111"/>
                  </a:lnTo>
                  <a:cubicBezTo>
                    <a:pt x="16" y="109"/>
                    <a:pt x="15" y="107"/>
                    <a:pt x="15" y="103"/>
                  </a:cubicBezTo>
                  <a:lnTo>
                    <a:pt x="13" y="96"/>
                  </a:lnTo>
                  <a:lnTo>
                    <a:pt x="10" y="88"/>
                  </a:lnTo>
                  <a:cubicBezTo>
                    <a:pt x="10" y="86"/>
                    <a:pt x="9" y="83"/>
                    <a:pt x="9" y="80"/>
                  </a:cubicBezTo>
                  <a:lnTo>
                    <a:pt x="7" y="73"/>
                  </a:lnTo>
                  <a:cubicBezTo>
                    <a:pt x="7" y="70"/>
                    <a:pt x="6" y="67"/>
                    <a:pt x="6" y="65"/>
                  </a:cubicBezTo>
                  <a:cubicBezTo>
                    <a:pt x="6" y="62"/>
                    <a:pt x="5" y="60"/>
                    <a:pt x="5" y="57"/>
                  </a:cubicBezTo>
                  <a:cubicBezTo>
                    <a:pt x="4" y="54"/>
                    <a:pt x="4" y="52"/>
                    <a:pt x="4" y="49"/>
                  </a:cubicBezTo>
                  <a:cubicBezTo>
                    <a:pt x="4" y="47"/>
                    <a:pt x="4" y="44"/>
                    <a:pt x="3" y="41"/>
                  </a:cubicBezTo>
                  <a:lnTo>
                    <a:pt x="2" y="34"/>
                  </a:lnTo>
                  <a:lnTo>
                    <a:pt x="2" y="26"/>
                  </a:lnTo>
                  <a:lnTo>
                    <a:pt x="2" y="17"/>
                  </a:lnTo>
                  <a:lnTo>
                    <a:pt x="2" y="10"/>
                  </a:lnTo>
                  <a:lnTo>
                    <a:pt x="2" y="2"/>
                  </a:lnTo>
                  <a:lnTo>
                    <a:pt x="2" y="0"/>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3" name="Google Shape;243;p32"/>
            <p:cNvSpPr/>
            <p:nvPr/>
          </p:nvSpPr>
          <p:spPr>
            <a:xfrm>
              <a:off x="6232842" y="2766254"/>
              <a:ext cx="11792" cy="28276"/>
            </a:xfrm>
            <a:custGeom>
              <a:avLst/>
              <a:gdLst/>
              <a:ahLst/>
              <a:cxnLst/>
              <a:rect l="l" t="t" r="r" b="b"/>
              <a:pathLst>
                <a:path w="593" h="1422" extrusionOk="0">
                  <a:moveTo>
                    <a:pt x="3" y="1"/>
                  </a:moveTo>
                  <a:lnTo>
                    <a:pt x="1" y="597"/>
                  </a:lnTo>
                  <a:cubicBezTo>
                    <a:pt x="1" y="896"/>
                    <a:pt x="197" y="1194"/>
                    <a:pt x="591" y="1422"/>
                  </a:cubicBezTo>
                  <a:lnTo>
                    <a:pt x="593" y="826"/>
                  </a:lnTo>
                  <a:cubicBezTo>
                    <a:pt x="199" y="598"/>
                    <a:pt x="2" y="299"/>
                    <a:pt x="3" y="1"/>
                  </a:cubicBez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4" name="Google Shape;244;p32"/>
            <p:cNvSpPr/>
            <p:nvPr/>
          </p:nvSpPr>
          <p:spPr>
            <a:xfrm>
              <a:off x="6628235" y="2804155"/>
              <a:ext cx="571236" cy="341624"/>
            </a:xfrm>
            <a:custGeom>
              <a:avLst/>
              <a:gdLst/>
              <a:ahLst/>
              <a:cxnLst/>
              <a:rect l="l" t="t" r="r" b="b"/>
              <a:pathLst>
                <a:path w="28727" h="17180" extrusionOk="0">
                  <a:moveTo>
                    <a:pt x="1" y="0"/>
                  </a:moveTo>
                  <a:lnTo>
                    <a:pt x="0" y="595"/>
                  </a:lnTo>
                  <a:lnTo>
                    <a:pt x="28724" y="17179"/>
                  </a:lnTo>
                  <a:lnTo>
                    <a:pt x="28726" y="16584"/>
                  </a:lnTo>
                  <a:lnTo>
                    <a:pt x="1"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5" name="Google Shape;245;p32"/>
            <p:cNvSpPr/>
            <p:nvPr/>
          </p:nvSpPr>
          <p:spPr>
            <a:xfrm>
              <a:off x="6628235" y="2788665"/>
              <a:ext cx="26686" cy="27342"/>
            </a:xfrm>
            <a:custGeom>
              <a:avLst/>
              <a:gdLst/>
              <a:ahLst/>
              <a:cxnLst/>
              <a:rect l="l" t="t" r="r" b="b"/>
              <a:pathLst>
                <a:path w="1342" h="1375" extrusionOk="0">
                  <a:moveTo>
                    <a:pt x="1342" y="0"/>
                  </a:moveTo>
                  <a:lnTo>
                    <a:pt x="1" y="779"/>
                  </a:lnTo>
                  <a:lnTo>
                    <a:pt x="0" y="1374"/>
                  </a:lnTo>
                  <a:lnTo>
                    <a:pt x="1340" y="597"/>
                  </a:lnTo>
                  <a:lnTo>
                    <a:pt x="1342" y="0"/>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6" name="Google Shape;246;p32"/>
            <p:cNvSpPr/>
            <p:nvPr/>
          </p:nvSpPr>
          <p:spPr>
            <a:xfrm>
              <a:off x="6569932" y="2838019"/>
              <a:ext cx="571236" cy="341644"/>
            </a:xfrm>
            <a:custGeom>
              <a:avLst/>
              <a:gdLst/>
              <a:ahLst/>
              <a:cxnLst/>
              <a:rect l="l" t="t" r="r" b="b"/>
              <a:pathLst>
                <a:path w="28727" h="17181" extrusionOk="0">
                  <a:moveTo>
                    <a:pt x="2" y="0"/>
                  </a:moveTo>
                  <a:lnTo>
                    <a:pt x="0" y="597"/>
                  </a:lnTo>
                  <a:lnTo>
                    <a:pt x="28725" y="17181"/>
                  </a:lnTo>
                  <a:lnTo>
                    <a:pt x="28726" y="16585"/>
                  </a:lnTo>
                  <a:lnTo>
                    <a:pt x="2"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7" name="Google Shape;247;p32"/>
            <p:cNvSpPr/>
            <p:nvPr/>
          </p:nvSpPr>
          <p:spPr>
            <a:xfrm>
              <a:off x="6569932" y="2822549"/>
              <a:ext cx="26686" cy="27342"/>
            </a:xfrm>
            <a:custGeom>
              <a:avLst/>
              <a:gdLst/>
              <a:ahLst/>
              <a:cxnLst/>
              <a:rect l="l" t="t" r="r" b="b"/>
              <a:pathLst>
                <a:path w="1342" h="1375" extrusionOk="0">
                  <a:moveTo>
                    <a:pt x="1342" y="1"/>
                  </a:moveTo>
                  <a:lnTo>
                    <a:pt x="2" y="778"/>
                  </a:lnTo>
                  <a:lnTo>
                    <a:pt x="0" y="1375"/>
                  </a:lnTo>
                  <a:lnTo>
                    <a:pt x="0" y="1375"/>
                  </a:lnTo>
                  <a:lnTo>
                    <a:pt x="1340" y="596"/>
                  </a:lnTo>
                  <a:lnTo>
                    <a:pt x="1342" y="1"/>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8" name="Google Shape;248;p32"/>
            <p:cNvSpPr/>
            <p:nvPr/>
          </p:nvSpPr>
          <p:spPr>
            <a:xfrm>
              <a:off x="6347439" y="2777092"/>
              <a:ext cx="119549" cy="80872"/>
            </a:xfrm>
            <a:custGeom>
              <a:avLst/>
              <a:gdLst/>
              <a:ahLst/>
              <a:cxnLst/>
              <a:rect l="l" t="t" r="r" b="b"/>
              <a:pathLst>
                <a:path w="6012" h="4067" extrusionOk="0">
                  <a:moveTo>
                    <a:pt x="2" y="1"/>
                  </a:moveTo>
                  <a:lnTo>
                    <a:pt x="1" y="596"/>
                  </a:lnTo>
                  <a:lnTo>
                    <a:pt x="6009" y="4066"/>
                  </a:lnTo>
                  <a:lnTo>
                    <a:pt x="6012" y="3470"/>
                  </a:lnTo>
                  <a:lnTo>
                    <a:pt x="2" y="1"/>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9" name="Google Shape;249;p32"/>
            <p:cNvSpPr/>
            <p:nvPr/>
          </p:nvSpPr>
          <p:spPr>
            <a:xfrm>
              <a:off x="6466928" y="2846093"/>
              <a:ext cx="31597" cy="15649"/>
            </a:xfrm>
            <a:custGeom>
              <a:avLst/>
              <a:gdLst/>
              <a:ahLst/>
              <a:cxnLst/>
              <a:rect l="l" t="t" r="r" b="b"/>
              <a:pathLst>
                <a:path w="1589" h="787" extrusionOk="0">
                  <a:moveTo>
                    <a:pt x="3" y="1"/>
                  </a:moveTo>
                  <a:lnTo>
                    <a:pt x="0" y="596"/>
                  </a:lnTo>
                  <a:cubicBezTo>
                    <a:pt x="221" y="723"/>
                    <a:pt x="509" y="786"/>
                    <a:pt x="796" y="786"/>
                  </a:cubicBezTo>
                  <a:cubicBezTo>
                    <a:pt x="1083" y="786"/>
                    <a:pt x="1369" y="723"/>
                    <a:pt x="1588" y="596"/>
                  </a:cubicBezTo>
                  <a:lnTo>
                    <a:pt x="1589" y="1"/>
                  </a:lnTo>
                  <a:lnTo>
                    <a:pt x="1589" y="1"/>
                  </a:lnTo>
                  <a:cubicBezTo>
                    <a:pt x="1371" y="128"/>
                    <a:pt x="1084" y="191"/>
                    <a:pt x="798" y="191"/>
                  </a:cubicBezTo>
                  <a:cubicBezTo>
                    <a:pt x="511" y="191"/>
                    <a:pt x="223" y="127"/>
                    <a:pt x="3"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0" name="Google Shape;250;p32"/>
            <p:cNvSpPr/>
            <p:nvPr/>
          </p:nvSpPr>
          <p:spPr>
            <a:xfrm>
              <a:off x="6498485" y="2781109"/>
              <a:ext cx="111833" cy="76856"/>
            </a:xfrm>
            <a:custGeom>
              <a:avLst/>
              <a:gdLst/>
              <a:ahLst/>
              <a:cxnLst/>
              <a:rect l="l" t="t" r="r" b="b"/>
              <a:pathLst>
                <a:path w="5624" h="3865" extrusionOk="0">
                  <a:moveTo>
                    <a:pt x="5623" y="1"/>
                  </a:moveTo>
                  <a:lnTo>
                    <a:pt x="2" y="3269"/>
                  </a:lnTo>
                  <a:lnTo>
                    <a:pt x="1" y="3864"/>
                  </a:lnTo>
                  <a:lnTo>
                    <a:pt x="5621" y="597"/>
                  </a:lnTo>
                  <a:lnTo>
                    <a:pt x="5623" y="1"/>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1" name="Google Shape;251;p32"/>
            <p:cNvSpPr/>
            <p:nvPr/>
          </p:nvSpPr>
          <p:spPr>
            <a:xfrm>
              <a:off x="6511649" y="2871884"/>
              <a:ext cx="367097" cy="223806"/>
            </a:xfrm>
            <a:custGeom>
              <a:avLst/>
              <a:gdLst/>
              <a:ahLst/>
              <a:cxnLst/>
              <a:rect l="l" t="t" r="r" b="b"/>
              <a:pathLst>
                <a:path w="18461" h="11255" extrusionOk="0">
                  <a:moveTo>
                    <a:pt x="2" y="1"/>
                  </a:moveTo>
                  <a:lnTo>
                    <a:pt x="0" y="597"/>
                  </a:lnTo>
                  <a:lnTo>
                    <a:pt x="18458" y="11254"/>
                  </a:lnTo>
                  <a:lnTo>
                    <a:pt x="18460" y="10658"/>
                  </a:lnTo>
                  <a:lnTo>
                    <a:pt x="2"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2" name="Google Shape;252;p32"/>
            <p:cNvSpPr/>
            <p:nvPr/>
          </p:nvSpPr>
          <p:spPr>
            <a:xfrm>
              <a:off x="6511649" y="2856413"/>
              <a:ext cx="26666" cy="27362"/>
            </a:xfrm>
            <a:custGeom>
              <a:avLst/>
              <a:gdLst/>
              <a:ahLst/>
              <a:cxnLst/>
              <a:rect l="l" t="t" r="r" b="b"/>
              <a:pathLst>
                <a:path w="1341" h="1376" extrusionOk="0">
                  <a:moveTo>
                    <a:pt x="1341" y="1"/>
                  </a:moveTo>
                  <a:lnTo>
                    <a:pt x="2" y="779"/>
                  </a:lnTo>
                  <a:lnTo>
                    <a:pt x="0" y="1375"/>
                  </a:lnTo>
                  <a:lnTo>
                    <a:pt x="0" y="1375"/>
                  </a:lnTo>
                  <a:lnTo>
                    <a:pt x="1340" y="596"/>
                  </a:lnTo>
                  <a:lnTo>
                    <a:pt x="1341" y="1"/>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3" name="Google Shape;253;p32"/>
            <p:cNvSpPr/>
            <p:nvPr/>
          </p:nvSpPr>
          <p:spPr>
            <a:xfrm>
              <a:off x="6538275" y="2856413"/>
              <a:ext cx="367097" cy="223786"/>
            </a:xfrm>
            <a:custGeom>
              <a:avLst/>
              <a:gdLst/>
              <a:ahLst/>
              <a:cxnLst/>
              <a:rect l="l" t="t" r="r" b="b"/>
              <a:pathLst>
                <a:path w="18461" h="11254" extrusionOk="0">
                  <a:moveTo>
                    <a:pt x="2" y="1"/>
                  </a:moveTo>
                  <a:lnTo>
                    <a:pt x="1" y="596"/>
                  </a:lnTo>
                  <a:lnTo>
                    <a:pt x="18459" y="11253"/>
                  </a:lnTo>
                  <a:lnTo>
                    <a:pt x="18461" y="10658"/>
                  </a:lnTo>
                  <a:lnTo>
                    <a:pt x="2" y="1"/>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4" name="Google Shape;254;p32"/>
            <p:cNvSpPr/>
            <p:nvPr/>
          </p:nvSpPr>
          <p:spPr>
            <a:xfrm>
              <a:off x="6878686" y="3068347"/>
              <a:ext cx="26686" cy="27342"/>
            </a:xfrm>
            <a:custGeom>
              <a:avLst/>
              <a:gdLst/>
              <a:ahLst/>
              <a:cxnLst/>
              <a:rect l="l" t="t" r="r" b="b"/>
              <a:pathLst>
                <a:path w="1342" h="1375" extrusionOk="0">
                  <a:moveTo>
                    <a:pt x="1342" y="0"/>
                  </a:moveTo>
                  <a:lnTo>
                    <a:pt x="2" y="778"/>
                  </a:lnTo>
                  <a:lnTo>
                    <a:pt x="0" y="1374"/>
                  </a:lnTo>
                  <a:lnTo>
                    <a:pt x="1340" y="595"/>
                  </a:lnTo>
                  <a:lnTo>
                    <a:pt x="1342"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5" name="Google Shape;255;p32"/>
            <p:cNvSpPr/>
            <p:nvPr/>
          </p:nvSpPr>
          <p:spPr>
            <a:xfrm>
              <a:off x="6511689" y="2856413"/>
              <a:ext cx="393683" cy="227405"/>
            </a:xfrm>
            <a:custGeom>
              <a:avLst/>
              <a:gdLst/>
              <a:ahLst/>
              <a:cxnLst/>
              <a:rect l="l" t="t" r="r" b="b"/>
              <a:pathLst>
                <a:path w="19798" h="11436" extrusionOk="0">
                  <a:moveTo>
                    <a:pt x="1339" y="1"/>
                  </a:moveTo>
                  <a:lnTo>
                    <a:pt x="0" y="779"/>
                  </a:lnTo>
                  <a:lnTo>
                    <a:pt x="18458" y="11436"/>
                  </a:lnTo>
                  <a:lnTo>
                    <a:pt x="19798" y="10658"/>
                  </a:lnTo>
                  <a:lnTo>
                    <a:pt x="1339"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6" name="Google Shape;256;p32"/>
            <p:cNvSpPr/>
            <p:nvPr/>
          </p:nvSpPr>
          <p:spPr>
            <a:xfrm>
              <a:off x="6499957" y="2634278"/>
              <a:ext cx="825526" cy="488455"/>
            </a:xfrm>
            <a:custGeom>
              <a:avLst/>
              <a:gdLst/>
              <a:ahLst/>
              <a:cxnLst/>
              <a:rect l="l" t="t" r="r" b="b"/>
              <a:pathLst>
                <a:path w="41515" h="24564" extrusionOk="0">
                  <a:moveTo>
                    <a:pt x="2" y="0"/>
                  </a:moveTo>
                  <a:lnTo>
                    <a:pt x="0" y="595"/>
                  </a:lnTo>
                  <a:lnTo>
                    <a:pt x="41513" y="24563"/>
                  </a:lnTo>
                  <a:lnTo>
                    <a:pt x="41515" y="23968"/>
                  </a:lnTo>
                  <a:lnTo>
                    <a:pt x="2" y="0"/>
                  </a:ln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7" name="Google Shape;257;p32"/>
            <p:cNvSpPr/>
            <p:nvPr/>
          </p:nvSpPr>
          <p:spPr>
            <a:xfrm>
              <a:off x="6654861" y="2788665"/>
              <a:ext cx="571236" cy="341644"/>
            </a:xfrm>
            <a:custGeom>
              <a:avLst/>
              <a:gdLst/>
              <a:ahLst/>
              <a:cxnLst/>
              <a:rect l="l" t="t" r="r" b="b"/>
              <a:pathLst>
                <a:path w="28727" h="17181" extrusionOk="0">
                  <a:moveTo>
                    <a:pt x="3" y="0"/>
                  </a:moveTo>
                  <a:lnTo>
                    <a:pt x="1" y="597"/>
                  </a:lnTo>
                  <a:lnTo>
                    <a:pt x="28726" y="17181"/>
                  </a:lnTo>
                  <a:lnTo>
                    <a:pt x="28727" y="16584"/>
                  </a:lnTo>
                  <a:lnTo>
                    <a:pt x="3" y="0"/>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8" name="Google Shape;258;p32"/>
            <p:cNvSpPr/>
            <p:nvPr/>
          </p:nvSpPr>
          <p:spPr>
            <a:xfrm>
              <a:off x="7325423" y="3110842"/>
              <a:ext cx="11792" cy="28177"/>
            </a:xfrm>
            <a:custGeom>
              <a:avLst/>
              <a:gdLst/>
              <a:ahLst/>
              <a:cxnLst/>
              <a:rect l="l" t="t" r="r" b="b"/>
              <a:pathLst>
                <a:path w="593" h="1417" extrusionOk="0">
                  <a:moveTo>
                    <a:pt x="3" y="1"/>
                  </a:moveTo>
                  <a:lnTo>
                    <a:pt x="1" y="597"/>
                  </a:lnTo>
                  <a:cubicBezTo>
                    <a:pt x="393" y="823"/>
                    <a:pt x="589" y="1120"/>
                    <a:pt x="592" y="1416"/>
                  </a:cubicBezTo>
                  <a:cubicBezTo>
                    <a:pt x="592" y="1218"/>
                    <a:pt x="593" y="1020"/>
                    <a:pt x="593" y="821"/>
                  </a:cubicBezTo>
                  <a:cubicBezTo>
                    <a:pt x="592" y="525"/>
                    <a:pt x="395" y="228"/>
                    <a:pt x="3"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9" name="Google Shape;259;p32"/>
            <p:cNvSpPr/>
            <p:nvPr/>
          </p:nvSpPr>
          <p:spPr>
            <a:xfrm>
              <a:off x="6628255" y="2788665"/>
              <a:ext cx="597843" cy="345283"/>
            </a:xfrm>
            <a:custGeom>
              <a:avLst/>
              <a:gdLst/>
              <a:ahLst/>
              <a:cxnLst/>
              <a:rect l="l" t="t" r="r" b="b"/>
              <a:pathLst>
                <a:path w="30065" h="17364" extrusionOk="0">
                  <a:moveTo>
                    <a:pt x="1341" y="0"/>
                  </a:moveTo>
                  <a:lnTo>
                    <a:pt x="0" y="779"/>
                  </a:lnTo>
                  <a:lnTo>
                    <a:pt x="28725" y="17363"/>
                  </a:lnTo>
                  <a:lnTo>
                    <a:pt x="30065" y="16584"/>
                  </a:lnTo>
                  <a:lnTo>
                    <a:pt x="1341"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0" name="Google Shape;260;p32"/>
            <p:cNvSpPr/>
            <p:nvPr/>
          </p:nvSpPr>
          <p:spPr>
            <a:xfrm>
              <a:off x="7154312" y="2938021"/>
              <a:ext cx="28734" cy="28535"/>
            </a:xfrm>
            <a:custGeom>
              <a:avLst/>
              <a:gdLst/>
              <a:ahLst/>
              <a:cxnLst/>
              <a:rect l="l" t="t" r="r" b="b"/>
              <a:pathLst>
                <a:path w="1445" h="1435" extrusionOk="0">
                  <a:moveTo>
                    <a:pt x="1445" y="0"/>
                  </a:moveTo>
                  <a:lnTo>
                    <a:pt x="2" y="838"/>
                  </a:lnTo>
                  <a:lnTo>
                    <a:pt x="1" y="1434"/>
                  </a:lnTo>
                  <a:lnTo>
                    <a:pt x="1443" y="595"/>
                  </a:lnTo>
                  <a:lnTo>
                    <a:pt x="1445" y="0"/>
                  </a:ln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1" name="Google Shape;261;p32"/>
            <p:cNvSpPr/>
            <p:nvPr/>
          </p:nvSpPr>
          <p:spPr>
            <a:xfrm>
              <a:off x="7154312" y="2954665"/>
              <a:ext cx="270197" cy="167849"/>
            </a:xfrm>
            <a:custGeom>
              <a:avLst/>
              <a:gdLst/>
              <a:ahLst/>
              <a:cxnLst/>
              <a:rect l="l" t="t" r="r" b="b"/>
              <a:pathLst>
                <a:path w="13588" h="8441" extrusionOk="0">
                  <a:moveTo>
                    <a:pt x="3" y="1"/>
                  </a:moveTo>
                  <a:lnTo>
                    <a:pt x="1" y="597"/>
                  </a:lnTo>
                  <a:lnTo>
                    <a:pt x="13585" y="8440"/>
                  </a:lnTo>
                  <a:lnTo>
                    <a:pt x="13588" y="7844"/>
                  </a:lnTo>
                  <a:lnTo>
                    <a:pt x="3" y="1"/>
                  </a:lnTo>
                  <a:close/>
                </a:path>
              </a:pathLst>
            </a:custGeom>
            <a:solidFill>
              <a:srgbClr val="CFC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2" name="Google Shape;262;p32"/>
            <p:cNvSpPr/>
            <p:nvPr/>
          </p:nvSpPr>
          <p:spPr>
            <a:xfrm>
              <a:off x="7199392" y="3118438"/>
              <a:ext cx="26706" cy="27342"/>
            </a:xfrm>
            <a:custGeom>
              <a:avLst/>
              <a:gdLst/>
              <a:ahLst/>
              <a:cxnLst/>
              <a:rect l="l" t="t" r="r" b="b"/>
              <a:pathLst>
                <a:path w="1343" h="1375" extrusionOk="0">
                  <a:moveTo>
                    <a:pt x="1343" y="0"/>
                  </a:moveTo>
                  <a:lnTo>
                    <a:pt x="3" y="779"/>
                  </a:lnTo>
                  <a:lnTo>
                    <a:pt x="1" y="1374"/>
                  </a:lnTo>
                  <a:lnTo>
                    <a:pt x="1342" y="597"/>
                  </a:lnTo>
                  <a:lnTo>
                    <a:pt x="1343"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3" name="Google Shape;263;p32"/>
            <p:cNvSpPr/>
            <p:nvPr/>
          </p:nvSpPr>
          <p:spPr>
            <a:xfrm>
              <a:off x="7325602" y="3127247"/>
              <a:ext cx="11613" cy="28078"/>
            </a:xfrm>
            <a:custGeom>
              <a:avLst/>
              <a:gdLst/>
              <a:ahLst/>
              <a:cxnLst/>
              <a:rect l="l" t="t" r="r" b="b"/>
              <a:pathLst>
                <a:path w="584" h="1412" extrusionOk="0">
                  <a:moveTo>
                    <a:pt x="584" y="0"/>
                  </a:moveTo>
                  <a:lnTo>
                    <a:pt x="584" y="3"/>
                  </a:lnTo>
                  <a:lnTo>
                    <a:pt x="584" y="3"/>
                  </a:lnTo>
                  <a:cubicBezTo>
                    <a:pt x="584" y="2"/>
                    <a:pt x="584" y="1"/>
                    <a:pt x="584" y="0"/>
                  </a:cubicBezTo>
                  <a:close/>
                  <a:moveTo>
                    <a:pt x="584" y="3"/>
                  </a:moveTo>
                  <a:cubicBezTo>
                    <a:pt x="583" y="298"/>
                    <a:pt x="388" y="591"/>
                    <a:pt x="3" y="815"/>
                  </a:cubicBezTo>
                  <a:lnTo>
                    <a:pt x="0" y="1412"/>
                  </a:lnTo>
                  <a:cubicBezTo>
                    <a:pt x="387" y="1186"/>
                    <a:pt x="582" y="891"/>
                    <a:pt x="583" y="597"/>
                  </a:cubicBezTo>
                  <a:lnTo>
                    <a:pt x="584" y="3"/>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4" name="Google Shape;264;p32"/>
            <p:cNvSpPr/>
            <p:nvPr/>
          </p:nvSpPr>
          <p:spPr>
            <a:xfrm>
              <a:off x="6596558" y="2822549"/>
              <a:ext cx="571256" cy="341644"/>
            </a:xfrm>
            <a:custGeom>
              <a:avLst/>
              <a:gdLst/>
              <a:ahLst/>
              <a:cxnLst/>
              <a:rect l="l" t="t" r="r" b="b"/>
              <a:pathLst>
                <a:path w="28728" h="17181" extrusionOk="0">
                  <a:moveTo>
                    <a:pt x="3" y="1"/>
                  </a:moveTo>
                  <a:lnTo>
                    <a:pt x="1" y="596"/>
                  </a:lnTo>
                  <a:lnTo>
                    <a:pt x="28725" y="17180"/>
                  </a:lnTo>
                  <a:lnTo>
                    <a:pt x="28728" y="16585"/>
                  </a:lnTo>
                  <a:lnTo>
                    <a:pt x="3" y="1"/>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5" name="Google Shape;265;p32"/>
            <p:cNvSpPr/>
            <p:nvPr/>
          </p:nvSpPr>
          <p:spPr>
            <a:xfrm>
              <a:off x="6569972" y="2822549"/>
              <a:ext cx="597823" cy="345263"/>
            </a:xfrm>
            <a:custGeom>
              <a:avLst/>
              <a:gdLst/>
              <a:ahLst/>
              <a:cxnLst/>
              <a:rect l="l" t="t" r="r" b="b"/>
              <a:pathLst>
                <a:path w="30064" h="17363" extrusionOk="0">
                  <a:moveTo>
                    <a:pt x="1340" y="1"/>
                  </a:moveTo>
                  <a:lnTo>
                    <a:pt x="0" y="778"/>
                  </a:lnTo>
                  <a:lnTo>
                    <a:pt x="28724" y="17363"/>
                  </a:lnTo>
                  <a:lnTo>
                    <a:pt x="30064" y="16585"/>
                  </a:lnTo>
                  <a:lnTo>
                    <a:pt x="1340"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6" name="Google Shape;266;p32"/>
            <p:cNvSpPr/>
            <p:nvPr/>
          </p:nvSpPr>
          <p:spPr>
            <a:xfrm>
              <a:off x="7141129" y="3152322"/>
              <a:ext cx="26666" cy="27342"/>
            </a:xfrm>
            <a:custGeom>
              <a:avLst/>
              <a:gdLst/>
              <a:ahLst/>
              <a:cxnLst/>
              <a:rect l="l" t="t" r="r" b="b"/>
              <a:pathLst>
                <a:path w="1341" h="1375" extrusionOk="0">
                  <a:moveTo>
                    <a:pt x="1341" y="1"/>
                  </a:moveTo>
                  <a:lnTo>
                    <a:pt x="1" y="779"/>
                  </a:lnTo>
                  <a:lnTo>
                    <a:pt x="0" y="1375"/>
                  </a:lnTo>
                  <a:lnTo>
                    <a:pt x="0" y="1375"/>
                  </a:lnTo>
                  <a:lnTo>
                    <a:pt x="1339" y="596"/>
                  </a:lnTo>
                  <a:lnTo>
                    <a:pt x="1341"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7" name="Google Shape;267;p32"/>
            <p:cNvSpPr/>
            <p:nvPr/>
          </p:nvSpPr>
          <p:spPr>
            <a:xfrm>
              <a:off x="6228964" y="2627537"/>
              <a:ext cx="1112188" cy="638487"/>
            </a:xfrm>
            <a:custGeom>
              <a:avLst/>
              <a:gdLst/>
              <a:ahLst/>
              <a:cxnLst/>
              <a:rect l="l" t="t" r="r" b="b"/>
              <a:pathLst>
                <a:path w="55931" h="32109" extrusionOk="0">
                  <a:moveTo>
                    <a:pt x="12369" y="3146"/>
                  </a:moveTo>
                  <a:cubicBezTo>
                    <a:pt x="12656" y="3146"/>
                    <a:pt x="12943" y="3209"/>
                    <a:pt x="13162" y="3336"/>
                  </a:cubicBezTo>
                  <a:lnTo>
                    <a:pt x="19172" y="6805"/>
                  </a:lnTo>
                  <a:cubicBezTo>
                    <a:pt x="19612" y="7059"/>
                    <a:pt x="19614" y="7471"/>
                    <a:pt x="19177" y="7725"/>
                  </a:cubicBezTo>
                  <a:lnTo>
                    <a:pt x="19175" y="8320"/>
                  </a:lnTo>
                  <a:lnTo>
                    <a:pt x="13553" y="11587"/>
                  </a:lnTo>
                  <a:lnTo>
                    <a:pt x="13556" y="10992"/>
                  </a:lnTo>
                  <a:lnTo>
                    <a:pt x="13556" y="10992"/>
                  </a:lnTo>
                  <a:cubicBezTo>
                    <a:pt x="13338" y="11119"/>
                    <a:pt x="13051" y="11182"/>
                    <a:pt x="12764" y="11182"/>
                  </a:cubicBezTo>
                  <a:cubicBezTo>
                    <a:pt x="12477" y="11182"/>
                    <a:pt x="12189" y="11118"/>
                    <a:pt x="11970" y="10992"/>
                  </a:cubicBezTo>
                  <a:lnTo>
                    <a:pt x="11970" y="10991"/>
                  </a:lnTo>
                  <a:lnTo>
                    <a:pt x="5960" y="7522"/>
                  </a:lnTo>
                  <a:cubicBezTo>
                    <a:pt x="5521" y="7268"/>
                    <a:pt x="5518" y="6856"/>
                    <a:pt x="5955" y="6603"/>
                  </a:cubicBezTo>
                  <a:lnTo>
                    <a:pt x="11576" y="3336"/>
                  </a:lnTo>
                  <a:cubicBezTo>
                    <a:pt x="11795" y="3209"/>
                    <a:pt x="12081" y="3146"/>
                    <a:pt x="12369" y="3146"/>
                  </a:cubicBezTo>
                  <a:close/>
                  <a:moveTo>
                    <a:pt x="15557" y="11511"/>
                  </a:moveTo>
                  <a:lnTo>
                    <a:pt x="34015" y="22168"/>
                  </a:lnTo>
                  <a:lnTo>
                    <a:pt x="32676" y="22946"/>
                  </a:lnTo>
                  <a:lnTo>
                    <a:pt x="32676" y="22947"/>
                  </a:lnTo>
                  <a:lnTo>
                    <a:pt x="14218" y="12289"/>
                  </a:lnTo>
                  <a:lnTo>
                    <a:pt x="15557" y="11511"/>
                  </a:lnTo>
                  <a:close/>
                  <a:moveTo>
                    <a:pt x="21421" y="8103"/>
                  </a:moveTo>
                  <a:lnTo>
                    <a:pt x="50145" y="24687"/>
                  </a:lnTo>
                  <a:lnTo>
                    <a:pt x="48805" y="25466"/>
                  </a:lnTo>
                  <a:lnTo>
                    <a:pt x="48805" y="25467"/>
                  </a:lnTo>
                  <a:lnTo>
                    <a:pt x="20080" y="8882"/>
                  </a:lnTo>
                  <a:lnTo>
                    <a:pt x="21421" y="8103"/>
                  </a:lnTo>
                  <a:close/>
                  <a:moveTo>
                    <a:pt x="18489" y="9808"/>
                  </a:moveTo>
                  <a:lnTo>
                    <a:pt x="47214" y="26392"/>
                  </a:lnTo>
                  <a:lnTo>
                    <a:pt x="45873" y="27171"/>
                  </a:lnTo>
                  <a:lnTo>
                    <a:pt x="17149" y="10585"/>
                  </a:lnTo>
                  <a:lnTo>
                    <a:pt x="18489" y="9808"/>
                  </a:lnTo>
                  <a:close/>
                  <a:moveTo>
                    <a:pt x="12214" y="0"/>
                  </a:moveTo>
                  <a:cubicBezTo>
                    <a:pt x="11702" y="0"/>
                    <a:pt x="11191" y="113"/>
                    <a:pt x="10802" y="339"/>
                  </a:cubicBezTo>
                  <a:lnTo>
                    <a:pt x="778" y="6164"/>
                  </a:lnTo>
                  <a:cubicBezTo>
                    <a:pt x="0" y="6616"/>
                    <a:pt x="5" y="7349"/>
                    <a:pt x="788" y="7801"/>
                  </a:cubicBezTo>
                  <a:lnTo>
                    <a:pt x="42301" y="31769"/>
                  </a:lnTo>
                  <a:cubicBezTo>
                    <a:pt x="42693" y="31995"/>
                    <a:pt x="43205" y="32108"/>
                    <a:pt x="43717" y="32108"/>
                  </a:cubicBezTo>
                  <a:cubicBezTo>
                    <a:pt x="44229" y="32108"/>
                    <a:pt x="44740" y="31995"/>
                    <a:pt x="45129" y="31769"/>
                  </a:cubicBezTo>
                  <a:lnTo>
                    <a:pt x="55152" y="25944"/>
                  </a:lnTo>
                  <a:cubicBezTo>
                    <a:pt x="55930" y="25492"/>
                    <a:pt x="55927" y="24759"/>
                    <a:pt x="55144" y="24307"/>
                  </a:cubicBezTo>
                  <a:lnTo>
                    <a:pt x="13631" y="339"/>
                  </a:lnTo>
                  <a:cubicBezTo>
                    <a:pt x="13239" y="113"/>
                    <a:pt x="12726" y="0"/>
                    <a:pt x="12214"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8" name="Google Shape;268;p32"/>
            <p:cNvSpPr/>
            <p:nvPr/>
          </p:nvSpPr>
          <p:spPr>
            <a:xfrm>
              <a:off x="6244415" y="2634278"/>
              <a:ext cx="199327" cy="127682"/>
            </a:xfrm>
            <a:custGeom>
              <a:avLst/>
              <a:gdLst/>
              <a:ahLst/>
              <a:cxnLst/>
              <a:rect l="l" t="t" r="r" b="b"/>
              <a:pathLst>
                <a:path w="10024" h="6421" extrusionOk="0">
                  <a:moveTo>
                    <a:pt x="10024" y="0"/>
                  </a:moveTo>
                  <a:lnTo>
                    <a:pt x="1" y="5825"/>
                  </a:lnTo>
                  <a:lnTo>
                    <a:pt x="0" y="6420"/>
                  </a:lnTo>
                  <a:lnTo>
                    <a:pt x="10022" y="596"/>
                  </a:lnTo>
                  <a:lnTo>
                    <a:pt x="10024" y="0"/>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9" name="Google Shape;269;p32"/>
            <p:cNvSpPr/>
            <p:nvPr/>
          </p:nvSpPr>
          <p:spPr>
            <a:xfrm>
              <a:off x="6840905" y="2773711"/>
              <a:ext cx="270158" cy="167829"/>
            </a:xfrm>
            <a:custGeom>
              <a:avLst/>
              <a:gdLst/>
              <a:ahLst/>
              <a:cxnLst/>
              <a:rect l="l" t="t" r="r" b="b"/>
              <a:pathLst>
                <a:path w="13586" h="8440" extrusionOk="0">
                  <a:moveTo>
                    <a:pt x="1" y="0"/>
                  </a:moveTo>
                  <a:lnTo>
                    <a:pt x="0" y="597"/>
                  </a:lnTo>
                  <a:lnTo>
                    <a:pt x="13585" y="8439"/>
                  </a:lnTo>
                  <a:lnTo>
                    <a:pt x="13586" y="7844"/>
                  </a:lnTo>
                  <a:lnTo>
                    <a:pt x="1" y="0"/>
                  </a:lnTo>
                  <a:close/>
                </a:path>
              </a:pathLst>
            </a:custGeom>
            <a:solidFill>
              <a:srgbClr val="CFC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0" name="Google Shape;270;p32"/>
            <p:cNvSpPr/>
            <p:nvPr/>
          </p:nvSpPr>
          <p:spPr>
            <a:xfrm>
              <a:off x="6840885" y="2757048"/>
              <a:ext cx="28734" cy="28535"/>
            </a:xfrm>
            <a:custGeom>
              <a:avLst/>
              <a:gdLst/>
              <a:ahLst/>
              <a:cxnLst/>
              <a:rect l="l" t="t" r="r" b="b"/>
              <a:pathLst>
                <a:path w="1445" h="1435" extrusionOk="0">
                  <a:moveTo>
                    <a:pt x="1445" y="1"/>
                  </a:moveTo>
                  <a:lnTo>
                    <a:pt x="2" y="838"/>
                  </a:lnTo>
                  <a:lnTo>
                    <a:pt x="0" y="1435"/>
                  </a:lnTo>
                  <a:lnTo>
                    <a:pt x="0" y="1435"/>
                  </a:lnTo>
                  <a:lnTo>
                    <a:pt x="1443" y="596"/>
                  </a:lnTo>
                  <a:lnTo>
                    <a:pt x="1445" y="1"/>
                  </a:ln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1" name="Google Shape;271;p32"/>
            <p:cNvSpPr/>
            <p:nvPr/>
          </p:nvSpPr>
          <p:spPr>
            <a:xfrm>
              <a:off x="7474222" y="2779080"/>
              <a:ext cx="28217" cy="18632"/>
            </a:xfrm>
            <a:custGeom>
              <a:avLst/>
              <a:gdLst/>
              <a:ahLst/>
              <a:cxnLst/>
              <a:rect l="l" t="t" r="r" b="b"/>
              <a:pathLst>
                <a:path w="1419" h="937" extrusionOk="0">
                  <a:moveTo>
                    <a:pt x="1" y="1"/>
                  </a:moveTo>
                  <a:lnTo>
                    <a:pt x="0" y="596"/>
                  </a:lnTo>
                  <a:cubicBezTo>
                    <a:pt x="512" y="596"/>
                    <a:pt x="1025" y="709"/>
                    <a:pt x="1417" y="936"/>
                  </a:cubicBezTo>
                  <a:cubicBezTo>
                    <a:pt x="1417" y="757"/>
                    <a:pt x="1418" y="519"/>
                    <a:pt x="1418" y="340"/>
                  </a:cubicBezTo>
                  <a:cubicBezTo>
                    <a:pt x="1027" y="114"/>
                    <a:pt x="514" y="1"/>
                    <a:pt x="1"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2" name="Google Shape;272;p32"/>
            <p:cNvSpPr/>
            <p:nvPr/>
          </p:nvSpPr>
          <p:spPr>
            <a:xfrm>
              <a:off x="7446125" y="2779080"/>
              <a:ext cx="28137" cy="18632"/>
            </a:xfrm>
            <a:custGeom>
              <a:avLst/>
              <a:gdLst/>
              <a:ahLst/>
              <a:cxnLst/>
              <a:rect l="l" t="t" r="r" b="b"/>
              <a:pathLst>
                <a:path w="1415" h="937" extrusionOk="0">
                  <a:moveTo>
                    <a:pt x="1414" y="1"/>
                  </a:moveTo>
                  <a:cubicBezTo>
                    <a:pt x="903" y="1"/>
                    <a:pt x="391" y="114"/>
                    <a:pt x="1" y="340"/>
                  </a:cubicBezTo>
                  <a:lnTo>
                    <a:pt x="0" y="936"/>
                  </a:lnTo>
                  <a:cubicBezTo>
                    <a:pt x="390" y="709"/>
                    <a:pt x="901" y="596"/>
                    <a:pt x="1413" y="596"/>
                  </a:cubicBezTo>
                  <a:lnTo>
                    <a:pt x="1414" y="1"/>
                  </a:ln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3" name="Google Shape;273;p32"/>
            <p:cNvSpPr/>
            <p:nvPr/>
          </p:nvSpPr>
          <p:spPr>
            <a:xfrm>
              <a:off x="6099513" y="2827540"/>
              <a:ext cx="56314" cy="18612"/>
            </a:xfrm>
            <a:custGeom>
              <a:avLst/>
              <a:gdLst/>
              <a:ahLst/>
              <a:cxnLst/>
              <a:rect l="l" t="t" r="r" b="b"/>
              <a:pathLst>
                <a:path w="2832" h="936" extrusionOk="0">
                  <a:moveTo>
                    <a:pt x="1415" y="1"/>
                  </a:moveTo>
                  <a:cubicBezTo>
                    <a:pt x="903" y="1"/>
                    <a:pt x="392" y="114"/>
                    <a:pt x="2" y="339"/>
                  </a:cubicBezTo>
                  <a:lnTo>
                    <a:pt x="1" y="936"/>
                  </a:lnTo>
                  <a:cubicBezTo>
                    <a:pt x="390" y="709"/>
                    <a:pt x="902" y="596"/>
                    <a:pt x="1414" y="596"/>
                  </a:cubicBezTo>
                  <a:cubicBezTo>
                    <a:pt x="1926" y="596"/>
                    <a:pt x="2438" y="709"/>
                    <a:pt x="2830" y="935"/>
                  </a:cubicBezTo>
                  <a:lnTo>
                    <a:pt x="2832" y="339"/>
                  </a:lnTo>
                  <a:cubicBezTo>
                    <a:pt x="2440" y="114"/>
                    <a:pt x="1928" y="1"/>
                    <a:pt x="1415"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4" name="Google Shape;274;p32"/>
            <p:cNvSpPr/>
            <p:nvPr/>
          </p:nvSpPr>
          <p:spPr>
            <a:xfrm>
              <a:off x="6930169" y="2751301"/>
              <a:ext cx="213108" cy="134860"/>
            </a:xfrm>
            <a:custGeom>
              <a:avLst/>
              <a:gdLst/>
              <a:ahLst/>
              <a:cxnLst/>
              <a:rect l="l" t="t" r="r" b="b"/>
              <a:pathLst>
                <a:path w="10717" h="6782" extrusionOk="0">
                  <a:moveTo>
                    <a:pt x="3" y="1"/>
                  </a:moveTo>
                  <a:lnTo>
                    <a:pt x="1" y="596"/>
                  </a:lnTo>
                  <a:lnTo>
                    <a:pt x="10715" y="6782"/>
                  </a:lnTo>
                  <a:lnTo>
                    <a:pt x="10717" y="6186"/>
                  </a:lnTo>
                  <a:lnTo>
                    <a:pt x="3" y="1"/>
                  </a:ln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5" name="Google Shape;275;p32"/>
            <p:cNvSpPr/>
            <p:nvPr/>
          </p:nvSpPr>
          <p:spPr>
            <a:xfrm>
              <a:off x="7143236" y="2874310"/>
              <a:ext cx="56294" cy="18612"/>
            </a:xfrm>
            <a:custGeom>
              <a:avLst/>
              <a:gdLst/>
              <a:ahLst/>
              <a:cxnLst/>
              <a:rect l="l" t="t" r="r" b="b"/>
              <a:pathLst>
                <a:path w="2831" h="936" extrusionOk="0">
                  <a:moveTo>
                    <a:pt x="2" y="0"/>
                  </a:moveTo>
                  <a:lnTo>
                    <a:pt x="0" y="597"/>
                  </a:lnTo>
                  <a:cubicBezTo>
                    <a:pt x="392" y="823"/>
                    <a:pt x="905" y="936"/>
                    <a:pt x="1417" y="936"/>
                  </a:cubicBezTo>
                  <a:cubicBezTo>
                    <a:pt x="1929" y="936"/>
                    <a:pt x="2440" y="823"/>
                    <a:pt x="2829" y="597"/>
                  </a:cubicBezTo>
                  <a:lnTo>
                    <a:pt x="2830" y="0"/>
                  </a:lnTo>
                  <a:lnTo>
                    <a:pt x="2830" y="0"/>
                  </a:lnTo>
                  <a:cubicBezTo>
                    <a:pt x="2441" y="226"/>
                    <a:pt x="1930" y="339"/>
                    <a:pt x="1418" y="339"/>
                  </a:cubicBezTo>
                  <a:cubicBezTo>
                    <a:pt x="906" y="339"/>
                    <a:pt x="394" y="226"/>
                    <a:pt x="2" y="0"/>
                  </a:cubicBez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6" name="Google Shape;276;p32"/>
            <p:cNvSpPr/>
            <p:nvPr/>
          </p:nvSpPr>
          <p:spPr>
            <a:xfrm>
              <a:off x="6914559" y="2596138"/>
              <a:ext cx="499730" cy="284932"/>
            </a:xfrm>
            <a:custGeom>
              <a:avLst/>
              <a:gdLst/>
              <a:ahLst/>
              <a:cxnLst/>
              <a:rect l="l" t="t" r="r" b="b"/>
              <a:pathLst>
                <a:path w="25131" h="14329" extrusionOk="0">
                  <a:moveTo>
                    <a:pt x="12213" y="1"/>
                  </a:moveTo>
                  <a:cubicBezTo>
                    <a:pt x="11701" y="1"/>
                    <a:pt x="11189" y="114"/>
                    <a:pt x="10800" y="341"/>
                  </a:cubicBezTo>
                  <a:lnTo>
                    <a:pt x="777" y="6166"/>
                  </a:lnTo>
                  <a:cubicBezTo>
                    <a:pt x="1" y="6618"/>
                    <a:pt x="4" y="7351"/>
                    <a:pt x="788" y="7804"/>
                  </a:cubicBezTo>
                  <a:lnTo>
                    <a:pt x="11502" y="13989"/>
                  </a:lnTo>
                  <a:cubicBezTo>
                    <a:pt x="11894" y="14215"/>
                    <a:pt x="12406" y="14328"/>
                    <a:pt x="12918" y="14328"/>
                  </a:cubicBezTo>
                  <a:cubicBezTo>
                    <a:pt x="13430" y="14328"/>
                    <a:pt x="13941" y="14215"/>
                    <a:pt x="14330" y="13989"/>
                  </a:cubicBezTo>
                  <a:lnTo>
                    <a:pt x="24353" y="8166"/>
                  </a:lnTo>
                  <a:cubicBezTo>
                    <a:pt x="25131" y="7713"/>
                    <a:pt x="25128" y="6979"/>
                    <a:pt x="24343" y="6526"/>
                  </a:cubicBezTo>
                  <a:lnTo>
                    <a:pt x="13630" y="341"/>
                  </a:lnTo>
                  <a:cubicBezTo>
                    <a:pt x="13238" y="114"/>
                    <a:pt x="12725" y="1"/>
                    <a:pt x="12213"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7" name="Google Shape;277;p32"/>
            <p:cNvSpPr/>
            <p:nvPr/>
          </p:nvSpPr>
          <p:spPr>
            <a:xfrm>
              <a:off x="6896603" y="2340715"/>
              <a:ext cx="955633" cy="563561"/>
            </a:xfrm>
            <a:custGeom>
              <a:avLst/>
              <a:gdLst/>
              <a:ahLst/>
              <a:cxnLst/>
              <a:rect l="l" t="t" r="r" b="b"/>
              <a:pathLst>
                <a:path w="48058" h="28341" extrusionOk="0">
                  <a:moveTo>
                    <a:pt x="3" y="1"/>
                  </a:moveTo>
                  <a:lnTo>
                    <a:pt x="1" y="596"/>
                  </a:lnTo>
                  <a:lnTo>
                    <a:pt x="48055" y="28340"/>
                  </a:lnTo>
                  <a:lnTo>
                    <a:pt x="48057" y="27745"/>
                  </a:lnTo>
                  <a:lnTo>
                    <a:pt x="3" y="1"/>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8" name="Google Shape;278;p32"/>
            <p:cNvSpPr/>
            <p:nvPr/>
          </p:nvSpPr>
          <p:spPr>
            <a:xfrm>
              <a:off x="6114923" y="2890098"/>
              <a:ext cx="31617" cy="15649"/>
            </a:xfrm>
            <a:custGeom>
              <a:avLst/>
              <a:gdLst/>
              <a:ahLst/>
              <a:cxnLst/>
              <a:rect l="l" t="t" r="r" b="b"/>
              <a:pathLst>
                <a:path w="1590" h="787" extrusionOk="0">
                  <a:moveTo>
                    <a:pt x="795" y="0"/>
                  </a:moveTo>
                  <a:cubicBezTo>
                    <a:pt x="508" y="0"/>
                    <a:pt x="221" y="64"/>
                    <a:pt x="3" y="191"/>
                  </a:cubicBezTo>
                  <a:cubicBezTo>
                    <a:pt x="3" y="388"/>
                    <a:pt x="2" y="587"/>
                    <a:pt x="1" y="786"/>
                  </a:cubicBezTo>
                  <a:cubicBezTo>
                    <a:pt x="219" y="659"/>
                    <a:pt x="506" y="596"/>
                    <a:pt x="793" y="596"/>
                  </a:cubicBezTo>
                  <a:cubicBezTo>
                    <a:pt x="1081" y="596"/>
                    <a:pt x="1368" y="659"/>
                    <a:pt x="1588" y="786"/>
                  </a:cubicBezTo>
                  <a:lnTo>
                    <a:pt x="1590" y="191"/>
                  </a:lnTo>
                  <a:cubicBezTo>
                    <a:pt x="1370" y="64"/>
                    <a:pt x="1082" y="0"/>
                    <a:pt x="795" y="0"/>
                  </a:cubicBez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9" name="Google Shape;279;p32"/>
            <p:cNvSpPr/>
            <p:nvPr/>
          </p:nvSpPr>
          <p:spPr>
            <a:xfrm>
              <a:off x="7502379" y="2785821"/>
              <a:ext cx="213108" cy="134880"/>
            </a:xfrm>
            <a:custGeom>
              <a:avLst/>
              <a:gdLst/>
              <a:ahLst/>
              <a:cxnLst/>
              <a:rect l="l" t="t" r="r" b="b"/>
              <a:pathLst>
                <a:path w="10717" h="6783" extrusionOk="0">
                  <a:moveTo>
                    <a:pt x="2" y="1"/>
                  </a:moveTo>
                  <a:lnTo>
                    <a:pt x="1" y="597"/>
                  </a:lnTo>
                  <a:lnTo>
                    <a:pt x="10714" y="6783"/>
                  </a:lnTo>
                  <a:lnTo>
                    <a:pt x="10717" y="6186"/>
                  </a:lnTo>
                  <a:lnTo>
                    <a:pt x="2" y="1"/>
                  </a:ln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0" name="Google Shape;280;p32"/>
            <p:cNvSpPr/>
            <p:nvPr/>
          </p:nvSpPr>
          <p:spPr>
            <a:xfrm>
              <a:off x="6869559" y="2757048"/>
              <a:ext cx="270197" cy="167829"/>
            </a:xfrm>
            <a:custGeom>
              <a:avLst/>
              <a:gdLst/>
              <a:ahLst/>
              <a:cxnLst/>
              <a:rect l="l" t="t" r="r" b="b"/>
              <a:pathLst>
                <a:path w="13588" h="8440" extrusionOk="0">
                  <a:moveTo>
                    <a:pt x="3" y="1"/>
                  </a:moveTo>
                  <a:lnTo>
                    <a:pt x="1" y="596"/>
                  </a:lnTo>
                  <a:lnTo>
                    <a:pt x="13585" y="8440"/>
                  </a:lnTo>
                  <a:lnTo>
                    <a:pt x="13588" y="7843"/>
                  </a:lnTo>
                  <a:lnTo>
                    <a:pt x="3" y="1"/>
                  </a:ln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1" name="Google Shape;281;p32"/>
            <p:cNvSpPr/>
            <p:nvPr/>
          </p:nvSpPr>
          <p:spPr>
            <a:xfrm>
              <a:off x="7235264" y="2901632"/>
              <a:ext cx="11613" cy="28038"/>
            </a:xfrm>
            <a:custGeom>
              <a:avLst/>
              <a:gdLst/>
              <a:ahLst/>
              <a:cxnLst/>
              <a:rect l="l" t="t" r="r" b="b"/>
              <a:pathLst>
                <a:path w="584" h="1410" extrusionOk="0">
                  <a:moveTo>
                    <a:pt x="584" y="1"/>
                  </a:moveTo>
                  <a:lnTo>
                    <a:pt x="584" y="1"/>
                  </a:lnTo>
                  <a:cubicBezTo>
                    <a:pt x="197" y="226"/>
                    <a:pt x="4" y="520"/>
                    <a:pt x="2" y="814"/>
                  </a:cubicBezTo>
                  <a:lnTo>
                    <a:pt x="0" y="1410"/>
                  </a:lnTo>
                  <a:cubicBezTo>
                    <a:pt x="1" y="1115"/>
                    <a:pt x="196" y="822"/>
                    <a:pt x="581" y="597"/>
                  </a:cubicBezTo>
                  <a:cubicBezTo>
                    <a:pt x="583" y="419"/>
                    <a:pt x="583" y="180"/>
                    <a:pt x="584"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2" name="Google Shape;282;p32"/>
            <p:cNvSpPr/>
            <p:nvPr/>
          </p:nvSpPr>
          <p:spPr>
            <a:xfrm>
              <a:off x="7715427" y="2908830"/>
              <a:ext cx="11812" cy="28276"/>
            </a:xfrm>
            <a:custGeom>
              <a:avLst/>
              <a:gdLst/>
              <a:ahLst/>
              <a:cxnLst/>
              <a:rect l="l" t="t" r="r" b="b"/>
              <a:pathLst>
                <a:path w="594" h="1422" extrusionOk="0">
                  <a:moveTo>
                    <a:pt x="3" y="0"/>
                  </a:moveTo>
                  <a:lnTo>
                    <a:pt x="0" y="597"/>
                  </a:lnTo>
                  <a:cubicBezTo>
                    <a:pt x="395" y="824"/>
                    <a:pt x="592" y="1123"/>
                    <a:pt x="591" y="1421"/>
                  </a:cubicBezTo>
                  <a:lnTo>
                    <a:pt x="594" y="826"/>
                  </a:lnTo>
                  <a:cubicBezTo>
                    <a:pt x="594" y="527"/>
                    <a:pt x="397" y="229"/>
                    <a:pt x="3" y="0"/>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3" name="Google Shape;283;p32"/>
            <p:cNvSpPr/>
            <p:nvPr/>
          </p:nvSpPr>
          <p:spPr>
            <a:xfrm>
              <a:off x="6840925" y="2757048"/>
              <a:ext cx="298832" cy="172642"/>
            </a:xfrm>
            <a:custGeom>
              <a:avLst/>
              <a:gdLst/>
              <a:ahLst/>
              <a:cxnLst/>
              <a:rect l="l" t="t" r="r" b="b"/>
              <a:pathLst>
                <a:path w="15028" h="8682" extrusionOk="0">
                  <a:moveTo>
                    <a:pt x="1443" y="1"/>
                  </a:moveTo>
                  <a:lnTo>
                    <a:pt x="0" y="838"/>
                  </a:lnTo>
                  <a:lnTo>
                    <a:pt x="13585" y="8682"/>
                  </a:lnTo>
                  <a:lnTo>
                    <a:pt x="15028" y="7843"/>
                  </a:lnTo>
                  <a:lnTo>
                    <a:pt x="1443" y="1"/>
                  </a:lnTo>
                  <a:close/>
                </a:path>
              </a:pathLst>
            </a:custGeom>
            <a:solidFill>
              <a:srgbClr val="CFC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4" name="Google Shape;284;p32"/>
            <p:cNvSpPr/>
            <p:nvPr/>
          </p:nvSpPr>
          <p:spPr>
            <a:xfrm>
              <a:off x="7111023" y="2913006"/>
              <a:ext cx="28734" cy="28535"/>
            </a:xfrm>
            <a:custGeom>
              <a:avLst/>
              <a:gdLst/>
              <a:ahLst/>
              <a:cxnLst/>
              <a:rect l="l" t="t" r="r" b="b"/>
              <a:pathLst>
                <a:path w="1445" h="1435" extrusionOk="0">
                  <a:moveTo>
                    <a:pt x="1445" y="0"/>
                  </a:moveTo>
                  <a:lnTo>
                    <a:pt x="2" y="839"/>
                  </a:lnTo>
                  <a:lnTo>
                    <a:pt x="1" y="1434"/>
                  </a:lnTo>
                  <a:lnTo>
                    <a:pt x="1443" y="597"/>
                  </a:lnTo>
                  <a:lnTo>
                    <a:pt x="1445" y="0"/>
                  </a:lnTo>
                  <a:close/>
                </a:path>
              </a:pathLst>
            </a:custGeom>
            <a:solidFill>
              <a:srgbClr val="CFC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5" name="Google Shape;285;p32"/>
            <p:cNvSpPr/>
            <p:nvPr/>
          </p:nvSpPr>
          <p:spPr>
            <a:xfrm>
              <a:off x="7235264" y="2917818"/>
              <a:ext cx="11832" cy="28276"/>
            </a:xfrm>
            <a:custGeom>
              <a:avLst/>
              <a:gdLst/>
              <a:ahLst/>
              <a:cxnLst/>
              <a:rect l="l" t="t" r="r" b="b"/>
              <a:pathLst>
                <a:path w="595" h="1422" extrusionOk="0">
                  <a:moveTo>
                    <a:pt x="4" y="0"/>
                  </a:moveTo>
                  <a:cubicBezTo>
                    <a:pt x="4" y="1"/>
                    <a:pt x="4" y="2"/>
                    <a:pt x="4" y="3"/>
                  </a:cubicBezTo>
                  <a:lnTo>
                    <a:pt x="4" y="3"/>
                  </a:lnTo>
                  <a:lnTo>
                    <a:pt x="4" y="0"/>
                  </a:lnTo>
                  <a:close/>
                  <a:moveTo>
                    <a:pt x="4" y="3"/>
                  </a:moveTo>
                  <a:lnTo>
                    <a:pt x="2" y="596"/>
                  </a:lnTo>
                  <a:cubicBezTo>
                    <a:pt x="0" y="894"/>
                    <a:pt x="198" y="1194"/>
                    <a:pt x="592" y="1421"/>
                  </a:cubicBezTo>
                  <a:lnTo>
                    <a:pt x="595" y="826"/>
                  </a:lnTo>
                  <a:cubicBezTo>
                    <a:pt x="201" y="598"/>
                    <a:pt x="4" y="301"/>
                    <a:pt x="4" y="3"/>
                  </a:cubicBez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6" name="Google Shape;286;p32"/>
            <p:cNvSpPr/>
            <p:nvPr/>
          </p:nvSpPr>
          <p:spPr>
            <a:xfrm>
              <a:off x="7715626" y="2925255"/>
              <a:ext cx="11613" cy="28058"/>
            </a:xfrm>
            <a:custGeom>
              <a:avLst/>
              <a:gdLst/>
              <a:ahLst/>
              <a:cxnLst/>
              <a:rect l="l" t="t" r="r" b="b"/>
              <a:pathLst>
                <a:path w="584" h="1411" extrusionOk="0">
                  <a:moveTo>
                    <a:pt x="584" y="0"/>
                  </a:moveTo>
                  <a:lnTo>
                    <a:pt x="584" y="0"/>
                  </a:lnTo>
                  <a:cubicBezTo>
                    <a:pt x="582" y="295"/>
                    <a:pt x="389" y="589"/>
                    <a:pt x="2" y="814"/>
                  </a:cubicBezTo>
                  <a:lnTo>
                    <a:pt x="0" y="1410"/>
                  </a:lnTo>
                  <a:cubicBezTo>
                    <a:pt x="387" y="1185"/>
                    <a:pt x="581" y="891"/>
                    <a:pt x="581" y="595"/>
                  </a:cubicBezTo>
                  <a:lnTo>
                    <a:pt x="584" y="0"/>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7" name="Google Shape;287;p32"/>
            <p:cNvSpPr/>
            <p:nvPr/>
          </p:nvSpPr>
          <p:spPr>
            <a:xfrm>
              <a:off x="6146481" y="2893876"/>
              <a:ext cx="119569" cy="80852"/>
            </a:xfrm>
            <a:custGeom>
              <a:avLst/>
              <a:gdLst/>
              <a:ahLst/>
              <a:cxnLst/>
              <a:rect l="l" t="t" r="r" b="b"/>
              <a:pathLst>
                <a:path w="6013" h="4066" extrusionOk="0">
                  <a:moveTo>
                    <a:pt x="3" y="1"/>
                  </a:moveTo>
                  <a:lnTo>
                    <a:pt x="1" y="596"/>
                  </a:lnTo>
                  <a:lnTo>
                    <a:pt x="6010" y="4066"/>
                  </a:lnTo>
                  <a:lnTo>
                    <a:pt x="6012" y="3469"/>
                  </a:lnTo>
                  <a:lnTo>
                    <a:pt x="3" y="1"/>
                  </a:ln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8" name="Google Shape;288;p32"/>
            <p:cNvSpPr/>
            <p:nvPr/>
          </p:nvSpPr>
          <p:spPr>
            <a:xfrm>
              <a:off x="5888692" y="2950091"/>
              <a:ext cx="11613" cy="28058"/>
            </a:xfrm>
            <a:custGeom>
              <a:avLst/>
              <a:gdLst/>
              <a:ahLst/>
              <a:cxnLst/>
              <a:rect l="l" t="t" r="r" b="b"/>
              <a:pathLst>
                <a:path w="584" h="1411" extrusionOk="0">
                  <a:moveTo>
                    <a:pt x="584" y="0"/>
                  </a:moveTo>
                  <a:lnTo>
                    <a:pt x="584" y="0"/>
                  </a:lnTo>
                  <a:cubicBezTo>
                    <a:pt x="196" y="225"/>
                    <a:pt x="2" y="520"/>
                    <a:pt x="1" y="814"/>
                  </a:cubicBezTo>
                  <a:lnTo>
                    <a:pt x="0" y="1410"/>
                  </a:lnTo>
                  <a:cubicBezTo>
                    <a:pt x="1" y="1115"/>
                    <a:pt x="195" y="822"/>
                    <a:pt x="582" y="597"/>
                  </a:cubicBezTo>
                  <a:cubicBezTo>
                    <a:pt x="583" y="418"/>
                    <a:pt x="583" y="180"/>
                    <a:pt x="584" y="0"/>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9" name="Google Shape;289;p32"/>
            <p:cNvSpPr/>
            <p:nvPr/>
          </p:nvSpPr>
          <p:spPr>
            <a:xfrm>
              <a:off x="6265990" y="2962857"/>
              <a:ext cx="6642" cy="21078"/>
            </a:xfrm>
            <a:custGeom>
              <a:avLst/>
              <a:gdLst/>
              <a:ahLst/>
              <a:cxnLst/>
              <a:rect l="l" t="t" r="r" b="b"/>
              <a:pathLst>
                <a:path w="334" h="1060" extrusionOk="0">
                  <a:moveTo>
                    <a:pt x="2" y="0"/>
                  </a:moveTo>
                  <a:cubicBezTo>
                    <a:pt x="1" y="199"/>
                    <a:pt x="1" y="398"/>
                    <a:pt x="0" y="597"/>
                  </a:cubicBezTo>
                  <a:cubicBezTo>
                    <a:pt x="222" y="725"/>
                    <a:pt x="332" y="892"/>
                    <a:pt x="332" y="1060"/>
                  </a:cubicBezTo>
                  <a:lnTo>
                    <a:pt x="333" y="464"/>
                  </a:lnTo>
                  <a:cubicBezTo>
                    <a:pt x="334" y="297"/>
                    <a:pt x="223" y="129"/>
                    <a:pt x="2" y="0"/>
                  </a:cubicBez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0" name="Google Shape;290;p32"/>
            <p:cNvSpPr/>
            <p:nvPr/>
          </p:nvSpPr>
          <p:spPr>
            <a:xfrm>
              <a:off x="6266089" y="2972084"/>
              <a:ext cx="6522" cy="20919"/>
            </a:xfrm>
            <a:custGeom>
              <a:avLst/>
              <a:gdLst/>
              <a:ahLst/>
              <a:cxnLst/>
              <a:rect l="l" t="t" r="r" b="b"/>
              <a:pathLst>
                <a:path w="328" h="1052" extrusionOk="0">
                  <a:moveTo>
                    <a:pt x="328" y="0"/>
                  </a:moveTo>
                  <a:lnTo>
                    <a:pt x="328" y="2"/>
                  </a:lnTo>
                  <a:lnTo>
                    <a:pt x="328" y="2"/>
                  </a:lnTo>
                  <a:cubicBezTo>
                    <a:pt x="328" y="1"/>
                    <a:pt x="328" y="1"/>
                    <a:pt x="328" y="0"/>
                  </a:cubicBezTo>
                  <a:close/>
                  <a:moveTo>
                    <a:pt x="328" y="2"/>
                  </a:moveTo>
                  <a:lnTo>
                    <a:pt x="328" y="2"/>
                  </a:lnTo>
                  <a:cubicBezTo>
                    <a:pt x="327" y="166"/>
                    <a:pt x="218" y="331"/>
                    <a:pt x="2" y="457"/>
                  </a:cubicBezTo>
                  <a:lnTo>
                    <a:pt x="1" y="1052"/>
                  </a:lnTo>
                  <a:cubicBezTo>
                    <a:pt x="218" y="926"/>
                    <a:pt x="327" y="761"/>
                    <a:pt x="327" y="596"/>
                  </a:cubicBezTo>
                  <a:lnTo>
                    <a:pt x="328" y="2"/>
                  </a:lnTo>
                  <a:close/>
                </a:path>
              </a:pathLst>
            </a:custGeom>
            <a:solidFill>
              <a:srgbClr val="B1CC7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1" name="Google Shape;291;p32"/>
            <p:cNvSpPr/>
            <p:nvPr/>
          </p:nvSpPr>
          <p:spPr>
            <a:xfrm>
              <a:off x="5994520" y="2890098"/>
              <a:ext cx="280299" cy="159796"/>
            </a:xfrm>
            <a:custGeom>
              <a:avLst/>
              <a:gdLst/>
              <a:ahLst/>
              <a:cxnLst/>
              <a:rect l="l" t="t" r="r" b="b"/>
              <a:pathLst>
                <a:path w="14096" h="8036" extrusionOk="0">
                  <a:moveTo>
                    <a:pt x="6850" y="0"/>
                  </a:moveTo>
                  <a:cubicBezTo>
                    <a:pt x="6563" y="0"/>
                    <a:pt x="6276" y="64"/>
                    <a:pt x="6058" y="191"/>
                  </a:cubicBezTo>
                  <a:lnTo>
                    <a:pt x="437" y="3457"/>
                  </a:lnTo>
                  <a:cubicBezTo>
                    <a:pt x="0" y="3710"/>
                    <a:pt x="2" y="4122"/>
                    <a:pt x="442" y="4376"/>
                  </a:cubicBezTo>
                  <a:lnTo>
                    <a:pt x="6451" y="7846"/>
                  </a:lnTo>
                  <a:cubicBezTo>
                    <a:pt x="6671" y="7973"/>
                    <a:pt x="6959" y="8036"/>
                    <a:pt x="7246" y="8036"/>
                  </a:cubicBezTo>
                  <a:cubicBezTo>
                    <a:pt x="7533" y="8036"/>
                    <a:pt x="7820" y="7973"/>
                    <a:pt x="8038" y="7846"/>
                  </a:cubicBezTo>
                  <a:lnTo>
                    <a:pt x="13659" y="4580"/>
                  </a:lnTo>
                  <a:cubicBezTo>
                    <a:pt x="14096" y="4325"/>
                    <a:pt x="14093" y="3914"/>
                    <a:pt x="13654" y="3660"/>
                  </a:cubicBezTo>
                  <a:lnTo>
                    <a:pt x="7645" y="191"/>
                  </a:lnTo>
                  <a:cubicBezTo>
                    <a:pt x="7425" y="64"/>
                    <a:pt x="7137" y="0"/>
                    <a:pt x="6850" y="0"/>
                  </a:cubicBezTo>
                  <a:close/>
                </a:path>
              </a:pathLst>
            </a:custGeom>
            <a:solidFill>
              <a:srgbClr val="B1CC7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2" name="Google Shape;292;p32"/>
            <p:cNvSpPr/>
            <p:nvPr/>
          </p:nvSpPr>
          <p:spPr>
            <a:xfrm>
              <a:off x="6003150" y="2893876"/>
              <a:ext cx="111833" cy="76816"/>
            </a:xfrm>
            <a:custGeom>
              <a:avLst/>
              <a:gdLst/>
              <a:ahLst/>
              <a:cxnLst/>
              <a:rect l="l" t="t" r="r" b="b"/>
              <a:pathLst>
                <a:path w="5624" h="3863" extrusionOk="0">
                  <a:moveTo>
                    <a:pt x="5624" y="1"/>
                  </a:moveTo>
                  <a:lnTo>
                    <a:pt x="3" y="3266"/>
                  </a:lnTo>
                  <a:lnTo>
                    <a:pt x="1" y="3863"/>
                  </a:lnTo>
                  <a:lnTo>
                    <a:pt x="5622" y="596"/>
                  </a:lnTo>
                  <a:lnTo>
                    <a:pt x="5624" y="1"/>
                  </a:lnTo>
                  <a:close/>
                </a:path>
              </a:pathLst>
            </a:custGeom>
            <a:solidFill>
              <a:srgbClr val="B1CC7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3" name="Google Shape;293;p32"/>
            <p:cNvSpPr/>
            <p:nvPr/>
          </p:nvSpPr>
          <p:spPr>
            <a:xfrm>
              <a:off x="5996707" y="2967908"/>
              <a:ext cx="6642" cy="21058"/>
            </a:xfrm>
            <a:custGeom>
              <a:avLst/>
              <a:gdLst/>
              <a:ahLst/>
              <a:cxnLst/>
              <a:rect l="l" t="t" r="r" b="b"/>
              <a:pathLst>
                <a:path w="334" h="1059" extrusionOk="0">
                  <a:moveTo>
                    <a:pt x="2" y="1"/>
                  </a:moveTo>
                  <a:lnTo>
                    <a:pt x="2" y="27"/>
                  </a:lnTo>
                  <a:lnTo>
                    <a:pt x="2" y="27"/>
                  </a:lnTo>
                  <a:cubicBezTo>
                    <a:pt x="2" y="26"/>
                    <a:pt x="2" y="26"/>
                    <a:pt x="2" y="26"/>
                  </a:cubicBezTo>
                  <a:lnTo>
                    <a:pt x="2" y="17"/>
                  </a:lnTo>
                  <a:lnTo>
                    <a:pt x="2" y="10"/>
                  </a:lnTo>
                  <a:lnTo>
                    <a:pt x="2" y="2"/>
                  </a:lnTo>
                  <a:lnTo>
                    <a:pt x="2" y="1"/>
                  </a:lnTo>
                  <a:close/>
                  <a:moveTo>
                    <a:pt x="2" y="27"/>
                  </a:moveTo>
                  <a:cubicBezTo>
                    <a:pt x="2" y="29"/>
                    <a:pt x="1" y="30"/>
                    <a:pt x="2" y="33"/>
                  </a:cubicBezTo>
                  <a:lnTo>
                    <a:pt x="2" y="33"/>
                  </a:lnTo>
                  <a:lnTo>
                    <a:pt x="2" y="27"/>
                  </a:lnTo>
                  <a:close/>
                  <a:moveTo>
                    <a:pt x="2" y="33"/>
                  </a:moveTo>
                  <a:lnTo>
                    <a:pt x="0" y="596"/>
                  </a:lnTo>
                  <a:cubicBezTo>
                    <a:pt x="0" y="763"/>
                    <a:pt x="111" y="931"/>
                    <a:pt x="331" y="1059"/>
                  </a:cubicBezTo>
                  <a:lnTo>
                    <a:pt x="334" y="463"/>
                  </a:lnTo>
                  <a:cubicBezTo>
                    <a:pt x="319" y="455"/>
                    <a:pt x="306" y="447"/>
                    <a:pt x="292" y="438"/>
                  </a:cubicBezTo>
                  <a:lnTo>
                    <a:pt x="291" y="438"/>
                  </a:lnTo>
                  <a:cubicBezTo>
                    <a:pt x="285" y="434"/>
                    <a:pt x="279" y="431"/>
                    <a:pt x="273" y="426"/>
                  </a:cubicBezTo>
                  <a:lnTo>
                    <a:pt x="268" y="423"/>
                  </a:lnTo>
                  <a:lnTo>
                    <a:pt x="254" y="413"/>
                  </a:lnTo>
                  <a:lnTo>
                    <a:pt x="246" y="407"/>
                  </a:lnTo>
                  <a:lnTo>
                    <a:pt x="237" y="400"/>
                  </a:lnTo>
                  <a:lnTo>
                    <a:pt x="226" y="392"/>
                  </a:lnTo>
                  <a:lnTo>
                    <a:pt x="219" y="387"/>
                  </a:lnTo>
                  <a:lnTo>
                    <a:pt x="212" y="381"/>
                  </a:lnTo>
                  <a:lnTo>
                    <a:pt x="203" y="374"/>
                  </a:lnTo>
                  <a:cubicBezTo>
                    <a:pt x="201" y="372"/>
                    <a:pt x="199" y="371"/>
                    <a:pt x="198" y="370"/>
                  </a:cubicBezTo>
                  <a:lnTo>
                    <a:pt x="187" y="360"/>
                  </a:lnTo>
                  <a:lnTo>
                    <a:pt x="180" y="355"/>
                  </a:lnTo>
                  <a:cubicBezTo>
                    <a:pt x="178" y="353"/>
                    <a:pt x="175" y="349"/>
                    <a:pt x="172" y="347"/>
                  </a:cubicBezTo>
                  <a:lnTo>
                    <a:pt x="165" y="341"/>
                  </a:lnTo>
                  <a:lnTo>
                    <a:pt x="158" y="333"/>
                  </a:lnTo>
                  <a:lnTo>
                    <a:pt x="152" y="328"/>
                  </a:lnTo>
                  <a:lnTo>
                    <a:pt x="143" y="319"/>
                  </a:lnTo>
                  <a:cubicBezTo>
                    <a:pt x="141" y="317"/>
                    <a:pt x="140" y="315"/>
                    <a:pt x="138" y="312"/>
                  </a:cubicBezTo>
                  <a:cubicBezTo>
                    <a:pt x="136" y="310"/>
                    <a:pt x="133" y="308"/>
                    <a:pt x="130" y="305"/>
                  </a:cubicBezTo>
                  <a:lnTo>
                    <a:pt x="124" y="298"/>
                  </a:lnTo>
                  <a:lnTo>
                    <a:pt x="117" y="291"/>
                  </a:lnTo>
                  <a:lnTo>
                    <a:pt x="112" y="284"/>
                  </a:lnTo>
                  <a:lnTo>
                    <a:pt x="105" y="277"/>
                  </a:lnTo>
                  <a:lnTo>
                    <a:pt x="101" y="270"/>
                  </a:lnTo>
                  <a:lnTo>
                    <a:pt x="95" y="261"/>
                  </a:lnTo>
                  <a:lnTo>
                    <a:pt x="90" y="255"/>
                  </a:lnTo>
                  <a:cubicBezTo>
                    <a:pt x="88" y="253"/>
                    <a:pt x="86" y="249"/>
                    <a:pt x="84" y="247"/>
                  </a:cubicBezTo>
                  <a:cubicBezTo>
                    <a:pt x="81" y="244"/>
                    <a:pt x="80" y="243"/>
                    <a:pt x="79" y="241"/>
                  </a:cubicBezTo>
                  <a:lnTo>
                    <a:pt x="74" y="232"/>
                  </a:lnTo>
                  <a:lnTo>
                    <a:pt x="70" y="225"/>
                  </a:lnTo>
                  <a:lnTo>
                    <a:pt x="64" y="218"/>
                  </a:lnTo>
                  <a:lnTo>
                    <a:pt x="60" y="210"/>
                  </a:lnTo>
                  <a:lnTo>
                    <a:pt x="55" y="203"/>
                  </a:lnTo>
                  <a:cubicBezTo>
                    <a:pt x="54" y="200"/>
                    <a:pt x="53" y="198"/>
                    <a:pt x="52" y="195"/>
                  </a:cubicBezTo>
                  <a:lnTo>
                    <a:pt x="48" y="187"/>
                  </a:lnTo>
                  <a:cubicBezTo>
                    <a:pt x="46" y="185"/>
                    <a:pt x="45" y="183"/>
                    <a:pt x="43" y="180"/>
                  </a:cubicBezTo>
                  <a:cubicBezTo>
                    <a:pt x="42" y="178"/>
                    <a:pt x="41" y="176"/>
                    <a:pt x="40" y="172"/>
                  </a:cubicBezTo>
                  <a:cubicBezTo>
                    <a:pt x="39" y="170"/>
                    <a:pt x="38" y="168"/>
                    <a:pt x="37" y="165"/>
                  </a:cubicBezTo>
                  <a:lnTo>
                    <a:pt x="33" y="157"/>
                  </a:lnTo>
                  <a:cubicBezTo>
                    <a:pt x="33" y="155"/>
                    <a:pt x="32" y="153"/>
                    <a:pt x="30" y="149"/>
                  </a:cubicBezTo>
                  <a:lnTo>
                    <a:pt x="27" y="142"/>
                  </a:lnTo>
                  <a:cubicBezTo>
                    <a:pt x="26" y="140"/>
                    <a:pt x="25" y="136"/>
                    <a:pt x="25" y="134"/>
                  </a:cubicBezTo>
                  <a:cubicBezTo>
                    <a:pt x="24" y="132"/>
                    <a:pt x="23" y="129"/>
                    <a:pt x="22" y="127"/>
                  </a:cubicBezTo>
                  <a:cubicBezTo>
                    <a:pt x="21" y="123"/>
                    <a:pt x="20" y="121"/>
                    <a:pt x="20" y="119"/>
                  </a:cubicBezTo>
                  <a:cubicBezTo>
                    <a:pt x="18" y="117"/>
                    <a:pt x="17" y="114"/>
                    <a:pt x="16" y="110"/>
                  </a:cubicBezTo>
                  <a:lnTo>
                    <a:pt x="14" y="104"/>
                  </a:lnTo>
                  <a:cubicBezTo>
                    <a:pt x="14" y="101"/>
                    <a:pt x="13" y="98"/>
                    <a:pt x="12" y="95"/>
                  </a:cubicBezTo>
                  <a:cubicBezTo>
                    <a:pt x="12" y="93"/>
                    <a:pt x="11" y="91"/>
                    <a:pt x="11" y="88"/>
                  </a:cubicBezTo>
                  <a:cubicBezTo>
                    <a:pt x="10" y="85"/>
                    <a:pt x="10" y="82"/>
                    <a:pt x="9" y="80"/>
                  </a:cubicBezTo>
                  <a:cubicBezTo>
                    <a:pt x="9" y="77"/>
                    <a:pt x="8" y="74"/>
                    <a:pt x="8" y="72"/>
                  </a:cubicBezTo>
                  <a:cubicBezTo>
                    <a:pt x="7" y="69"/>
                    <a:pt x="7" y="67"/>
                    <a:pt x="5" y="65"/>
                  </a:cubicBezTo>
                  <a:cubicBezTo>
                    <a:pt x="5" y="61"/>
                    <a:pt x="5" y="59"/>
                    <a:pt x="4" y="56"/>
                  </a:cubicBezTo>
                  <a:cubicBezTo>
                    <a:pt x="4" y="54"/>
                    <a:pt x="4" y="52"/>
                    <a:pt x="3" y="48"/>
                  </a:cubicBezTo>
                  <a:lnTo>
                    <a:pt x="3" y="41"/>
                  </a:lnTo>
                  <a:cubicBezTo>
                    <a:pt x="3" y="39"/>
                    <a:pt x="3" y="35"/>
                    <a:pt x="2" y="33"/>
                  </a:cubicBezTo>
                  <a:cubicBezTo>
                    <a:pt x="2" y="33"/>
                    <a:pt x="2" y="33"/>
                    <a:pt x="2" y="33"/>
                  </a:cubicBezTo>
                  <a:close/>
                </a:path>
              </a:pathLst>
            </a:custGeom>
            <a:solidFill>
              <a:srgbClr val="B1CC7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4" name="Google Shape;294;p32"/>
            <p:cNvSpPr/>
            <p:nvPr/>
          </p:nvSpPr>
          <p:spPr>
            <a:xfrm>
              <a:off x="5888672" y="2966298"/>
              <a:ext cx="11812" cy="28237"/>
            </a:xfrm>
            <a:custGeom>
              <a:avLst/>
              <a:gdLst/>
              <a:ahLst/>
              <a:cxnLst/>
              <a:rect l="l" t="t" r="r" b="b"/>
              <a:pathLst>
                <a:path w="594" h="1420" extrusionOk="0">
                  <a:moveTo>
                    <a:pt x="3" y="0"/>
                  </a:moveTo>
                  <a:lnTo>
                    <a:pt x="1" y="595"/>
                  </a:lnTo>
                  <a:cubicBezTo>
                    <a:pt x="0" y="894"/>
                    <a:pt x="197" y="1193"/>
                    <a:pt x="591" y="1420"/>
                  </a:cubicBezTo>
                  <a:lnTo>
                    <a:pt x="593" y="825"/>
                  </a:lnTo>
                  <a:cubicBezTo>
                    <a:pt x="199" y="598"/>
                    <a:pt x="2" y="299"/>
                    <a:pt x="3" y="0"/>
                  </a:cubicBez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5" name="Google Shape;295;p32"/>
            <p:cNvSpPr/>
            <p:nvPr/>
          </p:nvSpPr>
          <p:spPr>
            <a:xfrm>
              <a:off x="6284065" y="3004139"/>
              <a:ext cx="571236" cy="341644"/>
            </a:xfrm>
            <a:custGeom>
              <a:avLst/>
              <a:gdLst/>
              <a:ahLst/>
              <a:cxnLst/>
              <a:rect l="l" t="t" r="r" b="b"/>
              <a:pathLst>
                <a:path w="28727" h="17181" extrusionOk="0">
                  <a:moveTo>
                    <a:pt x="3" y="0"/>
                  </a:moveTo>
                  <a:lnTo>
                    <a:pt x="1" y="597"/>
                  </a:lnTo>
                  <a:lnTo>
                    <a:pt x="28726" y="17181"/>
                  </a:lnTo>
                  <a:lnTo>
                    <a:pt x="28727" y="16586"/>
                  </a:lnTo>
                  <a:lnTo>
                    <a:pt x="3"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6" name="Google Shape;296;p32"/>
            <p:cNvSpPr/>
            <p:nvPr/>
          </p:nvSpPr>
          <p:spPr>
            <a:xfrm>
              <a:off x="6284065" y="2988668"/>
              <a:ext cx="26686" cy="27342"/>
            </a:xfrm>
            <a:custGeom>
              <a:avLst/>
              <a:gdLst/>
              <a:ahLst/>
              <a:cxnLst/>
              <a:rect l="l" t="t" r="r" b="b"/>
              <a:pathLst>
                <a:path w="1342" h="1375" extrusionOk="0">
                  <a:moveTo>
                    <a:pt x="1341" y="1"/>
                  </a:moveTo>
                  <a:lnTo>
                    <a:pt x="2" y="778"/>
                  </a:lnTo>
                  <a:lnTo>
                    <a:pt x="1" y="1375"/>
                  </a:lnTo>
                  <a:lnTo>
                    <a:pt x="1340" y="597"/>
                  </a:lnTo>
                  <a:lnTo>
                    <a:pt x="1341" y="1"/>
                  </a:ln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7" name="Google Shape;297;p32"/>
            <p:cNvSpPr/>
            <p:nvPr/>
          </p:nvSpPr>
          <p:spPr>
            <a:xfrm>
              <a:off x="6225762" y="3022572"/>
              <a:ext cx="26686" cy="27322"/>
            </a:xfrm>
            <a:custGeom>
              <a:avLst/>
              <a:gdLst/>
              <a:ahLst/>
              <a:cxnLst/>
              <a:rect l="l" t="t" r="r" b="b"/>
              <a:pathLst>
                <a:path w="1342" h="1374" extrusionOk="0">
                  <a:moveTo>
                    <a:pt x="1341" y="0"/>
                  </a:moveTo>
                  <a:lnTo>
                    <a:pt x="3" y="778"/>
                  </a:lnTo>
                  <a:lnTo>
                    <a:pt x="1" y="1373"/>
                  </a:lnTo>
                  <a:lnTo>
                    <a:pt x="1340" y="595"/>
                  </a:lnTo>
                  <a:lnTo>
                    <a:pt x="1341" y="0"/>
                  </a:ln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8" name="Google Shape;298;p32"/>
            <p:cNvSpPr/>
            <p:nvPr/>
          </p:nvSpPr>
          <p:spPr>
            <a:xfrm>
              <a:off x="6003269" y="2977115"/>
              <a:ext cx="119529" cy="80852"/>
            </a:xfrm>
            <a:custGeom>
              <a:avLst/>
              <a:gdLst/>
              <a:ahLst/>
              <a:cxnLst/>
              <a:rect l="l" t="t" r="r" b="b"/>
              <a:pathLst>
                <a:path w="6011" h="4066" extrusionOk="0">
                  <a:moveTo>
                    <a:pt x="2" y="0"/>
                  </a:moveTo>
                  <a:lnTo>
                    <a:pt x="0" y="596"/>
                  </a:lnTo>
                  <a:lnTo>
                    <a:pt x="6010" y="4065"/>
                  </a:lnTo>
                  <a:lnTo>
                    <a:pt x="6011" y="3469"/>
                  </a:lnTo>
                  <a:lnTo>
                    <a:pt x="2" y="0"/>
                  </a:lnTo>
                  <a:close/>
                </a:path>
              </a:pathLst>
            </a:custGeom>
            <a:solidFill>
              <a:srgbClr val="B1CC7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9" name="Google Shape;299;p32"/>
            <p:cNvSpPr/>
            <p:nvPr/>
          </p:nvSpPr>
          <p:spPr>
            <a:xfrm>
              <a:off x="6122758" y="3046096"/>
              <a:ext cx="31617" cy="15649"/>
            </a:xfrm>
            <a:custGeom>
              <a:avLst/>
              <a:gdLst/>
              <a:ahLst/>
              <a:cxnLst/>
              <a:rect l="l" t="t" r="r" b="b"/>
              <a:pathLst>
                <a:path w="1590" h="787" extrusionOk="0">
                  <a:moveTo>
                    <a:pt x="2" y="0"/>
                  </a:moveTo>
                  <a:lnTo>
                    <a:pt x="1" y="596"/>
                  </a:lnTo>
                  <a:cubicBezTo>
                    <a:pt x="220" y="723"/>
                    <a:pt x="508" y="786"/>
                    <a:pt x="795" y="786"/>
                  </a:cubicBezTo>
                  <a:cubicBezTo>
                    <a:pt x="1083" y="786"/>
                    <a:pt x="1370" y="723"/>
                    <a:pt x="1588" y="596"/>
                  </a:cubicBezTo>
                  <a:lnTo>
                    <a:pt x="1589" y="0"/>
                  </a:lnTo>
                  <a:lnTo>
                    <a:pt x="1589" y="0"/>
                  </a:lnTo>
                  <a:cubicBezTo>
                    <a:pt x="1371" y="127"/>
                    <a:pt x="1084" y="191"/>
                    <a:pt x="797" y="191"/>
                  </a:cubicBezTo>
                  <a:cubicBezTo>
                    <a:pt x="510" y="191"/>
                    <a:pt x="222" y="127"/>
                    <a:pt x="2" y="0"/>
                  </a:cubicBezTo>
                  <a:close/>
                </a:path>
              </a:pathLst>
            </a:custGeom>
            <a:solidFill>
              <a:srgbClr val="B1CC7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0" name="Google Shape;300;p32"/>
            <p:cNvSpPr/>
            <p:nvPr/>
          </p:nvSpPr>
          <p:spPr>
            <a:xfrm>
              <a:off x="6154336" y="2981152"/>
              <a:ext cx="111793" cy="76816"/>
            </a:xfrm>
            <a:custGeom>
              <a:avLst/>
              <a:gdLst/>
              <a:ahLst/>
              <a:cxnLst/>
              <a:rect l="l" t="t" r="r" b="b"/>
              <a:pathLst>
                <a:path w="5622" h="3863" extrusionOk="0">
                  <a:moveTo>
                    <a:pt x="5622" y="1"/>
                  </a:moveTo>
                  <a:lnTo>
                    <a:pt x="1" y="3266"/>
                  </a:lnTo>
                  <a:lnTo>
                    <a:pt x="0" y="3862"/>
                  </a:lnTo>
                  <a:lnTo>
                    <a:pt x="5621" y="596"/>
                  </a:lnTo>
                  <a:lnTo>
                    <a:pt x="5622" y="1"/>
                  </a:lnTo>
                  <a:close/>
                </a:path>
              </a:pathLst>
            </a:custGeom>
            <a:solidFill>
              <a:srgbClr val="B1CC7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1" name="Google Shape;301;p32"/>
            <p:cNvSpPr/>
            <p:nvPr/>
          </p:nvSpPr>
          <p:spPr>
            <a:xfrm>
              <a:off x="6167460" y="3071907"/>
              <a:ext cx="367097" cy="223786"/>
            </a:xfrm>
            <a:custGeom>
              <a:avLst/>
              <a:gdLst/>
              <a:ahLst/>
              <a:cxnLst/>
              <a:rect l="l" t="t" r="r" b="b"/>
              <a:pathLst>
                <a:path w="18461" h="11254" extrusionOk="0">
                  <a:moveTo>
                    <a:pt x="3" y="0"/>
                  </a:moveTo>
                  <a:lnTo>
                    <a:pt x="1" y="597"/>
                  </a:lnTo>
                  <a:lnTo>
                    <a:pt x="18460" y="11254"/>
                  </a:lnTo>
                  <a:lnTo>
                    <a:pt x="18461" y="10657"/>
                  </a:lnTo>
                  <a:lnTo>
                    <a:pt x="3"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2" name="Google Shape;302;p32"/>
            <p:cNvSpPr/>
            <p:nvPr/>
          </p:nvSpPr>
          <p:spPr>
            <a:xfrm>
              <a:off x="6167460" y="3056436"/>
              <a:ext cx="26686" cy="27342"/>
            </a:xfrm>
            <a:custGeom>
              <a:avLst/>
              <a:gdLst/>
              <a:ahLst/>
              <a:cxnLst/>
              <a:rect l="l" t="t" r="r" b="b"/>
              <a:pathLst>
                <a:path w="1342" h="1375" extrusionOk="0">
                  <a:moveTo>
                    <a:pt x="1341" y="0"/>
                  </a:moveTo>
                  <a:lnTo>
                    <a:pt x="3" y="778"/>
                  </a:lnTo>
                  <a:lnTo>
                    <a:pt x="1" y="1375"/>
                  </a:lnTo>
                  <a:lnTo>
                    <a:pt x="1340" y="597"/>
                  </a:lnTo>
                  <a:lnTo>
                    <a:pt x="1341" y="0"/>
                  </a:ln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3" name="Google Shape;303;p32"/>
            <p:cNvSpPr/>
            <p:nvPr/>
          </p:nvSpPr>
          <p:spPr>
            <a:xfrm>
              <a:off x="6194086" y="3056436"/>
              <a:ext cx="367117" cy="223786"/>
            </a:xfrm>
            <a:custGeom>
              <a:avLst/>
              <a:gdLst/>
              <a:ahLst/>
              <a:cxnLst/>
              <a:rect l="l" t="t" r="r" b="b"/>
              <a:pathLst>
                <a:path w="18462" h="11254" extrusionOk="0">
                  <a:moveTo>
                    <a:pt x="2" y="0"/>
                  </a:moveTo>
                  <a:lnTo>
                    <a:pt x="1" y="597"/>
                  </a:lnTo>
                  <a:lnTo>
                    <a:pt x="18459" y="11254"/>
                  </a:lnTo>
                  <a:lnTo>
                    <a:pt x="18461" y="10657"/>
                  </a:lnTo>
                  <a:lnTo>
                    <a:pt x="2" y="0"/>
                  </a:ln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4" name="Google Shape;304;p32"/>
            <p:cNvSpPr/>
            <p:nvPr/>
          </p:nvSpPr>
          <p:spPr>
            <a:xfrm>
              <a:off x="6244574" y="2782679"/>
              <a:ext cx="825566" cy="488455"/>
            </a:xfrm>
            <a:custGeom>
              <a:avLst/>
              <a:gdLst/>
              <a:ahLst/>
              <a:cxnLst/>
              <a:rect l="l" t="t" r="r" b="b"/>
              <a:pathLst>
                <a:path w="41517" h="24564" extrusionOk="0">
                  <a:moveTo>
                    <a:pt x="3" y="0"/>
                  </a:moveTo>
                  <a:lnTo>
                    <a:pt x="1" y="596"/>
                  </a:lnTo>
                  <a:lnTo>
                    <a:pt x="41514" y="24564"/>
                  </a:lnTo>
                  <a:lnTo>
                    <a:pt x="41516" y="23967"/>
                  </a:lnTo>
                  <a:lnTo>
                    <a:pt x="3" y="0"/>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5" name="Google Shape;305;p32"/>
            <p:cNvSpPr/>
            <p:nvPr/>
          </p:nvSpPr>
          <p:spPr>
            <a:xfrm>
              <a:off x="6534517" y="3268351"/>
              <a:ext cx="26686" cy="27342"/>
            </a:xfrm>
            <a:custGeom>
              <a:avLst/>
              <a:gdLst/>
              <a:ahLst/>
              <a:cxnLst/>
              <a:rect l="l" t="t" r="r" b="b"/>
              <a:pathLst>
                <a:path w="1342" h="1375" extrusionOk="0">
                  <a:moveTo>
                    <a:pt x="1341" y="0"/>
                  </a:moveTo>
                  <a:lnTo>
                    <a:pt x="2" y="778"/>
                  </a:lnTo>
                  <a:lnTo>
                    <a:pt x="1" y="1375"/>
                  </a:lnTo>
                  <a:lnTo>
                    <a:pt x="1339" y="597"/>
                  </a:lnTo>
                  <a:lnTo>
                    <a:pt x="1341"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6" name="Google Shape;306;p32"/>
            <p:cNvSpPr/>
            <p:nvPr/>
          </p:nvSpPr>
          <p:spPr>
            <a:xfrm>
              <a:off x="6167499" y="3056436"/>
              <a:ext cx="393703" cy="227405"/>
            </a:xfrm>
            <a:custGeom>
              <a:avLst/>
              <a:gdLst/>
              <a:ahLst/>
              <a:cxnLst/>
              <a:rect l="l" t="t" r="r" b="b"/>
              <a:pathLst>
                <a:path w="19799" h="11436" extrusionOk="0">
                  <a:moveTo>
                    <a:pt x="1339" y="0"/>
                  </a:moveTo>
                  <a:lnTo>
                    <a:pt x="1" y="778"/>
                  </a:lnTo>
                  <a:lnTo>
                    <a:pt x="18459" y="11435"/>
                  </a:lnTo>
                  <a:lnTo>
                    <a:pt x="19798" y="10657"/>
                  </a:lnTo>
                  <a:lnTo>
                    <a:pt x="1339"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7" name="Google Shape;307;p32"/>
            <p:cNvSpPr/>
            <p:nvPr/>
          </p:nvSpPr>
          <p:spPr>
            <a:xfrm>
              <a:off x="6155767" y="2834281"/>
              <a:ext cx="825546" cy="488455"/>
            </a:xfrm>
            <a:custGeom>
              <a:avLst/>
              <a:gdLst/>
              <a:ahLst/>
              <a:cxnLst/>
              <a:rect l="l" t="t" r="r" b="b"/>
              <a:pathLst>
                <a:path w="41516" h="24564" extrusionOk="0">
                  <a:moveTo>
                    <a:pt x="3" y="0"/>
                  </a:moveTo>
                  <a:lnTo>
                    <a:pt x="1" y="596"/>
                  </a:lnTo>
                  <a:lnTo>
                    <a:pt x="41514" y="24564"/>
                  </a:lnTo>
                  <a:lnTo>
                    <a:pt x="41515" y="23967"/>
                  </a:lnTo>
                  <a:lnTo>
                    <a:pt x="3" y="0"/>
                  </a:ln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8" name="Google Shape;308;p32"/>
            <p:cNvSpPr/>
            <p:nvPr/>
          </p:nvSpPr>
          <p:spPr>
            <a:xfrm>
              <a:off x="6981273" y="3310885"/>
              <a:ext cx="8829" cy="19487"/>
            </a:xfrm>
            <a:custGeom>
              <a:avLst/>
              <a:gdLst/>
              <a:ahLst/>
              <a:cxnLst/>
              <a:rect l="l" t="t" r="r" b="b"/>
              <a:pathLst>
                <a:path w="444" h="980" extrusionOk="0">
                  <a:moveTo>
                    <a:pt x="1" y="0"/>
                  </a:moveTo>
                  <a:lnTo>
                    <a:pt x="0" y="596"/>
                  </a:lnTo>
                  <a:cubicBezTo>
                    <a:pt x="196" y="709"/>
                    <a:pt x="343" y="840"/>
                    <a:pt x="441" y="979"/>
                  </a:cubicBezTo>
                  <a:cubicBezTo>
                    <a:pt x="442" y="780"/>
                    <a:pt x="443" y="583"/>
                    <a:pt x="443" y="384"/>
                  </a:cubicBezTo>
                  <a:cubicBezTo>
                    <a:pt x="344" y="245"/>
                    <a:pt x="198" y="113"/>
                    <a:pt x="1" y="0"/>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9" name="Google Shape;309;p32"/>
            <p:cNvSpPr/>
            <p:nvPr/>
          </p:nvSpPr>
          <p:spPr>
            <a:xfrm>
              <a:off x="6310711" y="2988668"/>
              <a:ext cx="571236" cy="341664"/>
            </a:xfrm>
            <a:custGeom>
              <a:avLst/>
              <a:gdLst/>
              <a:ahLst/>
              <a:cxnLst/>
              <a:rect l="l" t="t" r="r" b="b"/>
              <a:pathLst>
                <a:path w="28727" h="17182" extrusionOk="0">
                  <a:moveTo>
                    <a:pt x="1" y="1"/>
                  </a:moveTo>
                  <a:lnTo>
                    <a:pt x="0" y="597"/>
                  </a:lnTo>
                  <a:lnTo>
                    <a:pt x="28724" y="17181"/>
                  </a:lnTo>
                  <a:lnTo>
                    <a:pt x="28726" y="16585"/>
                  </a:lnTo>
                  <a:lnTo>
                    <a:pt x="1" y="1"/>
                  </a:ln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0" name="Google Shape;310;p32"/>
            <p:cNvSpPr/>
            <p:nvPr/>
          </p:nvSpPr>
          <p:spPr>
            <a:xfrm>
              <a:off x="6990042" y="3318501"/>
              <a:ext cx="338" cy="12289"/>
            </a:xfrm>
            <a:custGeom>
              <a:avLst/>
              <a:gdLst/>
              <a:ahLst/>
              <a:cxnLst/>
              <a:rect l="l" t="t" r="r" b="b"/>
              <a:pathLst>
                <a:path w="17" h="618" extrusionOk="0">
                  <a:moveTo>
                    <a:pt x="2" y="1"/>
                  </a:moveTo>
                  <a:cubicBezTo>
                    <a:pt x="1" y="199"/>
                    <a:pt x="1" y="397"/>
                    <a:pt x="0" y="596"/>
                  </a:cubicBezTo>
                  <a:cubicBezTo>
                    <a:pt x="6" y="604"/>
                    <a:pt x="11" y="610"/>
                    <a:pt x="15" y="618"/>
                  </a:cubicBezTo>
                  <a:lnTo>
                    <a:pt x="16" y="22"/>
                  </a:lnTo>
                  <a:lnTo>
                    <a:pt x="2" y="1"/>
                  </a:ln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1" name="Google Shape;311;p32"/>
            <p:cNvSpPr/>
            <p:nvPr/>
          </p:nvSpPr>
          <p:spPr>
            <a:xfrm>
              <a:off x="6990321" y="3318918"/>
              <a:ext cx="2744" cy="20104"/>
            </a:xfrm>
            <a:custGeom>
              <a:avLst/>
              <a:gdLst/>
              <a:ahLst/>
              <a:cxnLst/>
              <a:rect l="l" t="t" r="r" b="b"/>
              <a:pathLst>
                <a:path w="138" h="1011" extrusionOk="0">
                  <a:moveTo>
                    <a:pt x="2" y="1"/>
                  </a:moveTo>
                  <a:lnTo>
                    <a:pt x="1" y="567"/>
                  </a:lnTo>
                  <a:lnTo>
                    <a:pt x="1" y="582"/>
                  </a:lnTo>
                  <a:cubicBezTo>
                    <a:pt x="0" y="586"/>
                    <a:pt x="0" y="592"/>
                    <a:pt x="1" y="597"/>
                  </a:cubicBezTo>
                  <a:cubicBezTo>
                    <a:pt x="89" y="730"/>
                    <a:pt x="134" y="871"/>
                    <a:pt x="135" y="1011"/>
                  </a:cubicBezTo>
                  <a:lnTo>
                    <a:pt x="137" y="416"/>
                  </a:lnTo>
                  <a:cubicBezTo>
                    <a:pt x="136" y="274"/>
                    <a:pt x="92" y="134"/>
                    <a:pt x="2"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2" name="Google Shape;312;p32"/>
            <p:cNvSpPr/>
            <p:nvPr/>
          </p:nvSpPr>
          <p:spPr>
            <a:xfrm>
              <a:off x="6855262" y="3318441"/>
              <a:ext cx="26686" cy="27342"/>
            </a:xfrm>
            <a:custGeom>
              <a:avLst/>
              <a:gdLst/>
              <a:ahLst/>
              <a:cxnLst/>
              <a:rect l="l" t="t" r="r" b="b"/>
              <a:pathLst>
                <a:path w="1342" h="1375" extrusionOk="0">
                  <a:moveTo>
                    <a:pt x="1341" y="1"/>
                  </a:moveTo>
                  <a:lnTo>
                    <a:pt x="2" y="780"/>
                  </a:lnTo>
                  <a:lnTo>
                    <a:pt x="1" y="1375"/>
                  </a:lnTo>
                  <a:lnTo>
                    <a:pt x="1" y="1375"/>
                  </a:lnTo>
                  <a:lnTo>
                    <a:pt x="1339" y="597"/>
                  </a:lnTo>
                  <a:lnTo>
                    <a:pt x="1341"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3" name="Google Shape;313;p32"/>
            <p:cNvSpPr/>
            <p:nvPr/>
          </p:nvSpPr>
          <p:spPr>
            <a:xfrm>
              <a:off x="6284105" y="2988668"/>
              <a:ext cx="597843" cy="345283"/>
            </a:xfrm>
            <a:custGeom>
              <a:avLst/>
              <a:gdLst/>
              <a:ahLst/>
              <a:cxnLst/>
              <a:rect l="l" t="t" r="r" b="b"/>
              <a:pathLst>
                <a:path w="30065" h="17364" extrusionOk="0">
                  <a:moveTo>
                    <a:pt x="1339" y="1"/>
                  </a:moveTo>
                  <a:lnTo>
                    <a:pt x="1" y="778"/>
                  </a:lnTo>
                  <a:lnTo>
                    <a:pt x="28725" y="17364"/>
                  </a:lnTo>
                  <a:lnTo>
                    <a:pt x="30064" y="16585"/>
                  </a:lnTo>
                  <a:lnTo>
                    <a:pt x="1339"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4" name="Google Shape;314;p32"/>
            <p:cNvSpPr/>
            <p:nvPr/>
          </p:nvSpPr>
          <p:spPr>
            <a:xfrm>
              <a:off x="6981412" y="3327290"/>
              <a:ext cx="11653" cy="28058"/>
            </a:xfrm>
            <a:custGeom>
              <a:avLst/>
              <a:gdLst/>
              <a:ahLst/>
              <a:cxnLst/>
              <a:rect l="l" t="t" r="r" b="b"/>
              <a:pathLst>
                <a:path w="586" h="1411" extrusionOk="0">
                  <a:moveTo>
                    <a:pt x="585" y="0"/>
                  </a:moveTo>
                  <a:lnTo>
                    <a:pt x="585" y="0"/>
                  </a:lnTo>
                  <a:cubicBezTo>
                    <a:pt x="584" y="294"/>
                    <a:pt x="390" y="589"/>
                    <a:pt x="3" y="815"/>
                  </a:cubicBezTo>
                  <a:lnTo>
                    <a:pt x="1" y="1410"/>
                  </a:lnTo>
                  <a:cubicBezTo>
                    <a:pt x="389" y="1184"/>
                    <a:pt x="582" y="890"/>
                    <a:pt x="583" y="595"/>
                  </a:cubicBezTo>
                  <a:lnTo>
                    <a:pt x="585" y="0"/>
                  </a:ln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5" name="Google Shape;315;p32"/>
            <p:cNvSpPr/>
            <p:nvPr/>
          </p:nvSpPr>
          <p:spPr>
            <a:xfrm>
              <a:off x="6252388" y="3022572"/>
              <a:ext cx="571256" cy="341624"/>
            </a:xfrm>
            <a:custGeom>
              <a:avLst/>
              <a:gdLst/>
              <a:ahLst/>
              <a:cxnLst/>
              <a:rect l="l" t="t" r="r" b="b"/>
              <a:pathLst>
                <a:path w="28728" h="17180" extrusionOk="0">
                  <a:moveTo>
                    <a:pt x="2" y="0"/>
                  </a:moveTo>
                  <a:lnTo>
                    <a:pt x="1" y="595"/>
                  </a:lnTo>
                  <a:lnTo>
                    <a:pt x="28725" y="17179"/>
                  </a:lnTo>
                  <a:lnTo>
                    <a:pt x="28727" y="16584"/>
                  </a:lnTo>
                  <a:lnTo>
                    <a:pt x="2" y="0"/>
                  </a:ln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6" name="Google Shape;316;p32"/>
            <p:cNvSpPr/>
            <p:nvPr/>
          </p:nvSpPr>
          <p:spPr>
            <a:xfrm>
              <a:off x="6225802" y="3022572"/>
              <a:ext cx="597843" cy="345243"/>
            </a:xfrm>
            <a:custGeom>
              <a:avLst/>
              <a:gdLst/>
              <a:ahLst/>
              <a:cxnLst/>
              <a:rect l="l" t="t" r="r" b="b"/>
              <a:pathLst>
                <a:path w="30065" h="17362" extrusionOk="0">
                  <a:moveTo>
                    <a:pt x="1339" y="0"/>
                  </a:moveTo>
                  <a:lnTo>
                    <a:pt x="1" y="778"/>
                  </a:lnTo>
                  <a:lnTo>
                    <a:pt x="28725" y="17362"/>
                  </a:lnTo>
                  <a:lnTo>
                    <a:pt x="30064" y="16584"/>
                  </a:lnTo>
                  <a:lnTo>
                    <a:pt x="1339"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7" name="Google Shape;317;p32"/>
            <p:cNvSpPr/>
            <p:nvPr/>
          </p:nvSpPr>
          <p:spPr>
            <a:xfrm>
              <a:off x="6225762" y="3038023"/>
              <a:ext cx="571236" cy="341644"/>
            </a:xfrm>
            <a:custGeom>
              <a:avLst/>
              <a:gdLst/>
              <a:ahLst/>
              <a:cxnLst/>
              <a:rect l="l" t="t" r="r" b="b"/>
              <a:pathLst>
                <a:path w="28727" h="17181" extrusionOk="0">
                  <a:moveTo>
                    <a:pt x="3" y="1"/>
                  </a:moveTo>
                  <a:lnTo>
                    <a:pt x="1" y="596"/>
                  </a:lnTo>
                  <a:lnTo>
                    <a:pt x="28725" y="17180"/>
                  </a:lnTo>
                  <a:lnTo>
                    <a:pt x="28727" y="16585"/>
                  </a:lnTo>
                  <a:lnTo>
                    <a:pt x="3"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8" name="Google Shape;318;p32"/>
            <p:cNvSpPr/>
            <p:nvPr/>
          </p:nvSpPr>
          <p:spPr>
            <a:xfrm>
              <a:off x="6796959" y="3352345"/>
              <a:ext cx="26686" cy="27322"/>
            </a:xfrm>
            <a:custGeom>
              <a:avLst/>
              <a:gdLst/>
              <a:ahLst/>
              <a:cxnLst/>
              <a:rect l="l" t="t" r="r" b="b"/>
              <a:pathLst>
                <a:path w="1342" h="1374" extrusionOk="0">
                  <a:moveTo>
                    <a:pt x="1341" y="0"/>
                  </a:moveTo>
                  <a:lnTo>
                    <a:pt x="2" y="778"/>
                  </a:lnTo>
                  <a:lnTo>
                    <a:pt x="0" y="1373"/>
                  </a:lnTo>
                  <a:lnTo>
                    <a:pt x="1339" y="595"/>
                  </a:lnTo>
                  <a:lnTo>
                    <a:pt x="1341"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9" name="Google Shape;319;p32"/>
            <p:cNvSpPr/>
            <p:nvPr/>
          </p:nvSpPr>
          <p:spPr>
            <a:xfrm>
              <a:off x="5884774" y="2827540"/>
              <a:ext cx="1112188" cy="638487"/>
            </a:xfrm>
            <a:custGeom>
              <a:avLst/>
              <a:gdLst/>
              <a:ahLst/>
              <a:cxnLst/>
              <a:rect l="l" t="t" r="r" b="b"/>
              <a:pathLst>
                <a:path w="55931" h="32109" extrusionOk="0">
                  <a:moveTo>
                    <a:pt x="12371" y="3146"/>
                  </a:moveTo>
                  <a:cubicBezTo>
                    <a:pt x="12514" y="3146"/>
                    <a:pt x="12657" y="3162"/>
                    <a:pt x="12792" y="3193"/>
                  </a:cubicBezTo>
                  <a:cubicBezTo>
                    <a:pt x="12922" y="3223"/>
                    <a:pt x="13048" y="3270"/>
                    <a:pt x="13164" y="3337"/>
                  </a:cubicBezTo>
                  <a:lnTo>
                    <a:pt x="19172" y="6806"/>
                  </a:lnTo>
                  <a:cubicBezTo>
                    <a:pt x="19225" y="6835"/>
                    <a:pt x="19272" y="6869"/>
                    <a:pt x="19317" y="6908"/>
                  </a:cubicBezTo>
                  <a:cubicBezTo>
                    <a:pt x="19405" y="6985"/>
                    <a:pt x="19461" y="7069"/>
                    <a:pt x="19487" y="7157"/>
                  </a:cubicBezTo>
                  <a:cubicBezTo>
                    <a:pt x="19504" y="7213"/>
                    <a:pt x="19508" y="7270"/>
                    <a:pt x="19499" y="7328"/>
                  </a:cubicBezTo>
                  <a:cubicBezTo>
                    <a:pt x="19492" y="7370"/>
                    <a:pt x="19479" y="7412"/>
                    <a:pt x="19458" y="7451"/>
                  </a:cubicBezTo>
                  <a:cubicBezTo>
                    <a:pt x="19408" y="7551"/>
                    <a:pt x="19315" y="7645"/>
                    <a:pt x="19178" y="7724"/>
                  </a:cubicBezTo>
                  <a:lnTo>
                    <a:pt x="13557" y="10991"/>
                  </a:lnTo>
                  <a:cubicBezTo>
                    <a:pt x="13501" y="11024"/>
                    <a:pt x="13442" y="11052"/>
                    <a:pt x="13381" y="11075"/>
                  </a:cubicBezTo>
                  <a:lnTo>
                    <a:pt x="13382" y="11075"/>
                  </a:lnTo>
                  <a:cubicBezTo>
                    <a:pt x="13195" y="11146"/>
                    <a:pt x="12980" y="11182"/>
                    <a:pt x="12765" y="11182"/>
                  </a:cubicBezTo>
                  <a:cubicBezTo>
                    <a:pt x="12623" y="11182"/>
                    <a:pt x="12481" y="11166"/>
                    <a:pt x="12343" y="11134"/>
                  </a:cubicBezTo>
                  <a:cubicBezTo>
                    <a:pt x="12212" y="11105"/>
                    <a:pt x="12086" y="11057"/>
                    <a:pt x="11970" y="10992"/>
                  </a:cubicBezTo>
                  <a:lnTo>
                    <a:pt x="5960" y="7522"/>
                  </a:lnTo>
                  <a:cubicBezTo>
                    <a:pt x="5823" y="7443"/>
                    <a:pt x="5729" y="7349"/>
                    <a:pt x="5677" y="7248"/>
                  </a:cubicBezTo>
                  <a:cubicBezTo>
                    <a:pt x="5657" y="7208"/>
                    <a:pt x="5643" y="7167"/>
                    <a:pt x="5636" y="7125"/>
                  </a:cubicBezTo>
                  <a:cubicBezTo>
                    <a:pt x="5603" y="6938"/>
                    <a:pt x="5710" y="6746"/>
                    <a:pt x="5956" y="6603"/>
                  </a:cubicBezTo>
                  <a:lnTo>
                    <a:pt x="11577" y="3337"/>
                  </a:lnTo>
                  <a:cubicBezTo>
                    <a:pt x="11796" y="3210"/>
                    <a:pt x="12083" y="3146"/>
                    <a:pt x="12371" y="3146"/>
                  </a:cubicBezTo>
                  <a:close/>
                  <a:moveTo>
                    <a:pt x="15557" y="11511"/>
                  </a:moveTo>
                  <a:lnTo>
                    <a:pt x="34015" y="22168"/>
                  </a:lnTo>
                  <a:lnTo>
                    <a:pt x="32677" y="22946"/>
                  </a:lnTo>
                  <a:lnTo>
                    <a:pt x="14219" y="12289"/>
                  </a:lnTo>
                  <a:lnTo>
                    <a:pt x="15557" y="11511"/>
                  </a:lnTo>
                  <a:close/>
                  <a:moveTo>
                    <a:pt x="21421" y="8104"/>
                  </a:moveTo>
                  <a:lnTo>
                    <a:pt x="50146" y="24688"/>
                  </a:lnTo>
                  <a:lnTo>
                    <a:pt x="48807" y="25467"/>
                  </a:lnTo>
                  <a:lnTo>
                    <a:pt x="20082" y="8881"/>
                  </a:lnTo>
                  <a:lnTo>
                    <a:pt x="21421" y="8104"/>
                  </a:lnTo>
                  <a:close/>
                  <a:moveTo>
                    <a:pt x="18489" y="9808"/>
                  </a:moveTo>
                  <a:lnTo>
                    <a:pt x="47214" y="26392"/>
                  </a:lnTo>
                  <a:lnTo>
                    <a:pt x="45875" y="27170"/>
                  </a:lnTo>
                  <a:lnTo>
                    <a:pt x="45875" y="27169"/>
                  </a:lnTo>
                  <a:lnTo>
                    <a:pt x="17151" y="10586"/>
                  </a:lnTo>
                  <a:lnTo>
                    <a:pt x="18489" y="9808"/>
                  </a:lnTo>
                  <a:close/>
                  <a:moveTo>
                    <a:pt x="12214" y="1"/>
                  </a:moveTo>
                  <a:cubicBezTo>
                    <a:pt x="11702" y="1"/>
                    <a:pt x="11191" y="114"/>
                    <a:pt x="10801" y="339"/>
                  </a:cubicBezTo>
                  <a:lnTo>
                    <a:pt x="780" y="6163"/>
                  </a:lnTo>
                  <a:cubicBezTo>
                    <a:pt x="1" y="6616"/>
                    <a:pt x="5" y="7350"/>
                    <a:pt x="788" y="7802"/>
                  </a:cubicBezTo>
                  <a:lnTo>
                    <a:pt x="42302" y="31770"/>
                  </a:lnTo>
                  <a:cubicBezTo>
                    <a:pt x="42694" y="31996"/>
                    <a:pt x="43206" y="32109"/>
                    <a:pt x="43717" y="32109"/>
                  </a:cubicBezTo>
                  <a:cubicBezTo>
                    <a:pt x="44229" y="32109"/>
                    <a:pt x="44741" y="31996"/>
                    <a:pt x="45130" y="31770"/>
                  </a:cubicBezTo>
                  <a:lnTo>
                    <a:pt x="55152" y="25946"/>
                  </a:lnTo>
                  <a:cubicBezTo>
                    <a:pt x="55931" y="25493"/>
                    <a:pt x="55928" y="24759"/>
                    <a:pt x="55143" y="24307"/>
                  </a:cubicBezTo>
                  <a:lnTo>
                    <a:pt x="13631" y="339"/>
                  </a:lnTo>
                  <a:cubicBezTo>
                    <a:pt x="13239" y="114"/>
                    <a:pt x="12727" y="1"/>
                    <a:pt x="12214"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0" name="Google Shape;320;p32"/>
            <p:cNvSpPr/>
            <p:nvPr/>
          </p:nvSpPr>
          <p:spPr>
            <a:xfrm>
              <a:off x="5900245" y="2834281"/>
              <a:ext cx="199327" cy="127682"/>
            </a:xfrm>
            <a:custGeom>
              <a:avLst/>
              <a:gdLst/>
              <a:ahLst/>
              <a:cxnLst/>
              <a:rect l="l" t="t" r="r" b="b"/>
              <a:pathLst>
                <a:path w="10024" h="6421" extrusionOk="0">
                  <a:moveTo>
                    <a:pt x="10023" y="0"/>
                  </a:moveTo>
                  <a:lnTo>
                    <a:pt x="3" y="5824"/>
                  </a:lnTo>
                  <a:lnTo>
                    <a:pt x="1" y="6421"/>
                  </a:lnTo>
                  <a:lnTo>
                    <a:pt x="10022" y="597"/>
                  </a:lnTo>
                  <a:lnTo>
                    <a:pt x="10023" y="0"/>
                  </a:ln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1" name="Google Shape;321;p32"/>
            <p:cNvSpPr/>
            <p:nvPr/>
          </p:nvSpPr>
          <p:spPr>
            <a:xfrm>
              <a:off x="5749199" y="3031123"/>
              <a:ext cx="56314" cy="18592"/>
            </a:xfrm>
            <a:custGeom>
              <a:avLst/>
              <a:gdLst/>
              <a:ahLst/>
              <a:cxnLst/>
              <a:rect l="l" t="t" r="r" b="b"/>
              <a:pathLst>
                <a:path w="2832" h="935" extrusionOk="0">
                  <a:moveTo>
                    <a:pt x="1416" y="0"/>
                  </a:moveTo>
                  <a:cubicBezTo>
                    <a:pt x="904" y="0"/>
                    <a:pt x="392" y="113"/>
                    <a:pt x="2" y="339"/>
                  </a:cubicBezTo>
                  <a:lnTo>
                    <a:pt x="1" y="934"/>
                  </a:lnTo>
                  <a:cubicBezTo>
                    <a:pt x="390" y="709"/>
                    <a:pt x="901" y="596"/>
                    <a:pt x="1413" y="596"/>
                  </a:cubicBezTo>
                  <a:cubicBezTo>
                    <a:pt x="1925" y="596"/>
                    <a:pt x="2438" y="709"/>
                    <a:pt x="2830" y="934"/>
                  </a:cubicBezTo>
                  <a:lnTo>
                    <a:pt x="2832" y="339"/>
                  </a:lnTo>
                  <a:cubicBezTo>
                    <a:pt x="2440" y="113"/>
                    <a:pt x="1928" y="0"/>
                    <a:pt x="1416" y="0"/>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2" name="Google Shape;322;p32"/>
            <p:cNvSpPr/>
            <p:nvPr/>
          </p:nvSpPr>
          <p:spPr>
            <a:xfrm>
              <a:off x="7247036" y="2934223"/>
              <a:ext cx="213088" cy="134900"/>
            </a:xfrm>
            <a:custGeom>
              <a:avLst/>
              <a:gdLst/>
              <a:ahLst/>
              <a:cxnLst/>
              <a:rect l="l" t="t" r="r" b="b"/>
              <a:pathLst>
                <a:path w="10716" h="6784" extrusionOk="0">
                  <a:moveTo>
                    <a:pt x="1" y="1"/>
                  </a:moveTo>
                  <a:lnTo>
                    <a:pt x="0" y="596"/>
                  </a:lnTo>
                  <a:lnTo>
                    <a:pt x="10714" y="6783"/>
                  </a:lnTo>
                  <a:lnTo>
                    <a:pt x="10716" y="6187"/>
                  </a:lnTo>
                  <a:lnTo>
                    <a:pt x="1" y="1"/>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3" name="Google Shape;323;p32"/>
            <p:cNvSpPr/>
            <p:nvPr/>
          </p:nvSpPr>
          <p:spPr>
            <a:xfrm>
              <a:off x="7231387" y="2779100"/>
              <a:ext cx="499770" cy="284912"/>
            </a:xfrm>
            <a:custGeom>
              <a:avLst/>
              <a:gdLst/>
              <a:ahLst/>
              <a:cxnLst/>
              <a:rect l="l" t="t" r="r" b="b"/>
              <a:pathLst>
                <a:path w="25133" h="14328" extrusionOk="0">
                  <a:moveTo>
                    <a:pt x="12214" y="0"/>
                  </a:moveTo>
                  <a:cubicBezTo>
                    <a:pt x="11702" y="0"/>
                    <a:pt x="11191" y="113"/>
                    <a:pt x="10801" y="340"/>
                  </a:cubicBezTo>
                  <a:lnTo>
                    <a:pt x="779" y="6164"/>
                  </a:lnTo>
                  <a:cubicBezTo>
                    <a:pt x="1" y="6616"/>
                    <a:pt x="5" y="7350"/>
                    <a:pt x="788" y="7802"/>
                  </a:cubicBezTo>
                  <a:lnTo>
                    <a:pt x="11503" y="13988"/>
                  </a:lnTo>
                  <a:cubicBezTo>
                    <a:pt x="11895" y="14214"/>
                    <a:pt x="12407" y="14327"/>
                    <a:pt x="12919" y="14327"/>
                  </a:cubicBezTo>
                  <a:cubicBezTo>
                    <a:pt x="13431" y="14327"/>
                    <a:pt x="13943" y="14214"/>
                    <a:pt x="14332" y="13988"/>
                  </a:cubicBezTo>
                  <a:lnTo>
                    <a:pt x="24354" y="8164"/>
                  </a:lnTo>
                  <a:cubicBezTo>
                    <a:pt x="25132" y="7711"/>
                    <a:pt x="25129" y="6977"/>
                    <a:pt x="24345" y="6524"/>
                  </a:cubicBezTo>
                  <a:lnTo>
                    <a:pt x="13631" y="340"/>
                  </a:lnTo>
                  <a:cubicBezTo>
                    <a:pt x="13239" y="113"/>
                    <a:pt x="12726" y="0"/>
                    <a:pt x="12214"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4" name="Google Shape;324;p32"/>
            <p:cNvSpPr/>
            <p:nvPr/>
          </p:nvSpPr>
          <p:spPr>
            <a:xfrm>
              <a:off x="7460064" y="3057232"/>
              <a:ext cx="56314" cy="18612"/>
            </a:xfrm>
            <a:custGeom>
              <a:avLst/>
              <a:gdLst/>
              <a:ahLst/>
              <a:cxnLst/>
              <a:rect l="l" t="t" r="r" b="b"/>
              <a:pathLst>
                <a:path w="2832" h="936" extrusionOk="0">
                  <a:moveTo>
                    <a:pt x="3" y="1"/>
                  </a:moveTo>
                  <a:lnTo>
                    <a:pt x="1" y="597"/>
                  </a:lnTo>
                  <a:cubicBezTo>
                    <a:pt x="393" y="823"/>
                    <a:pt x="906" y="936"/>
                    <a:pt x="1418" y="936"/>
                  </a:cubicBezTo>
                  <a:cubicBezTo>
                    <a:pt x="1930" y="936"/>
                    <a:pt x="2441" y="823"/>
                    <a:pt x="2830" y="597"/>
                  </a:cubicBezTo>
                  <a:lnTo>
                    <a:pt x="2832" y="2"/>
                  </a:lnTo>
                  <a:lnTo>
                    <a:pt x="2832" y="2"/>
                  </a:lnTo>
                  <a:cubicBezTo>
                    <a:pt x="2443" y="228"/>
                    <a:pt x="1932" y="341"/>
                    <a:pt x="1420" y="341"/>
                  </a:cubicBezTo>
                  <a:cubicBezTo>
                    <a:pt x="908" y="341"/>
                    <a:pt x="395" y="227"/>
                    <a:pt x="3" y="1"/>
                  </a:cubicBez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5" name="Google Shape;325;p32"/>
            <p:cNvSpPr/>
            <p:nvPr/>
          </p:nvSpPr>
          <p:spPr>
            <a:xfrm>
              <a:off x="7183006" y="2938021"/>
              <a:ext cx="270177" cy="167810"/>
            </a:xfrm>
            <a:custGeom>
              <a:avLst/>
              <a:gdLst/>
              <a:ahLst/>
              <a:cxnLst/>
              <a:rect l="l" t="t" r="r" b="b"/>
              <a:pathLst>
                <a:path w="13587" h="8439" extrusionOk="0">
                  <a:moveTo>
                    <a:pt x="2" y="0"/>
                  </a:moveTo>
                  <a:lnTo>
                    <a:pt x="0" y="595"/>
                  </a:lnTo>
                  <a:lnTo>
                    <a:pt x="13585" y="8439"/>
                  </a:lnTo>
                  <a:lnTo>
                    <a:pt x="13586" y="7843"/>
                  </a:lnTo>
                  <a:lnTo>
                    <a:pt x="2" y="0"/>
                  </a:ln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6" name="Google Shape;326;p32"/>
            <p:cNvSpPr/>
            <p:nvPr/>
          </p:nvSpPr>
          <p:spPr>
            <a:xfrm>
              <a:off x="5764609" y="3093661"/>
              <a:ext cx="31617" cy="15649"/>
            </a:xfrm>
            <a:custGeom>
              <a:avLst/>
              <a:gdLst/>
              <a:ahLst/>
              <a:cxnLst/>
              <a:rect l="l" t="t" r="r" b="b"/>
              <a:pathLst>
                <a:path w="1590" h="787" extrusionOk="0">
                  <a:moveTo>
                    <a:pt x="795" y="1"/>
                  </a:moveTo>
                  <a:cubicBezTo>
                    <a:pt x="508" y="1"/>
                    <a:pt x="221" y="64"/>
                    <a:pt x="3" y="191"/>
                  </a:cubicBezTo>
                  <a:cubicBezTo>
                    <a:pt x="3" y="390"/>
                    <a:pt x="1" y="589"/>
                    <a:pt x="0" y="787"/>
                  </a:cubicBezTo>
                  <a:cubicBezTo>
                    <a:pt x="219" y="660"/>
                    <a:pt x="506" y="597"/>
                    <a:pt x="793" y="597"/>
                  </a:cubicBezTo>
                  <a:cubicBezTo>
                    <a:pt x="1080" y="597"/>
                    <a:pt x="1368" y="660"/>
                    <a:pt x="1588" y="787"/>
                  </a:cubicBezTo>
                  <a:lnTo>
                    <a:pt x="1590" y="191"/>
                  </a:lnTo>
                  <a:cubicBezTo>
                    <a:pt x="1370" y="64"/>
                    <a:pt x="1082" y="1"/>
                    <a:pt x="795" y="1"/>
                  </a:cubicBez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7" name="Google Shape;327;p32"/>
            <p:cNvSpPr/>
            <p:nvPr/>
          </p:nvSpPr>
          <p:spPr>
            <a:xfrm>
              <a:off x="7154352" y="2938021"/>
              <a:ext cx="298852" cy="172642"/>
            </a:xfrm>
            <a:custGeom>
              <a:avLst/>
              <a:gdLst/>
              <a:ahLst/>
              <a:cxnLst/>
              <a:rect l="l" t="t" r="r" b="b"/>
              <a:pathLst>
                <a:path w="15029" h="8682" extrusionOk="0">
                  <a:moveTo>
                    <a:pt x="1444" y="0"/>
                  </a:moveTo>
                  <a:lnTo>
                    <a:pt x="1" y="838"/>
                  </a:lnTo>
                  <a:lnTo>
                    <a:pt x="13586" y="8681"/>
                  </a:lnTo>
                  <a:lnTo>
                    <a:pt x="15028" y="7842"/>
                  </a:lnTo>
                  <a:lnTo>
                    <a:pt x="1444" y="0"/>
                  </a:lnTo>
                  <a:close/>
                </a:path>
              </a:pathLst>
            </a:custGeom>
            <a:solidFill>
              <a:srgbClr val="CFC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8" name="Google Shape;328;p32"/>
            <p:cNvSpPr/>
            <p:nvPr/>
          </p:nvSpPr>
          <p:spPr>
            <a:xfrm>
              <a:off x="7424450" y="3093959"/>
              <a:ext cx="28754" cy="28555"/>
            </a:xfrm>
            <a:custGeom>
              <a:avLst/>
              <a:gdLst/>
              <a:ahLst/>
              <a:cxnLst/>
              <a:rect l="l" t="t" r="r" b="b"/>
              <a:pathLst>
                <a:path w="1446" h="1436" extrusionOk="0">
                  <a:moveTo>
                    <a:pt x="1445" y="0"/>
                  </a:moveTo>
                  <a:lnTo>
                    <a:pt x="3" y="839"/>
                  </a:lnTo>
                  <a:lnTo>
                    <a:pt x="0" y="1435"/>
                  </a:lnTo>
                  <a:lnTo>
                    <a:pt x="1443" y="597"/>
                  </a:lnTo>
                  <a:lnTo>
                    <a:pt x="1445" y="0"/>
                  </a:lnTo>
                  <a:close/>
                </a:path>
              </a:pathLst>
            </a:custGeom>
            <a:solidFill>
              <a:srgbClr val="CFC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9" name="Google Shape;329;p32"/>
            <p:cNvSpPr/>
            <p:nvPr/>
          </p:nvSpPr>
          <p:spPr>
            <a:xfrm>
              <a:off x="7337175" y="3127167"/>
              <a:ext cx="40" cy="11951"/>
            </a:xfrm>
            <a:custGeom>
              <a:avLst/>
              <a:gdLst/>
              <a:ahLst/>
              <a:cxnLst/>
              <a:rect l="l" t="t" r="r" b="b"/>
              <a:pathLst>
                <a:path w="2" h="601" extrusionOk="0">
                  <a:moveTo>
                    <a:pt x="2" y="0"/>
                  </a:moveTo>
                  <a:cubicBezTo>
                    <a:pt x="2" y="33"/>
                    <a:pt x="2" y="66"/>
                    <a:pt x="2" y="100"/>
                  </a:cubicBezTo>
                  <a:lnTo>
                    <a:pt x="2" y="100"/>
                  </a:lnTo>
                  <a:cubicBezTo>
                    <a:pt x="2" y="67"/>
                    <a:pt x="2" y="35"/>
                    <a:pt x="2" y="6"/>
                  </a:cubicBezTo>
                  <a:lnTo>
                    <a:pt x="2" y="0"/>
                  </a:lnTo>
                  <a:close/>
                  <a:moveTo>
                    <a:pt x="2" y="100"/>
                  </a:moveTo>
                  <a:cubicBezTo>
                    <a:pt x="2" y="118"/>
                    <a:pt x="2" y="136"/>
                    <a:pt x="2" y="154"/>
                  </a:cubicBezTo>
                  <a:lnTo>
                    <a:pt x="2" y="154"/>
                  </a:lnTo>
                  <a:cubicBezTo>
                    <a:pt x="2" y="136"/>
                    <a:pt x="2" y="118"/>
                    <a:pt x="2" y="100"/>
                  </a:cubicBezTo>
                  <a:close/>
                  <a:moveTo>
                    <a:pt x="2" y="155"/>
                  </a:moveTo>
                  <a:cubicBezTo>
                    <a:pt x="1" y="302"/>
                    <a:pt x="1" y="449"/>
                    <a:pt x="1" y="595"/>
                  </a:cubicBezTo>
                  <a:lnTo>
                    <a:pt x="1" y="601"/>
                  </a:lnTo>
                  <a:cubicBezTo>
                    <a:pt x="1" y="469"/>
                    <a:pt x="1" y="304"/>
                    <a:pt x="2" y="155"/>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0" name="Google Shape;330;p32"/>
            <p:cNvSpPr/>
            <p:nvPr/>
          </p:nvSpPr>
          <p:spPr>
            <a:xfrm>
              <a:off x="5796167" y="3097459"/>
              <a:ext cx="119569" cy="80852"/>
            </a:xfrm>
            <a:custGeom>
              <a:avLst/>
              <a:gdLst/>
              <a:ahLst/>
              <a:cxnLst/>
              <a:rect l="l" t="t" r="r" b="b"/>
              <a:pathLst>
                <a:path w="6013" h="4066" extrusionOk="0">
                  <a:moveTo>
                    <a:pt x="3" y="0"/>
                  </a:moveTo>
                  <a:lnTo>
                    <a:pt x="1" y="596"/>
                  </a:lnTo>
                  <a:lnTo>
                    <a:pt x="6010" y="4065"/>
                  </a:lnTo>
                  <a:lnTo>
                    <a:pt x="6012" y="3470"/>
                  </a:lnTo>
                  <a:lnTo>
                    <a:pt x="3" y="0"/>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1" name="Google Shape;331;p32"/>
            <p:cNvSpPr/>
            <p:nvPr/>
          </p:nvSpPr>
          <p:spPr>
            <a:xfrm>
              <a:off x="5538378" y="3153674"/>
              <a:ext cx="11613" cy="28058"/>
            </a:xfrm>
            <a:custGeom>
              <a:avLst/>
              <a:gdLst/>
              <a:ahLst/>
              <a:cxnLst/>
              <a:rect l="l" t="t" r="r" b="b"/>
              <a:pathLst>
                <a:path w="584" h="1411" extrusionOk="0">
                  <a:moveTo>
                    <a:pt x="584" y="0"/>
                  </a:moveTo>
                  <a:lnTo>
                    <a:pt x="584" y="0"/>
                  </a:lnTo>
                  <a:cubicBezTo>
                    <a:pt x="196" y="225"/>
                    <a:pt x="2" y="519"/>
                    <a:pt x="1" y="815"/>
                  </a:cubicBezTo>
                  <a:lnTo>
                    <a:pt x="0" y="1410"/>
                  </a:lnTo>
                  <a:cubicBezTo>
                    <a:pt x="1" y="1116"/>
                    <a:pt x="195" y="821"/>
                    <a:pt x="581" y="596"/>
                  </a:cubicBezTo>
                  <a:cubicBezTo>
                    <a:pt x="582" y="417"/>
                    <a:pt x="582" y="179"/>
                    <a:pt x="584" y="0"/>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2" name="Google Shape;332;p32"/>
            <p:cNvSpPr/>
            <p:nvPr/>
          </p:nvSpPr>
          <p:spPr>
            <a:xfrm>
              <a:off x="5915676" y="3166460"/>
              <a:ext cx="6642" cy="21058"/>
            </a:xfrm>
            <a:custGeom>
              <a:avLst/>
              <a:gdLst/>
              <a:ahLst/>
              <a:cxnLst/>
              <a:rect l="l" t="t" r="r" b="b"/>
              <a:pathLst>
                <a:path w="334" h="1059" extrusionOk="0">
                  <a:moveTo>
                    <a:pt x="2" y="0"/>
                  </a:moveTo>
                  <a:cubicBezTo>
                    <a:pt x="1" y="198"/>
                    <a:pt x="1" y="397"/>
                    <a:pt x="0" y="595"/>
                  </a:cubicBezTo>
                  <a:cubicBezTo>
                    <a:pt x="220" y="723"/>
                    <a:pt x="331" y="889"/>
                    <a:pt x="331" y="1055"/>
                  </a:cubicBezTo>
                  <a:lnTo>
                    <a:pt x="331" y="1055"/>
                  </a:lnTo>
                  <a:lnTo>
                    <a:pt x="333" y="463"/>
                  </a:lnTo>
                  <a:cubicBezTo>
                    <a:pt x="334" y="296"/>
                    <a:pt x="223" y="127"/>
                    <a:pt x="2" y="0"/>
                  </a:cubicBezTo>
                  <a:close/>
                  <a:moveTo>
                    <a:pt x="331" y="1055"/>
                  </a:moveTo>
                  <a:lnTo>
                    <a:pt x="331" y="1058"/>
                  </a:lnTo>
                  <a:cubicBezTo>
                    <a:pt x="332" y="1057"/>
                    <a:pt x="332" y="1056"/>
                    <a:pt x="331" y="1055"/>
                  </a:cubicBez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3" name="Google Shape;333;p32"/>
            <p:cNvSpPr/>
            <p:nvPr/>
          </p:nvSpPr>
          <p:spPr>
            <a:xfrm>
              <a:off x="5915775" y="3175647"/>
              <a:ext cx="6522" cy="20939"/>
            </a:xfrm>
            <a:custGeom>
              <a:avLst/>
              <a:gdLst/>
              <a:ahLst/>
              <a:cxnLst/>
              <a:rect l="l" t="t" r="r" b="b"/>
              <a:pathLst>
                <a:path w="328" h="1053" extrusionOk="0">
                  <a:moveTo>
                    <a:pt x="328" y="1"/>
                  </a:moveTo>
                  <a:lnTo>
                    <a:pt x="328" y="2"/>
                  </a:lnTo>
                  <a:lnTo>
                    <a:pt x="328" y="2"/>
                  </a:lnTo>
                  <a:cubicBezTo>
                    <a:pt x="328" y="2"/>
                    <a:pt x="328" y="1"/>
                    <a:pt x="328" y="1"/>
                  </a:cubicBezTo>
                  <a:close/>
                  <a:moveTo>
                    <a:pt x="328" y="2"/>
                  </a:moveTo>
                  <a:lnTo>
                    <a:pt x="328" y="2"/>
                  </a:lnTo>
                  <a:cubicBezTo>
                    <a:pt x="327" y="167"/>
                    <a:pt x="218" y="332"/>
                    <a:pt x="3" y="457"/>
                  </a:cubicBezTo>
                  <a:lnTo>
                    <a:pt x="1" y="1053"/>
                  </a:lnTo>
                  <a:cubicBezTo>
                    <a:pt x="218" y="927"/>
                    <a:pt x="326" y="761"/>
                    <a:pt x="326" y="596"/>
                  </a:cubicBezTo>
                  <a:lnTo>
                    <a:pt x="328" y="2"/>
                  </a:lnTo>
                  <a:close/>
                </a:path>
              </a:pathLst>
            </a:custGeom>
            <a:solidFill>
              <a:srgbClr val="76B8A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4" name="Google Shape;334;p32"/>
            <p:cNvSpPr/>
            <p:nvPr/>
          </p:nvSpPr>
          <p:spPr>
            <a:xfrm>
              <a:off x="5644186" y="3093661"/>
              <a:ext cx="280319" cy="159816"/>
            </a:xfrm>
            <a:custGeom>
              <a:avLst/>
              <a:gdLst/>
              <a:ahLst/>
              <a:cxnLst/>
              <a:rect l="l" t="t" r="r" b="b"/>
              <a:pathLst>
                <a:path w="14097" h="8037" extrusionOk="0">
                  <a:moveTo>
                    <a:pt x="6850" y="1"/>
                  </a:moveTo>
                  <a:cubicBezTo>
                    <a:pt x="6563" y="1"/>
                    <a:pt x="6276" y="64"/>
                    <a:pt x="6057" y="191"/>
                  </a:cubicBezTo>
                  <a:lnTo>
                    <a:pt x="437" y="3458"/>
                  </a:lnTo>
                  <a:cubicBezTo>
                    <a:pt x="0" y="3711"/>
                    <a:pt x="3" y="4123"/>
                    <a:pt x="442" y="4377"/>
                  </a:cubicBezTo>
                  <a:lnTo>
                    <a:pt x="6452" y="7847"/>
                  </a:lnTo>
                  <a:cubicBezTo>
                    <a:pt x="6672" y="7973"/>
                    <a:pt x="6959" y="8037"/>
                    <a:pt x="7247" y="8037"/>
                  </a:cubicBezTo>
                  <a:cubicBezTo>
                    <a:pt x="7534" y="8037"/>
                    <a:pt x="7821" y="7973"/>
                    <a:pt x="8039" y="7847"/>
                  </a:cubicBezTo>
                  <a:lnTo>
                    <a:pt x="13660" y="4580"/>
                  </a:lnTo>
                  <a:cubicBezTo>
                    <a:pt x="14096" y="4326"/>
                    <a:pt x="14094" y="3914"/>
                    <a:pt x="13654" y="3661"/>
                  </a:cubicBezTo>
                  <a:lnTo>
                    <a:pt x="7645" y="191"/>
                  </a:lnTo>
                  <a:cubicBezTo>
                    <a:pt x="7425" y="64"/>
                    <a:pt x="7138" y="1"/>
                    <a:pt x="6850" y="1"/>
                  </a:cubicBezTo>
                  <a:close/>
                </a:path>
              </a:pathLst>
            </a:custGeom>
            <a:solidFill>
              <a:srgbClr val="64ADA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5" name="Google Shape;335;p32"/>
            <p:cNvSpPr/>
            <p:nvPr/>
          </p:nvSpPr>
          <p:spPr>
            <a:xfrm>
              <a:off x="5646373" y="3171491"/>
              <a:ext cx="6661" cy="21058"/>
            </a:xfrm>
            <a:custGeom>
              <a:avLst/>
              <a:gdLst/>
              <a:ahLst/>
              <a:cxnLst/>
              <a:rect l="l" t="t" r="r" b="b"/>
              <a:pathLst>
                <a:path w="335" h="1059" extrusionOk="0">
                  <a:moveTo>
                    <a:pt x="3" y="0"/>
                  </a:moveTo>
                  <a:lnTo>
                    <a:pt x="1" y="596"/>
                  </a:lnTo>
                  <a:cubicBezTo>
                    <a:pt x="1" y="763"/>
                    <a:pt x="112" y="931"/>
                    <a:pt x="332" y="1058"/>
                  </a:cubicBezTo>
                  <a:lnTo>
                    <a:pt x="334" y="463"/>
                  </a:lnTo>
                  <a:cubicBezTo>
                    <a:pt x="320" y="455"/>
                    <a:pt x="307" y="447"/>
                    <a:pt x="293" y="439"/>
                  </a:cubicBezTo>
                  <a:lnTo>
                    <a:pt x="292" y="438"/>
                  </a:lnTo>
                  <a:cubicBezTo>
                    <a:pt x="285" y="434"/>
                    <a:pt x="280" y="430"/>
                    <a:pt x="274" y="426"/>
                  </a:cubicBezTo>
                  <a:lnTo>
                    <a:pt x="269" y="423"/>
                  </a:lnTo>
                  <a:lnTo>
                    <a:pt x="255" y="413"/>
                  </a:lnTo>
                  <a:lnTo>
                    <a:pt x="247" y="408"/>
                  </a:lnTo>
                  <a:cubicBezTo>
                    <a:pt x="244" y="405"/>
                    <a:pt x="241" y="403"/>
                    <a:pt x="238" y="400"/>
                  </a:cubicBezTo>
                  <a:lnTo>
                    <a:pt x="229" y="395"/>
                  </a:lnTo>
                  <a:lnTo>
                    <a:pt x="220" y="387"/>
                  </a:lnTo>
                  <a:lnTo>
                    <a:pt x="213" y="382"/>
                  </a:lnTo>
                  <a:lnTo>
                    <a:pt x="204" y="374"/>
                  </a:lnTo>
                  <a:lnTo>
                    <a:pt x="196" y="369"/>
                  </a:lnTo>
                  <a:lnTo>
                    <a:pt x="188" y="361"/>
                  </a:lnTo>
                  <a:lnTo>
                    <a:pt x="181" y="354"/>
                  </a:lnTo>
                  <a:lnTo>
                    <a:pt x="173" y="347"/>
                  </a:lnTo>
                  <a:cubicBezTo>
                    <a:pt x="170" y="345"/>
                    <a:pt x="169" y="344"/>
                    <a:pt x="167" y="341"/>
                  </a:cubicBezTo>
                  <a:lnTo>
                    <a:pt x="158" y="333"/>
                  </a:lnTo>
                  <a:lnTo>
                    <a:pt x="152" y="327"/>
                  </a:lnTo>
                  <a:cubicBezTo>
                    <a:pt x="150" y="324"/>
                    <a:pt x="146" y="322"/>
                    <a:pt x="144" y="320"/>
                  </a:cubicBezTo>
                  <a:cubicBezTo>
                    <a:pt x="142" y="316"/>
                    <a:pt x="140" y="315"/>
                    <a:pt x="139" y="313"/>
                  </a:cubicBezTo>
                  <a:lnTo>
                    <a:pt x="131" y="306"/>
                  </a:lnTo>
                  <a:cubicBezTo>
                    <a:pt x="129" y="303"/>
                    <a:pt x="127" y="301"/>
                    <a:pt x="126" y="299"/>
                  </a:cubicBezTo>
                  <a:lnTo>
                    <a:pt x="118" y="291"/>
                  </a:lnTo>
                  <a:cubicBezTo>
                    <a:pt x="117" y="288"/>
                    <a:pt x="115" y="286"/>
                    <a:pt x="113" y="284"/>
                  </a:cubicBezTo>
                  <a:lnTo>
                    <a:pt x="106" y="276"/>
                  </a:lnTo>
                  <a:cubicBezTo>
                    <a:pt x="105" y="274"/>
                    <a:pt x="103" y="272"/>
                    <a:pt x="102" y="270"/>
                  </a:cubicBezTo>
                  <a:lnTo>
                    <a:pt x="95" y="262"/>
                  </a:lnTo>
                  <a:cubicBezTo>
                    <a:pt x="93" y="260"/>
                    <a:pt x="92" y="258"/>
                    <a:pt x="91" y="256"/>
                  </a:cubicBezTo>
                  <a:cubicBezTo>
                    <a:pt x="89" y="253"/>
                    <a:pt x="87" y="250"/>
                    <a:pt x="85" y="247"/>
                  </a:cubicBezTo>
                  <a:lnTo>
                    <a:pt x="80" y="240"/>
                  </a:lnTo>
                  <a:lnTo>
                    <a:pt x="75" y="233"/>
                  </a:lnTo>
                  <a:cubicBezTo>
                    <a:pt x="74" y="231"/>
                    <a:pt x="71" y="228"/>
                    <a:pt x="70" y="226"/>
                  </a:cubicBezTo>
                  <a:cubicBezTo>
                    <a:pt x="69" y="224"/>
                    <a:pt x="67" y="221"/>
                    <a:pt x="65" y="218"/>
                  </a:cubicBezTo>
                  <a:lnTo>
                    <a:pt x="61" y="210"/>
                  </a:lnTo>
                  <a:cubicBezTo>
                    <a:pt x="60" y="208"/>
                    <a:pt x="58" y="206"/>
                    <a:pt x="56" y="202"/>
                  </a:cubicBezTo>
                  <a:cubicBezTo>
                    <a:pt x="55" y="200"/>
                    <a:pt x="54" y="198"/>
                    <a:pt x="53" y="195"/>
                  </a:cubicBezTo>
                  <a:lnTo>
                    <a:pt x="49" y="187"/>
                  </a:lnTo>
                  <a:lnTo>
                    <a:pt x="44" y="181"/>
                  </a:lnTo>
                  <a:lnTo>
                    <a:pt x="41" y="172"/>
                  </a:lnTo>
                  <a:cubicBezTo>
                    <a:pt x="40" y="170"/>
                    <a:pt x="39" y="168"/>
                    <a:pt x="38" y="164"/>
                  </a:cubicBezTo>
                  <a:cubicBezTo>
                    <a:pt x="37" y="162"/>
                    <a:pt x="36" y="160"/>
                    <a:pt x="35" y="157"/>
                  </a:cubicBezTo>
                  <a:cubicBezTo>
                    <a:pt x="33" y="155"/>
                    <a:pt x="32" y="152"/>
                    <a:pt x="31" y="149"/>
                  </a:cubicBezTo>
                  <a:cubicBezTo>
                    <a:pt x="30" y="147"/>
                    <a:pt x="29" y="145"/>
                    <a:pt x="28" y="142"/>
                  </a:cubicBezTo>
                  <a:lnTo>
                    <a:pt x="25" y="134"/>
                  </a:lnTo>
                  <a:cubicBezTo>
                    <a:pt x="25" y="132"/>
                    <a:pt x="24" y="128"/>
                    <a:pt x="23" y="126"/>
                  </a:cubicBezTo>
                  <a:cubicBezTo>
                    <a:pt x="22" y="124"/>
                    <a:pt x="20" y="121"/>
                    <a:pt x="20" y="119"/>
                  </a:cubicBezTo>
                  <a:cubicBezTo>
                    <a:pt x="19" y="115"/>
                    <a:pt x="18" y="113"/>
                    <a:pt x="17" y="111"/>
                  </a:cubicBezTo>
                  <a:cubicBezTo>
                    <a:pt x="17" y="108"/>
                    <a:pt x="16" y="106"/>
                    <a:pt x="15" y="102"/>
                  </a:cubicBezTo>
                  <a:cubicBezTo>
                    <a:pt x="14" y="100"/>
                    <a:pt x="14" y="98"/>
                    <a:pt x="13" y="96"/>
                  </a:cubicBezTo>
                  <a:cubicBezTo>
                    <a:pt x="13" y="93"/>
                    <a:pt x="12" y="90"/>
                    <a:pt x="12" y="87"/>
                  </a:cubicBezTo>
                  <a:cubicBezTo>
                    <a:pt x="11" y="85"/>
                    <a:pt x="11" y="83"/>
                    <a:pt x="10" y="80"/>
                  </a:cubicBezTo>
                  <a:cubicBezTo>
                    <a:pt x="10" y="77"/>
                    <a:pt x="8" y="75"/>
                    <a:pt x="8" y="72"/>
                  </a:cubicBezTo>
                  <a:cubicBezTo>
                    <a:pt x="7" y="70"/>
                    <a:pt x="7" y="67"/>
                    <a:pt x="7" y="64"/>
                  </a:cubicBezTo>
                  <a:cubicBezTo>
                    <a:pt x="6" y="62"/>
                    <a:pt x="6" y="59"/>
                    <a:pt x="6" y="57"/>
                  </a:cubicBezTo>
                  <a:cubicBezTo>
                    <a:pt x="6" y="54"/>
                    <a:pt x="5" y="51"/>
                    <a:pt x="4" y="49"/>
                  </a:cubicBezTo>
                  <a:lnTo>
                    <a:pt x="4" y="42"/>
                  </a:lnTo>
                  <a:lnTo>
                    <a:pt x="3" y="33"/>
                  </a:lnTo>
                  <a:lnTo>
                    <a:pt x="3" y="25"/>
                  </a:lnTo>
                  <a:lnTo>
                    <a:pt x="3" y="18"/>
                  </a:lnTo>
                  <a:lnTo>
                    <a:pt x="3" y="10"/>
                  </a:lnTo>
                  <a:lnTo>
                    <a:pt x="3" y="1"/>
                  </a:lnTo>
                  <a:lnTo>
                    <a:pt x="3" y="0"/>
                  </a:lnTo>
                  <a:close/>
                </a:path>
              </a:pathLst>
            </a:custGeom>
            <a:solidFill>
              <a:srgbClr val="76B8A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6" name="Google Shape;336;p32"/>
            <p:cNvSpPr/>
            <p:nvPr/>
          </p:nvSpPr>
          <p:spPr>
            <a:xfrm>
              <a:off x="5538358" y="3169860"/>
              <a:ext cx="11792" cy="28257"/>
            </a:xfrm>
            <a:custGeom>
              <a:avLst/>
              <a:gdLst/>
              <a:ahLst/>
              <a:cxnLst/>
              <a:rect l="l" t="t" r="r" b="b"/>
              <a:pathLst>
                <a:path w="593" h="1421" extrusionOk="0">
                  <a:moveTo>
                    <a:pt x="2" y="1"/>
                  </a:moveTo>
                  <a:cubicBezTo>
                    <a:pt x="2" y="2"/>
                    <a:pt x="2" y="2"/>
                    <a:pt x="2" y="3"/>
                  </a:cubicBezTo>
                  <a:lnTo>
                    <a:pt x="2" y="3"/>
                  </a:lnTo>
                  <a:lnTo>
                    <a:pt x="2" y="1"/>
                  </a:lnTo>
                  <a:close/>
                  <a:moveTo>
                    <a:pt x="2" y="3"/>
                  </a:moveTo>
                  <a:lnTo>
                    <a:pt x="1" y="596"/>
                  </a:lnTo>
                  <a:cubicBezTo>
                    <a:pt x="0" y="895"/>
                    <a:pt x="197" y="1194"/>
                    <a:pt x="591" y="1421"/>
                  </a:cubicBezTo>
                  <a:lnTo>
                    <a:pt x="592" y="825"/>
                  </a:lnTo>
                  <a:cubicBezTo>
                    <a:pt x="200" y="599"/>
                    <a:pt x="2" y="301"/>
                    <a:pt x="2" y="3"/>
                  </a:cubicBez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7" name="Google Shape;337;p32"/>
            <p:cNvSpPr/>
            <p:nvPr/>
          </p:nvSpPr>
          <p:spPr>
            <a:xfrm>
              <a:off x="5937848" y="3205355"/>
              <a:ext cx="571236" cy="341644"/>
            </a:xfrm>
            <a:custGeom>
              <a:avLst/>
              <a:gdLst/>
              <a:ahLst/>
              <a:cxnLst/>
              <a:rect l="l" t="t" r="r" b="b"/>
              <a:pathLst>
                <a:path w="28727" h="17181" extrusionOk="0">
                  <a:moveTo>
                    <a:pt x="2" y="1"/>
                  </a:moveTo>
                  <a:lnTo>
                    <a:pt x="1" y="596"/>
                  </a:lnTo>
                  <a:lnTo>
                    <a:pt x="28725" y="17180"/>
                  </a:lnTo>
                  <a:lnTo>
                    <a:pt x="28727" y="16585"/>
                  </a:lnTo>
                  <a:lnTo>
                    <a:pt x="2"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8" name="Google Shape;338;p32"/>
            <p:cNvSpPr/>
            <p:nvPr/>
          </p:nvSpPr>
          <p:spPr>
            <a:xfrm>
              <a:off x="5937848" y="3189865"/>
              <a:ext cx="26686" cy="27342"/>
            </a:xfrm>
            <a:custGeom>
              <a:avLst/>
              <a:gdLst/>
              <a:ahLst/>
              <a:cxnLst/>
              <a:rect l="l" t="t" r="r" b="b"/>
              <a:pathLst>
                <a:path w="1342" h="1375" extrusionOk="0">
                  <a:moveTo>
                    <a:pt x="1341" y="1"/>
                  </a:moveTo>
                  <a:lnTo>
                    <a:pt x="2" y="780"/>
                  </a:lnTo>
                  <a:lnTo>
                    <a:pt x="1" y="1375"/>
                  </a:lnTo>
                  <a:lnTo>
                    <a:pt x="1339" y="597"/>
                  </a:lnTo>
                  <a:lnTo>
                    <a:pt x="1341" y="1"/>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9" name="Google Shape;339;p32"/>
            <p:cNvSpPr/>
            <p:nvPr/>
          </p:nvSpPr>
          <p:spPr>
            <a:xfrm>
              <a:off x="5879545" y="3223769"/>
              <a:ext cx="26686" cy="27322"/>
            </a:xfrm>
            <a:custGeom>
              <a:avLst/>
              <a:gdLst/>
              <a:ahLst/>
              <a:cxnLst/>
              <a:rect l="l" t="t" r="r" b="b"/>
              <a:pathLst>
                <a:path w="1342" h="1374" extrusionOk="0">
                  <a:moveTo>
                    <a:pt x="1341" y="0"/>
                  </a:moveTo>
                  <a:lnTo>
                    <a:pt x="2" y="778"/>
                  </a:lnTo>
                  <a:lnTo>
                    <a:pt x="1" y="1373"/>
                  </a:lnTo>
                  <a:lnTo>
                    <a:pt x="1339" y="596"/>
                  </a:lnTo>
                  <a:lnTo>
                    <a:pt x="1341" y="0"/>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0" name="Google Shape;340;p32"/>
            <p:cNvSpPr/>
            <p:nvPr/>
          </p:nvSpPr>
          <p:spPr>
            <a:xfrm>
              <a:off x="5652955" y="3180698"/>
              <a:ext cx="119529" cy="80852"/>
            </a:xfrm>
            <a:custGeom>
              <a:avLst/>
              <a:gdLst/>
              <a:ahLst/>
              <a:cxnLst/>
              <a:rect l="l" t="t" r="r" b="b"/>
              <a:pathLst>
                <a:path w="6011" h="4066" extrusionOk="0">
                  <a:moveTo>
                    <a:pt x="2" y="0"/>
                  </a:moveTo>
                  <a:lnTo>
                    <a:pt x="0" y="595"/>
                  </a:lnTo>
                  <a:lnTo>
                    <a:pt x="6010" y="4065"/>
                  </a:lnTo>
                  <a:lnTo>
                    <a:pt x="6011" y="3470"/>
                  </a:lnTo>
                  <a:lnTo>
                    <a:pt x="2" y="0"/>
                  </a:lnTo>
                  <a:close/>
                </a:path>
              </a:pathLst>
            </a:custGeom>
            <a:solidFill>
              <a:srgbClr val="76B8A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1" name="Google Shape;341;p32"/>
            <p:cNvSpPr/>
            <p:nvPr/>
          </p:nvSpPr>
          <p:spPr>
            <a:xfrm>
              <a:off x="5772444" y="3249679"/>
              <a:ext cx="31597" cy="15649"/>
            </a:xfrm>
            <a:custGeom>
              <a:avLst/>
              <a:gdLst/>
              <a:ahLst/>
              <a:cxnLst/>
              <a:rect l="l" t="t" r="r" b="b"/>
              <a:pathLst>
                <a:path w="1589" h="787" extrusionOk="0">
                  <a:moveTo>
                    <a:pt x="2" y="1"/>
                  </a:moveTo>
                  <a:lnTo>
                    <a:pt x="1" y="596"/>
                  </a:lnTo>
                  <a:cubicBezTo>
                    <a:pt x="221" y="723"/>
                    <a:pt x="508" y="787"/>
                    <a:pt x="796" y="787"/>
                  </a:cubicBezTo>
                  <a:cubicBezTo>
                    <a:pt x="1083" y="787"/>
                    <a:pt x="1370" y="723"/>
                    <a:pt x="1588" y="596"/>
                  </a:cubicBezTo>
                  <a:lnTo>
                    <a:pt x="1589" y="1"/>
                  </a:lnTo>
                  <a:lnTo>
                    <a:pt x="1589" y="1"/>
                  </a:lnTo>
                  <a:cubicBezTo>
                    <a:pt x="1371" y="127"/>
                    <a:pt x="1084" y="191"/>
                    <a:pt x="797" y="191"/>
                  </a:cubicBezTo>
                  <a:cubicBezTo>
                    <a:pt x="509" y="191"/>
                    <a:pt x="222" y="127"/>
                    <a:pt x="2" y="1"/>
                  </a:cubicBezTo>
                  <a:close/>
                </a:path>
              </a:pathLst>
            </a:custGeom>
            <a:solidFill>
              <a:srgbClr val="76B8A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2" name="Google Shape;342;p32"/>
            <p:cNvSpPr/>
            <p:nvPr/>
          </p:nvSpPr>
          <p:spPr>
            <a:xfrm>
              <a:off x="5804002" y="3184734"/>
              <a:ext cx="111813" cy="76816"/>
            </a:xfrm>
            <a:custGeom>
              <a:avLst/>
              <a:gdLst/>
              <a:ahLst/>
              <a:cxnLst/>
              <a:rect l="l" t="t" r="r" b="b"/>
              <a:pathLst>
                <a:path w="5623" h="3863" extrusionOk="0">
                  <a:moveTo>
                    <a:pt x="5623" y="0"/>
                  </a:moveTo>
                  <a:lnTo>
                    <a:pt x="2" y="3267"/>
                  </a:lnTo>
                  <a:lnTo>
                    <a:pt x="1" y="3862"/>
                  </a:lnTo>
                  <a:lnTo>
                    <a:pt x="5622" y="596"/>
                  </a:lnTo>
                  <a:lnTo>
                    <a:pt x="5623" y="0"/>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3" name="Google Shape;343;p32"/>
            <p:cNvSpPr/>
            <p:nvPr/>
          </p:nvSpPr>
          <p:spPr>
            <a:xfrm>
              <a:off x="5821242" y="3273103"/>
              <a:ext cx="367097" cy="223786"/>
            </a:xfrm>
            <a:custGeom>
              <a:avLst/>
              <a:gdLst/>
              <a:ahLst/>
              <a:cxnLst/>
              <a:rect l="l" t="t" r="r" b="b"/>
              <a:pathLst>
                <a:path w="18461" h="11254" extrusionOk="0">
                  <a:moveTo>
                    <a:pt x="3" y="0"/>
                  </a:moveTo>
                  <a:lnTo>
                    <a:pt x="1" y="597"/>
                  </a:lnTo>
                  <a:lnTo>
                    <a:pt x="18459" y="11254"/>
                  </a:lnTo>
                  <a:lnTo>
                    <a:pt x="18461" y="10657"/>
                  </a:lnTo>
                  <a:lnTo>
                    <a:pt x="3"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4" name="Google Shape;344;p32"/>
            <p:cNvSpPr/>
            <p:nvPr/>
          </p:nvSpPr>
          <p:spPr>
            <a:xfrm>
              <a:off x="5821242" y="3257633"/>
              <a:ext cx="26706" cy="27342"/>
            </a:xfrm>
            <a:custGeom>
              <a:avLst/>
              <a:gdLst/>
              <a:ahLst/>
              <a:cxnLst/>
              <a:rect l="l" t="t" r="r" b="b"/>
              <a:pathLst>
                <a:path w="1343" h="1375" extrusionOk="0">
                  <a:moveTo>
                    <a:pt x="1342" y="1"/>
                  </a:moveTo>
                  <a:lnTo>
                    <a:pt x="3" y="778"/>
                  </a:lnTo>
                  <a:lnTo>
                    <a:pt x="1" y="1375"/>
                  </a:lnTo>
                  <a:lnTo>
                    <a:pt x="1340" y="596"/>
                  </a:lnTo>
                  <a:lnTo>
                    <a:pt x="1342" y="1"/>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5" name="Google Shape;345;p32"/>
            <p:cNvSpPr/>
            <p:nvPr/>
          </p:nvSpPr>
          <p:spPr>
            <a:xfrm>
              <a:off x="5847888" y="3257633"/>
              <a:ext cx="367097" cy="223766"/>
            </a:xfrm>
            <a:custGeom>
              <a:avLst/>
              <a:gdLst/>
              <a:ahLst/>
              <a:cxnLst/>
              <a:rect l="l" t="t" r="r" b="b"/>
              <a:pathLst>
                <a:path w="18461" h="11253" extrusionOk="0">
                  <a:moveTo>
                    <a:pt x="2" y="1"/>
                  </a:moveTo>
                  <a:lnTo>
                    <a:pt x="0" y="596"/>
                  </a:lnTo>
                  <a:lnTo>
                    <a:pt x="18459" y="11253"/>
                  </a:lnTo>
                  <a:lnTo>
                    <a:pt x="18460" y="10658"/>
                  </a:lnTo>
                  <a:lnTo>
                    <a:pt x="2" y="1"/>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6" name="Google Shape;346;p32"/>
            <p:cNvSpPr/>
            <p:nvPr/>
          </p:nvSpPr>
          <p:spPr>
            <a:xfrm>
              <a:off x="5900424" y="2982683"/>
              <a:ext cx="825526" cy="488455"/>
            </a:xfrm>
            <a:custGeom>
              <a:avLst/>
              <a:gdLst/>
              <a:ahLst/>
              <a:cxnLst/>
              <a:rect l="l" t="t" r="r" b="b"/>
              <a:pathLst>
                <a:path w="41515" h="24564" extrusionOk="0">
                  <a:moveTo>
                    <a:pt x="1" y="1"/>
                  </a:moveTo>
                  <a:lnTo>
                    <a:pt x="0" y="596"/>
                  </a:lnTo>
                  <a:lnTo>
                    <a:pt x="41514" y="24564"/>
                  </a:lnTo>
                  <a:lnTo>
                    <a:pt x="41515" y="23968"/>
                  </a:lnTo>
                  <a:lnTo>
                    <a:pt x="1" y="1"/>
                  </a:ln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7" name="Google Shape;347;p32"/>
            <p:cNvSpPr/>
            <p:nvPr/>
          </p:nvSpPr>
          <p:spPr>
            <a:xfrm>
              <a:off x="6188279" y="3469547"/>
              <a:ext cx="26706" cy="27342"/>
            </a:xfrm>
            <a:custGeom>
              <a:avLst/>
              <a:gdLst/>
              <a:ahLst/>
              <a:cxnLst/>
              <a:rect l="l" t="t" r="r" b="b"/>
              <a:pathLst>
                <a:path w="1343" h="1375" extrusionOk="0">
                  <a:moveTo>
                    <a:pt x="1342" y="1"/>
                  </a:moveTo>
                  <a:lnTo>
                    <a:pt x="3" y="778"/>
                  </a:lnTo>
                  <a:lnTo>
                    <a:pt x="1" y="1375"/>
                  </a:lnTo>
                  <a:lnTo>
                    <a:pt x="1341" y="596"/>
                  </a:lnTo>
                  <a:lnTo>
                    <a:pt x="1342"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8" name="Google Shape;348;p32"/>
            <p:cNvSpPr/>
            <p:nvPr/>
          </p:nvSpPr>
          <p:spPr>
            <a:xfrm>
              <a:off x="5805453" y="3037864"/>
              <a:ext cx="825546" cy="488455"/>
            </a:xfrm>
            <a:custGeom>
              <a:avLst/>
              <a:gdLst/>
              <a:ahLst/>
              <a:cxnLst/>
              <a:rect l="l" t="t" r="r" b="b"/>
              <a:pathLst>
                <a:path w="41516" h="24564" extrusionOk="0">
                  <a:moveTo>
                    <a:pt x="3" y="0"/>
                  </a:moveTo>
                  <a:lnTo>
                    <a:pt x="1" y="595"/>
                  </a:lnTo>
                  <a:lnTo>
                    <a:pt x="41514" y="24563"/>
                  </a:lnTo>
                  <a:lnTo>
                    <a:pt x="41515" y="23968"/>
                  </a:lnTo>
                  <a:lnTo>
                    <a:pt x="3" y="0"/>
                  </a:ln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9" name="Google Shape;349;p32"/>
            <p:cNvSpPr/>
            <p:nvPr/>
          </p:nvSpPr>
          <p:spPr>
            <a:xfrm>
              <a:off x="5964474" y="3189865"/>
              <a:ext cx="571236" cy="341664"/>
            </a:xfrm>
            <a:custGeom>
              <a:avLst/>
              <a:gdLst/>
              <a:ahLst/>
              <a:cxnLst/>
              <a:rect l="l" t="t" r="r" b="b"/>
              <a:pathLst>
                <a:path w="28727" h="17182" extrusionOk="0">
                  <a:moveTo>
                    <a:pt x="2" y="1"/>
                  </a:moveTo>
                  <a:lnTo>
                    <a:pt x="0" y="597"/>
                  </a:lnTo>
                  <a:lnTo>
                    <a:pt x="28725" y="17181"/>
                  </a:lnTo>
                  <a:lnTo>
                    <a:pt x="28726" y="16585"/>
                  </a:lnTo>
                  <a:lnTo>
                    <a:pt x="2" y="1"/>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50" name="Google Shape;350;p32"/>
            <p:cNvSpPr/>
            <p:nvPr/>
          </p:nvSpPr>
          <p:spPr>
            <a:xfrm>
              <a:off x="6630939" y="3514467"/>
              <a:ext cx="8849" cy="19467"/>
            </a:xfrm>
            <a:custGeom>
              <a:avLst/>
              <a:gdLst/>
              <a:ahLst/>
              <a:cxnLst/>
              <a:rect l="l" t="t" r="r" b="b"/>
              <a:pathLst>
                <a:path w="445" h="979" extrusionOk="0">
                  <a:moveTo>
                    <a:pt x="2" y="0"/>
                  </a:moveTo>
                  <a:lnTo>
                    <a:pt x="1" y="595"/>
                  </a:lnTo>
                  <a:cubicBezTo>
                    <a:pt x="197" y="708"/>
                    <a:pt x="344" y="840"/>
                    <a:pt x="443" y="979"/>
                  </a:cubicBezTo>
                  <a:cubicBezTo>
                    <a:pt x="443" y="781"/>
                    <a:pt x="444" y="582"/>
                    <a:pt x="444" y="384"/>
                  </a:cubicBezTo>
                  <a:cubicBezTo>
                    <a:pt x="346" y="245"/>
                    <a:pt x="199" y="113"/>
                    <a:pt x="2" y="0"/>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51" name="Google Shape;351;p32"/>
            <p:cNvSpPr/>
            <p:nvPr/>
          </p:nvSpPr>
          <p:spPr>
            <a:xfrm>
              <a:off x="6639748" y="3522083"/>
              <a:ext cx="338" cy="12289"/>
            </a:xfrm>
            <a:custGeom>
              <a:avLst/>
              <a:gdLst/>
              <a:ahLst/>
              <a:cxnLst/>
              <a:rect l="l" t="t" r="r" b="b"/>
              <a:pathLst>
                <a:path w="17" h="618" extrusionOk="0">
                  <a:moveTo>
                    <a:pt x="1" y="1"/>
                  </a:moveTo>
                  <a:cubicBezTo>
                    <a:pt x="1" y="199"/>
                    <a:pt x="0" y="397"/>
                    <a:pt x="0" y="596"/>
                  </a:cubicBezTo>
                  <a:cubicBezTo>
                    <a:pt x="4" y="604"/>
                    <a:pt x="10" y="610"/>
                    <a:pt x="14" y="618"/>
                  </a:cubicBezTo>
                  <a:cubicBezTo>
                    <a:pt x="14" y="419"/>
                    <a:pt x="15" y="220"/>
                    <a:pt x="16" y="22"/>
                  </a:cubicBezTo>
                  <a:cubicBezTo>
                    <a:pt x="11" y="15"/>
                    <a:pt x="7" y="7"/>
                    <a:pt x="1"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52" name="Google Shape;352;p32"/>
            <p:cNvSpPr/>
            <p:nvPr/>
          </p:nvSpPr>
          <p:spPr>
            <a:xfrm>
              <a:off x="6640007" y="3522521"/>
              <a:ext cx="2744" cy="20104"/>
            </a:xfrm>
            <a:custGeom>
              <a:avLst/>
              <a:gdLst/>
              <a:ahLst/>
              <a:cxnLst/>
              <a:rect l="l" t="t" r="r" b="b"/>
              <a:pathLst>
                <a:path w="138" h="1011" extrusionOk="0">
                  <a:moveTo>
                    <a:pt x="2" y="0"/>
                  </a:moveTo>
                  <a:lnTo>
                    <a:pt x="1" y="565"/>
                  </a:lnTo>
                  <a:lnTo>
                    <a:pt x="1" y="580"/>
                  </a:lnTo>
                  <a:cubicBezTo>
                    <a:pt x="0" y="585"/>
                    <a:pt x="0" y="590"/>
                    <a:pt x="1" y="596"/>
                  </a:cubicBezTo>
                  <a:cubicBezTo>
                    <a:pt x="90" y="729"/>
                    <a:pt x="135" y="869"/>
                    <a:pt x="135" y="1011"/>
                  </a:cubicBezTo>
                  <a:lnTo>
                    <a:pt x="137" y="414"/>
                  </a:lnTo>
                  <a:cubicBezTo>
                    <a:pt x="136" y="274"/>
                    <a:pt x="91" y="133"/>
                    <a:pt x="2" y="0"/>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53" name="Google Shape;353;p32"/>
            <p:cNvSpPr/>
            <p:nvPr/>
          </p:nvSpPr>
          <p:spPr>
            <a:xfrm>
              <a:off x="6509024" y="3519637"/>
              <a:ext cx="26686" cy="27362"/>
            </a:xfrm>
            <a:custGeom>
              <a:avLst/>
              <a:gdLst/>
              <a:ahLst/>
              <a:cxnLst/>
              <a:rect l="l" t="t" r="r" b="b"/>
              <a:pathLst>
                <a:path w="1342" h="1376" extrusionOk="0">
                  <a:moveTo>
                    <a:pt x="1341" y="1"/>
                  </a:moveTo>
                  <a:lnTo>
                    <a:pt x="3" y="780"/>
                  </a:lnTo>
                  <a:lnTo>
                    <a:pt x="1" y="1375"/>
                  </a:lnTo>
                  <a:lnTo>
                    <a:pt x="1" y="1375"/>
                  </a:lnTo>
                  <a:lnTo>
                    <a:pt x="1340" y="597"/>
                  </a:lnTo>
                  <a:lnTo>
                    <a:pt x="1341"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54" name="Google Shape;354;p32"/>
            <p:cNvSpPr/>
            <p:nvPr/>
          </p:nvSpPr>
          <p:spPr>
            <a:xfrm>
              <a:off x="5937867" y="3189865"/>
              <a:ext cx="597843" cy="345283"/>
            </a:xfrm>
            <a:custGeom>
              <a:avLst/>
              <a:gdLst/>
              <a:ahLst/>
              <a:cxnLst/>
              <a:rect l="l" t="t" r="r" b="b"/>
              <a:pathLst>
                <a:path w="30065" h="17364" extrusionOk="0">
                  <a:moveTo>
                    <a:pt x="1340" y="1"/>
                  </a:moveTo>
                  <a:lnTo>
                    <a:pt x="1" y="780"/>
                  </a:lnTo>
                  <a:lnTo>
                    <a:pt x="28726" y="17364"/>
                  </a:lnTo>
                  <a:lnTo>
                    <a:pt x="30064" y="16585"/>
                  </a:lnTo>
                  <a:lnTo>
                    <a:pt x="1340"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55" name="Google Shape;355;p32"/>
            <p:cNvSpPr/>
            <p:nvPr/>
          </p:nvSpPr>
          <p:spPr>
            <a:xfrm>
              <a:off x="6631118" y="3530853"/>
              <a:ext cx="11633" cy="28058"/>
            </a:xfrm>
            <a:custGeom>
              <a:avLst/>
              <a:gdLst/>
              <a:ahLst/>
              <a:cxnLst/>
              <a:rect l="l" t="t" r="r" b="b"/>
              <a:pathLst>
                <a:path w="585" h="1411" extrusionOk="0">
                  <a:moveTo>
                    <a:pt x="584" y="1"/>
                  </a:moveTo>
                  <a:lnTo>
                    <a:pt x="584" y="1"/>
                  </a:lnTo>
                  <a:cubicBezTo>
                    <a:pt x="583" y="295"/>
                    <a:pt x="388" y="590"/>
                    <a:pt x="2" y="815"/>
                  </a:cubicBezTo>
                  <a:lnTo>
                    <a:pt x="1" y="1411"/>
                  </a:lnTo>
                  <a:cubicBezTo>
                    <a:pt x="387" y="1185"/>
                    <a:pt x="581" y="891"/>
                    <a:pt x="582" y="596"/>
                  </a:cubicBezTo>
                  <a:lnTo>
                    <a:pt x="584" y="1"/>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56" name="Google Shape;356;p32"/>
            <p:cNvSpPr/>
            <p:nvPr/>
          </p:nvSpPr>
          <p:spPr>
            <a:xfrm>
              <a:off x="5906171" y="3223769"/>
              <a:ext cx="571236" cy="341624"/>
            </a:xfrm>
            <a:custGeom>
              <a:avLst/>
              <a:gdLst/>
              <a:ahLst/>
              <a:cxnLst/>
              <a:rect l="l" t="t" r="r" b="b"/>
              <a:pathLst>
                <a:path w="28727" h="17180" extrusionOk="0">
                  <a:moveTo>
                    <a:pt x="2" y="0"/>
                  </a:moveTo>
                  <a:lnTo>
                    <a:pt x="0" y="596"/>
                  </a:lnTo>
                  <a:lnTo>
                    <a:pt x="28725" y="17180"/>
                  </a:lnTo>
                  <a:lnTo>
                    <a:pt x="28726" y="16584"/>
                  </a:lnTo>
                  <a:lnTo>
                    <a:pt x="2" y="0"/>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57" name="Google Shape;357;p32"/>
            <p:cNvSpPr/>
            <p:nvPr/>
          </p:nvSpPr>
          <p:spPr>
            <a:xfrm>
              <a:off x="6450721" y="3553541"/>
              <a:ext cx="26686" cy="27342"/>
            </a:xfrm>
            <a:custGeom>
              <a:avLst/>
              <a:gdLst/>
              <a:ahLst/>
              <a:cxnLst/>
              <a:rect l="l" t="t" r="r" b="b"/>
              <a:pathLst>
                <a:path w="1342" h="1375" extrusionOk="0">
                  <a:moveTo>
                    <a:pt x="1341" y="0"/>
                  </a:moveTo>
                  <a:lnTo>
                    <a:pt x="3" y="778"/>
                  </a:lnTo>
                  <a:lnTo>
                    <a:pt x="1" y="1375"/>
                  </a:lnTo>
                  <a:lnTo>
                    <a:pt x="1340" y="596"/>
                  </a:lnTo>
                  <a:lnTo>
                    <a:pt x="1341"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58" name="Google Shape;358;p32"/>
            <p:cNvSpPr/>
            <p:nvPr/>
          </p:nvSpPr>
          <p:spPr>
            <a:xfrm>
              <a:off x="5879545" y="3239239"/>
              <a:ext cx="571236" cy="341644"/>
            </a:xfrm>
            <a:custGeom>
              <a:avLst/>
              <a:gdLst/>
              <a:ahLst/>
              <a:cxnLst/>
              <a:rect l="l" t="t" r="r" b="b"/>
              <a:pathLst>
                <a:path w="28727" h="17181" extrusionOk="0">
                  <a:moveTo>
                    <a:pt x="2" y="0"/>
                  </a:moveTo>
                  <a:lnTo>
                    <a:pt x="1" y="596"/>
                  </a:lnTo>
                  <a:lnTo>
                    <a:pt x="28725" y="17181"/>
                  </a:lnTo>
                  <a:lnTo>
                    <a:pt x="28727" y="16584"/>
                  </a:lnTo>
                  <a:lnTo>
                    <a:pt x="2"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59" name="Google Shape;359;p32"/>
            <p:cNvSpPr/>
            <p:nvPr/>
          </p:nvSpPr>
          <p:spPr>
            <a:xfrm>
              <a:off x="5879565" y="3223769"/>
              <a:ext cx="597843" cy="345263"/>
            </a:xfrm>
            <a:custGeom>
              <a:avLst/>
              <a:gdLst/>
              <a:ahLst/>
              <a:cxnLst/>
              <a:rect l="l" t="t" r="r" b="b"/>
              <a:pathLst>
                <a:path w="30065" h="17363" extrusionOk="0">
                  <a:moveTo>
                    <a:pt x="1340" y="0"/>
                  </a:moveTo>
                  <a:lnTo>
                    <a:pt x="1" y="778"/>
                  </a:lnTo>
                  <a:lnTo>
                    <a:pt x="28726" y="17362"/>
                  </a:lnTo>
                  <a:lnTo>
                    <a:pt x="30064" y="16584"/>
                  </a:lnTo>
                  <a:lnTo>
                    <a:pt x="1340"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60" name="Google Shape;360;p32"/>
            <p:cNvSpPr/>
            <p:nvPr/>
          </p:nvSpPr>
          <p:spPr>
            <a:xfrm>
              <a:off x="5534480" y="3031123"/>
              <a:ext cx="1112188" cy="638487"/>
            </a:xfrm>
            <a:custGeom>
              <a:avLst/>
              <a:gdLst/>
              <a:ahLst/>
              <a:cxnLst/>
              <a:rect l="l" t="t" r="r" b="b"/>
              <a:pathLst>
                <a:path w="55931" h="32109" extrusionOk="0">
                  <a:moveTo>
                    <a:pt x="12368" y="3146"/>
                  </a:moveTo>
                  <a:cubicBezTo>
                    <a:pt x="12583" y="3146"/>
                    <a:pt x="12799" y="3182"/>
                    <a:pt x="12986" y="3254"/>
                  </a:cubicBezTo>
                  <a:cubicBezTo>
                    <a:pt x="13046" y="3277"/>
                    <a:pt x="13106" y="3305"/>
                    <a:pt x="13163" y="3337"/>
                  </a:cubicBezTo>
                  <a:lnTo>
                    <a:pt x="19171" y="6806"/>
                  </a:lnTo>
                  <a:cubicBezTo>
                    <a:pt x="19222" y="6836"/>
                    <a:pt x="19271" y="6869"/>
                    <a:pt x="19316" y="6908"/>
                  </a:cubicBezTo>
                  <a:cubicBezTo>
                    <a:pt x="19404" y="6984"/>
                    <a:pt x="19459" y="7069"/>
                    <a:pt x="19485" y="7157"/>
                  </a:cubicBezTo>
                  <a:cubicBezTo>
                    <a:pt x="19503" y="7212"/>
                    <a:pt x="19507" y="7271"/>
                    <a:pt x="19498" y="7328"/>
                  </a:cubicBezTo>
                  <a:cubicBezTo>
                    <a:pt x="19491" y="7370"/>
                    <a:pt x="19477" y="7411"/>
                    <a:pt x="19457" y="7450"/>
                  </a:cubicBezTo>
                  <a:cubicBezTo>
                    <a:pt x="19406" y="7550"/>
                    <a:pt x="19312" y="7645"/>
                    <a:pt x="19177" y="7724"/>
                  </a:cubicBezTo>
                  <a:lnTo>
                    <a:pt x="19175" y="8321"/>
                  </a:lnTo>
                  <a:lnTo>
                    <a:pt x="13554" y="11587"/>
                  </a:lnTo>
                  <a:lnTo>
                    <a:pt x="13555" y="10991"/>
                  </a:lnTo>
                  <a:lnTo>
                    <a:pt x="13555" y="10991"/>
                  </a:lnTo>
                  <a:cubicBezTo>
                    <a:pt x="13499" y="11023"/>
                    <a:pt x="13441" y="11052"/>
                    <a:pt x="13380" y="11074"/>
                  </a:cubicBezTo>
                  <a:lnTo>
                    <a:pt x="13381" y="11074"/>
                  </a:lnTo>
                  <a:cubicBezTo>
                    <a:pt x="13194" y="11146"/>
                    <a:pt x="12979" y="11182"/>
                    <a:pt x="12764" y="11182"/>
                  </a:cubicBezTo>
                  <a:cubicBezTo>
                    <a:pt x="12622" y="11182"/>
                    <a:pt x="12480" y="11166"/>
                    <a:pt x="12341" y="11134"/>
                  </a:cubicBezTo>
                  <a:cubicBezTo>
                    <a:pt x="12211" y="11105"/>
                    <a:pt x="12086" y="11057"/>
                    <a:pt x="11970" y="10992"/>
                  </a:cubicBezTo>
                  <a:lnTo>
                    <a:pt x="5960" y="7522"/>
                  </a:lnTo>
                  <a:cubicBezTo>
                    <a:pt x="5822" y="7443"/>
                    <a:pt x="5728" y="7348"/>
                    <a:pt x="5676" y="7247"/>
                  </a:cubicBezTo>
                  <a:cubicBezTo>
                    <a:pt x="5656" y="7209"/>
                    <a:pt x="5642" y="7168"/>
                    <a:pt x="5634" y="7126"/>
                  </a:cubicBezTo>
                  <a:cubicBezTo>
                    <a:pt x="5603" y="6939"/>
                    <a:pt x="5709" y="6746"/>
                    <a:pt x="5955" y="6603"/>
                  </a:cubicBezTo>
                  <a:lnTo>
                    <a:pt x="11576" y="3337"/>
                  </a:lnTo>
                  <a:cubicBezTo>
                    <a:pt x="11632" y="3305"/>
                    <a:pt x="11691" y="3277"/>
                    <a:pt x="11752" y="3254"/>
                  </a:cubicBezTo>
                  <a:cubicBezTo>
                    <a:pt x="11937" y="3182"/>
                    <a:pt x="12152" y="3146"/>
                    <a:pt x="12368" y="3146"/>
                  </a:cubicBezTo>
                  <a:close/>
                  <a:moveTo>
                    <a:pt x="15763" y="11392"/>
                  </a:moveTo>
                  <a:lnTo>
                    <a:pt x="34221" y="22049"/>
                  </a:lnTo>
                  <a:lnTo>
                    <a:pt x="32882" y="22828"/>
                  </a:lnTo>
                  <a:lnTo>
                    <a:pt x="32881" y="22826"/>
                  </a:lnTo>
                  <a:lnTo>
                    <a:pt x="14423" y="12171"/>
                  </a:lnTo>
                  <a:lnTo>
                    <a:pt x="15763" y="11392"/>
                  </a:lnTo>
                  <a:close/>
                  <a:moveTo>
                    <a:pt x="21626" y="7984"/>
                  </a:moveTo>
                  <a:lnTo>
                    <a:pt x="50350" y="24569"/>
                  </a:lnTo>
                  <a:lnTo>
                    <a:pt x="49012" y="25347"/>
                  </a:lnTo>
                  <a:lnTo>
                    <a:pt x="20287" y="8763"/>
                  </a:lnTo>
                  <a:lnTo>
                    <a:pt x="21626" y="7984"/>
                  </a:lnTo>
                  <a:close/>
                  <a:moveTo>
                    <a:pt x="18694" y="9688"/>
                  </a:moveTo>
                  <a:lnTo>
                    <a:pt x="47418" y="26272"/>
                  </a:lnTo>
                  <a:lnTo>
                    <a:pt x="46080" y="27050"/>
                  </a:lnTo>
                  <a:lnTo>
                    <a:pt x="46080" y="27051"/>
                  </a:lnTo>
                  <a:lnTo>
                    <a:pt x="17355" y="10466"/>
                  </a:lnTo>
                  <a:lnTo>
                    <a:pt x="18694" y="9688"/>
                  </a:lnTo>
                  <a:close/>
                  <a:moveTo>
                    <a:pt x="12213" y="0"/>
                  </a:moveTo>
                  <a:cubicBezTo>
                    <a:pt x="11701" y="0"/>
                    <a:pt x="11190" y="113"/>
                    <a:pt x="10801" y="339"/>
                  </a:cubicBezTo>
                  <a:lnTo>
                    <a:pt x="780" y="6163"/>
                  </a:lnTo>
                  <a:cubicBezTo>
                    <a:pt x="1" y="6616"/>
                    <a:pt x="5" y="7349"/>
                    <a:pt x="787" y="7802"/>
                  </a:cubicBezTo>
                  <a:lnTo>
                    <a:pt x="42300" y="31769"/>
                  </a:lnTo>
                  <a:cubicBezTo>
                    <a:pt x="42692" y="31996"/>
                    <a:pt x="43205" y="32109"/>
                    <a:pt x="43716" y="32109"/>
                  </a:cubicBezTo>
                  <a:cubicBezTo>
                    <a:pt x="44229" y="32109"/>
                    <a:pt x="44740" y="31995"/>
                    <a:pt x="45129" y="31769"/>
                  </a:cubicBezTo>
                  <a:lnTo>
                    <a:pt x="55151" y="25945"/>
                  </a:lnTo>
                  <a:cubicBezTo>
                    <a:pt x="55931" y="25493"/>
                    <a:pt x="55926" y="24760"/>
                    <a:pt x="55143" y="24307"/>
                  </a:cubicBezTo>
                  <a:lnTo>
                    <a:pt x="13630" y="339"/>
                  </a:lnTo>
                  <a:cubicBezTo>
                    <a:pt x="13238" y="113"/>
                    <a:pt x="12725" y="0"/>
                    <a:pt x="12213"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61" name="Google Shape;361;p32"/>
            <p:cNvSpPr/>
            <p:nvPr/>
          </p:nvSpPr>
          <p:spPr>
            <a:xfrm>
              <a:off x="5549931" y="3037884"/>
              <a:ext cx="199347" cy="127662"/>
            </a:xfrm>
            <a:custGeom>
              <a:avLst/>
              <a:gdLst/>
              <a:ahLst/>
              <a:cxnLst/>
              <a:rect l="l" t="t" r="r" b="b"/>
              <a:pathLst>
                <a:path w="10025" h="6420" extrusionOk="0">
                  <a:moveTo>
                    <a:pt x="10024" y="0"/>
                  </a:moveTo>
                  <a:lnTo>
                    <a:pt x="3" y="5823"/>
                  </a:lnTo>
                  <a:lnTo>
                    <a:pt x="0" y="6419"/>
                  </a:lnTo>
                  <a:lnTo>
                    <a:pt x="10022" y="596"/>
                  </a:lnTo>
                  <a:lnTo>
                    <a:pt x="10024" y="0"/>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62" name="Google Shape;362;p32"/>
            <p:cNvSpPr/>
            <p:nvPr/>
          </p:nvSpPr>
          <p:spPr>
            <a:xfrm>
              <a:off x="7070080" y="3259263"/>
              <a:ext cx="56275" cy="18612"/>
            </a:xfrm>
            <a:custGeom>
              <a:avLst/>
              <a:gdLst/>
              <a:ahLst/>
              <a:cxnLst/>
              <a:rect l="l" t="t" r="r" b="b"/>
              <a:pathLst>
                <a:path w="2830" h="936" extrusionOk="0">
                  <a:moveTo>
                    <a:pt x="2" y="0"/>
                  </a:moveTo>
                  <a:lnTo>
                    <a:pt x="0" y="597"/>
                  </a:lnTo>
                  <a:cubicBezTo>
                    <a:pt x="392" y="822"/>
                    <a:pt x="905" y="935"/>
                    <a:pt x="1416" y="935"/>
                  </a:cubicBezTo>
                  <a:cubicBezTo>
                    <a:pt x="1928" y="935"/>
                    <a:pt x="2439" y="822"/>
                    <a:pt x="2828" y="597"/>
                  </a:cubicBezTo>
                  <a:lnTo>
                    <a:pt x="2830" y="0"/>
                  </a:lnTo>
                  <a:lnTo>
                    <a:pt x="2830" y="0"/>
                  </a:lnTo>
                  <a:cubicBezTo>
                    <a:pt x="2441" y="227"/>
                    <a:pt x="1930" y="340"/>
                    <a:pt x="1419" y="340"/>
                  </a:cubicBezTo>
                  <a:cubicBezTo>
                    <a:pt x="907" y="340"/>
                    <a:pt x="394" y="227"/>
                    <a:pt x="2" y="0"/>
                  </a:cubicBez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63" name="Google Shape;363;p32"/>
            <p:cNvSpPr/>
            <p:nvPr/>
          </p:nvSpPr>
          <p:spPr>
            <a:xfrm>
              <a:off x="6993005" y="3327171"/>
              <a:ext cx="60" cy="11971"/>
            </a:xfrm>
            <a:custGeom>
              <a:avLst/>
              <a:gdLst/>
              <a:ahLst/>
              <a:cxnLst/>
              <a:rect l="l" t="t" r="r" b="b"/>
              <a:pathLst>
                <a:path w="3" h="602" extrusionOk="0">
                  <a:moveTo>
                    <a:pt x="2" y="1"/>
                  </a:moveTo>
                  <a:lnTo>
                    <a:pt x="2" y="15"/>
                  </a:lnTo>
                  <a:lnTo>
                    <a:pt x="2" y="15"/>
                  </a:lnTo>
                  <a:cubicBezTo>
                    <a:pt x="2" y="12"/>
                    <a:pt x="2" y="9"/>
                    <a:pt x="2" y="6"/>
                  </a:cubicBezTo>
                  <a:lnTo>
                    <a:pt x="2" y="1"/>
                  </a:lnTo>
                  <a:close/>
                  <a:moveTo>
                    <a:pt x="2" y="15"/>
                  </a:moveTo>
                  <a:lnTo>
                    <a:pt x="2" y="15"/>
                  </a:lnTo>
                  <a:cubicBezTo>
                    <a:pt x="2" y="96"/>
                    <a:pt x="1" y="190"/>
                    <a:pt x="1" y="285"/>
                  </a:cubicBezTo>
                  <a:lnTo>
                    <a:pt x="1" y="285"/>
                  </a:lnTo>
                  <a:lnTo>
                    <a:pt x="2" y="15"/>
                  </a:lnTo>
                  <a:close/>
                  <a:moveTo>
                    <a:pt x="1" y="285"/>
                  </a:moveTo>
                  <a:lnTo>
                    <a:pt x="0" y="596"/>
                  </a:lnTo>
                  <a:lnTo>
                    <a:pt x="0" y="601"/>
                  </a:lnTo>
                  <a:cubicBezTo>
                    <a:pt x="1" y="507"/>
                    <a:pt x="1" y="395"/>
                    <a:pt x="1" y="285"/>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64" name="Google Shape;364;p32"/>
            <p:cNvSpPr/>
            <p:nvPr/>
          </p:nvSpPr>
          <p:spPr>
            <a:xfrm>
              <a:off x="6725910" y="3459267"/>
              <a:ext cx="56314" cy="18612"/>
            </a:xfrm>
            <a:custGeom>
              <a:avLst/>
              <a:gdLst/>
              <a:ahLst/>
              <a:cxnLst/>
              <a:rect l="l" t="t" r="r" b="b"/>
              <a:pathLst>
                <a:path w="2832" h="936" extrusionOk="0">
                  <a:moveTo>
                    <a:pt x="2" y="1"/>
                  </a:moveTo>
                  <a:lnTo>
                    <a:pt x="1" y="596"/>
                  </a:lnTo>
                  <a:cubicBezTo>
                    <a:pt x="393" y="822"/>
                    <a:pt x="905" y="936"/>
                    <a:pt x="1417" y="936"/>
                  </a:cubicBezTo>
                  <a:cubicBezTo>
                    <a:pt x="1929" y="936"/>
                    <a:pt x="2440" y="822"/>
                    <a:pt x="2829" y="596"/>
                  </a:cubicBezTo>
                  <a:lnTo>
                    <a:pt x="2832" y="1"/>
                  </a:lnTo>
                  <a:lnTo>
                    <a:pt x="2832" y="1"/>
                  </a:lnTo>
                  <a:cubicBezTo>
                    <a:pt x="2442" y="227"/>
                    <a:pt x="1930" y="340"/>
                    <a:pt x="1418" y="340"/>
                  </a:cubicBezTo>
                  <a:cubicBezTo>
                    <a:pt x="906" y="340"/>
                    <a:pt x="394" y="227"/>
                    <a:pt x="2" y="1"/>
                  </a:cubicBez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65" name="Google Shape;365;p32"/>
            <p:cNvSpPr/>
            <p:nvPr/>
          </p:nvSpPr>
          <p:spPr>
            <a:xfrm>
              <a:off x="6642671" y="3530753"/>
              <a:ext cx="80" cy="11991"/>
            </a:xfrm>
            <a:custGeom>
              <a:avLst/>
              <a:gdLst/>
              <a:ahLst/>
              <a:cxnLst/>
              <a:rect l="l" t="t" r="r" b="b"/>
              <a:pathLst>
                <a:path w="4" h="603" extrusionOk="0">
                  <a:moveTo>
                    <a:pt x="3" y="0"/>
                  </a:moveTo>
                  <a:lnTo>
                    <a:pt x="3" y="14"/>
                  </a:lnTo>
                  <a:lnTo>
                    <a:pt x="3" y="14"/>
                  </a:lnTo>
                  <a:cubicBezTo>
                    <a:pt x="3" y="11"/>
                    <a:pt x="3" y="9"/>
                    <a:pt x="3" y="6"/>
                  </a:cubicBezTo>
                  <a:lnTo>
                    <a:pt x="3" y="0"/>
                  </a:lnTo>
                  <a:close/>
                  <a:moveTo>
                    <a:pt x="3" y="14"/>
                  </a:moveTo>
                  <a:lnTo>
                    <a:pt x="3" y="14"/>
                  </a:lnTo>
                  <a:cubicBezTo>
                    <a:pt x="3" y="96"/>
                    <a:pt x="2" y="190"/>
                    <a:pt x="2" y="285"/>
                  </a:cubicBezTo>
                  <a:lnTo>
                    <a:pt x="2" y="285"/>
                  </a:lnTo>
                  <a:lnTo>
                    <a:pt x="3" y="14"/>
                  </a:lnTo>
                  <a:close/>
                  <a:moveTo>
                    <a:pt x="2" y="285"/>
                  </a:moveTo>
                  <a:lnTo>
                    <a:pt x="1" y="597"/>
                  </a:lnTo>
                  <a:lnTo>
                    <a:pt x="1" y="602"/>
                  </a:lnTo>
                  <a:cubicBezTo>
                    <a:pt x="1" y="507"/>
                    <a:pt x="2" y="395"/>
                    <a:pt x="2" y="285"/>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66" name="Google Shape;366;p32"/>
            <p:cNvSpPr/>
            <p:nvPr/>
          </p:nvSpPr>
          <p:spPr>
            <a:xfrm>
              <a:off x="5550110" y="3186265"/>
              <a:ext cx="825526" cy="488455"/>
            </a:xfrm>
            <a:custGeom>
              <a:avLst/>
              <a:gdLst/>
              <a:ahLst/>
              <a:cxnLst/>
              <a:rect l="l" t="t" r="r" b="b"/>
              <a:pathLst>
                <a:path w="41515" h="24564" extrusionOk="0">
                  <a:moveTo>
                    <a:pt x="1" y="0"/>
                  </a:moveTo>
                  <a:lnTo>
                    <a:pt x="0" y="596"/>
                  </a:lnTo>
                  <a:lnTo>
                    <a:pt x="41513" y="24564"/>
                  </a:lnTo>
                  <a:lnTo>
                    <a:pt x="41514" y="23968"/>
                  </a:lnTo>
                  <a:lnTo>
                    <a:pt x="1" y="0"/>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67" name="Google Shape;367;p32"/>
            <p:cNvSpPr/>
            <p:nvPr/>
          </p:nvSpPr>
          <p:spPr>
            <a:xfrm>
              <a:off x="6375596" y="3662849"/>
              <a:ext cx="56294" cy="18612"/>
            </a:xfrm>
            <a:custGeom>
              <a:avLst/>
              <a:gdLst/>
              <a:ahLst/>
              <a:cxnLst/>
              <a:rect l="l" t="t" r="r" b="b"/>
              <a:pathLst>
                <a:path w="2831" h="936" extrusionOk="0">
                  <a:moveTo>
                    <a:pt x="1" y="0"/>
                  </a:moveTo>
                  <a:lnTo>
                    <a:pt x="0" y="597"/>
                  </a:lnTo>
                  <a:cubicBezTo>
                    <a:pt x="392" y="823"/>
                    <a:pt x="904" y="936"/>
                    <a:pt x="1415" y="936"/>
                  </a:cubicBezTo>
                  <a:cubicBezTo>
                    <a:pt x="1927" y="936"/>
                    <a:pt x="2439" y="823"/>
                    <a:pt x="2828" y="597"/>
                  </a:cubicBezTo>
                  <a:lnTo>
                    <a:pt x="2830" y="0"/>
                  </a:lnTo>
                  <a:lnTo>
                    <a:pt x="2830" y="0"/>
                  </a:lnTo>
                  <a:cubicBezTo>
                    <a:pt x="2441" y="227"/>
                    <a:pt x="1930" y="340"/>
                    <a:pt x="1418" y="340"/>
                  </a:cubicBezTo>
                  <a:cubicBezTo>
                    <a:pt x="906" y="340"/>
                    <a:pt x="394" y="227"/>
                    <a:pt x="1" y="0"/>
                  </a:cubicBez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68" name="Google Shape;368;p32"/>
            <p:cNvSpPr/>
            <p:nvPr/>
          </p:nvSpPr>
          <p:spPr>
            <a:xfrm>
              <a:off x="6613142" y="2419977"/>
              <a:ext cx="199347" cy="127682"/>
            </a:xfrm>
            <a:custGeom>
              <a:avLst/>
              <a:gdLst/>
              <a:ahLst/>
              <a:cxnLst/>
              <a:rect l="l" t="t" r="r" b="b"/>
              <a:pathLst>
                <a:path w="10025" h="6421" extrusionOk="0">
                  <a:moveTo>
                    <a:pt x="10024" y="1"/>
                  </a:moveTo>
                  <a:lnTo>
                    <a:pt x="3" y="5825"/>
                  </a:lnTo>
                  <a:lnTo>
                    <a:pt x="1" y="6421"/>
                  </a:lnTo>
                  <a:lnTo>
                    <a:pt x="10023" y="597"/>
                  </a:lnTo>
                  <a:lnTo>
                    <a:pt x="10024" y="1"/>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69" name="Google Shape;369;p32"/>
            <p:cNvSpPr/>
            <p:nvPr/>
          </p:nvSpPr>
          <p:spPr>
            <a:xfrm>
              <a:off x="7485915" y="2493313"/>
              <a:ext cx="339357" cy="196046"/>
            </a:xfrm>
            <a:custGeom>
              <a:avLst/>
              <a:gdLst/>
              <a:ahLst/>
              <a:cxnLst/>
              <a:rect l="l" t="t" r="r" b="b"/>
              <a:pathLst>
                <a:path w="17066" h="9859" extrusionOk="0">
                  <a:moveTo>
                    <a:pt x="1338" y="1"/>
                  </a:moveTo>
                  <a:lnTo>
                    <a:pt x="0" y="778"/>
                  </a:lnTo>
                  <a:lnTo>
                    <a:pt x="15726" y="9858"/>
                  </a:lnTo>
                  <a:lnTo>
                    <a:pt x="17065" y="9080"/>
                  </a:lnTo>
                  <a:lnTo>
                    <a:pt x="1338" y="1"/>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0" name="Google Shape;370;p32"/>
            <p:cNvSpPr/>
            <p:nvPr/>
          </p:nvSpPr>
          <p:spPr>
            <a:xfrm>
              <a:off x="7602500" y="2425545"/>
              <a:ext cx="513272" cy="296446"/>
            </a:xfrm>
            <a:custGeom>
              <a:avLst/>
              <a:gdLst/>
              <a:ahLst/>
              <a:cxnLst/>
              <a:rect l="l" t="t" r="r" b="b"/>
              <a:pathLst>
                <a:path w="25812" h="14908" extrusionOk="0">
                  <a:moveTo>
                    <a:pt x="1339" y="1"/>
                  </a:moveTo>
                  <a:lnTo>
                    <a:pt x="0" y="779"/>
                  </a:lnTo>
                  <a:lnTo>
                    <a:pt x="24473" y="14908"/>
                  </a:lnTo>
                  <a:lnTo>
                    <a:pt x="25811" y="14130"/>
                  </a:lnTo>
                  <a:lnTo>
                    <a:pt x="1339" y="1"/>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1" name="Google Shape;371;p32"/>
            <p:cNvSpPr/>
            <p:nvPr/>
          </p:nvSpPr>
          <p:spPr>
            <a:xfrm>
              <a:off x="6929990" y="2602899"/>
              <a:ext cx="199327" cy="127682"/>
            </a:xfrm>
            <a:custGeom>
              <a:avLst/>
              <a:gdLst/>
              <a:ahLst/>
              <a:cxnLst/>
              <a:rect l="l" t="t" r="r" b="b"/>
              <a:pathLst>
                <a:path w="10024" h="6421" extrusionOk="0">
                  <a:moveTo>
                    <a:pt x="10024" y="1"/>
                  </a:moveTo>
                  <a:lnTo>
                    <a:pt x="1" y="5825"/>
                  </a:lnTo>
                  <a:lnTo>
                    <a:pt x="0" y="6421"/>
                  </a:lnTo>
                  <a:lnTo>
                    <a:pt x="10022" y="596"/>
                  </a:lnTo>
                  <a:lnTo>
                    <a:pt x="10024" y="1"/>
                  </a:lnTo>
                  <a:close/>
                </a:path>
              </a:pathLst>
            </a:custGeom>
            <a:solidFill>
              <a:srgbClr val="CCDEA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2" name="Google Shape;372;p32"/>
            <p:cNvSpPr/>
            <p:nvPr/>
          </p:nvSpPr>
          <p:spPr>
            <a:xfrm>
              <a:off x="7246817" y="2785821"/>
              <a:ext cx="199347" cy="127701"/>
            </a:xfrm>
            <a:custGeom>
              <a:avLst/>
              <a:gdLst/>
              <a:ahLst/>
              <a:cxnLst/>
              <a:rect l="l" t="t" r="r" b="b"/>
              <a:pathLst>
                <a:path w="10025" h="6422" extrusionOk="0">
                  <a:moveTo>
                    <a:pt x="10024" y="1"/>
                  </a:moveTo>
                  <a:lnTo>
                    <a:pt x="3" y="5826"/>
                  </a:lnTo>
                  <a:lnTo>
                    <a:pt x="0" y="6421"/>
                  </a:lnTo>
                  <a:lnTo>
                    <a:pt x="10023" y="597"/>
                  </a:lnTo>
                  <a:lnTo>
                    <a:pt x="10024" y="1"/>
                  </a:ln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3" name="Google Shape;373;p32"/>
            <p:cNvSpPr/>
            <p:nvPr/>
          </p:nvSpPr>
          <p:spPr>
            <a:xfrm>
              <a:off x="5821282" y="3257633"/>
              <a:ext cx="393703" cy="227405"/>
            </a:xfrm>
            <a:custGeom>
              <a:avLst/>
              <a:gdLst/>
              <a:ahLst/>
              <a:cxnLst/>
              <a:rect l="l" t="t" r="r" b="b"/>
              <a:pathLst>
                <a:path w="19799" h="11436" extrusionOk="0">
                  <a:moveTo>
                    <a:pt x="1340" y="1"/>
                  </a:moveTo>
                  <a:lnTo>
                    <a:pt x="1" y="778"/>
                  </a:lnTo>
                  <a:lnTo>
                    <a:pt x="18459" y="11435"/>
                  </a:lnTo>
                  <a:lnTo>
                    <a:pt x="19798" y="10658"/>
                  </a:lnTo>
                  <a:lnTo>
                    <a:pt x="1340"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4" name="Google Shape;374;p32"/>
            <p:cNvSpPr/>
            <p:nvPr/>
          </p:nvSpPr>
          <p:spPr>
            <a:xfrm>
              <a:off x="5342789" y="2256681"/>
              <a:ext cx="2654528" cy="1529276"/>
            </a:xfrm>
            <a:custGeom>
              <a:avLst/>
              <a:gdLst/>
              <a:ahLst/>
              <a:cxnLst/>
              <a:rect l="l" t="t" r="r" b="b"/>
              <a:pathLst>
                <a:path w="133494" h="76906" extrusionOk="0">
                  <a:moveTo>
                    <a:pt x="75322" y="7873"/>
                  </a:moveTo>
                  <a:cubicBezTo>
                    <a:pt x="75834" y="7873"/>
                    <a:pt x="76347" y="7986"/>
                    <a:pt x="76738" y="8213"/>
                  </a:cubicBezTo>
                  <a:lnTo>
                    <a:pt x="87454" y="14398"/>
                  </a:lnTo>
                  <a:cubicBezTo>
                    <a:pt x="88237" y="14851"/>
                    <a:pt x="88242" y="15584"/>
                    <a:pt x="87462" y="16037"/>
                  </a:cubicBezTo>
                  <a:lnTo>
                    <a:pt x="77440" y="21861"/>
                  </a:lnTo>
                  <a:cubicBezTo>
                    <a:pt x="77050" y="22087"/>
                    <a:pt x="76539" y="22201"/>
                    <a:pt x="76027" y="22201"/>
                  </a:cubicBezTo>
                  <a:cubicBezTo>
                    <a:pt x="75515" y="22201"/>
                    <a:pt x="75003" y="22088"/>
                    <a:pt x="74611" y="21861"/>
                  </a:cubicBezTo>
                  <a:lnTo>
                    <a:pt x="63897" y="15675"/>
                  </a:lnTo>
                  <a:cubicBezTo>
                    <a:pt x="63113" y="15223"/>
                    <a:pt x="63109" y="14488"/>
                    <a:pt x="63888" y="14036"/>
                  </a:cubicBezTo>
                  <a:lnTo>
                    <a:pt x="73909" y="8213"/>
                  </a:lnTo>
                  <a:cubicBezTo>
                    <a:pt x="74299" y="7986"/>
                    <a:pt x="74810" y="7873"/>
                    <a:pt x="75322" y="7873"/>
                  </a:cubicBezTo>
                  <a:close/>
                  <a:moveTo>
                    <a:pt x="60710" y="15883"/>
                  </a:moveTo>
                  <a:lnTo>
                    <a:pt x="74293" y="23728"/>
                  </a:lnTo>
                  <a:lnTo>
                    <a:pt x="72851" y="24565"/>
                  </a:lnTo>
                  <a:lnTo>
                    <a:pt x="59267" y="16723"/>
                  </a:lnTo>
                  <a:lnTo>
                    <a:pt x="60709" y="15884"/>
                  </a:lnTo>
                  <a:lnTo>
                    <a:pt x="60710" y="15883"/>
                  </a:lnTo>
                  <a:close/>
                  <a:moveTo>
                    <a:pt x="91255" y="17073"/>
                  </a:moveTo>
                  <a:cubicBezTo>
                    <a:pt x="91767" y="17073"/>
                    <a:pt x="92280" y="17186"/>
                    <a:pt x="92672" y="17413"/>
                  </a:cubicBezTo>
                  <a:lnTo>
                    <a:pt x="92673" y="17412"/>
                  </a:lnTo>
                  <a:lnTo>
                    <a:pt x="103386" y="23597"/>
                  </a:lnTo>
                  <a:cubicBezTo>
                    <a:pt x="104171" y="24050"/>
                    <a:pt x="104174" y="24784"/>
                    <a:pt x="103396" y="25237"/>
                  </a:cubicBezTo>
                  <a:lnTo>
                    <a:pt x="93373" y="31060"/>
                  </a:lnTo>
                  <a:cubicBezTo>
                    <a:pt x="92984" y="31287"/>
                    <a:pt x="92473" y="31400"/>
                    <a:pt x="91961" y="31400"/>
                  </a:cubicBezTo>
                  <a:cubicBezTo>
                    <a:pt x="91449" y="31400"/>
                    <a:pt x="90936" y="31287"/>
                    <a:pt x="90545" y="31060"/>
                  </a:cubicBezTo>
                  <a:lnTo>
                    <a:pt x="79830" y="24875"/>
                  </a:lnTo>
                  <a:cubicBezTo>
                    <a:pt x="79047" y="24423"/>
                    <a:pt x="79042" y="23689"/>
                    <a:pt x="79820" y="23237"/>
                  </a:cubicBezTo>
                  <a:lnTo>
                    <a:pt x="89842" y="17413"/>
                  </a:lnTo>
                  <a:cubicBezTo>
                    <a:pt x="90231" y="17186"/>
                    <a:pt x="90743" y="17073"/>
                    <a:pt x="91255" y="17073"/>
                  </a:cubicBezTo>
                  <a:close/>
                  <a:moveTo>
                    <a:pt x="133494" y="31970"/>
                  </a:moveTo>
                  <a:lnTo>
                    <a:pt x="133492" y="31971"/>
                  </a:lnTo>
                  <a:lnTo>
                    <a:pt x="133492" y="31971"/>
                  </a:lnTo>
                  <a:cubicBezTo>
                    <a:pt x="133493" y="31970"/>
                    <a:pt x="133493" y="31970"/>
                    <a:pt x="133494" y="31970"/>
                  </a:cubicBezTo>
                  <a:close/>
                  <a:moveTo>
                    <a:pt x="76783" y="25164"/>
                  </a:moveTo>
                  <a:lnTo>
                    <a:pt x="90368" y="33007"/>
                  </a:lnTo>
                  <a:lnTo>
                    <a:pt x="88925" y="33845"/>
                  </a:lnTo>
                  <a:lnTo>
                    <a:pt x="75340" y="26001"/>
                  </a:lnTo>
                  <a:lnTo>
                    <a:pt x="76783" y="25164"/>
                  </a:lnTo>
                  <a:close/>
                  <a:moveTo>
                    <a:pt x="107190" y="26272"/>
                  </a:moveTo>
                  <a:cubicBezTo>
                    <a:pt x="107702" y="26272"/>
                    <a:pt x="108214" y="26385"/>
                    <a:pt x="108606" y="26612"/>
                  </a:cubicBezTo>
                  <a:lnTo>
                    <a:pt x="119321" y="32798"/>
                  </a:lnTo>
                  <a:cubicBezTo>
                    <a:pt x="120105" y="33251"/>
                    <a:pt x="120108" y="33984"/>
                    <a:pt x="119329" y="34437"/>
                  </a:cubicBezTo>
                  <a:lnTo>
                    <a:pt x="109308" y="40262"/>
                  </a:lnTo>
                  <a:cubicBezTo>
                    <a:pt x="108919" y="40488"/>
                    <a:pt x="108408" y="40601"/>
                    <a:pt x="107896" y="40601"/>
                  </a:cubicBezTo>
                  <a:cubicBezTo>
                    <a:pt x="107384" y="40601"/>
                    <a:pt x="106871" y="40487"/>
                    <a:pt x="106479" y="40261"/>
                  </a:cubicBezTo>
                  <a:lnTo>
                    <a:pt x="95764" y="34075"/>
                  </a:lnTo>
                  <a:cubicBezTo>
                    <a:pt x="94980" y="33622"/>
                    <a:pt x="94977" y="32889"/>
                    <a:pt x="95755" y="32437"/>
                  </a:cubicBezTo>
                  <a:lnTo>
                    <a:pt x="105777" y="26612"/>
                  </a:lnTo>
                  <a:cubicBezTo>
                    <a:pt x="106167" y="26385"/>
                    <a:pt x="106678" y="26272"/>
                    <a:pt x="107190" y="26272"/>
                  </a:cubicBezTo>
                  <a:close/>
                  <a:moveTo>
                    <a:pt x="92545" y="34265"/>
                  </a:moveTo>
                  <a:lnTo>
                    <a:pt x="106129" y="42107"/>
                  </a:lnTo>
                  <a:lnTo>
                    <a:pt x="104687" y="42946"/>
                  </a:lnTo>
                  <a:lnTo>
                    <a:pt x="104688" y="42945"/>
                  </a:lnTo>
                  <a:lnTo>
                    <a:pt x="91103" y="35103"/>
                  </a:lnTo>
                  <a:lnTo>
                    <a:pt x="92545" y="34265"/>
                  </a:lnTo>
                  <a:close/>
                  <a:moveTo>
                    <a:pt x="56778" y="18651"/>
                  </a:moveTo>
                  <a:cubicBezTo>
                    <a:pt x="56907" y="18651"/>
                    <a:pt x="57035" y="18658"/>
                    <a:pt x="57161" y="18672"/>
                  </a:cubicBezTo>
                  <a:cubicBezTo>
                    <a:pt x="57539" y="18714"/>
                    <a:pt x="57901" y="18820"/>
                    <a:pt x="58195" y="18989"/>
                  </a:cubicBezTo>
                  <a:lnTo>
                    <a:pt x="99709" y="42957"/>
                  </a:lnTo>
                  <a:cubicBezTo>
                    <a:pt x="100100" y="43183"/>
                    <a:pt x="100297" y="43480"/>
                    <a:pt x="100299" y="43776"/>
                  </a:cubicBezTo>
                  <a:cubicBezTo>
                    <a:pt x="100299" y="43888"/>
                    <a:pt x="100263" y="43998"/>
                    <a:pt x="100208" y="44106"/>
                  </a:cubicBezTo>
                  <a:cubicBezTo>
                    <a:pt x="100150" y="44223"/>
                    <a:pt x="100070" y="44327"/>
                    <a:pt x="99972" y="44414"/>
                  </a:cubicBezTo>
                  <a:cubicBezTo>
                    <a:pt x="99893" y="44482"/>
                    <a:pt x="99808" y="44543"/>
                    <a:pt x="99717" y="44595"/>
                  </a:cubicBezTo>
                  <a:lnTo>
                    <a:pt x="89694" y="50420"/>
                  </a:lnTo>
                  <a:cubicBezTo>
                    <a:pt x="89305" y="50646"/>
                    <a:pt x="88794" y="50759"/>
                    <a:pt x="88282" y="50759"/>
                  </a:cubicBezTo>
                  <a:cubicBezTo>
                    <a:pt x="87770" y="50759"/>
                    <a:pt x="87258" y="50646"/>
                    <a:pt x="86866" y="50420"/>
                  </a:cubicBezTo>
                  <a:lnTo>
                    <a:pt x="45353" y="26452"/>
                  </a:lnTo>
                  <a:cubicBezTo>
                    <a:pt x="44962" y="26226"/>
                    <a:pt x="44765" y="25930"/>
                    <a:pt x="44763" y="25633"/>
                  </a:cubicBezTo>
                  <a:cubicBezTo>
                    <a:pt x="44761" y="25337"/>
                    <a:pt x="44954" y="25040"/>
                    <a:pt x="45344" y="24814"/>
                  </a:cubicBezTo>
                  <a:lnTo>
                    <a:pt x="55366" y="18990"/>
                  </a:lnTo>
                  <a:cubicBezTo>
                    <a:pt x="55756" y="18763"/>
                    <a:pt x="56267" y="18651"/>
                    <a:pt x="56778" y="18651"/>
                  </a:cubicBezTo>
                  <a:close/>
                  <a:moveTo>
                    <a:pt x="39471" y="28709"/>
                  </a:moveTo>
                  <a:cubicBezTo>
                    <a:pt x="39983" y="28709"/>
                    <a:pt x="40495" y="28822"/>
                    <a:pt x="40887" y="29047"/>
                  </a:cubicBezTo>
                  <a:lnTo>
                    <a:pt x="82400" y="53015"/>
                  </a:lnTo>
                  <a:cubicBezTo>
                    <a:pt x="83184" y="53467"/>
                    <a:pt x="83188" y="54201"/>
                    <a:pt x="82408" y="54654"/>
                  </a:cubicBezTo>
                  <a:lnTo>
                    <a:pt x="72386" y="60476"/>
                  </a:lnTo>
                  <a:cubicBezTo>
                    <a:pt x="71997" y="60703"/>
                    <a:pt x="71485" y="60817"/>
                    <a:pt x="70972" y="60817"/>
                  </a:cubicBezTo>
                  <a:cubicBezTo>
                    <a:pt x="70461" y="60817"/>
                    <a:pt x="69949" y="60704"/>
                    <a:pt x="69558" y="60478"/>
                  </a:cubicBezTo>
                  <a:lnTo>
                    <a:pt x="28044" y="36511"/>
                  </a:lnTo>
                  <a:cubicBezTo>
                    <a:pt x="27261" y="36058"/>
                    <a:pt x="27257" y="35324"/>
                    <a:pt x="28037" y="34871"/>
                  </a:cubicBezTo>
                  <a:lnTo>
                    <a:pt x="38058" y="29047"/>
                  </a:lnTo>
                  <a:cubicBezTo>
                    <a:pt x="38448" y="28822"/>
                    <a:pt x="38959" y="28709"/>
                    <a:pt x="39471" y="28709"/>
                  </a:cubicBezTo>
                  <a:close/>
                  <a:moveTo>
                    <a:pt x="21853" y="38945"/>
                  </a:moveTo>
                  <a:cubicBezTo>
                    <a:pt x="22365" y="38945"/>
                    <a:pt x="22877" y="39059"/>
                    <a:pt x="23269" y="39285"/>
                  </a:cubicBezTo>
                  <a:lnTo>
                    <a:pt x="64782" y="63252"/>
                  </a:lnTo>
                  <a:cubicBezTo>
                    <a:pt x="65566" y="63705"/>
                    <a:pt x="65570" y="64438"/>
                    <a:pt x="64791" y="64891"/>
                  </a:cubicBezTo>
                  <a:lnTo>
                    <a:pt x="54769" y="70715"/>
                  </a:lnTo>
                  <a:cubicBezTo>
                    <a:pt x="54380" y="70942"/>
                    <a:pt x="53868" y="71055"/>
                    <a:pt x="53357" y="71055"/>
                  </a:cubicBezTo>
                  <a:cubicBezTo>
                    <a:pt x="52845" y="71055"/>
                    <a:pt x="52332" y="70942"/>
                    <a:pt x="51940" y="70715"/>
                  </a:cubicBezTo>
                  <a:lnTo>
                    <a:pt x="10427" y="46747"/>
                  </a:lnTo>
                  <a:cubicBezTo>
                    <a:pt x="9644" y="46295"/>
                    <a:pt x="9640" y="45561"/>
                    <a:pt x="10418" y="45109"/>
                  </a:cubicBezTo>
                  <a:lnTo>
                    <a:pt x="20440" y="39285"/>
                  </a:lnTo>
                  <a:cubicBezTo>
                    <a:pt x="20829" y="39059"/>
                    <a:pt x="21341" y="38945"/>
                    <a:pt x="21853" y="38945"/>
                  </a:cubicBezTo>
                  <a:close/>
                  <a:moveTo>
                    <a:pt x="78119" y="1"/>
                  </a:moveTo>
                  <a:lnTo>
                    <a:pt x="3182" y="43549"/>
                  </a:lnTo>
                  <a:cubicBezTo>
                    <a:pt x="0" y="45398"/>
                    <a:pt x="17" y="48395"/>
                    <a:pt x="3219" y="50244"/>
                  </a:cubicBezTo>
                  <a:lnTo>
                    <a:pt x="46998" y="75519"/>
                  </a:lnTo>
                  <a:cubicBezTo>
                    <a:pt x="48598" y="76444"/>
                    <a:pt x="50693" y="76906"/>
                    <a:pt x="52784" y="76906"/>
                  </a:cubicBezTo>
                  <a:cubicBezTo>
                    <a:pt x="54876" y="76906"/>
                    <a:pt x="56965" y="76444"/>
                    <a:pt x="58556" y="75519"/>
                  </a:cubicBezTo>
                  <a:lnTo>
                    <a:pt x="133492" y="31971"/>
                  </a:lnTo>
                  <a:lnTo>
                    <a:pt x="133492" y="31971"/>
                  </a:lnTo>
                  <a:cubicBezTo>
                    <a:pt x="132488" y="32554"/>
                    <a:pt x="131169" y="32846"/>
                    <a:pt x="129849" y="32846"/>
                  </a:cubicBezTo>
                  <a:cubicBezTo>
                    <a:pt x="128529" y="32846"/>
                    <a:pt x="127207" y="32554"/>
                    <a:pt x="126196" y="31971"/>
                  </a:cubicBezTo>
                  <a:lnTo>
                    <a:pt x="78143" y="4227"/>
                  </a:lnTo>
                  <a:cubicBezTo>
                    <a:pt x="76121" y="3060"/>
                    <a:pt x="76111" y="1168"/>
                    <a:pt x="78119"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5" name="Google Shape;375;p32"/>
            <p:cNvSpPr/>
            <p:nvPr/>
          </p:nvSpPr>
          <p:spPr>
            <a:xfrm>
              <a:off x="7831397" y="1657606"/>
              <a:ext cx="56235" cy="54405"/>
            </a:xfrm>
            <a:custGeom>
              <a:avLst/>
              <a:gdLst/>
              <a:ahLst/>
              <a:cxnLst/>
              <a:rect l="l" t="t" r="r" b="b"/>
              <a:pathLst>
                <a:path w="2828" h="2736" extrusionOk="0">
                  <a:moveTo>
                    <a:pt x="1297" y="0"/>
                  </a:moveTo>
                  <a:cubicBezTo>
                    <a:pt x="1106" y="716"/>
                    <a:pt x="525" y="1543"/>
                    <a:pt x="1" y="1846"/>
                  </a:cubicBezTo>
                  <a:lnTo>
                    <a:pt x="1533" y="2736"/>
                  </a:lnTo>
                  <a:cubicBezTo>
                    <a:pt x="2056" y="2433"/>
                    <a:pt x="2637" y="1606"/>
                    <a:pt x="2828" y="890"/>
                  </a:cubicBezTo>
                  <a:lnTo>
                    <a:pt x="1297" y="0"/>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6" name="Google Shape;376;p32"/>
            <p:cNvSpPr/>
            <p:nvPr/>
          </p:nvSpPr>
          <p:spPr>
            <a:xfrm>
              <a:off x="7857168" y="1532152"/>
              <a:ext cx="63751" cy="143172"/>
            </a:xfrm>
            <a:custGeom>
              <a:avLst/>
              <a:gdLst/>
              <a:ahLst/>
              <a:cxnLst/>
              <a:rect l="l" t="t" r="r" b="b"/>
              <a:pathLst>
                <a:path w="3206" h="7200" extrusionOk="0">
                  <a:moveTo>
                    <a:pt x="1674" y="1"/>
                  </a:moveTo>
                  <a:lnTo>
                    <a:pt x="1" y="6309"/>
                  </a:lnTo>
                  <a:lnTo>
                    <a:pt x="1532" y="7199"/>
                  </a:lnTo>
                  <a:lnTo>
                    <a:pt x="3206" y="891"/>
                  </a:lnTo>
                  <a:lnTo>
                    <a:pt x="1674"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7" name="Google Shape;377;p32"/>
            <p:cNvSpPr/>
            <p:nvPr/>
          </p:nvSpPr>
          <p:spPr>
            <a:xfrm>
              <a:off x="7765140" y="1694274"/>
              <a:ext cx="96741" cy="55996"/>
            </a:xfrm>
            <a:custGeom>
              <a:avLst/>
              <a:gdLst/>
              <a:ahLst/>
              <a:cxnLst/>
              <a:rect l="l" t="t" r="r" b="b"/>
              <a:pathLst>
                <a:path w="4865" h="2816" extrusionOk="0">
                  <a:moveTo>
                    <a:pt x="3333" y="1"/>
                  </a:moveTo>
                  <a:lnTo>
                    <a:pt x="0" y="1925"/>
                  </a:lnTo>
                  <a:lnTo>
                    <a:pt x="1532" y="2816"/>
                  </a:lnTo>
                  <a:lnTo>
                    <a:pt x="4865" y="892"/>
                  </a:lnTo>
                  <a:lnTo>
                    <a:pt x="3333"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8" name="Google Shape;378;p32"/>
            <p:cNvSpPr/>
            <p:nvPr/>
          </p:nvSpPr>
          <p:spPr>
            <a:xfrm>
              <a:off x="7888248" y="1515886"/>
              <a:ext cx="34918" cy="33983"/>
            </a:xfrm>
            <a:custGeom>
              <a:avLst/>
              <a:gdLst/>
              <a:ahLst/>
              <a:cxnLst/>
              <a:rect l="l" t="t" r="r" b="b"/>
              <a:pathLst>
                <a:path w="1756" h="1709" extrusionOk="0">
                  <a:moveTo>
                    <a:pt x="0" y="1"/>
                  </a:moveTo>
                  <a:cubicBezTo>
                    <a:pt x="172" y="101"/>
                    <a:pt x="224" y="392"/>
                    <a:pt x="111" y="819"/>
                  </a:cubicBezTo>
                  <a:lnTo>
                    <a:pt x="1643" y="1709"/>
                  </a:lnTo>
                  <a:cubicBezTo>
                    <a:pt x="1756" y="1282"/>
                    <a:pt x="1703" y="992"/>
                    <a:pt x="1531" y="891"/>
                  </a:cubicBezTo>
                  <a:lnTo>
                    <a:pt x="0"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9" name="Google Shape;379;p32"/>
            <p:cNvSpPr/>
            <p:nvPr/>
          </p:nvSpPr>
          <p:spPr>
            <a:xfrm>
              <a:off x="7878345" y="1515130"/>
              <a:ext cx="40347" cy="19945"/>
            </a:xfrm>
            <a:custGeom>
              <a:avLst/>
              <a:gdLst/>
              <a:ahLst/>
              <a:cxnLst/>
              <a:rect l="l" t="t" r="r" b="b"/>
              <a:pathLst>
                <a:path w="2029" h="1003" extrusionOk="0">
                  <a:moveTo>
                    <a:pt x="345" y="1"/>
                  </a:moveTo>
                  <a:cubicBezTo>
                    <a:pt x="248" y="1"/>
                    <a:pt x="132" y="37"/>
                    <a:pt x="1" y="113"/>
                  </a:cubicBezTo>
                  <a:lnTo>
                    <a:pt x="1531" y="1003"/>
                  </a:lnTo>
                  <a:cubicBezTo>
                    <a:pt x="1664" y="926"/>
                    <a:pt x="1779" y="890"/>
                    <a:pt x="1876" y="890"/>
                  </a:cubicBezTo>
                  <a:cubicBezTo>
                    <a:pt x="1934" y="890"/>
                    <a:pt x="1985" y="903"/>
                    <a:pt x="2029" y="929"/>
                  </a:cubicBezTo>
                  <a:lnTo>
                    <a:pt x="498" y="39"/>
                  </a:lnTo>
                  <a:cubicBezTo>
                    <a:pt x="454" y="14"/>
                    <a:pt x="403" y="1"/>
                    <a:pt x="345" y="1"/>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80" name="Google Shape;380;p32"/>
            <p:cNvSpPr/>
            <p:nvPr/>
          </p:nvSpPr>
          <p:spPr>
            <a:xfrm>
              <a:off x="7751698" y="1732533"/>
              <a:ext cx="43906" cy="20322"/>
            </a:xfrm>
            <a:custGeom>
              <a:avLst/>
              <a:gdLst/>
              <a:ahLst/>
              <a:cxnLst/>
              <a:rect l="l" t="t" r="r" b="b"/>
              <a:pathLst>
                <a:path w="2208" h="1022" extrusionOk="0">
                  <a:moveTo>
                    <a:pt x="0" y="67"/>
                  </a:moveTo>
                  <a:lnTo>
                    <a:pt x="0" y="67"/>
                  </a:lnTo>
                  <a:cubicBezTo>
                    <a:pt x="1" y="68"/>
                    <a:pt x="2" y="68"/>
                    <a:pt x="2" y="68"/>
                  </a:cubicBezTo>
                  <a:lnTo>
                    <a:pt x="2" y="68"/>
                  </a:lnTo>
                  <a:lnTo>
                    <a:pt x="0" y="67"/>
                  </a:lnTo>
                  <a:close/>
                  <a:moveTo>
                    <a:pt x="676" y="1"/>
                  </a:moveTo>
                  <a:cubicBezTo>
                    <a:pt x="523" y="90"/>
                    <a:pt x="378" y="132"/>
                    <a:pt x="250" y="132"/>
                  </a:cubicBezTo>
                  <a:cubicBezTo>
                    <a:pt x="158" y="132"/>
                    <a:pt x="74" y="110"/>
                    <a:pt x="2" y="68"/>
                  </a:cubicBezTo>
                  <a:lnTo>
                    <a:pt x="2" y="68"/>
                  </a:lnTo>
                  <a:lnTo>
                    <a:pt x="1532" y="958"/>
                  </a:lnTo>
                  <a:cubicBezTo>
                    <a:pt x="1605" y="1000"/>
                    <a:pt x="1689" y="1022"/>
                    <a:pt x="1782" y="1022"/>
                  </a:cubicBezTo>
                  <a:cubicBezTo>
                    <a:pt x="1910" y="1022"/>
                    <a:pt x="2055" y="980"/>
                    <a:pt x="2208" y="892"/>
                  </a:cubicBezTo>
                  <a:lnTo>
                    <a:pt x="676"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81" name="Google Shape;381;p32"/>
            <p:cNvSpPr/>
            <p:nvPr/>
          </p:nvSpPr>
          <p:spPr>
            <a:xfrm>
              <a:off x="7732747" y="1729033"/>
              <a:ext cx="45278" cy="26268"/>
            </a:xfrm>
            <a:custGeom>
              <a:avLst/>
              <a:gdLst/>
              <a:ahLst/>
              <a:cxnLst/>
              <a:rect l="l" t="t" r="r" b="b"/>
              <a:pathLst>
                <a:path w="2277" h="1321" extrusionOk="0">
                  <a:moveTo>
                    <a:pt x="746" y="1"/>
                  </a:moveTo>
                  <a:lnTo>
                    <a:pt x="1" y="431"/>
                  </a:lnTo>
                  <a:lnTo>
                    <a:pt x="1532" y="1321"/>
                  </a:lnTo>
                  <a:lnTo>
                    <a:pt x="2277" y="891"/>
                  </a:lnTo>
                  <a:lnTo>
                    <a:pt x="746"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82" name="Google Shape;382;p32"/>
            <p:cNvSpPr/>
            <p:nvPr/>
          </p:nvSpPr>
          <p:spPr>
            <a:xfrm>
              <a:off x="7747562" y="1729033"/>
              <a:ext cx="34620" cy="22550"/>
            </a:xfrm>
            <a:custGeom>
              <a:avLst/>
              <a:gdLst/>
              <a:ahLst/>
              <a:cxnLst/>
              <a:rect l="l" t="t" r="r" b="b"/>
              <a:pathLst>
                <a:path w="1741" h="1134" extrusionOk="0">
                  <a:moveTo>
                    <a:pt x="1" y="1"/>
                  </a:moveTo>
                  <a:lnTo>
                    <a:pt x="1" y="1"/>
                  </a:lnTo>
                  <a:cubicBezTo>
                    <a:pt x="49" y="111"/>
                    <a:pt x="120" y="192"/>
                    <a:pt x="209" y="243"/>
                  </a:cubicBezTo>
                  <a:lnTo>
                    <a:pt x="1740" y="1134"/>
                  </a:lnTo>
                  <a:cubicBezTo>
                    <a:pt x="1651" y="1082"/>
                    <a:pt x="1580" y="1000"/>
                    <a:pt x="1532" y="892"/>
                  </a:cubicBezTo>
                  <a:lnTo>
                    <a:pt x="1"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83" name="Google Shape;383;p32"/>
            <p:cNvSpPr/>
            <p:nvPr/>
          </p:nvSpPr>
          <p:spPr>
            <a:xfrm>
              <a:off x="7640719" y="1899428"/>
              <a:ext cx="30921" cy="176360"/>
            </a:xfrm>
            <a:custGeom>
              <a:avLst/>
              <a:gdLst/>
              <a:ahLst/>
              <a:cxnLst/>
              <a:rect l="l" t="t" r="r" b="b"/>
              <a:pathLst>
                <a:path w="1555" h="8869" extrusionOk="0">
                  <a:moveTo>
                    <a:pt x="1" y="1"/>
                  </a:moveTo>
                  <a:lnTo>
                    <a:pt x="24" y="7979"/>
                  </a:lnTo>
                  <a:lnTo>
                    <a:pt x="1554" y="8869"/>
                  </a:lnTo>
                  <a:lnTo>
                    <a:pt x="1533" y="892"/>
                  </a:lnTo>
                  <a:lnTo>
                    <a:pt x="1" y="1"/>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84" name="Google Shape;384;p32"/>
            <p:cNvSpPr/>
            <p:nvPr/>
          </p:nvSpPr>
          <p:spPr>
            <a:xfrm>
              <a:off x="7797652" y="1517357"/>
              <a:ext cx="111157" cy="64308"/>
            </a:xfrm>
            <a:custGeom>
              <a:avLst/>
              <a:gdLst/>
              <a:ahLst/>
              <a:cxnLst/>
              <a:rect l="l" t="t" r="r" b="b"/>
              <a:pathLst>
                <a:path w="5590" h="3234" extrusionOk="0">
                  <a:moveTo>
                    <a:pt x="4059" y="1"/>
                  </a:moveTo>
                  <a:lnTo>
                    <a:pt x="0" y="2343"/>
                  </a:lnTo>
                  <a:lnTo>
                    <a:pt x="1532" y="3234"/>
                  </a:lnTo>
                  <a:lnTo>
                    <a:pt x="5589" y="891"/>
                  </a:lnTo>
                  <a:lnTo>
                    <a:pt x="4059"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85" name="Google Shape;385;p32"/>
            <p:cNvSpPr/>
            <p:nvPr/>
          </p:nvSpPr>
          <p:spPr>
            <a:xfrm>
              <a:off x="7658735" y="1768027"/>
              <a:ext cx="75424" cy="43687"/>
            </a:xfrm>
            <a:custGeom>
              <a:avLst/>
              <a:gdLst/>
              <a:ahLst/>
              <a:cxnLst/>
              <a:rect l="l" t="t" r="r" b="b"/>
              <a:pathLst>
                <a:path w="3793" h="2197" extrusionOk="0">
                  <a:moveTo>
                    <a:pt x="2262" y="1"/>
                  </a:moveTo>
                  <a:lnTo>
                    <a:pt x="1" y="1305"/>
                  </a:lnTo>
                  <a:lnTo>
                    <a:pt x="1532" y="2196"/>
                  </a:lnTo>
                  <a:lnTo>
                    <a:pt x="3792" y="890"/>
                  </a:lnTo>
                  <a:lnTo>
                    <a:pt x="2262"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86" name="Google Shape;386;p32"/>
            <p:cNvSpPr/>
            <p:nvPr/>
          </p:nvSpPr>
          <p:spPr>
            <a:xfrm>
              <a:off x="7797652" y="1528453"/>
              <a:ext cx="40029" cy="53212"/>
            </a:xfrm>
            <a:custGeom>
              <a:avLst/>
              <a:gdLst/>
              <a:ahLst/>
              <a:cxnLst/>
              <a:rect l="l" t="t" r="r" b="b"/>
              <a:pathLst>
                <a:path w="2013" h="2676" extrusionOk="0">
                  <a:moveTo>
                    <a:pt x="482" y="0"/>
                  </a:moveTo>
                  <a:cubicBezTo>
                    <a:pt x="428" y="363"/>
                    <a:pt x="199" y="1146"/>
                    <a:pt x="0" y="1785"/>
                  </a:cubicBezTo>
                  <a:lnTo>
                    <a:pt x="1532" y="2676"/>
                  </a:lnTo>
                  <a:cubicBezTo>
                    <a:pt x="1731" y="2036"/>
                    <a:pt x="1960" y="1253"/>
                    <a:pt x="2013" y="890"/>
                  </a:cubicBezTo>
                  <a:lnTo>
                    <a:pt x="482" y="0"/>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87" name="Google Shape;387;p32"/>
            <p:cNvSpPr/>
            <p:nvPr/>
          </p:nvSpPr>
          <p:spPr>
            <a:xfrm>
              <a:off x="7807177" y="1505784"/>
              <a:ext cx="31617" cy="40367"/>
            </a:xfrm>
            <a:custGeom>
              <a:avLst/>
              <a:gdLst/>
              <a:ahLst/>
              <a:cxnLst/>
              <a:rect l="l" t="t" r="r" b="b"/>
              <a:pathLst>
                <a:path w="1590" h="2030" extrusionOk="0">
                  <a:moveTo>
                    <a:pt x="0" y="1"/>
                  </a:moveTo>
                  <a:lnTo>
                    <a:pt x="0" y="1"/>
                  </a:lnTo>
                  <a:cubicBezTo>
                    <a:pt x="3" y="40"/>
                    <a:pt x="58" y="774"/>
                    <a:pt x="3" y="1140"/>
                  </a:cubicBezTo>
                  <a:lnTo>
                    <a:pt x="1534" y="2030"/>
                  </a:lnTo>
                  <a:cubicBezTo>
                    <a:pt x="1589" y="1664"/>
                    <a:pt x="1534" y="929"/>
                    <a:pt x="1532" y="891"/>
                  </a:cubicBezTo>
                  <a:lnTo>
                    <a:pt x="0"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88" name="Google Shape;388;p32"/>
            <p:cNvSpPr/>
            <p:nvPr/>
          </p:nvSpPr>
          <p:spPr>
            <a:xfrm>
              <a:off x="7877073" y="1356130"/>
              <a:ext cx="149356" cy="40625"/>
            </a:xfrm>
            <a:custGeom>
              <a:avLst/>
              <a:gdLst/>
              <a:ahLst/>
              <a:cxnLst/>
              <a:rect l="l" t="t" r="r" b="b"/>
              <a:pathLst>
                <a:path w="7511" h="2043" extrusionOk="0">
                  <a:moveTo>
                    <a:pt x="3770" y="1"/>
                  </a:moveTo>
                  <a:cubicBezTo>
                    <a:pt x="2635" y="1"/>
                    <a:pt x="1355" y="371"/>
                    <a:pt x="0" y="1153"/>
                  </a:cubicBezTo>
                  <a:lnTo>
                    <a:pt x="1532" y="2043"/>
                  </a:lnTo>
                  <a:cubicBezTo>
                    <a:pt x="2886" y="1261"/>
                    <a:pt x="4167" y="890"/>
                    <a:pt x="5302" y="890"/>
                  </a:cubicBezTo>
                  <a:cubicBezTo>
                    <a:pt x="6124" y="890"/>
                    <a:pt x="6869" y="1084"/>
                    <a:pt x="7510" y="1457"/>
                  </a:cubicBezTo>
                  <a:lnTo>
                    <a:pt x="5979" y="567"/>
                  </a:lnTo>
                  <a:cubicBezTo>
                    <a:pt x="5337" y="195"/>
                    <a:pt x="4592" y="1"/>
                    <a:pt x="3770"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89" name="Google Shape;389;p32"/>
            <p:cNvSpPr/>
            <p:nvPr/>
          </p:nvSpPr>
          <p:spPr>
            <a:xfrm>
              <a:off x="7805665" y="1498188"/>
              <a:ext cx="31975" cy="25333"/>
            </a:xfrm>
            <a:custGeom>
              <a:avLst/>
              <a:gdLst/>
              <a:ahLst/>
              <a:cxnLst/>
              <a:rect l="l" t="t" r="r" b="b"/>
              <a:pathLst>
                <a:path w="1608" h="1274" extrusionOk="0">
                  <a:moveTo>
                    <a:pt x="0" y="0"/>
                  </a:moveTo>
                  <a:lnTo>
                    <a:pt x="0" y="0"/>
                  </a:lnTo>
                  <a:cubicBezTo>
                    <a:pt x="49" y="103"/>
                    <a:pt x="76" y="232"/>
                    <a:pt x="76" y="383"/>
                  </a:cubicBezTo>
                  <a:lnTo>
                    <a:pt x="1608" y="1273"/>
                  </a:lnTo>
                  <a:cubicBezTo>
                    <a:pt x="1607" y="1122"/>
                    <a:pt x="1580" y="993"/>
                    <a:pt x="1532" y="890"/>
                  </a:cubicBezTo>
                  <a:lnTo>
                    <a:pt x="0" y="0"/>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0" name="Google Shape;390;p32"/>
            <p:cNvSpPr/>
            <p:nvPr/>
          </p:nvSpPr>
          <p:spPr>
            <a:xfrm>
              <a:off x="7732429" y="1610777"/>
              <a:ext cx="44443" cy="25791"/>
            </a:xfrm>
            <a:custGeom>
              <a:avLst/>
              <a:gdLst/>
              <a:ahLst/>
              <a:cxnLst/>
              <a:rect l="l" t="t" r="r" b="b"/>
              <a:pathLst>
                <a:path w="2235" h="1297" extrusionOk="0">
                  <a:moveTo>
                    <a:pt x="703" y="0"/>
                  </a:moveTo>
                  <a:lnTo>
                    <a:pt x="0" y="406"/>
                  </a:lnTo>
                  <a:lnTo>
                    <a:pt x="1531" y="1296"/>
                  </a:lnTo>
                  <a:lnTo>
                    <a:pt x="2235" y="890"/>
                  </a:lnTo>
                  <a:lnTo>
                    <a:pt x="703"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1" name="Google Shape;391;p32"/>
            <p:cNvSpPr/>
            <p:nvPr/>
          </p:nvSpPr>
          <p:spPr>
            <a:xfrm>
              <a:off x="7732429" y="1618850"/>
              <a:ext cx="30802" cy="136451"/>
            </a:xfrm>
            <a:custGeom>
              <a:avLst/>
              <a:gdLst/>
              <a:ahLst/>
              <a:cxnLst/>
              <a:rect l="l" t="t" r="r" b="b"/>
              <a:pathLst>
                <a:path w="1549" h="6862" extrusionOk="0">
                  <a:moveTo>
                    <a:pt x="0" y="0"/>
                  </a:moveTo>
                  <a:lnTo>
                    <a:pt x="17" y="5972"/>
                  </a:lnTo>
                  <a:lnTo>
                    <a:pt x="1548" y="6862"/>
                  </a:lnTo>
                  <a:lnTo>
                    <a:pt x="1531" y="890"/>
                  </a:lnTo>
                  <a:lnTo>
                    <a:pt x="0"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2" name="Google Shape;392;p32"/>
            <p:cNvSpPr/>
            <p:nvPr/>
          </p:nvSpPr>
          <p:spPr>
            <a:xfrm>
              <a:off x="7746408" y="1534021"/>
              <a:ext cx="62876" cy="94454"/>
            </a:xfrm>
            <a:custGeom>
              <a:avLst/>
              <a:gdLst/>
              <a:ahLst/>
              <a:cxnLst/>
              <a:rect l="l" t="t" r="r" b="b"/>
              <a:pathLst>
                <a:path w="3162" h="4750" extrusionOk="0">
                  <a:moveTo>
                    <a:pt x="1630" y="0"/>
                  </a:moveTo>
                  <a:cubicBezTo>
                    <a:pt x="1559" y="137"/>
                    <a:pt x="213" y="2728"/>
                    <a:pt x="0" y="3860"/>
                  </a:cubicBezTo>
                  <a:lnTo>
                    <a:pt x="1532" y="4750"/>
                  </a:lnTo>
                  <a:cubicBezTo>
                    <a:pt x="1744" y="3618"/>
                    <a:pt x="3091" y="1027"/>
                    <a:pt x="3161" y="891"/>
                  </a:cubicBezTo>
                  <a:lnTo>
                    <a:pt x="1630"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3" name="Google Shape;393;p32"/>
            <p:cNvSpPr/>
            <p:nvPr/>
          </p:nvSpPr>
          <p:spPr>
            <a:xfrm>
              <a:off x="7801629" y="1493634"/>
              <a:ext cx="34500" cy="22251"/>
            </a:xfrm>
            <a:custGeom>
              <a:avLst/>
              <a:gdLst/>
              <a:ahLst/>
              <a:cxnLst/>
              <a:rect l="l" t="t" r="r" b="b"/>
              <a:pathLst>
                <a:path w="1735" h="1119" extrusionOk="0">
                  <a:moveTo>
                    <a:pt x="1" y="1"/>
                  </a:moveTo>
                  <a:cubicBezTo>
                    <a:pt x="90" y="54"/>
                    <a:pt x="161" y="135"/>
                    <a:pt x="203" y="229"/>
                  </a:cubicBezTo>
                  <a:cubicBezTo>
                    <a:pt x="245" y="275"/>
                    <a:pt x="328" y="302"/>
                    <a:pt x="381" y="333"/>
                  </a:cubicBezTo>
                  <a:lnTo>
                    <a:pt x="571" y="444"/>
                  </a:lnTo>
                  <a:lnTo>
                    <a:pt x="969" y="675"/>
                  </a:lnTo>
                  <a:lnTo>
                    <a:pt x="1735" y="1119"/>
                  </a:lnTo>
                  <a:cubicBezTo>
                    <a:pt x="1692" y="1024"/>
                    <a:pt x="1622" y="944"/>
                    <a:pt x="1533" y="891"/>
                  </a:cubicBezTo>
                  <a:lnTo>
                    <a:pt x="1"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4" name="Google Shape;394;p32"/>
            <p:cNvSpPr/>
            <p:nvPr/>
          </p:nvSpPr>
          <p:spPr>
            <a:xfrm>
              <a:off x="7788187" y="1492362"/>
              <a:ext cx="43926" cy="20303"/>
            </a:xfrm>
            <a:custGeom>
              <a:avLst/>
              <a:gdLst/>
              <a:ahLst/>
              <a:cxnLst/>
              <a:rect l="l" t="t" r="r" b="b"/>
              <a:pathLst>
                <a:path w="2209" h="1021" extrusionOk="0">
                  <a:moveTo>
                    <a:pt x="2209" y="955"/>
                  </a:moveTo>
                  <a:lnTo>
                    <a:pt x="2209" y="955"/>
                  </a:lnTo>
                  <a:cubicBezTo>
                    <a:pt x="2209" y="955"/>
                    <a:pt x="2209" y="955"/>
                    <a:pt x="2209" y="955"/>
                  </a:cubicBezTo>
                  <a:close/>
                  <a:moveTo>
                    <a:pt x="426" y="0"/>
                  </a:moveTo>
                  <a:cubicBezTo>
                    <a:pt x="298" y="0"/>
                    <a:pt x="153" y="42"/>
                    <a:pt x="0" y="131"/>
                  </a:cubicBezTo>
                  <a:lnTo>
                    <a:pt x="1531" y="1021"/>
                  </a:lnTo>
                  <a:cubicBezTo>
                    <a:pt x="1684" y="932"/>
                    <a:pt x="1829" y="890"/>
                    <a:pt x="1958" y="890"/>
                  </a:cubicBezTo>
                  <a:cubicBezTo>
                    <a:pt x="2051" y="890"/>
                    <a:pt x="2135" y="912"/>
                    <a:pt x="2208" y="955"/>
                  </a:cubicBezTo>
                  <a:lnTo>
                    <a:pt x="2208" y="955"/>
                  </a:lnTo>
                  <a:lnTo>
                    <a:pt x="677" y="65"/>
                  </a:lnTo>
                  <a:cubicBezTo>
                    <a:pt x="604" y="23"/>
                    <a:pt x="519" y="0"/>
                    <a:pt x="426" y="0"/>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5" name="Google Shape;395;p32"/>
            <p:cNvSpPr/>
            <p:nvPr/>
          </p:nvSpPr>
          <p:spPr>
            <a:xfrm>
              <a:off x="7778721" y="1500415"/>
              <a:ext cx="30563" cy="51343"/>
            </a:xfrm>
            <a:custGeom>
              <a:avLst/>
              <a:gdLst/>
              <a:ahLst/>
              <a:cxnLst/>
              <a:rect l="l" t="t" r="r" b="b"/>
              <a:pathLst>
                <a:path w="1537" h="2582" extrusionOk="0">
                  <a:moveTo>
                    <a:pt x="0" y="0"/>
                  </a:moveTo>
                  <a:lnTo>
                    <a:pt x="5" y="1690"/>
                  </a:lnTo>
                  <a:lnTo>
                    <a:pt x="1536" y="2581"/>
                  </a:lnTo>
                  <a:lnTo>
                    <a:pt x="1532" y="890"/>
                  </a:lnTo>
                  <a:lnTo>
                    <a:pt x="0"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6" name="Google Shape;396;p32"/>
            <p:cNvSpPr/>
            <p:nvPr/>
          </p:nvSpPr>
          <p:spPr>
            <a:xfrm>
              <a:off x="7778721" y="1494967"/>
              <a:ext cx="39909" cy="23146"/>
            </a:xfrm>
            <a:custGeom>
              <a:avLst/>
              <a:gdLst/>
              <a:ahLst/>
              <a:cxnLst/>
              <a:rect l="l" t="t" r="r" b="b"/>
              <a:pathLst>
                <a:path w="2007" h="1164" extrusionOk="0">
                  <a:moveTo>
                    <a:pt x="476" y="0"/>
                  </a:moveTo>
                  <a:lnTo>
                    <a:pt x="0" y="274"/>
                  </a:lnTo>
                  <a:lnTo>
                    <a:pt x="1532" y="1164"/>
                  </a:lnTo>
                  <a:lnTo>
                    <a:pt x="2007" y="890"/>
                  </a:lnTo>
                  <a:lnTo>
                    <a:pt x="476"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7" name="Google Shape;397;p32"/>
            <p:cNvSpPr/>
            <p:nvPr/>
          </p:nvSpPr>
          <p:spPr>
            <a:xfrm>
              <a:off x="7703258" y="1618433"/>
              <a:ext cx="30901" cy="167312"/>
            </a:xfrm>
            <a:custGeom>
              <a:avLst/>
              <a:gdLst/>
              <a:ahLst/>
              <a:cxnLst/>
              <a:rect l="l" t="t" r="r" b="b"/>
              <a:pathLst>
                <a:path w="1554" h="8414" extrusionOk="0">
                  <a:moveTo>
                    <a:pt x="1" y="1"/>
                  </a:moveTo>
                  <a:lnTo>
                    <a:pt x="23" y="7524"/>
                  </a:lnTo>
                  <a:lnTo>
                    <a:pt x="1553" y="8413"/>
                  </a:lnTo>
                  <a:lnTo>
                    <a:pt x="1553" y="8413"/>
                  </a:lnTo>
                  <a:lnTo>
                    <a:pt x="1533" y="891"/>
                  </a:lnTo>
                  <a:lnTo>
                    <a:pt x="1"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8" name="Google Shape;398;p32"/>
            <p:cNvSpPr/>
            <p:nvPr/>
          </p:nvSpPr>
          <p:spPr>
            <a:xfrm>
              <a:off x="7658318" y="1618433"/>
              <a:ext cx="75424" cy="43687"/>
            </a:xfrm>
            <a:custGeom>
              <a:avLst/>
              <a:gdLst/>
              <a:ahLst/>
              <a:cxnLst/>
              <a:rect l="l" t="t" r="r" b="b"/>
              <a:pathLst>
                <a:path w="3793" h="2197" extrusionOk="0">
                  <a:moveTo>
                    <a:pt x="2261" y="1"/>
                  </a:moveTo>
                  <a:lnTo>
                    <a:pt x="0" y="1305"/>
                  </a:lnTo>
                  <a:lnTo>
                    <a:pt x="1532" y="2196"/>
                  </a:lnTo>
                  <a:lnTo>
                    <a:pt x="3793" y="891"/>
                  </a:lnTo>
                  <a:lnTo>
                    <a:pt x="2261"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9" name="Google Shape;399;p32"/>
            <p:cNvSpPr/>
            <p:nvPr/>
          </p:nvSpPr>
          <p:spPr>
            <a:xfrm>
              <a:off x="7658318" y="1644383"/>
              <a:ext cx="30881" cy="167332"/>
            </a:xfrm>
            <a:custGeom>
              <a:avLst/>
              <a:gdLst/>
              <a:ahLst/>
              <a:cxnLst/>
              <a:rect l="l" t="t" r="r" b="b"/>
              <a:pathLst>
                <a:path w="1553" h="8415" extrusionOk="0">
                  <a:moveTo>
                    <a:pt x="0" y="0"/>
                  </a:moveTo>
                  <a:lnTo>
                    <a:pt x="22" y="7523"/>
                  </a:lnTo>
                  <a:lnTo>
                    <a:pt x="1553" y="8414"/>
                  </a:lnTo>
                  <a:lnTo>
                    <a:pt x="1553" y="8414"/>
                  </a:lnTo>
                  <a:lnTo>
                    <a:pt x="1532" y="891"/>
                  </a:lnTo>
                  <a:lnTo>
                    <a:pt x="0"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0" name="Google Shape;400;p32"/>
            <p:cNvSpPr/>
            <p:nvPr/>
          </p:nvSpPr>
          <p:spPr>
            <a:xfrm>
              <a:off x="7513097" y="1373807"/>
              <a:ext cx="562348" cy="701980"/>
            </a:xfrm>
            <a:custGeom>
              <a:avLst/>
              <a:gdLst/>
              <a:ahLst/>
              <a:cxnLst/>
              <a:rect l="l" t="t" r="r" b="b"/>
              <a:pathLst>
                <a:path w="28280" h="35302" extrusionOk="0">
                  <a:moveTo>
                    <a:pt x="15791" y="6853"/>
                  </a:moveTo>
                  <a:cubicBezTo>
                    <a:pt x="16104" y="6853"/>
                    <a:pt x="16319" y="7100"/>
                    <a:pt x="16321" y="7528"/>
                  </a:cubicBezTo>
                  <a:cubicBezTo>
                    <a:pt x="16323" y="7566"/>
                    <a:pt x="16377" y="8301"/>
                    <a:pt x="16323" y="8667"/>
                  </a:cubicBezTo>
                  <a:cubicBezTo>
                    <a:pt x="16270" y="9030"/>
                    <a:pt x="16041" y="9813"/>
                    <a:pt x="15842" y="10453"/>
                  </a:cubicBezTo>
                  <a:lnTo>
                    <a:pt x="19899" y="8108"/>
                  </a:lnTo>
                  <a:cubicBezTo>
                    <a:pt x="20031" y="8032"/>
                    <a:pt x="20147" y="7996"/>
                    <a:pt x="20244" y="7996"/>
                  </a:cubicBezTo>
                  <a:cubicBezTo>
                    <a:pt x="20532" y="7996"/>
                    <a:pt x="20650" y="8317"/>
                    <a:pt x="20509" y="8853"/>
                  </a:cubicBezTo>
                  <a:lnTo>
                    <a:pt x="20509" y="8854"/>
                  </a:lnTo>
                  <a:lnTo>
                    <a:pt x="18836" y="15162"/>
                  </a:lnTo>
                  <a:cubicBezTo>
                    <a:pt x="18646" y="15878"/>
                    <a:pt x="18064" y="16705"/>
                    <a:pt x="17540" y="17008"/>
                  </a:cubicBezTo>
                  <a:lnTo>
                    <a:pt x="14208" y="18932"/>
                  </a:lnTo>
                  <a:cubicBezTo>
                    <a:pt x="14054" y="19020"/>
                    <a:pt x="13910" y="19062"/>
                    <a:pt x="13781" y="19062"/>
                  </a:cubicBezTo>
                  <a:cubicBezTo>
                    <a:pt x="13575" y="19062"/>
                    <a:pt x="13411" y="18953"/>
                    <a:pt x="13324" y="18756"/>
                  </a:cubicBezTo>
                  <a:lnTo>
                    <a:pt x="12578" y="19185"/>
                  </a:lnTo>
                  <a:lnTo>
                    <a:pt x="12562" y="13213"/>
                  </a:lnTo>
                  <a:lnTo>
                    <a:pt x="13265" y="12807"/>
                  </a:lnTo>
                  <a:cubicBezTo>
                    <a:pt x="13477" y="11675"/>
                    <a:pt x="14824" y="9083"/>
                    <a:pt x="14894" y="8947"/>
                  </a:cubicBezTo>
                  <a:lnTo>
                    <a:pt x="14890" y="7257"/>
                  </a:lnTo>
                  <a:lnTo>
                    <a:pt x="15365" y="6983"/>
                  </a:lnTo>
                  <a:cubicBezTo>
                    <a:pt x="15518" y="6895"/>
                    <a:pt x="15663" y="6853"/>
                    <a:pt x="15791" y="6853"/>
                  </a:cubicBezTo>
                  <a:close/>
                  <a:moveTo>
                    <a:pt x="11096" y="13194"/>
                  </a:moveTo>
                  <a:lnTo>
                    <a:pt x="11117" y="20717"/>
                  </a:lnTo>
                  <a:lnTo>
                    <a:pt x="8857" y="22021"/>
                  </a:lnTo>
                  <a:lnTo>
                    <a:pt x="8835" y="14498"/>
                  </a:lnTo>
                  <a:lnTo>
                    <a:pt x="11096" y="13194"/>
                  </a:lnTo>
                  <a:close/>
                  <a:moveTo>
                    <a:pt x="23606" y="1"/>
                  </a:moveTo>
                  <a:cubicBezTo>
                    <a:pt x="22471" y="1"/>
                    <a:pt x="21191" y="372"/>
                    <a:pt x="19836" y="1154"/>
                  </a:cubicBezTo>
                  <a:lnTo>
                    <a:pt x="8388" y="7763"/>
                  </a:lnTo>
                  <a:cubicBezTo>
                    <a:pt x="3749" y="10441"/>
                    <a:pt x="1" y="16933"/>
                    <a:pt x="16" y="22266"/>
                  </a:cubicBezTo>
                  <a:cubicBezTo>
                    <a:pt x="27" y="26037"/>
                    <a:pt x="1920" y="28209"/>
                    <a:pt x="4670" y="28209"/>
                  </a:cubicBezTo>
                  <a:cubicBezTo>
                    <a:pt x="5667" y="28209"/>
                    <a:pt x="6777" y="27923"/>
                    <a:pt x="7951" y="27325"/>
                  </a:cubicBezTo>
                  <a:lnTo>
                    <a:pt x="7972" y="35302"/>
                  </a:lnTo>
                  <a:lnTo>
                    <a:pt x="14868" y="23358"/>
                  </a:lnTo>
                  <a:lnTo>
                    <a:pt x="19891" y="20459"/>
                  </a:lnTo>
                  <a:cubicBezTo>
                    <a:pt x="24530" y="17780"/>
                    <a:pt x="28279" y="11286"/>
                    <a:pt x="28264" y="5956"/>
                  </a:cubicBezTo>
                  <a:cubicBezTo>
                    <a:pt x="28253" y="2181"/>
                    <a:pt x="26358" y="1"/>
                    <a:pt x="23606" y="1"/>
                  </a:cubicBez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1" name="Google Shape;401;p32"/>
            <p:cNvSpPr/>
            <p:nvPr/>
          </p:nvSpPr>
          <p:spPr>
            <a:xfrm>
              <a:off x="7762873" y="1510059"/>
              <a:ext cx="160870" cy="245242"/>
            </a:xfrm>
            <a:custGeom>
              <a:avLst/>
              <a:gdLst/>
              <a:ahLst/>
              <a:cxnLst/>
              <a:rect l="l" t="t" r="r" b="b"/>
              <a:pathLst>
                <a:path w="8090" h="12333" extrusionOk="0">
                  <a:moveTo>
                    <a:pt x="3230" y="1"/>
                  </a:moveTo>
                  <a:cubicBezTo>
                    <a:pt x="3102" y="1"/>
                    <a:pt x="2957" y="43"/>
                    <a:pt x="2804" y="131"/>
                  </a:cubicBezTo>
                  <a:lnTo>
                    <a:pt x="2328" y="405"/>
                  </a:lnTo>
                  <a:lnTo>
                    <a:pt x="2332" y="2095"/>
                  </a:lnTo>
                  <a:cubicBezTo>
                    <a:pt x="2263" y="2232"/>
                    <a:pt x="916" y="4822"/>
                    <a:pt x="703" y="5955"/>
                  </a:cubicBezTo>
                  <a:lnTo>
                    <a:pt x="0" y="6361"/>
                  </a:lnTo>
                  <a:lnTo>
                    <a:pt x="17" y="12333"/>
                  </a:lnTo>
                  <a:lnTo>
                    <a:pt x="762" y="11903"/>
                  </a:lnTo>
                  <a:cubicBezTo>
                    <a:pt x="849" y="12101"/>
                    <a:pt x="1013" y="12210"/>
                    <a:pt x="1220" y="12210"/>
                  </a:cubicBezTo>
                  <a:cubicBezTo>
                    <a:pt x="1348" y="12210"/>
                    <a:pt x="1493" y="12168"/>
                    <a:pt x="1646" y="12080"/>
                  </a:cubicBezTo>
                  <a:lnTo>
                    <a:pt x="4979" y="10156"/>
                  </a:lnTo>
                  <a:cubicBezTo>
                    <a:pt x="5502" y="9853"/>
                    <a:pt x="6083" y="9026"/>
                    <a:pt x="6274" y="8310"/>
                  </a:cubicBezTo>
                  <a:lnTo>
                    <a:pt x="7948" y="2002"/>
                  </a:lnTo>
                  <a:cubicBezTo>
                    <a:pt x="8089" y="1466"/>
                    <a:pt x="7971" y="1145"/>
                    <a:pt x="7683" y="1145"/>
                  </a:cubicBezTo>
                  <a:cubicBezTo>
                    <a:pt x="7586" y="1145"/>
                    <a:pt x="7470" y="1181"/>
                    <a:pt x="7338" y="1258"/>
                  </a:cubicBezTo>
                  <a:lnTo>
                    <a:pt x="3281" y="3601"/>
                  </a:lnTo>
                  <a:cubicBezTo>
                    <a:pt x="3478" y="2961"/>
                    <a:pt x="3708" y="2178"/>
                    <a:pt x="3762" y="1815"/>
                  </a:cubicBezTo>
                  <a:cubicBezTo>
                    <a:pt x="3817" y="1449"/>
                    <a:pt x="3762" y="714"/>
                    <a:pt x="3760" y="676"/>
                  </a:cubicBezTo>
                  <a:cubicBezTo>
                    <a:pt x="3758" y="248"/>
                    <a:pt x="3543" y="1"/>
                    <a:pt x="3230" y="1"/>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2" name="Google Shape;402;p32"/>
            <p:cNvSpPr/>
            <p:nvPr/>
          </p:nvSpPr>
          <p:spPr>
            <a:xfrm>
              <a:off x="7688762" y="1636130"/>
              <a:ext cx="45397" cy="175585"/>
            </a:xfrm>
            <a:custGeom>
              <a:avLst/>
              <a:gdLst/>
              <a:ahLst/>
              <a:cxnLst/>
              <a:rect l="l" t="t" r="r" b="b"/>
              <a:pathLst>
                <a:path w="2283" h="8830" extrusionOk="0">
                  <a:moveTo>
                    <a:pt x="2262" y="1"/>
                  </a:moveTo>
                  <a:lnTo>
                    <a:pt x="1" y="1306"/>
                  </a:lnTo>
                  <a:lnTo>
                    <a:pt x="22" y="8829"/>
                  </a:lnTo>
                  <a:lnTo>
                    <a:pt x="2282" y="7523"/>
                  </a:lnTo>
                  <a:lnTo>
                    <a:pt x="2262"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3" name="Google Shape;403;p32"/>
            <p:cNvSpPr/>
            <p:nvPr/>
          </p:nvSpPr>
          <p:spPr>
            <a:xfrm>
              <a:off x="7653100" y="1375925"/>
              <a:ext cx="260192" cy="151196"/>
            </a:xfrm>
            <a:custGeom>
              <a:avLst/>
              <a:gdLst/>
              <a:ahLst/>
              <a:cxnLst/>
              <a:rect l="l" t="t" r="r" b="b"/>
              <a:pathLst>
                <a:path w="12981" h="7500" extrusionOk="0">
                  <a:moveTo>
                    <a:pt x="11448" y="1"/>
                  </a:moveTo>
                  <a:lnTo>
                    <a:pt x="1" y="6610"/>
                  </a:lnTo>
                  <a:lnTo>
                    <a:pt x="1532" y="7500"/>
                  </a:lnTo>
                  <a:lnTo>
                    <a:pt x="12980" y="891"/>
                  </a:lnTo>
                  <a:lnTo>
                    <a:pt x="11448" y="1"/>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4" name="Google Shape;404;p32"/>
            <p:cNvSpPr/>
            <p:nvPr/>
          </p:nvSpPr>
          <p:spPr>
            <a:xfrm>
              <a:off x="7482675" y="1505775"/>
              <a:ext cx="206510" cy="417720"/>
            </a:xfrm>
            <a:custGeom>
              <a:avLst/>
              <a:gdLst/>
              <a:ahLst/>
              <a:cxnLst/>
              <a:rect l="l" t="t" r="r" b="b"/>
              <a:pathLst>
                <a:path w="9919" h="20770" extrusionOk="0">
                  <a:moveTo>
                    <a:pt x="8387" y="0"/>
                  </a:moveTo>
                  <a:cubicBezTo>
                    <a:pt x="3748" y="2679"/>
                    <a:pt x="0" y="9170"/>
                    <a:pt x="15" y="14503"/>
                  </a:cubicBezTo>
                  <a:cubicBezTo>
                    <a:pt x="23" y="17148"/>
                    <a:pt x="955" y="19006"/>
                    <a:pt x="2460" y="19880"/>
                  </a:cubicBezTo>
                  <a:lnTo>
                    <a:pt x="3991" y="20770"/>
                  </a:lnTo>
                  <a:cubicBezTo>
                    <a:pt x="2487" y="19895"/>
                    <a:pt x="1554" y="18038"/>
                    <a:pt x="1547" y="15394"/>
                  </a:cubicBezTo>
                  <a:cubicBezTo>
                    <a:pt x="1531" y="10061"/>
                    <a:pt x="5279" y="3570"/>
                    <a:pt x="9918" y="890"/>
                  </a:cubicBezTo>
                  <a:lnTo>
                    <a:pt x="8387"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5" name="Google Shape;405;p32"/>
            <p:cNvSpPr/>
            <p:nvPr/>
          </p:nvSpPr>
          <p:spPr>
            <a:xfrm>
              <a:off x="6902051" y="3768697"/>
              <a:ext cx="76776" cy="89443"/>
            </a:xfrm>
            <a:custGeom>
              <a:avLst/>
              <a:gdLst/>
              <a:ahLst/>
              <a:cxnLst/>
              <a:rect l="l" t="t" r="r" b="b"/>
              <a:pathLst>
                <a:path w="3861" h="4498" extrusionOk="0">
                  <a:moveTo>
                    <a:pt x="1902" y="0"/>
                  </a:moveTo>
                  <a:lnTo>
                    <a:pt x="1" y="1105"/>
                  </a:lnTo>
                  <a:lnTo>
                    <a:pt x="1959" y="4498"/>
                  </a:lnTo>
                  <a:lnTo>
                    <a:pt x="3860" y="3393"/>
                  </a:lnTo>
                  <a:lnTo>
                    <a:pt x="1902" y="0"/>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6" name="Google Shape;406;p32"/>
            <p:cNvSpPr/>
            <p:nvPr/>
          </p:nvSpPr>
          <p:spPr>
            <a:xfrm>
              <a:off x="6895529" y="3757402"/>
              <a:ext cx="44344" cy="33287"/>
            </a:xfrm>
            <a:custGeom>
              <a:avLst/>
              <a:gdLst/>
              <a:ahLst/>
              <a:cxnLst/>
              <a:rect l="l" t="t" r="r" b="b"/>
              <a:pathLst>
                <a:path w="2230" h="1674" extrusionOk="0">
                  <a:moveTo>
                    <a:pt x="1902" y="0"/>
                  </a:moveTo>
                  <a:lnTo>
                    <a:pt x="0" y="1105"/>
                  </a:lnTo>
                  <a:lnTo>
                    <a:pt x="329" y="1673"/>
                  </a:lnTo>
                  <a:lnTo>
                    <a:pt x="2230" y="568"/>
                  </a:lnTo>
                  <a:lnTo>
                    <a:pt x="1902" y="0"/>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7" name="Google Shape;407;p32"/>
            <p:cNvSpPr/>
            <p:nvPr/>
          </p:nvSpPr>
          <p:spPr>
            <a:xfrm>
              <a:off x="6884771" y="3712482"/>
              <a:ext cx="48718" cy="66893"/>
            </a:xfrm>
            <a:custGeom>
              <a:avLst/>
              <a:gdLst/>
              <a:ahLst/>
              <a:cxnLst/>
              <a:rect l="l" t="t" r="r" b="b"/>
              <a:pathLst>
                <a:path w="2450" h="3364" extrusionOk="0">
                  <a:moveTo>
                    <a:pt x="2449" y="1"/>
                  </a:moveTo>
                  <a:lnTo>
                    <a:pt x="2449" y="1"/>
                  </a:lnTo>
                  <a:cubicBezTo>
                    <a:pt x="2445" y="3"/>
                    <a:pt x="2441" y="6"/>
                    <a:pt x="2436" y="8"/>
                  </a:cubicBezTo>
                  <a:lnTo>
                    <a:pt x="2436" y="8"/>
                  </a:lnTo>
                  <a:lnTo>
                    <a:pt x="2449" y="1"/>
                  </a:lnTo>
                  <a:close/>
                  <a:moveTo>
                    <a:pt x="2436" y="8"/>
                  </a:moveTo>
                  <a:lnTo>
                    <a:pt x="770" y="977"/>
                  </a:lnTo>
                  <a:lnTo>
                    <a:pt x="548" y="1105"/>
                  </a:lnTo>
                  <a:cubicBezTo>
                    <a:pt x="4" y="1414"/>
                    <a:pt x="0" y="2425"/>
                    <a:pt x="541" y="3364"/>
                  </a:cubicBezTo>
                  <a:lnTo>
                    <a:pt x="763" y="3235"/>
                  </a:lnTo>
                  <a:cubicBezTo>
                    <a:pt x="1324" y="2910"/>
                    <a:pt x="1883" y="2584"/>
                    <a:pt x="2443" y="2259"/>
                  </a:cubicBezTo>
                  <a:cubicBezTo>
                    <a:pt x="1906" y="1328"/>
                    <a:pt x="1905" y="325"/>
                    <a:pt x="2436" y="8"/>
                  </a:cubicBez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8" name="Google Shape;408;p32"/>
            <p:cNvSpPr/>
            <p:nvPr/>
          </p:nvSpPr>
          <p:spPr>
            <a:xfrm>
              <a:off x="6941006" y="3813836"/>
              <a:ext cx="77054" cy="44304"/>
            </a:xfrm>
            <a:custGeom>
              <a:avLst/>
              <a:gdLst/>
              <a:ahLst/>
              <a:cxnLst/>
              <a:rect l="l" t="t" r="r" b="b"/>
              <a:pathLst>
                <a:path w="3875" h="2228" extrusionOk="0">
                  <a:moveTo>
                    <a:pt x="3874" y="1"/>
                  </a:moveTo>
                  <a:lnTo>
                    <a:pt x="1901" y="1123"/>
                  </a:lnTo>
                  <a:lnTo>
                    <a:pt x="0" y="2228"/>
                  </a:lnTo>
                  <a:lnTo>
                    <a:pt x="1973" y="1106"/>
                  </a:lnTo>
                  <a:lnTo>
                    <a:pt x="3874" y="1"/>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9" name="Google Shape;409;p32"/>
            <p:cNvSpPr/>
            <p:nvPr/>
          </p:nvSpPr>
          <p:spPr>
            <a:xfrm>
              <a:off x="6934762" y="3735072"/>
              <a:ext cx="44324" cy="33228"/>
            </a:xfrm>
            <a:custGeom>
              <a:avLst/>
              <a:gdLst/>
              <a:ahLst/>
              <a:cxnLst/>
              <a:rect l="l" t="t" r="r" b="b"/>
              <a:pathLst>
                <a:path w="2229" h="1671" extrusionOk="0">
                  <a:moveTo>
                    <a:pt x="1901" y="1"/>
                  </a:moveTo>
                  <a:lnTo>
                    <a:pt x="0" y="1106"/>
                  </a:lnTo>
                  <a:lnTo>
                    <a:pt x="327" y="1671"/>
                  </a:lnTo>
                  <a:lnTo>
                    <a:pt x="2228" y="566"/>
                  </a:lnTo>
                  <a:lnTo>
                    <a:pt x="1901"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10" name="Google Shape;410;p32"/>
            <p:cNvSpPr/>
            <p:nvPr/>
          </p:nvSpPr>
          <p:spPr>
            <a:xfrm>
              <a:off x="6895648" y="3710673"/>
              <a:ext cx="76935" cy="46392"/>
            </a:xfrm>
            <a:custGeom>
              <a:avLst/>
              <a:gdLst/>
              <a:ahLst/>
              <a:cxnLst/>
              <a:rect l="l" t="t" r="r" b="b"/>
              <a:pathLst>
                <a:path w="3869" h="2333" extrusionOk="0">
                  <a:moveTo>
                    <a:pt x="2263" y="0"/>
                  </a:moveTo>
                  <a:cubicBezTo>
                    <a:pt x="2133" y="0"/>
                    <a:pt x="2011" y="30"/>
                    <a:pt x="1902" y="92"/>
                  </a:cubicBezTo>
                  <a:lnTo>
                    <a:pt x="1" y="1196"/>
                  </a:lnTo>
                  <a:cubicBezTo>
                    <a:pt x="110" y="1134"/>
                    <a:pt x="232" y="1105"/>
                    <a:pt x="362" y="1105"/>
                  </a:cubicBezTo>
                  <a:cubicBezTo>
                    <a:pt x="558" y="1105"/>
                    <a:pt x="772" y="1172"/>
                    <a:pt x="985" y="1295"/>
                  </a:cubicBezTo>
                  <a:cubicBezTo>
                    <a:pt x="1342" y="1501"/>
                    <a:pt x="1696" y="1862"/>
                    <a:pt x="1967" y="2333"/>
                  </a:cubicBezTo>
                  <a:lnTo>
                    <a:pt x="3868" y="1228"/>
                  </a:lnTo>
                  <a:cubicBezTo>
                    <a:pt x="3598" y="758"/>
                    <a:pt x="3243" y="396"/>
                    <a:pt x="2886" y="191"/>
                  </a:cubicBezTo>
                  <a:cubicBezTo>
                    <a:pt x="2673" y="67"/>
                    <a:pt x="2459" y="0"/>
                    <a:pt x="2263" y="0"/>
                  </a:cubicBez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11" name="Google Shape;411;p32"/>
            <p:cNvSpPr/>
            <p:nvPr/>
          </p:nvSpPr>
          <p:spPr>
            <a:xfrm>
              <a:off x="6884771" y="3732646"/>
              <a:ext cx="112927" cy="125494"/>
            </a:xfrm>
            <a:custGeom>
              <a:avLst/>
              <a:gdLst/>
              <a:ahLst/>
              <a:cxnLst/>
              <a:rect l="l" t="t" r="r" b="b"/>
              <a:pathLst>
                <a:path w="5679" h="6311" extrusionOk="0">
                  <a:moveTo>
                    <a:pt x="909" y="0"/>
                  </a:moveTo>
                  <a:cubicBezTo>
                    <a:pt x="779" y="0"/>
                    <a:pt x="657" y="29"/>
                    <a:pt x="548" y="91"/>
                  </a:cubicBezTo>
                  <a:cubicBezTo>
                    <a:pt x="4" y="400"/>
                    <a:pt x="0" y="1411"/>
                    <a:pt x="541" y="2350"/>
                  </a:cubicBezTo>
                  <a:lnTo>
                    <a:pt x="870" y="2918"/>
                  </a:lnTo>
                  <a:lnTo>
                    <a:pt x="2828" y="6311"/>
                  </a:lnTo>
                  <a:lnTo>
                    <a:pt x="4801" y="5189"/>
                  </a:lnTo>
                  <a:lnTo>
                    <a:pt x="5131" y="5001"/>
                  </a:lnTo>
                  <a:cubicBezTo>
                    <a:pt x="5675" y="4690"/>
                    <a:pt x="5679" y="3679"/>
                    <a:pt x="5138" y="2742"/>
                  </a:cubicBezTo>
                  <a:cubicBezTo>
                    <a:pt x="4866" y="2272"/>
                    <a:pt x="4511" y="1910"/>
                    <a:pt x="4155" y="1705"/>
                  </a:cubicBezTo>
                  <a:cubicBezTo>
                    <a:pt x="3940" y="1581"/>
                    <a:pt x="3726" y="1514"/>
                    <a:pt x="3530" y="1514"/>
                  </a:cubicBezTo>
                  <a:cubicBezTo>
                    <a:pt x="3400" y="1514"/>
                    <a:pt x="3278" y="1543"/>
                    <a:pt x="3169" y="1606"/>
                  </a:cubicBezTo>
                  <a:lnTo>
                    <a:pt x="2840" y="1793"/>
                  </a:lnTo>
                  <a:lnTo>
                    <a:pt x="2514" y="1228"/>
                  </a:lnTo>
                  <a:cubicBezTo>
                    <a:pt x="2244" y="757"/>
                    <a:pt x="1889" y="396"/>
                    <a:pt x="1532" y="190"/>
                  </a:cubicBezTo>
                  <a:cubicBezTo>
                    <a:pt x="1319" y="67"/>
                    <a:pt x="1105" y="0"/>
                    <a:pt x="909"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12" name="Google Shape;412;p32"/>
            <p:cNvSpPr/>
            <p:nvPr/>
          </p:nvSpPr>
          <p:spPr>
            <a:xfrm>
              <a:off x="6980219" y="3810078"/>
              <a:ext cx="44403" cy="25751"/>
            </a:xfrm>
            <a:custGeom>
              <a:avLst/>
              <a:gdLst/>
              <a:ahLst/>
              <a:cxnLst/>
              <a:rect l="l" t="t" r="r" b="b"/>
              <a:pathLst>
                <a:path w="2233" h="1295" extrusionOk="0">
                  <a:moveTo>
                    <a:pt x="2232" y="1"/>
                  </a:moveTo>
                  <a:lnTo>
                    <a:pt x="1902" y="190"/>
                  </a:lnTo>
                  <a:lnTo>
                    <a:pt x="1" y="1295"/>
                  </a:lnTo>
                  <a:lnTo>
                    <a:pt x="1" y="1295"/>
                  </a:lnTo>
                  <a:lnTo>
                    <a:pt x="331" y="1107"/>
                  </a:lnTo>
                  <a:lnTo>
                    <a:pt x="2232" y="1"/>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13" name="Google Shape;413;p32"/>
            <p:cNvSpPr/>
            <p:nvPr/>
          </p:nvSpPr>
          <p:spPr>
            <a:xfrm>
              <a:off x="6941265" y="3742608"/>
              <a:ext cx="44344" cy="25691"/>
            </a:xfrm>
            <a:custGeom>
              <a:avLst/>
              <a:gdLst/>
              <a:ahLst/>
              <a:cxnLst/>
              <a:rect l="l" t="t" r="r" b="b"/>
              <a:pathLst>
                <a:path w="2230" h="1292" extrusionOk="0">
                  <a:moveTo>
                    <a:pt x="2229" y="0"/>
                  </a:moveTo>
                  <a:lnTo>
                    <a:pt x="1901" y="187"/>
                  </a:lnTo>
                  <a:lnTo>
                    <a:pt x="0" y="1292"/>
                  </a:lnTo>
                  <a:lnTo>
                    <a:pt x="328" y="1105"/>
                  </a:lnTo>
                  <a:lnTo>
                    <a:pt x="2229" y="0"/>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14" name="Google Shape;414;p32"/>
            <p:cNvSpPr/>
            <p:nvPr/>
          </p:nvSpPr>
          <p:spPr>
            <a:xfrm>
              <a:off x="6820662" y="3624829"/>
              <a:ext cx="108910" cy="35694"/>
            </a:xfrm>
            <a:custGeom>
              <a:avLst/>
              <a:gdLst/>
              <a:ahLst/>
              <a:cxnLst/>
              <a:rect l="l" t="t" r="r" b="b"/>
              <a:pathLst>
                <a:path w="5477" h="1795" extrusionOk="0">
                  <a:moveTo>
                    <a:pt x="3221" y="0"/>
                  </a:moveTo>
                  <a:cubicBezTo>
                    <a:pt x="2730" y="0"/>
                    <a:pt x="2285" y="116"/>
                    <a:pt x="1901" y="339"/>
                  </a:cubicBezTo>
                  <a:lnTo>
                    <a:pt x="0" y="1444"/>
                  </a:lnTo>
                  <a:cubicBezTo>
                    <a:pt x="384" y="1221"/>
                    <a:pt x="829" y="1105"/>
                    <a:pt x="1320" y="1105"/>
                  </a:cubicBezTo>
                  <a:cubicBezTo>
                    <a:pt x="1999" y="1105"/>
                    <a:pt x="2765" y="1327"/>
                    <a:pt x="3575" y="1795"/>
                  </a:cubicBezTo>
                  <a:lnTo>
                    <a:pt x="5476" y="690"/>
                  </a:lnTo>
                  <a:cubicBezTo>
                    <a:pt x="4666" y="222"/>
                    <a:pt x="3899" y="0"/>
                    <a:pt x="3221"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15" name="Google Shape;415;p32"/>
            <p:cNvSpPr/>
            <p:nvPr/>
          </p:nvSpPr>
          <p:spPr>
            <a:xfrm>
              <a:off x="6947787" y="3740779"/>
              <a:ext cx="57408" cy="25771"/>
            </a:xfrm>
            <a:custGeom>
              <a:avLst/>
              <a:gdLst/>
              <a:ahLst/>
              <a:cxnLst/>
              <a:rect l="l" t="t" r="r" b="b"/>
              <a:pathLst>
                <a:path w="2887" h="1296" extrusionOk="0">
                  <a:moveTo>
                    <a:pt x="2262" y="1"/>
                  </a:moveTo>
                  <a:cubicBezTo>
                    <a:pt x="2132" y="1"/>
                    <a:pt x="2010" y="30"/>
                    <a:pt x="1901" y="92"/>
                  </a:cubicBezTo>
                  <a:lnTo>
                    <a:pt x="0" y="1197"/>
                  </a:lnTo>
                  <a:cubicBezTo>
                    <a:pt x="109" y="1134"/>
                    <a:pt x="231" y="1105"/>
                    <a:pt x="361" y="1105"/>
                  </a:cubicBezTo>
                  <a:cubicBezTo>
                    <a:pt x="557" y="1105"/>
                    <a:pt x="771" y="1172"/>
                    <a:pt x="986" y="1296"/>
                  </a:cubicBezTo>
                  <a:lnTo>
                    <a:pt x="2887" y="191"/>
                  </a:lnTo>
                  <a:cubicBezTo>
                    <a:pt x="2673" y="67"/>
                    <a:pt x="2458" y="1"/>
                    <a:pt x="2262" y="1"/>
                  </a:cubicBez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16" name="Google Shape;416;p32"/>
            <p:cNvSpPr/>
            <p:nvPr/>
          </p:nvSpPr>
          <p:spPr>
            <a:xfrm>
              <a:off x="6967374" y="3744557"/>
              <a:ext cx="68126" cy="87534"/>
            </a:xfrm>
            <a:custGeom>
              <a:avLst/>
              <a:gdLst/>
              <a:ahLst/>
              <a:cxnLst/>
              <a:rect l="l" t="t" r="r" b="b"/>
              <a:pathLst>
                <a:path w="3426" h="4402" extrusionOk="0">
                  <a:moveTo>
                    <a:pt x="1902" y="1"/>
                  </a:moveTo>
                  <a:lnTo>
                    <a:pt x="1" y="1106"/>
                  </a:lnTo>
                  <a:cubicBezTo>
                    <a:pt x="357" y="1311"/>
                    <a:pt x="712" y="1673"/>
                    <a:pt x="984" y="2143"/>
                  </a:cubicBezTo>
                  <a:cubicBezTo>
                    <a:pt x="1522" y="3074"/>
                    <a:pt x="1522" y="4079"/>
                    <a:pt x="987" y="4396"/>
                  </a:cubicBezTo>
                  <a:lnTo>
                    <a:pt x="987" y="4396"/>
                  </a:lnTo>
                  <a:lnTo>
                    <a:pt x="2878" y="3296"/>
                  </a:lnTo>
                  <a:cubicBezTo>
                    <a:pt x="3423" y="2986"/>
                    <a:pt x="3426" y="1975"/>
                    <a:pt x="2885" y="1038"/>
                  </a:cubicBezTo>
                  <a:cubicBezTo>
                    <a:pt x="2613" y="568"/>
                    <a:pt x="2258" y="206"/>
                    <a:pt x="1902" y="1"/>
                  </a:cubicBezTo>
                  <a:close/>
                  <a:moveTo>
                    <a:pt x="987" y="4396"/>
                  </a:moveTo>
                  <a:lnTo>
                    <a:pt x="977" y="4402"/>
                  </a:lnTo>
                  <a:cubicBezTo>
                    <a:pt x="980" y="4400"/>
                    <a:pt x="984" y="4398"/>
                    <a:pt x="987" y="4396"/>
                  </a:cubicBez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17" name="Google Shape;417;p32"/>
            <p:cNvSpPr/>
            <p:nvPr/>
          </p:nvSpPr>
          <p:spPr>
            <a:xfrm>
              <a:off x="7051348" y="3854879"/>
              <a:ext cx="76796" cy="89482"/>
            </a:xfrm>
            <a:custGeom>
              <a:avLst/>
              <a:gdLst/>
              <a:ahLst/>
              <a:cxnLst/>
              <a:rect l="l" t="t" r="r" b="b"/>
              <a:pathLst>
                <a:path w="3862" h="4500" extrusionOk="0">
                  <a:moveTo>
                    <a:pt x="1901" y="1"/>
                  </a:moveTo>
                  <a:lnTo>
                    <a:pt x="0" y="1106"/>
                  </a:lnTo>
                  <a:lnTo>
                    <a:pt x="1960" y="4499"/>
                  </a:lnTo>
                  <a:lnTo>
                    <a:pt x="3861" y="3395"/>
                  </a:lnTo>
                  <a:lnTo>
                    <a:pt x="1901" y="1"/>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18" name="Google Shape;418;p32"/>
            <p:cNvSpPr/>
            <p:nvPr/>
          </p:nvSpPr>
          <p:spPr>
            <a:xfrm>
              <a:off x="7044846" y="3843604"/>
              <a:ext cx="44324" cy="33268"/>
            </a:xfrm>
            <a:custGeom>
              <a:avLst/>
              <a:gdLst/>
              <a:ahLst/>
              <a:cxnLst/>
              <a:rect l="l" t="t" r="r" b="b"/>
              <a:pathLst>
                <a:path w="2229" h="1673" extrusionOk="0">
                  <a:moveTo>
                    <a:pt x="1901" y="1"/>
                  </a:moveTo>
                  <a:lnTo>
                    <a:pt x="0" y="1106"/>
                  </a:lnTo>
                  <a:lnTo>
                    <a:pt x="327" y="1673"/>
                  </a:lnTo>
                  <a:lnTo>
                    <a:pt x="2228" y="568"/>
                  </a:lnTo>
                  <a:lnTo>
                    <a:pt x="1901" y="1"/>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19" name="Google Shape;419;p32"/>
            <p:cNvSpPr/>
            <p:nvPr/>
          </p:nvSpPr>
          <p:spPr>
            <a:xfrm>
              <a:off x="7034108" y="3798704"/>
              <a:ext cx="48678" cy="66893"/>
            </a:xfrm>
            <a:custGeom>
              <a:avLst/>
              <a:gdLst/>
              <a:ahLst/>
              <a:cxnLst/>
              <a:rect l="l" t="t" r="r" b="b"/>
              <a:pathLst>
                <a:path w="2448" h="3364" extrusionOk="0">
                  <a:moveTo>
                    <a:pt x="2448" y="0"/>
                  </a:moveTo>
                  <a:lnTo>
                    <a:pt x="2448" y="0"/>
                  </a:lnTo>
                  <a:cubicBezTo>
                    <a:pt x="2443" y="3"/>
                    <a:pt x="2439" y="5"/>
                    <a:pt x="2435" y="8"/>
                  </a:cubicBezTo>
                  <a:lnTo>
                    <a:pt x="2435" y="8"/>
                  </a:lnTo>
                  <a:lnTo>
                    <a:pt x="2448" y="0"/>
                  </a:lnTo>
                  <a:close/>
                  <a:moveTo>
                    <a:pt x="2435" y="8"/>
                  </a:moveTo>
                  <a:lnTo>
                    <a:pt x="769" y="977"/>
                  </a:lnTo>
                  <a:lnTo>
                    <a:pt x="547" y="1105"/>
                  </a:lnTo>
                  <a:cubicBezTo>
                    <a:pt x="2" y="1414"/>
                    <a:pt x="0" y="2425"/>
                    <a:pt x="540" y="3364"/>
                  </a:cubicBezTo>
                  <a:lnTo>
                    <a:pt x="2441" y="2259"/>
                  </a:lnTo>
                  <a:cubicBezTo>
                    <a:pt x="1906" y="1328"/>
                    <a:pt x="1904" y="325"/>
                    <a:pt x="2435" y="8"/>
                  </a:cubicBez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0" name="Google Shape;420;p32"/>
            <p:cNvSpPr/>
            <p:nvPr/>
          </p:nvSpPr>
          <p:spPr>
            <a:xfrm>
              <a:off x="7090303" y="3900057"/>
              <a:ext cx="77074" cy="44304"/>
            </a:xfrm>
            <a:custGeom>
              <a:avLst/>
              <a:gdLst/>
              <a:ahLst/>
              <a:cxnLst/>
              <a:rect l="l" t="t" r="r" b="b"/>
              <a:pathLst>
                <a:path w="3876" h="2228" extrusionOk="0">
                  <a:moveTo>
                    <a:pt x="3876" y="0"/>
                  </a:moveTo>
                  <a:lnTo>
                    <a:pt x="1902" y="1123"/>
                  </a:lnTo>
                  <a:lnTo>
                    <a:pt x="1" y="2227"/>
                  </a:lnTo>
                  <a:lnTo>
                    <a:pt x="1975" y="1105"/>
                  </a:lnTo>
                  <a:lnTo>
                    <a:pt x="3876" y="0"/>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1" name="Google Shape;421;p32"/>
            <p:cNvSpPr/>
            <p:nvPr/>
          </p:nvSpPr>
          <p:spPr>
            <a:xfrm>
              <a:off x="7084098" y="3821293"/>
              <a:ext cx="44304" cy="33228"/>
            </a:xfrm>
            <a:custGeom>
              <a:avLst/>
              <a:gdLst/>
              <a:ahLst/>
              <a:cxnLst/>
              <a:rect l="l" t="t" r="r" b="b"/>
              <a:pathLst>
                <a:path w="2228" h="1671" extrusionOk="0">
                  <a:moveTo>
                    <a:pt x="1901" y="1"/>
                  </a:moveTo>
                  <a:lnTo>
                    <a:pt x="0" y="1105"/>
                  </a:lnTo>
                  <a:lnTo>
                    <a:pt x="326" y="1670"/>
                  </a:lnTo>
                  <a:lnTo>
                    <a:pt x="2227" y="565"/>
                  </a:lnTo>
                  <a:lnTo>
                    <a:pt x="1901"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2" name="Google Shape;422;p32"/>
            <p:cNvSpPr/>
            <p:nvPr/>
          </p:nvSpPr>
          <p:spPr>
            <a:xfrm>
              <a:off x="7044965" y="3796874"/>
              <a:ext cx="76955" cy="46412"/>
            </a:xfrm>
            <a:custGeom>
              <a:avLst/>
              <a:gdLst/>
              <a:ahLst/>
              <a:cxnLst/>
              <a:rect l="l" t="t" r="r" b="b"/>
              <a:pathLst>
                <a:path w="3870" h="2334" extrusionOk="0">
                  <a:moveTo>
                    <a:pt x="2262" y="1"/>
                  </a:moveTo>
                  <a:cubicBezTo>
                    <a:pt x="2132" y="1"/>
                    <a:pt x="2010" y="30"/>
                    <a:pt x="1902" y="92"/>
                  </a:cubicBezTo>
                  <a:lnTo>
                    <a:pt x="1" y="1197"/>
                  </a:lnTo>
                  <a:cubicBezTo>
                    <a:pt x="110" y="1135"/>
                    <a:pt x="232" y="1106"/>
                    <a:pt x="362" y="1106"/>
                  </a:cubicBezTo>
                  <a:cubicBezTo>
                    <a:pt x="558" y="1106"/>
                    <a:pt x="771" y="1172"/>
                    <a:pt x="985" y="1296"/>
                  </a:cubicBezTo>
                  <a:cubicBezTo>
                    <a:pt x="1341" y="1501"/>
                    <a:pt x="1697" y="1863"/>
                    <a:pt x="1968" y="2333"/>
                  </a:cubicBezTo>
                  <a:lnTo>
                    <a:pt x="3869" y="1229"/>
                  </a:lnTo>
                  <a:cubicBezTo>
                    <a:pt x="3598" y="758"/>
                    <a:pt x="3242" y="396"/>
                    <a:pt x="2886" y="191"/>
                  </a:cubicBezTo>
                  <a:cubicBezTo>
                    <a:pt x="2673" y="68"/>
                    <a:pt x="2458" y="1"/>
                    <a:pt x="2262" y="1"/>
                  </a:cubicBez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3" name="Google Shape;423;p32"/>
            <p:cNvSpPr/>
            <p:nvPr/>
          </p:nvSpPr>
          <p:spPr>
            <a:xfrm>
              <a:off x="7129556" y="3896279"/>
              <a:ext cx="44344" cy="25771"/>
            </a:xfrm>
            <a:custGeom>
              <a:avLst/>
              <a:gdLst/>
              <a:ahLst/>
              <a:cxnLst/>
              <a:rect l="l" t="t" r="r" b="b"/>
              <a:pathLst>
                <a:path w="2230" h="1296" extrusionOk="0">
                  <a:moveTo>
                    <a:pt x="2230" y="0"/>
                  </a:moveTo>
                  <a:lnTo>
                    <a:pt x="1902" y="190"/>
                  </a:lnTo>
                  <a:lnTo>
                    <a:pt x="1" y="1295"/>
                  </a:lnTo>
                  <a:lnTo>
                    <a:pt x="329" y="1105"/>
                  </a:lnTo>
                  <a:lnTo>
                    <a:pt x="2230" y="0"/>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4" name="Google Shape;424;p32"/>
            <p:cNvSpPr/>
            <p:nvPr/>
          </p:nvSpPr>
          <p:spPr>
            <a:xfrm>
              <a:off x="7090561" y="3828790"/>
              <a:ext cx="44363" cy="25731"/>
            </a:xfrm>
            <a:custGeom>
              <a:avLst/>
              <a:gdLst/>
              <a:ahLst/>
              <a:cxnLst/>
              <a:rect l="l" t="t" r="r" b="b"/>
              <a:pathLst>
                <a:path w="2231" h="1294" extrusionOk="0">
                  <a:moveTo>
                    <a:pt x="2230" y="1"/>
                  </a:moveTo>
                  <a:lnTo>
                    <a:pt x="1902" y="188"/>
                  </a:lnTo>
                  <a:lnTo>
                    <a:pt x="1" y="1293"/>
                  </a:lnTo>
                  <a:lnTo>
                    <a:pt x="329" y="1106"/>
                  </a:lnTo>
                  <a:lnTo>
                    <a:pt x="2230"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5" name="Google Shape;425;p32"/>
            <p:cNvSpPr/>
            <p:nvPr/>
          </p:nvSpPr>
          <p:spPr>
            <a:xfrm>
              <a:off x="7097103" y="3826980"/>
              <a:ext cx="57408" cy="25771"/>
            </a:xfrm>
            <a:custGeom>
              <a:avLst/>
              <a:gdLst/>
              <a:ahLst/>
              <a:cxnLst/>
              <a:rect l="l" t="t" r="r" b="b"/>
              <a:pathLst>
                <a:path w="2887" h="1296" extrusionOk="0">
                  <a:moveTo>
                    <a:pt x="2262" y="0"/>
                  </a:moveTo>
                  <a:cubicBezTo>
                    <a:pt x="2132" y="0"/>
                    <a:pt x="2010" y="30"/>
                    <a:pt x="1901" y="92"/>
                  </a:cubicBezTo>
                  <a:lnTo>
                    <a:pt x="0" y="1197"/>
                  </a:lnTo>
                  <a:cubicBezTo>
                    <a:pt x="109" y="1135"/>
                    <a:pt x="232" y="1105"/>
                    <a:pt x="362" y="1105"/>
                  </a:cubicBezTo>
                  <a:cubicBezTo>
                    <a:pt x="558" y="1105"/>
                    <a:pt x="772" y="1172"/>
                    <a:pt x="985" y="1295"/>
                  </a:cubicBezTo>
                  <a:lnTo>
                    <a:pt x="2886" y="190"/>
                  </a:lnTo>
                  <a:cubicBezTo>
                    <a:pt x="2672" y="67"/>
                    <a:pt x="2458" y="0"/>
                    <a:pt x="2262" y="0"/>
                  </a:cubicBez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6" name="Google Shape;426;p32"/>
            <p:cNvSpPr/>
            <p:nvPr/>
          </p:nvSpPr>
          <p:spPr>
            <a:xfrm>
              <a:off x="7116690" y="3830758"/>
              <a:ext cx="68086" cy="87514"/>
            </a:xfrm>
            <a:custGeom>
              <a:avLst/>
              <a:gdLst/>
              <a:ahLst/>
              <a:cxnLst/>
              <a:rect l="l" t="t" r="r" b="b"/>
              <a:pathLst>
                <a:path w="3424" h="4401" extrusionOk="0">
                  <a:moveTo>
                    <a:pt x="1901" y="0"/>
                  </a:moveTo>
                  <a:lnTo>
                    <a:pt x="0" y="1105"/>
                  </a:lnTo>
                  <a:cubicBezTo>
                    <a:pt x="357" y="1312"/>
                    <a:pt x="712" y="1673"/>
                    <a:pt x="982" y="2143"/>
                  </a:cubicBezTo>
                  <a:cubicBezTo>
                    <a:pt x="1519" y="3073"/>
                    <a:pt x="1520" y="4077"/>
                    <a:pt x="987" y="4394"/>
                  </a:cubicBezTo>
                  <a:lnTo>
                    <a:pt x="987" y="4394"/>
                  </a:lnTo>
                  <a:lnTo>
                    <a:pt x="2877" y="3295"/>
                  </a:lnTo>
                  <a:cubicBezTo>
                    <a:pt x="3421" y="2986"/>
                    <a:pt x="3423" y="1974"/>
                    <a:pt x="2884" y="1038"/>
                  </a:cubicBezTo>
                  <a:cubicBezTo>
                    <a:pt x="2613" y="569"/>
                    <a:pt x="2257" y="207"/>
                    <a:pt x="1901" y="0"/>
                  </a:cubicBezTo>
                  <a:close/>
                  <a:moveTo>
                    <a:pt x="987" y="4394"/>
                  </a:moveTo>
                  <a:lnTo>
                    <a:pt x="976" y="4400"/>
                  </a:lnTo>
                  <a:cubicBezTo>
                    <a:pt x="979" y="4398"/>
                    <a:pt x="983" y="4396"/>
                    <a:pt x="987" y="4394"/>
                  </a:cubicBez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7" name="Google Shape;427;p32"/>
            <p:cNvSpPr/>
            <p:nvPr/>
          </p:nvSpPr>
          <p:spPr>
            <a:xfrm>
              <a:off x="7034108" y="3818847"/>
              <a:ext cx="112867" cy="125514"/>
            </a:xfrm>
            <a:custGeom>
              <a:avLst/>
              <a:gdLst/>
              <a:ahLst/>
              <a:cxnLst/>
              <a:rect l="l" t="t" r="r" b="b"/>
              <a:pathLst>
                <a:path w="5676" h="6312" extrusionOk="0">
                  <a:moveTo>
                    <a:pt x="908" y="1"/>
                  </a:moveTo>
                  <a:cubicBezTo>
                    <a:pt x="778" y="1"/>
                    <a:pt x="656" y="30"/>
                    <a:pt x="547" y="92"/>
                  </a:cubicBezTo>
                  <a:cubicBezTo>
                    <a:pt x="2" y="401"/>
                    <a:pt x="0" y="1412"/>
                    <a:pt x="540" y="2351"/>
                  </a:cubicBezTo>
                  <a:lnTo>
                    <a:pt x="866" y="2918"/>
                  </a:lnTo>
                  <a:lnTo>
                    <a:pt x="2827" y="6311"/>
                  </a:lnTo>
                  <a:lnTo>
                    <a:pt x="4801" y="5189"/>
                  </a:lnTo>
                  <a:lnTo>
                    <a:pt x="5129" y="4999"/>
                  </a:lnTo>
                  <a:cubicBezTo>
                    <a:pt x="5673" y="4689"/>
                    <a:pt x="5675" y="3678"/>
                    <a:pt x="5135" y="2742"/>
                  </a:cubicBezTo>
                  <a:cubicBezTo>
                    <a:pt x="4865" y="2272"/>
                    <a:pt x="4509" y="1911"/>
                    <a:pt x="4153" y="1704"/>
                  </a:cubicBezTo>
                  <a:cubicBezTo>
                    <a:pt x="3940" y="1581"/>
                    <a:pt x="3726" y="1514"/>
                    <a:pt x="3530" y="1514"/>
                  </a:cubicBezTo>
                  <a:cubicBezTo>
                    <a:pt x="3400" y="1514"/>
                    <a:pt x="3277" y="1544"/>
                    <a:pt x="3168" y="1606"/>
                  </a:cubicBezTo>
                  <a:lnTo>
                    <a:pt x="2840" y="1793"/>
                  </a:lnTo>
                  <a:lnTo>
                    <a:pt x="2514" y="1228"/>
                  </a:lnTo>
                  <a:cubicBezTo>
                    <a:pt x="2243" y="758"/>
                    <a:pt x="1887" y="396"/>
                    <a:pt x="1531" y="191"/>
                  </a:cubicBezTo>
                  <a:cubicBezTo>
                    <a:pt x="1317" y="67"/>
                    <a:pt x="1104" y="1"/>
                    <a:pt x="908"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8" name="Google Shape;428;p32"/>
            <p:cNvSpPr/>
            <p:nvPr/>
          </p:nvSpPr>
          <p:spPr>
            <a:xfrm>
              <a:off x="7200644" y="3941100"/>
              <a:ext cx="76776" cy="89443"/>
            </a:xfrm>
            <a:custGeom>
              <a:avLst/>
              <a:gdLst/>
              <a:ahLst/>
              <a:cxnLst/>
              <a:rect l="l" t="t" r="r" b="b"/>
              <a:pathLst>
                <a:path w="3861" h="4498" extrusionOk="0">
                  <a:moveTo>
                    <a:pt x="1902" y="0"/>
                  </a:moveTo>
                  <a:lnTo>
                    <a:pt x="1" y="1105"/>
                  </a:lnTo>
                  <a:lnTo>
                    <a:pt x="1960" y="4498"/>
                  </a:lnTo>
                  <a:lnTo>
                    <a:pt x="3861" y="3393"/>
                  </a:lnTo>
                  <a:lnTo>
                    <a:pt x="1902" y="0"/>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9" name="Google Shape;429;p32"/>
            <p:cNvSpPr/>
            <p:nvPr/>
          </p:nvSpPr>
          <p:spPr>
            <a:xfrm>
              <a:off x="7194122" y="3929805"/>
              <a:ext cx="44363" cy="33287"/>
            </a:xfrm>
            <a:custGeom>
              <a:avLst/>
              <a:gdLst/>
              <a:ahLst/>
              <a:cxnLst/>
              <a:rect l="l" t="t" r="r" b="b"/>
              <a:pathLst>
                <a:path w="2231" h="1674" extrusionOk="0">
                  <a:moveTo>
                    <a:pt x="1902" y="0"/>
                  </a:moveTo>
                  <a:lnTo>
                    <a:pt x="1" y="1105"/>
                  </a:lnTo>
                  <a:lnTo>
                    <a:pt x="329" y="1673"/>
                  </a:lnTo>
                  <a:lnTo>
                    <a:pt x="2230" y="568"/>
                  </a:lnTo>
                  <a:lnTo>
                    <a:pt x="1902" y="0"/>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0" name="Google Shape;430;p32"/>
            <p:cNvSpPr/>
            <p:nvPr/>
          </p:nvSpPr>
          <p:spPr>
            <a:xfrm>
              <a:off x="7194321" y="3884885"/>
              <a:ext cx="37762" cy="21953"/>
            </a:xfrm>
            <a:custGeom>
              <a:avLst/>
              <a:gdLst/>
              <a:ahLst/>
              <a:cxnLst/>
              <a:rect l="l" t="t" r="r" b="b"/>
              <a:pathLst>
                <a:path w="1899" h="1104" extrusionOk="0">
                  <a:moveTo>
                    <a:pt x="1899" y="1"/>
                  </a:moveTo>
                  <a:lnTo>
                    <a:pt x="1007" y="519"/>
                  </a:lnTo>
                  <a:lnTo>
                    <a:pt x="1007" y="519"/>
                  </a:lnTo>
                  <a:cubicBezTo>
                    <a:pt x="1294" y="352"/>
                    <a:pt x="1581" y="186"/>
                    <a:pt x="1868" y="19"/>
                  </a:cubicBezTo>
                  <a:cubicBezTo>
                    <a:pt x="1878" y="13"/>
                    <a:pt x="1889" y="7"/>
                    <a:pt x="1899" y="1"/>
                  </a:cubicBezTo>
                  <a:close/>
                  <a:moveTo>
                    <a:pt x="1007" y="519"/>
                  </a:moveTo>
                  <a:lnTo>
                    <a:pt x="1007" y="519"/>
                  </a:lnTo>
                  <a:cubicBezTo>
                    <a:pt x="672" y="714"/>
                    <a:pt x="336" y="908"/>
                    <a:pt x="1" y="1103"/>
                  </a:cubicBezTo>
                  <a:lnTo>
                    <a:pt x="219" y="977"/>
                  </a:lnTo>
                  <a:lnTo>
                    <a:pt x="1007" y="519"/>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1" name="Google Shape;431;p32"/>
            <p:cNvSpPr/>
            <p:nvPr/>
          </p:nvSpPr>
          <p:spPr>
            <a:xfrm>
              <a:off x="7183384" y="3885283"/>
              <a:ext cx="48559" cy="66535"/>
            </a:xfrm>
            <a:custGeom>
              <a:avLst/>
              <a:gdLst/>
              <a:ahLst/>
              <a:cxnLst/>
              <a:rect l="l" t="t" r="r" b="b"/>
              <a:pathLst>
                <a:path w="2442" h="3346" extrusionOk="0">
                  <a:moveTo>
                    <a:pt x="2418" y="0"/>
                  </a:moveTo>
                  <a:cubicBezTo>
                    <a:pt x="1795" y="362"/>
                    <a:pt x="1171" y="724"/>
                    <a:pt x="547" y="1087"/>
                  </a:cubicBezTo>
                  <a:cubicBezTo>
                    <a:pt x="3" y="1395"/>
                    <a:pt x="1" y="2407"/>
                    <a:pt x="541" y="3345"/>
                  </a:cubicBezTo>
                  <a:lnTo>
                    <a:pt x="2442" y="2240"/>
                  </a:lnTo>
                  <a:cubicBezTo>
                    <a:pt x="1912" y="1319"/>
                    <a:pt x="1904" y="328"/>
                    <a:pt x="2418" y="0"/>
                  </a:cubicBez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2" name="Google Shape;432;p32"/>
            <p:cNvSpPr/>
            <p:nvPr/>
          </p:nvSpPr>
          <p:spPr>
            <a:xfrm>
              <a:off x="7239599" y="3986219"/>
              <a:ext cx="77074" cy="44324"/>
            </a:xfrm>
            <a:custGeom>
              <a:avLst/>
              <a:gdLst/>
              <a:ahLst/>
              <a:cxnLst/>
              <a:rect l="l" t="t" r="r" b="b"/>
              <a:pathLst>
                <a:path w="3876" h="2229" extrusionOk="0">
                  <a:moveTo>
                    <a:pt x="3876" y="1"/>
                  </a:moveTo>
                  <a:lnTo>
                    <a:pt x="1902" y="1124"/>
                  </a:lnTo>
                  <a:lnTo>
                    <a:pt x="1" y="2229"/>
                  </a:lnTo>
                  <a:lnTo>
                    <a:pt x="1975" y="1107"/>
                  </a:lnTo>
                  <a:lnTo>
                    <a:pt x="3876" y="1"/>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3" name="Google Shape;433;p32"/>
            <p:cNvSpPr/>
            <p:nvPr/>
          </p:nvSpPr>
          <p:spPr>
            <a:xfrm>
              <a:off x="7233375" y="3907494"/>
              <a:ext cx="44304" cy="33208"/>
            </a:xfrm>
            <a:custGeom>
              <a:avLst/>
              <a:gdLst/>
              <a:ahLst/>
              <a:cxnLst/>
              <a:rect l="l" t="t" r="r" b="b"/>
              <a:pathLst>
                <a:path w="2228" h="1670" extrusionOk="0">
                  <a:moveTo>
                    <a:pt x="1902" y="0"/>
                  </a:moveTo>
                  <a:lnTo>
                    <a:pt x="1" y="1105"/>
                  </a:lnTo>
                  <a:lnTo>
                    <a:pt x="327" y="1670"/>
                  </a:lnTo>
                  <a:lnTo>
                    <a:pt x="2228" y="565"/>
                  </a:lnTo>
                  <a:lnTo>
                    <a:pt x="1902" y="0"/>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4" name="Google Shape;434;p32"/>
            <p:cNvSpPr/>
            <p:nvPr/>
          </p:nvSpPr>
          <p:spPr>
            <a:xfrm>
              <a:off x="7194261" y="3883076"/>
              <a:ext cx="76935" cy="46392"/>
            </a:xfrm>
            <a:custGeom>
              <a:avLst/>
              <a:gdLst/>
              <a:ahLst/>
              <a:cxnLst/>
              <a:rect l="l" t="t" r="r" b="b"/>
              <a:pathLst>
                <a:path w="3869" h="2333" extrusionOk="0">
                  <a:moveTo>
                    <a:pt x="2263" y="1"/>
                  </a:moveTo>
                  <a:cubicBezTo>
                    <a:pt x="2133" y="1"/>
                    <a:pt x="2011" y="30"/>
                    <a:pt x="1902" y="93"/>
                  </a:cubicBezTo>
                  <a:lnTo>
                    <a:pt x="0" y="1198"/>
                  </a:lnTo>
                  <a:cubicBezTo>
                    <a:pt x="109" y="1135"/>
                    <a:pt x="231" y="1106"/>
                    <a:pt x="361" y="1106"/>
                  </a:cubicBezTo>
                  <a:cubicBezTo>
                    <a:pt x="558" y="1106"/>
                    <a:pt x="772" y="1173"/>
                    <a:pt x="986" y="1296"/>
                  </a:cubicBezTo>
                  <a:cubicBezTo>
                    <a:pt x="1342" y="1502"/>
                    <a:pt x="1697" y="1864"/>
                    <a:pt x="1968" y="2333"/>
                  </a:cubicBezTo>
                  <a:lnTo>
                    <a:pt x="3869" y="1228"/>
                  </a:lnTo>
                  <a:cubicBezTo>
                    <a:pt x="3598" y="759"/>
                    <a:pt x="3243" y="397"/>
                    <a:pt x="2887" y="192"/>
                  </a:cubicBezTo>
                  <a:cubicBezTo>
                    <a:pt x="2673" y="68"/>
                    <a:pt x="2459" y="1"/>
                    <a:pt x="2263" y="1"/>
                  </a:cubicBez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5" name="Google Shape;435;p32"/>
            <p:cNvSpPr/>
            <p:nvPr/>
          </p:nvSpPr>
          <p:spPr>
            <a:xfrm>
              <a:off x="7278852" y="3982481"/>
              <a:ext cx="44363" cy="25751"/>
            </a:xfrm>
            <a:custGeom>
              <a:avLst/>
              <a:gdLst/>
              <a:ahLst/>
              <a:cxnLst/>
              <a:rect l="l" t="t" r="r" b="b"/>
              <a:pathLst>
                <a:path w="2231" h="1295" extrusionOk="0">
                  <a:moveTo>
                    <a:pt x="2231" y="1"/>
                  </a:moveTo>
                  <a:lnTo>
                    <a:pt x="1902" y="189"/>
                  </a:lnTo>
                  <a:lnTo>
                    <a:pt x="1" y="1295"/>
                  </a:lnTo>
                  <a:lnTo>
                    <a:pt x="330" y="1106"/>
                  </a:lnTo>
                  <a:lnTo>
                    <a:pt x="2231" y="1"/>
                  </a:lnTo>
                  <a:close/>
                </a:path>
              </a:pathLst>
            </a:custGeom>
            <a:solidFill>
              <a:srgbClr val="F2CED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6" name="Google Shape;436;p32"/>
            <p:cNvSpPr/>
            <p:nvPr/>
          </p:nvSpPr>
          <p:spPr>
            <a:xfrm>
              <a:off x="7239858" y="3914991"/>
              <a:ext cx="44344" cy="25711"/>
            </a:xfrm>
            <a:custGeom>
              <a:avLst/>
              <a:gdLst/>
              <a:ahLst/>
              <a:cxnLst/>
              <a:rect l="l" t="t" r="r" b="b"/>
              <a:pathLst>
                <a:path w="2230" h="1293" extrusionOk="0">
                  <a:moveTo>
                    <a:pt x="2230" y="0"/>
                  </a:moveTo>
                  <a:lnTo>
                    <a:pt x="1902" y="188"/>
                  </a:lnTo>
                  <a:lnTo>
                    <a:pt x="1" y="1293"/>
                  </a:lnTo>
                  <a:lnTo>
                    <a:pt x="329" y="1105"/>
                  </a:lnTo>
                  <a:lnTo>
                    <a:pt x="2230" y="0"/>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7" name="Google Shape;437;p32"/>
            <p:cNvSpPr/>
            <p:nvPr/>
          </p:nvSpPr>
          <p:spPr>
            <a:xfrm>
              <a:off x="7246380" y="3913162"/>
              <a:ext cx="57428" cy="25791"/>
            </a:xfrm>
            <a:custGeom>
              <a:avLst/>
              <a:gdLst/>
              <a:ahLst/>
              <a:cxnLst/>
              <a:rect l="l" t="t" r="r" b="b"/>
              <a:pathLst>
                <a:path w="2888" h="1297" extrusionOk="0">
                  <a:moveTo>
                    <a:pt x="2261" y="1"/>
                  </a:moveTo>
                  <a:cubicBezTo>
                    <a:pt x="2132" y="1"/>
                    <a:pt x="2010" y="30"/>
                    <a:pt x="1902" y="92"/>
                  </a:cubicBezTo>
                  <a:lnTo>
                    <a:pt x="1" y="1197"/>
                  </a:lnTo>
                  <a:cubicBezTo>
                    <a:pt x="109" y="1135"/>
                    <a:pt x="231" y="1106"/>
                    <a:pt x="361" y="1106"/>
                  </a:cubicBezTo>
                  <a:cubicBezTo>
                    <a:pt x="557" y="1106"/>
                    <a:pt x="772" y="1173"/>
                    <a:pt x="986" y="1297"/>
                  </a:cubicBezTo>
                  <a:lnTo>
                    <a:pt x="2887" y="192"/>
                  </a:lnTo>
                  <a:cubicBezTo>
                    <a:pt x="2672" y="68"/>
                    <a:pt x="2458" y="1"/>
                    <a:pt x="2261" y="1"/>
                  </a:cubicBez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8" name="Google Shape;438;p32"/>
            <p:cNvSpPr/>
            <p:nvPr/>
          </p:nvSpPr>
          <p:spPr>
            <a:xfrm>
              <a:off x="7265987" y="3916960"/>
              <a:ext cx="68126" cy="87514"/>
            </a:xfrm>
            <a:custGeom>
              <a:avLst/>
              <a:gdLst/>
              <a:ahLst/>
              <a:cxnLst/>
              <a:rect l="l" t="t" r="r" b="b"/>
              <a:pathLst>
                <a:path w="3426" h="4401" extrusionOk="0">
                  <a:moveTo>
                    <a:pt x="1901" y="1"/>
                  </a:moveTo>
                  <a:lnTo>
                    <a:pt x="0" y="1106"/>
                  </a:lnTo>
                  <a:cubicBezTo>
                    <a:pt x="356" y="1311"/>
                    <a:pt x="713" y="1673"/>
                    <a:pt x="983" y="2143"/>
                  </a:cubicBezTo>
                  <a:cubicBezTo>
                    <a:pt x="1521" y="3074"/>
                    <a:pt x="1521" y="4078"/>
                    <a:pt x="987" y="4394"/>
                  </a:cubicBezTo>
                  <a:lnTo>
                    <a:pt x="987" y="4394"/>
                  </a:lnTo>
                  <a:lnTo>
                    <a:pt x="2878" y="3296"/>
                  </a:lnTo>
                  <a:cubicBezTo>
                    <a:pt x="3422" y="2986"/>
                    <a:pt x="3425" y="1975"/>
                    <a:pt x="2884" y="1038"/>
                  </a:cubicBezTo>
                  <a:cubicBezTo>
                    <a:pt x="2613" y="568"/>
                    <a:pt x="2257" y="206"/>
                    <a:pt x="1901" y="1"/>
                  </a:cubicBezTo>
                  <a:close/>
                  <a:moveTo>
                    <a:pt x="987" y="4394"/>
                  </a:moveTo>
                  <a:lnTo>
                    <a:pt x="977" y="4401"/>
                  </a:lnTo>
                  <a:cubicBezTo>
                    <a:pt x="980" y="4399"/>
                    <a:pt x="984" y="4397"/>
                    <a:pt x="987" y="4394"/>
                  </a:cubicBez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9" name="Google Shape;439;p32"/>
            <p:cNvSpPr/>
            <p:nvPr/>
          </p:nvSpPr>
          <p:spPr>
            <a:xfrm>
              <a:off x="7183384" y="3905049"/>
              <a:ext cx="112927" cy="125494"/>
            </a:xfrm>
            <a:custGeom>
              <a:avLst/>
              <a:gdLst/>
              <a:ahLst/>
              <a:cxnLst/>
              <a:rect l="l" t="t" r="r" b="b"/>
              <a:pathLst>
                <a:path w="5679" h="6311" extrusionOk="0">
                  <a:moveTo>
                    <a:pt x="909" y="0"/>
                  </a:moveTo>
                  <a:cubicBezTo>
                    <a:pt x="779" y="0"/>
                    <a:pt x="657" y="30"/>
                    <a:pt x="549" y="92"/>
                  </a:cubicBezTo>
                  <a:cubicBezTo>
                    <a:pt x="3" y="400"/>
                    <a:pt x="1" y="1411"/>
                    <a:pt x="542" y="2350"/>
                  </a:cubicBezTo>
                  <a:lnTo>
                    <a:pt x="869" y="2918"/>
                  </a:lnTo>
                  <a:lnTo>
                    <a:pt x="2829" y="6311"/>
                  </a:lnTo>
                  <a:lnTo>
                    <a:pt x="4800" y="5189"/>
                  </a:lnTo>
                  <a:lnTo>
                    <a:pt x="5131" y="5000"/>
                  </a:lnTo>
                  <a:cubicBezTo>
                    <a:pt x="5675" y="4690"/>
                    <a:pt x="5678" y="3679"/>
                    <a:pt x="5137" y="2742"/>
                  </a:cubicBezTo>
                  <a:cubicBezTo>
                    <a:pt x="4867" y="2272"/>
                    <a:pt x="4510" y="1910"/>
                    <a:pt x="4154" y="1705"/>
                  </a:cubicBezTo>
                  <a:cubicBezTo>
                    <a:pt x="3940" y="1581"/>
                    <a:pt x="3725" y="1514"/>
                    <a:pt x="3529" y="1514"/>
                  </a:cubicBezTo>
                  <a:cubicBezTo>
                    <a:pt x="3399" y="1514"/>
                    <a:pt x="3277" y="1543"/>
                    <a:pt x="3169" y="1605"/>
                  </a:cubicBezTo>
                  <a:lnTo>
                    <a:pt x="2841" y="1793"/>
                  </a:lnTo>
                  <a:lnTo>
                    <a:pt x="2515" y="1228"/>
                  </a:lnTo>
                  <a:cubicBezTo>
                    <a:pt x="2244" y="759"/>
                    <a:pt x="1889" y="397"/>
                    <a:pt x="1534" y="191"/>
                  </a:cubicBezTo>
                  <a:cubicBezTo>
                    <a:pt x="1319" y="67"/>
                    <a:pt x="1105" y="0"/>
                    <a:pt x="909"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0" name="Google Shape;440;p32"/>
            <p:cNvSpPr/>
            <p:nvPr/>
          </p:nvSpPr>
          <p:spPr>
            <a:xfrm>
              <a:off x="6891751" y="3638550"/>
              <a:ext cx="437450" cy="252718"/>
            </a:xfrm>
            <a:custGeom>
              <a:avLst/>
              <a:gdLst/>
              <a:ahLst/>
              <a:cxnLst/>
              <a:rect l="l" t="t" r="r" b="b"/>
              <a:pathLst>
                <a:path w="21999" h="12709" extrusionOk="0">
                  <a:moveTo>
                    <a:pt x="1901" y="0"/>
                  </a:moveTo>
                  <a:lnTo>
                    <a:pt x="0" y="1105"/>
                  </a:lnTo>
                  <a:lnTo>
                    <a:pt x="20098" y="12708"/>
                  </a:lnTo>
                  <a:lnTo>
                    <a:pt x="21999" y="11603"/>
                  </a:lnTo>
                  <a:lnTo>
                    <a:pt x="1901" y="0"/>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1" name="Google Shape;441;p32"/>
            <p:cNvSpPr/>
            <p:nvPr/>
          </p:nvSpPr>
          <p:spPr>
            <a:xfrm>
              <a:off x="7291400" y="3869275"/>
              <a:ext cx="137545" cy="258525"/>
            </a:xfrm>
            <a:custGeom>
              <a:avLst/>
              <a:gdLst/>
              <a:ahLst/>
              <a:cxnLst/>
              <a:rect l="l" t="t" r="r" b="b"/>
              <a:pathLst>
                <a:path w="6917" h="13001" extrusionOk="0">
                  <a:moveTo>
                    <a:pt x="1902" y="0"/>
                  </a:moveTo>
                  <a:lnTo>
                    <a:pt x="1" y="1105"/>
                  </a:lnTo>
                  <a:cubicBezTo>
                    <a:pt x="2775" y="2707"/>
                    <a:pt x="5015" y="6588"/>
                    <a:pt x="5007" y="9777"/>
                  </a:cubicBezTo>
                  <a:cubicBezTo>
                    <a:pt x="5001" y="11361"/>
                    <a:pt x="4442" y="12476"/>
                    <a:pt x="3540" y="13001"/>
                  </a:cubicBezTo>
                  <a:lnTo>
                    <a:pt x="5441" y="11896"/>
                  </a:lnTo>
                  <a:cubicBezTo>
                    <a:pt x="6343" y="11371"/>
                    <a:pt x="6902" y="10256"/>
                    <a:pt x="6908" y="8673"/>
                  </a:cubicBezTo>
                  <a:cubicBezTo>
                    <a:pt x="6916" y="5482"/>
                    <a:pt x="4676" y="1603"/>
                    <a:pt x="1902"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2" name="Google Shape;442;p32"/>
            <p:cNvSpPr/>
            <p:nvPr/>
          </p:nvSpPr>
          <p:spPr>
            <a:xfrm>
              <a:off x="6791371" y="3646802"/>
              <a:ext cx="599751" cy="487739"/>
            </a:xfrm>
            <a:custGeom>
              <a:avLst/>
              <a:gdLst/>
              <a:ahLst/>
              <a:cxnLst/>
              <a:rect l="l" t="t" r="r" b="b"/>
              <a:pathLst>
                <a:path w="30161" h="24528" extrusionOk="0">
                  <a:moveTo>
                    <a:pt x="5606" y="4317"/>
                  </a:moveTo>
                  <a:cubicBezTo>
                    <a:pt x="5802" y="4317"/>
                    <a:pt x="6016" y="4384"/>
                    <a:pt x="6230" y="4507"/>
                  </a:cubicBezTo>
                  <a:cubicBezTo>
                    <a:pt x="6586" y="4713"/>
                    <a:pt x="6941" y="5074"/>
                    <a:pt x="7212" y="5545"/>
                  </a:cubicBezTo>
                  <a:lnTo>
                    <a:pt x="7538" y="6110"/>
                  </a:lnTo>
                  <a:lnTo>
                    <a:pt x="7866" y="5923"/>
                  </a:lnTo>
                  <a:cubicBezTo>
                    <a:pt x="7975" y="5860"/>
                    <a:pt x="8097" y="5831"/>
                    <a:pt x="8227" y="5831"/>
                  </a:cubicBezTo>
                  <a:cubicBezTo>
                    <a:pt x="8423" y="5831"/>
                    <a:pt x="8637" y="5898"/>
                    <a:pt x="8852" y="6022"/>
                  </a:cubicBezTo>
                  <a:cubicBezTo>
                    <a:pt x="9208" y="6227"/>
                    <a:pt x="9563" y="6589"/>
                    <a:pt x="9835" y="7059"/>
                  </a:cubicBezTo>
                  <a:cubicBezTo>
                    <a:pt x="10376" y="7996"/>
                    <a:pt x="10372" y="9007"/>
                    <a:pt x="9828" y="9318"/>
                  </a:cubicBezTo>
                  <a:lnTo>
                    <a:pt x="9499" y="9506"/>
                  </a:lnTo>
                  <a:lnTo>
                    <a:pt x="7525" y="10628"/>
                  </a:lnTo>
                  <a:lnTo>
                    <a:pt x="5567" y="7235"/>
                  </a:lnTo>
                  <a:lnTo>
                    <a:pt x="5238" y="6667"/>
                  </a:lnTo>
                  <a:cubicBezTo>
                    <a:pt x="4697" y="5728"/>
                    <a:pt x="4701" y="4717"/>
                    <a:pt x="5245" y="4408"/>
                  </a:cubicBezTo>
                  <a:cubicBezTo>
                    <a:pt x="5354" y="4346"/>
                    <a:pt x="5476" y="4317"/>
                    <a:pt x="5606" y="4317"/>
                  </a:cubicBezTo>
                  <a:close/>
                  <a:moveTo>
                    <a:pt x="13114" y="8652"/>
                  </a:moveTo>
                  <a:cubicBezTo>
                    <a:pt x="13310" y="8652"/>
                    <a:pt x="13524" y="8719"/>
                    <a:pt x="13738" y="8843"/>
                  </a:cubicBezTo>
                  <a:cubicBezTo>
                    <a:pt x="14093" y="9048"/>
                    <a:pt x="14450" y="9410"/>
                    <a:pt x="14721" y="9879"/>
                  </a:cubicBezTo>
                  <a:lnTo>
                    <a:pt x="15047" y="10445"/>
                  </a:lnTo>
                  <a:lnTo>
                    <a:pt x="15376" y="10257"/>
                  </a:lnTo>
                  <a:cubicBezTo>
                    <a:pt x="15485" y="10195"/>
                    <a:pt x="15606" y="10166"/>
                    <a:pt x="15736" y="10166"/>
                  </a:cubicBezTo>
                  <a:cubicBezTo>
                    <a:pt x="15932" y="10166"/>
                    <a:pt x="16146" y="10233"/>
                    <a:pt x="16360" y="10356"/>
                  </a:cubicBezTo>
                  <a:cubicBezTo>
                    <a:pt x="16717" y="10563"/>
                    <a:pt x="17072" y="10924"/>
                    <a:pt x="17342" y="11394"/>
                  </a:cubicBezTo>
                  <a:cubicBezTo>
                    <a:pt x="17883" y="12330"/>
                    <a:pt x="17880" y="13341"/>
                    <a:pt x="17336" y="13651"/>
                  </a:cubicBezTo>
                  <a:lnTo>
                    <a:pt x="17335" y="13651"/>
                  </a:lnTo>
                  <a:lnTo>
                    <a:pt x="17007" y="13840"/>
                  </a:lnTo>
                  <a:lnTo>
                    <a:pt x="15034" y="14963"/>
                  </a:lnTo>
                  <a:lnTo>
                    <a:pt x="13073" y="11570"/>
                  </a:lnTo>
                  <a:lnTo>
                    <a:pt x="12747" y="11003"/>
                  </a:lnTo>
                  <a:cubicBezTo>
                    <a:pt x="12206" y="10064"/>
                    <a:pt x="12209" y="9053"/>
                    <a:pt x="12754" y="8744"/>
                  </a:cubicBezTo>
                  <a:cubicBezTo>
                    <a:pt x="12862" y="8682"/>
                    <a:pt x="12984" y="8652"/>
                    <a:pt x="13114" y="8652"/>
                  </a:cubicBezTo>
                  <a:close/>
                  <a:moveTo>
                    <a:pt x="20623" y="12987"/>
                  </a:moveTo>
                  <a:cubicBezTo>
                    <a:pt x="20819" y="12987"/>
                    <a:pt x="21033" y="13054"/>
                    <a:pt x="21248" y="13178"/>
                  </a:cubicBezTo>
                  <a:cubicBezTo>
                    <a:pt x="21603" y="13384"/>
                    <a:pt x="21958" y="13746"/>
                    <a:pt x="22229" y="14215"/>
                  </a:cubicBezTo>
                  <a:lnTo>
                    <a:pt x="22555" y="14780"/>
                  </a:lnTo>
                  <a:lnTo>
                    <a:pt x="22883" y="14592"/>
                  </a:lnTo>
                  <a:cubicBezTo>
                    <a:pt x="22992" y="14530"/>
                    <a:pt x="23113" y="14501"/>
                    <a:pt x="23243" y="14501"/>
                  </a:cubicBezTo>
                  <a:cubicBezTo>
                    <a:pt x="23440" y="14501"/>
                    <a:pt x="23654" y="14568"/>
                    <a:pt x="23869" y="14692"/>
                  </a:cubicBezTo>
                  <a:cubicBezTo>
                    <a:pt x="24224" y="14897"/>
                    <a:pt x="24581" y="15259"/>
                    <a:pt x="24852" y="15729"/>
                  </a:cubicBezTo>
                  <a:cubicBezTo>
                    <a:pt x="25392" y="16666"/>
                    <a:pt x="25390" y="17677"/>
                    <a:pt x="24846" y="17987"/>
                  </a:cubicBezTo>
                  <a:lnTo>
                    <a:pt x="24516" y="18176"/>
                  </a:lnTo>
                  <a:lnTo>
                    <a:pt x="22543" y="19298"/>
                  </a:lnTo>
                  <a:lnTo>
                    <a:pt x="20584" y="15905"/>
                  </a:lnTo>
                  <a:lnTo>
                    <a:pt x="20256" y="15337"/>
                  </a:lnTo>
                  <a:cubicBezTo>
                    <a:pt x="19715" y="14398"/>
                    <a:pt x="19718" y="13387"/>
                    <a:pt x="20263" y="13079"/>
                  </a:cubicBezTo>
                  <a:cubicBezTo>
                    <a:pt x="20371" y="13017"/>
                    <a:pt x="20493" y="12987"/>
                    <a:pt x="20623" y="12987"/>
                  </a:cubicBezTo>
                  <a:close/>
                  <a:moveTo>
                    <a:pt x="2794" y="0"/>
                  </a:moveTo>
                  <a:cubicBezTo>
                    <a:pt x="1148" y="0"/>
                    <a:pt x="15" y="1303"/>
                    <a:pt x="9" y="3562"/>
                  </a:cubicBezTo>
                  <a:cubicBezTo>
                    <a:pt x="0" y="6635"/>
                    <a:pt x="2086" y="10350"/>
                    <a:pt x="4721" y="12048"/>
                  </a:cubicBezTo>
                  <a:lnTo>
                    <a:pt x="4708" y="16819"/>
                  </a:lnTo>
                  <a:lnTo>
                    <a:pt x="8858" y="14454"/>
                  </a:lnTo>
                  <a:lnTo>
                    <a:pt x="25113" y="23839"/>
                  </a:lnTo>
                  <a:cubicBezTo>
                    <a:pt x="25922" y="24306"/>
                    <a:pt x="26687" y="24528"/>
                    <a:pt x="27365" y="24528"/>
                  </a:cubicBezTo>
                  <a:cubicBezTo>
                    <a:pt x="29012" y="24528"/>
                    <a:pt x="30145" y="23222"/>
                    <a:pt x="30151" y="20965"/>
                  </a:cubicBezTo>
                  <a:cubicBezTo>
                    <a:pt x="30160" y="17776"/>
                    <a:pt x="27920" y="13895"/>
                    <a:pt x="25146" y="12293"/>
                  </a:cubicBezTo>
                  <a:lnTo>
                    <a:pt x="5049" y="690"/>
                  </a:lnTo>
                  <a:cubicBezTo>
                    <a:pt x="4239" y="222"/>
                    <a:pt x="3473" y="0"/>
                    <a:pt x="2794"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3" name="Google Shape;443;p32"/>
            <p:cNvSpPr/>
            <p:nvPr/>
          </p:nvSpPr>
          <p:spPr>
            <a:xfrm>
              <a:off x="6701034" y="1952938"/>
              <a:ext cx="149575" cy="71149"/>
            </a:xfrm>
            <a:custGeom>
              <a:avLst/>
              <a:gdLst/>
              <a:ahLst/>
              <a:cxnLst/>
              <a:rect l="l" t="t" r="r" b="b"/>
              <a:pathLst>
                <a:path w="7522" h="3578" extrusionOk="0">
                  <a:moveTo>
                    <a:pt x="0" y="1"/>
                  </a:moveTo>
                  <a:lnTo>
                    <a:pt x="0" y="1"/>
                  </a:lnTo>
                  <a:cubicBezTo>
                    <a:pt x="574" y="1152"/>
                    <a:pt x="1127" y="2346"/>
                    <a:pt x="1602" y="3577"/>
                  </a:cubicBezTo>
                  <a:cubicBezTo>
                    <a:pt x="5088" y="3089"/>
                    <a:pt x="7425" y="2280"/>
                    <a:pt x="7522" y="1388"/>
                  </a:cubicBezTo>
                  <a:cubicBezTo>
                    <a:pt x="5059" y="711"/>
                    <a:pt x="2542" y="247"/>
                    <a:pt x="0" y="1"/>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4" name="Google Shape;444;p32"/>
            <p:cNvSpPr/>
            <p:nvPr/>
          </p:nvSpPr>
          <p:spPr>
            <a:xfrm>
              <a:off x="6349447" y="1957174"/>
              <a:ext cx="143470" cy="70512"/>
            </a:xfrm>
            <a:custGeom>
              <a:avLst/>
              <a:gdLst/>
              <a:ahLst/>
              <a:cxnLst/>
              <a:rect l="l" t="t" r="r" b="b"/>
              <a:pathLst>
                <a:path w="7215" h="3546" extrusionOk="0">
                  <a:moveTo>
                    <a:pt x="7214" y="1"/>
                  </a:moveTo>
                  <a:lnTo>
                    <a:pt x="7214" y="1"/>
                  </a:lnTo>
                  <a:cubicBezTo>
                    <a:pt x="4740" y="339"/>
                    <a:pt x="2328" y="873"/>
                    <a:pt x="1" y="1598"/>
                  </a:cubicBezTo>
                  <a:cubicBezTo>
                    <a:pt x="255" y="2452"/>
                    <a:pt x="2589" y="3165"/>
                    <a:pt x="5989" y="3545"/>
                  </a:cubicBezTo>
                  <a:cubicBezTo>
                    <a:pt x="6345" y="2322"/>
                    <a:pt x="6769" y="1140"/>
                    <a:pt x="7214" y="1"/>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5" name="Google Shape;445;p32"/>
            <p:cNvSpPr/>
            <p:nvPr/>
          </p:nvSpPr>
          <p:spPr>
            <a:xfrm>
              <a:off x="6363406" y="1873657"/>
              <a:ext cx="528742" cy="747199"/>
            </a:xfrm>
            <a:custGeom>
              <a:avLst/>
              <a:gdLst/>
              <a:ahLst/>
              <a:cxnLst/>
              <a:rect l="l" t="t" r="r" b="b"/>
              <a:pathLst>
                <a:path w="26590" h="37576" extrusionOk="0">
                  <a:moveTo>
                    <a:pt x="7353" y="1"/>
                  </a:moveTo>
                  <a:lnTo>
                    <a:pt x="3050" y="4696"/>
                  </a:lnTo>
                  <a:cubicBezTo>
                    <a:pt x="3434" y="4656"/>
                    <a:pt x="3819" y="4614"/>
                    <a:pt x="4203" y="4572"/>
                  </a:cubicBezTo>
                  <a:lnTo>
                    <a:pt x="4203" y="4572"/>
                  </a:lnTo>
                  <a:cubicBezTo>
                    <a:pt x="3321" y="5977"/>
                    <a:pt x="2525" y="7428"/>
                    <a:pt x="1892" y="8961"/>
                  </a:cubicBezTo>
                  <a:cubicBezTo>
                    <a:pt x="555" y="12203"/>
                    <a:pt x="1" y="15893"/>
                    <a:pt x="1073" y="19232"/>
                  </a:cubicBezTo>
                  <a:cubicBezTo>
                    <a:pt x="2023" y="22193"/>
                    <a:pt x="4178" y="25441"/>
                    <a:pt x="2532" y="28080"/>
                  </a:cubicBezTo>
                  <a:cubicBezTo>
                    <a:pt x="4982" y="24777"/>
                    <a:pt x="6250" y="20621"/>
                    <a:pt x="6083" y="16514"/>
                  </a:cubicBezTo>
                  <a:lnTo>
                    <a:pt x="6083" y="16514"/>
                  </a:lnTo>
                  <a:cubicBezTo>
                    <a:pt x="6703" y="21012"/>
                    <a:pt x="11639" y="24310"/>
                    <a:pt x="12299" y="28939"/>
                  </a:cubicBezTo>
                  <a:cubicBezTo>
                    <a:pt x="12729" y="31958"/>
                    <a:pt x="11246" y="34884"/>
                    <a:pt x="9810" y="37575"/>
                  </a:cubicBezTo>
                  <a:cubicBezTo>
                    <a:pt x="13694" y="36857"/>
                    <a:pt x="16289" y="33090"/>
                    <a:pt x="17502" y="29331"/>
                  </a:cubicBezTo>
                  <a:cubicBezTo>
                    <a:pt x="18714" y="25572"/>
                    <a:pt x="18999" y="21529"/>
                    <a:pt x="20550" y="17897"/>
                  </a:cubicBezTo>
                  <a:cubicBezTo>
                    <a:pt x="21782" y="20020"/>
                    <a:pt x="22426" y="22432"/>
                    <a:pt x="22417" y="24886"/>
                  </a:cubicBezTo>
                  <a:cubicBezTo>
                    <a:pt x="26590" y="17737"/>
                    <a:pt x="24571" y="7613"/>
                    <a:pt x="17975" y="2610"/>
                  </a:cubicBezTo>
                  <a:cubicBezTo>
                    <a:pt x="13406" y="3409"/>
                    <a:pt x="8815" y="4062"/>
                    <a:pt x="4203" y="4572"/>
                  </a:cubicBezTo>
                  <a:lnTo>
                    <a:pt x="4203" y="4572"/>
                  </a:lnTo>
                  <a:cubicBezTo>
                    <a:pt x="5185" y="3007"/>
                    <a:pt x="6272" y="1499"/>
                    <a:pt x="7353" y="1"/>
                  </a:cubicBezTo>
                  <a:close/>
                </a:path>
              </a:pathLst>
            </a:custGeom>
            <a:solidFill>
              <a:srgbClr val="FFE49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6" name="Google Shape;446;p32"/>
            <p:cNvSpPr/>
            <p:nvPr/>
          </p:nvSpPr>
          <p:spPr>
            <a:xfrm>
              <a:off x="6428331" y="1911120"/>
              <a:ext cx="390999" cy="524328"/>
            </a:xfrm>
            <a:custGeom>
              <a:avLst/>
              <a:gdLst/>
              <a:ahLst/>
              <a:cxnLst/>
              <a:rect l="l" t="t" r="r" b="b"/>
              <a:pathLst>
                <a:path w="19663" h="26368" extrusionOk="0">
                  <a:moveTo>
                    <a:pt x="9159" y="0"/>
                  </a:moveTo>
                  <a:cubicBezTo>
                    <a:pt x="7220" y="0"/>
                    <a:pt x="5309" y="577"/>
                    <a:pt x="3795" y="1843"/>
                  </a:cubicBezTo>
                  <a:cubicBezTo>
                    <a:pt x="362" y="4711"/>
                    <a:pt x="0" y="11810"/>
                    <a:pt x="736" y="15826"/>
                  </a:cubicBezTo>
                  <a:cubicBezTo>
                    <a:pt x="841" y="13715"/>
                    <a:pt x="3247" y="12308"/>
                    <a:pt x="4205" y="10530"/>
                  </a:cubicBezTo>
                  <a:lnTo>
                    <a:pt x="4205" y="10530"/>
                  </a:lnTo>
                  <a:cubicBezTo>
                    <a:pt x="4254" y="10961"/>
                    <a:pt x="4387" y="11390"/>
                    <a:pt x="4578" y="11777"/>
                  </a:cubicBezTo>
                  <a:cubicBezTo>
                    <a:pt x="5040" y="12711"/>
                    <a:pt x="5788" y="13466"/>
                    <a:pt x="6474" y="14251"/>
                  </a:cubicBezTo>
                  <a:cubicBezTo>
                    <a:pt x="9385" y="17591"/>
                    <a:pt x="11332" y="21946"/>
                    <a:pt x="11060" y="26367"/>
                  </a:cubicBezTo>
                  <a:cubicBezTo>
                    <a:pt x="13385" y="20446"/>
                    <a:pt x="15744" y="14014"/>
                    <a:pt x="14098" y="7870"/>
                  </a:cubicBezTo>
                  <a:lnTo>
                    <a:pt x="14098" y="7870"/>
                  </a:lnTo>
                  <a:cubicBezTo>
                    <a:pt x="16279" y="9365"/>
                    <a:pt x="17615" y="12019"/>
                    <a:pt x="17515" y="14662"/>
                  </a:cubicBezTo>
                  <a:cubicBezTo>
                    <a:pt x="19663" y="11226"/>
                    <a:pt x="19303" y="6412"/>
                    <a:pt x="16670" y="3334"/>
                  </a:cubicBezTo>
                  <a:cubicBezTo>
                    <a:pt x="14869" y="1226"/>
                    <a:pt x="11984" y="0"/>
                    <a:pt x="9159" y="0"/>
                  </a:cubicBezTo>
                  <a:close/>
                </a:path>
              </a:pathLst>
            </a:custGeom>
            <a:solidFill>
              <a:srgbClr val="FFF4D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7" name="Google Shape;447;p32"/>
            <p:cNvSpPr/>
            <p:nvPr/>
          </p:nvSpPr>
          <p:spPr>
            <a:xfrm>
              <a:off x="6829769" y="1928460"/>
              <a:ext cx="7059" cy="1710"/>
            </a:xfrm>
            <a:custGeom>
              <a:avLst/>
              <a:gdLst/>
              <a:ahLst/>
              <a:cxnLst/>
              <a:rect l="l" t="t" r="r" b="b"/>
              <a:pathLst>
                <a:path w="355" h="86" extrusionOk="0">
                  <a:moveTo>
                    <a:pt x="355" y="86"/>
                  </a:moveTo>
                  <a:cubicBezTo>
                    <a:pt x="237" y="55"/>
                    <a:pt x="118" y="30"/>
                    <a:pt x="1" y="1"/>
                  </a:cubicBezTo>
                  <a:cubicBezTo>
                    <a:pt x="118" y="30"/>
                    <a:pt x="237" y="55"/>
                    <a:pt x="355" y="86"/>
                  </a:cubicBezTo>
                  <a:close/>
                </a:path>
              </a:pathLst>
            </a:custGeom>
            <a:solidFill>
              <a:srgbClr val="1A4D8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8" name="Google Shape;448;p32"/>
            <p:cNvSpPr/>
            <p:nvPr/>
          </p:nvSpPr>
          <p:spPr>
            <a:xfrm>
              <a:off x="6865006" y="1541498"/>
              <a:ext cx="245500" cy="596351"/>
            </a:xfrm>
            <a:custGeom>
              <a:avLst/>
              <a:gdLst/>
              <a:ahLst/>
              <a:cxnLst/>
              <a:rect l="l" t="t" r="r" b="b"/>
              <a:pathLst>
                <a:path w="12346" h="29990" extrusionOk="0">
                  <a:moveTo>
                    <a:pt x="3802" y="0"/>
                  </a:moveTo>
                  <a:cubicBezTo>
                    <a:pt x="3378" y="7451"/>
                    <a:pt x="1977" y="14186"/>
                    <a:pt x="195" y="19994"/>
                  </a:cubicBezTo>
                  <a:cubicBezTo>
                    <a:pt x="131" y="20205"/>
                    <a:pt x="66" y="20412"/>
                    <a:pt x="0" y="20619"/>
                  </a:cubicBezTo>
                  <a:cubicBezTo>
                    <a:pt x="906" y="20853"/>
                    <a:pt x="1857" y="21300"/>
                    <a:pt x="2642" y="22127"/>
                  </a:cubicBezTo>
                  <a:cubicBezTo>
                    <a:pt x="4910" y="24511"/>
                    <a:pt x="8316" y="28525"/>
                    <a:pt x="8807" y="29990"/>
                  </a:cubicBezTo>
                  <a:cubicBezTo>
                    <a:pt x="8807" y="29990"/>
                    <a:pt x="9046" y="29187"/>
                    <a:pt x="9390" y="27864"/>
                  </a:cubicBezTo>
                  <a:cubicBezTo>
                    <a:pt x="10409" y="23933"/>
                    <a:pt x="12346" y="15398"/>
                    <a:pt x="11653" y="9596"/>
                  </a:cubicBezTo>
                  <a:cubicBezTo>
                    <a:pt x="11256" y="6288"/>
                    <a:pt x="9384" y="3900"/>
                    <a:pt x="7368" y="2249"/>
                  </a:cubicBezTo>
                  <a:cubicBezTo>
                    <a:pt x="6130" y="1234"/>
                    <a:pt x="4840" y="501"/>
                    <a:pt x="3802"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9" name="Google Shape;449;p32"/>
            <p:cNvSpPr/>
            <p:nvPr/>
          </p:nvSpPr>
          <p:spPr>
            <a:xfrm>
              <a:off x="6513041" y="1904140"/>
              <a:ext cx="40645" cy="3699"/>
            </a:xfrm>
            <a:custGeom>
              <a:avLst/>
              <a:gdLst/>
              <a:ahLst/>
              <a:cxnLst/>
              <a:rect l="l" t="t" r="r" b="b"/>
              <a:pathLst>
                <a:path w="2044" h="186" extrusionOk="0">
                  <a:moveTo>
                    <a:pt x="1" y="185"/>
                  </a:moveTo>
                  <a:lnTo>
                    <a:pt x="1" y="185"/>
                  </a:lnTo>
                  <a:cubicBezTo>
                    <a:pt x="678" y="108"/>
                    <a:pt x="1358" y="47"/>
                    <a:pt x="2043" y="1"/>
                  </a:cubicBezTo>
                  <a:lnTo>
                    <a:pt x="2043" y="1"/>
                  </a:lnTo>
                  <a:cubicBezTo>
                    <a:pt x="1358" y="47"/>
                    <a:pt x="678" y="108"/>
                    <a:pt x="1" y="185"/>
                  </a:cubicBezTo>
                  <a:close/>
                </a:path>
              </a:pathLst>
            </a:custGeom>
            <a:solidFill>
              <a:srgbClr val="FF625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0" name="Google Shape;450;p32"/>
            <p:cNvSpPr/>
            <p:nvPr/>
          </p:nvSpPr>
          <p:spPr>
            <a:xfrm>
              <a:off x="6553666" y="1902052"/>
              <a:ext cx="48281" cy="2108"/>
            </a:xfrm>
            <a:custGeom>
              <a:avLst/>
              <a:gdLst/>
              <a:ahLst/>
              <a:cxnLst/>
              <a:rect l="l" t="t" r="r" b="b"/>
              <a:pathLst>
                <a:path w="2428" h="106" extrusionOk="0">
                  <a:moveTo>
                    <a:pt x="2427" y="0"/>
                  </a:moveTo>
                  <a:cubicBezTo>
                    <a:pt x="1612" y="11"/>
                    <a:pt x="804" y="51"/>
                    <a:pt x="0" y="106"/>
                  </a:cubicBezTo>
                  <a:cubicBezTo>
                    <a:pt x="804" y="53"/>
                    <a:pt x="1612" y="11"/>
                    <a:pt x="2427" y="0"/>
                  </a:cubicBezTo>
                  <a:close/>
                </a:path>
              </a:pathLst>
            </a:custGeom>
            <a:solidFill>
              <a:srgbClr val="FE920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1" name="Google Shape;451;p32"/>
            <p:cNvSpPr/>
            <p:nvPr/>
          </p:nvSpPr>
          <p:spPr>
            <a:xfrm>
              <a:off x="6601947" y="1901913"/>
              <a:ext cx="31677" cy="358"/>
            </a:xfrm>
            <a:custGeom>
              <a:avLst/>
              <a:gdLst/>
              <a:ahLst/>
              <a:cxnLst/>
              <a:rect l="l" t="t" r="r" b="b"/>
              <a:pathLst>
                <a:path w="1593" h="18" extrusionOk="0">
                  <a:moveTo>
                    <a:pt x="0" y="7"/>
                  </a:moveTo>
                  <a:cubicBezTo>
                    <a:pt x="533" y="1"/>
                    <a:pt x="1064" y="5"/>
                    <a:pt x="1593" y="17"/>
                  </a:cubicBezTo>
                  <a:cubicBezTo>
                    <a:pt x="1064" y="5"/>
                    <a:pt x="533" y="1"/>
                    <a:pt x="0" y="7"/>
                  </a:cubicBezTo>
                  <a:close/>
                </a:path>
              </a:pathLst>
            </a:custGeom>
            <a:solidFill>
              <a:srgbClr val="007EE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2" name="Google Shape;452;p32"/>
            <p:cNvSpPr/>
            <p:nvPr/>
          </p:nvSpPr>
          <p:spPr>
            <a:xfrm>
              <a:off x="6326082" y="488646"/>
              <a:ext cx="521743" cy="386624"/>
            </a:xfrm>
            <a:custGeom>
              <a:avLst/>
              <a:gdLst/>
              <a:ahLst/>
              <a:cxnLst/>
              <a:rect l="l" t="t" r="r" b="b"/>
              <a:pathLst>
                <a:path w="26238" h="19443" extrusionOk="0">
                  <a:moveTo>
                    <a:pt x="12868" y="0"/>
                  </a:moveTo>
                  <a:cubicBezTo>
                    <a:pt x="12688" y="153"/>
                    <a:pt x="12422" y="381"/>
                    <a:pt x="12107" y="664"/>
                  </a:cubicBezTo>
                  <a:cubicBezTo>
                    <a:pt x="9008" y="3435"/>
                    <a:pt x="6515" y="6560"/>
                    <a:pt x="4507" y="9846"/>
                  </a:cubicBezTo>
                  <a:cubicBezTo>
                    <a:pt x="2604" y="12955"/>
                    <a:pt x="1136" y="16209"/>
                    <a:pt x="0" y="19442"/>
                  </a:cubicBezTo>
                  <a:cubicBezTo>
                    <a:pt x="4149" y="18104"/>
                    <a:pt x="8566" y="17353"/>
                    <a:pt x="13153" y="17292"/>
                  </a:cubicBezTo>
                  <a:cubicBezTo>
                    <a:pt x="13363" y="17290"/>
                    <a:pt x="13572" y="17288"/>
                    <a:pt x="13782" y="17288"/>
                  </a:cubicBezTo>
                  <a:cubicBezTo>
                    <a:pt x="14990" y="17288"/>
                    <a:pt x="16187" y="17336"/>
                    <a:pt x="17373" y="17433"/>
                  </a:cubicBezTo>
                  <a:cubicBezTo>
                    <a:pt x="20375" y="17672"/>
                    <a:pt x="23345" y="18216"/>
                    <a:pt x="26238" y="19054"/>
                  </a:cubicBezTo>
                  <a:cubicBezTo>
                    <a:pt x="23726" y="12483"/>
                    <a:pt x="19810" y="5865"/>
                    <a:pt x="13647" y="643"/>
                  </a:cubicBezTo>
                  <a:cubicBezTo>
                    <a:pt x="13324" y="369"/>
                    <a:pt x="13053" y="149"/>
                    <a:pt x="12868" y="0"/>
                  </a:cubicBezTo>
                  <a:close/>
                </a:path>
              </a:pathLst>
            </a:custGeom>
            <a:solidFill>
              <a:srgbClr val="5B3CA2"/>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3" name="Google Shape;453;p32"/>
            <p:cNvSpPr/>
            <p:nvPr/>
          </p:nvSpPr>
          <p:spPr>
            <a:xfrm>
              <a:off x="6244693" y="832418"/>
              <a:ext cx="699475" cy="1114455"/>
            </a:xfrm>
            <a:custGeom>
              <a:avLst/>
              <a:gdLst/>
              <a:ahLst/>
              <a:cxnLst/>
              <a:rect l="l" t="t" r="r" b="b"/>
              <a:pathLst>
                <a:path w="35176" h="56045" extrusionOk="0">
                  <a:moveTo>
                    <a:pt x="28375" y="2918"/>
                  </a:moveTo>
                  <a:cubicBezTo>
                    <a:pt x="28669" y="2918"/>
                    <a:pt x="28935" y="3093"/>
                    <a:pt x="29051" y="3363"/>
                  </a:cubicBezTo>
                  <a:cubicBezTo>
                    <a:pt x="29168" y="3637"/>
                    <a:pt x="29110" y="3954"/>
                    <a:pt x="28902" y="4168"/>
                  </a:cubicBezTo>
                  <a:cubicBezTo>
                    <a:pt x="28761" y="4314"/>
                    <a:pt x="28570" y="4392"/>
                    <a:pt x="28375" y="4392"/>
                  </a:cubicBezTo>
                  <a:cubicBezTo>
                    <a:pt x="28283" y="4392"/>
                    <a:pt x="28190" y="4374"/>
                    <a:pt x="28102" y="4339"/>
                  </a:cubicBezTo>
                  <a:cubicBezTo>
                    <a:pt x="27826" y="4229"/>
                    <a:pt x="27642" y="3963"/>
                    <a:pt x="27638" y="3665"/>
                  </a:cubicBezTo>
                  <a:cubicBezTo>
                    <a:pt x="27632" y="3258"/>
                    <a:pt x="27958" y="2923"/>
                    <a:pt x="28364" y="2918"/>
                  </a:cubicBezTo>
                  <a:cubicBezTo>
                    <a:pt x="28368" y="2918"/>
                    <a:pt x="28372" y="2918"/>
                    <a:pt x="28375" y="2918"/>
                  </a:cubicBezTo>
                  <a:close/>
                  <a:moveTo>
                    <a:pt x="17210" y="6813"/>
                  </a:moveTo>
                  <a:cubicBezTo>
                    <a:pt x="24949" y="6813"/>
                    <a:pt x="31275" y="13035"/>
                    <a:pt x="31378" y="20798"/>
                  </a:cubicBezTo>
                  <a:cubicBezTo>
                    <a:pt x="31483" y="28626"/>
                    <a:pt x="25222" y="35056"/>
                    <a:pt x="17395" y="35162"/>
                  </a:cubicBezTo>
                  <a:cubicBezTo>
                    <a:pt x="17330" y="35163"/>
                    <a:pt x="17266" y="35163"/>
                    <a:pt x="17202" y="35163"/>
                  </a:cubicBezTo>
                  <a:cubicBezTo>
                    <a:pt x="9461" y="35163"/>
                    <a:pt x="3136" y="28941"/>
                    <a:pt x="3031" y="21177"/>
                  </a:cubicBezTo>
                  <a:cubicBezTo>
                    <a:pt x="2927" y="13350"/>
                    <a:pt x="9188" y="6919"/>
                    <a:pt x="17015" y="6814"/>
                  </a:cubicBezTo>
                  <a:lnTo>
                    <a:pt x="17015" y="6815"/>
                  </a:lnTo>
                  <a:cubicBezTo>
                    <a:pt x="17080" y="6814"/>
                    <a:pt x="17145" y="6813"/>
                    <a:pt x="17210" y="6813"/>
                  </a:cubicBezTo>
                  <a:close/>
                  <a:moveTo>
                    <a:pt x="17850" y="0"/>
                  </a:moveTo>
                  <a:cubicBezTo>
                    <a:pt x="17649" y="0"/>
                    <a:pt x="17447" y="2"/>
                    <a:pt x="17246" y="4"/>
                  </a:cubicBezTo>
                  <a:cubicBezTo>
                    <a:pt x="12658" y="66"/>
                    <a:pt x="8242" y="816"/>
                    <a:pt x="4093" y="2154"/>
                  </a:cubicBezTo>
                  <a:cubicBezTo>
                    <a:pt x="572" y="12187"/>
                    <a:pt x="254" y="22019"/>
                    <a:pt x="102" y="26741"/>
                  </a:cubicBezTo>
                  <a:cubicBezTo>
                    <a:pt x="0" y="29896"/>
                    <a:pt x="84" y="33054"/>
                    <a:pt x="351" y="36199"/>
                  </a:cubicBezTo>
                  <a:cubicBezTo>
                    <a:pt x="907" y="42772"/>
                    <a:pt x="2215" y="48759"/>
                    <a:pt x="3850" y="54035"/>
                  </a:cubicBezTo>
                  <a:cubicBezTo>
                    <a:pt x="4062" y="54717"/>
                    <a:pt x="4278" y="55386"/>
                    <a:pt x="4499" y="56044"/>
                  </a:cubicBezTo>
                  <a:cubicBezTo>
                    <a:pt x="5571" y="55690"/>
                    <a:pt x="6662" y="55375"/>
                    <a:pt x="7769" y="55102"/>
                  </a:cubicBezTo>
                  <a:cubicBezTo>
                    <a:pt x="9633" y="54640"/>
                    <a:pt x="11546" y="54301"/>
                    <a:pt x="13496" y="54081"/>
                  </a:cubicBezTo>
                  <a:cubicBezTo>
                    <a:pt x="14173" y="54004"/>
                    <a:pt x="14853" y="53943"/>
                    <a:pt x="15538" y="53897"/>
                  </a:cubicBezTo>
                  <a:cubicBezTo>
                    <a:pt x="16342" y="53842"/>
                    <a:pt x="17150" y="53802"/>
                    <a:pt x="17966" y="53791"/>
                  </a:cubicBezTo>
                  <a:cubicBezTo>
                    <a:pt x="18134" y="53789"/>
                    <a:pt x="18302" y="53788"/>
                    <a:pt x="18469" y="53788"/>
                  </a:cubicBezTo>
                  <a:cubicBezTo>
                    <a:pt x="18833" y="53788"/>
                    <a:pt x="19196" y="53793"/>
                    <a:pt x="19559" y="53801"/>
                  </a:cubicBezTo>
                  <a:cubicBezTo>
                    <a:pt x="20324" y="53817"/>
                    <a:pt x="21084" y="53857"/>
                    <a:pt x="21839" y="53911"/>
                  </a:cubicBezTo>
                  <a:cubicBezTo>
                    <a:pt x="22117" y="53932"/>
                    <a:pt x="22394" y="53954"/>
                    <a:pt x="22671" y="53979"/>
                  </a:cubicBezTo>
                  <a:cubicBezTo>
                    <a:pt x="22925" y="54003"/>
                    <a:pt x="23178" y="54026"/>
                    <a:pt x="23430" y="54053"/>
                  </a:cubicBezTo>
                  <a:cubicBezTo>
                    <a:pt x="23494" y="54061"/>
                    <a:pt x="23558" y="54065"/>
                    <a:pt x="23623" y="54072"/>
                  </a:cubicBezTo>
                  <a:cubicBezTo>
                    <a:pt x="24009" y="54115"/>
                    <a:pt x="24394" y="54163"/>
                    <a:pt x="24777" y="54216"/>
                  </a:cubicBezTo>
                  <a:cubicBezTo>
                    <a:pt x="24783" y="54216"/>
                    <a:pt x="24788" y="54217"/>
                    <a:pt x="24793" y="54218"/>
                  </a:cubicBezTo>
                  <a:cubicBezTo>
                    <a:pt x="25247" y="54281"/>
                    <a:pt x="25697" y="54356"/>
                    <a:pt x="26147" y="54433"/>
                  </a:cubicBezTo>
                  <a:cubicBezTo>
                    <a:pt x="26256" y="54452"/>
                    <a:pt x="26366" y="54466"/>
                    <a:pt x="26473" y="54486"/>
                  </a:cubicBezTo>
                  <a:cubicBezTo>
                    <a:pt x="26925" y="54566"/>
                    <a:pt x="27373" y="54657"/>
                    <a:pt x="27819" y="54752"/>
                  </a:cubicBezTo>
                  <a:cubicBezTo>
                    <a:pt x="27924" y="54773"/>
                    <a:pt x="28031" y="54792"/>
                    <a:pt x="28136" y="54815"/>
                  </a:cubicBezTo>
                  <a:cubicBezTo>
                    <a:pt x="28568" y="54908"/>
                    <a:pt x="28996" y="55014"/>
                    <a:pt x="29423" y="55120"/>
                  </a:cubicBezTo>
                  <a:cubicBezTo>
                    <a:pt x="29541" y="55149"/>
                    <a:pt x="29659" y="55174"/>
                    <a:pt x="29777" y="55205"/>
                  </a:cubicBezTo>
                  <a:cubicBezTo>
                    <a:pt x="30288" y="55337"/>
                    <a:pt x="30796" y="55478"/>
                    <a:pt x="31300" y="55628"/>
                  </a:cubicBezTo>
                  <a:cubicBezTo>
                    <a:pt x="31330" y="55637"/>
                    <a:pt x="31361" y="55645"/>
                    <a:pt x="31390" y="55653"/>
                  </a:cubicBezTo>
                  <a:cubicBezTo>
                    <a:pt x="33170" y="49845"/>
                    <a:pt x="34573" y="43110"/>
                    <a:pt x="34995" y="35659"/>
                  </a:cubicBezTo>
                  <a:cubicBezTo>
                    <a:pt x="35176" y="32534"/>
                    <a:pt x="35175" y="29400"/>
                    <a:pt x="34991" y="26274"/>
                  </a:cubicBezTo>
                  <a:cubicBezTo>
                    <a:pt x="34713" y="21552"/>
                    <a:pt x="34131" y="11714"/>
                    <a:pt x="30330" y="1766"/>
                  </a:cubicBezTo>
                  <a:cubicBezTo>
                    <a:pt x="27438" y="928"/>
                    <a:pt x="24468" y="385"/>
                    <a:pt x="21466" y="145"/>
                  </a:cubicBezTo>
                  <a:cubicBezTo>
                    <a:pt x="20273" y="48"/>
                    <a:pt x="19067" y="0"/>
                    <a:pt x="17850" y="0"/>
                  </a:cubicBezTo>
                  <a:close/>
                </a:path>
              </a:pathLst>
            </a:custGeom>
            <a:solidFill>
              <a:srgbClr val="F2CED2"/>
            </a:solidFill>
            <a:ln w="9525" cap="flat" cmpd="sng">
              <a:solidFill>
                <a:schemeClr val="accent2"/>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4" name="Google Shape;454;p32"/>
            <p:cNvSpPr/>
            <p:nvPr/>
          </p:nvSpPr>
          <p:spPr>
            <a:xfrm>
              <a:off x="6714416" y="1907620"/>
              <a:ext cx="22987" cy="2903"/>
            </a:xfrm>
            <a:custGeom>
              <a:avLst/>
              <a:gdLst/>
              <a:ahLst/>
              <a:cxnLst/>
              <a:rect l="l" t="t" r="r" b="b"/>
              <a:pathLst>
                <a:path w="1156" h="146" extrusionOk="0">
                  <a:moveTo>
                    <a:pt x="1" y="1"/>
                  </a:moveTo>
                  <a:lnTo>
                    <a:pt x="33" y="9"/>
                  </a:lnTo>
                  <a:cubicBezTo>
                    <a:pt x="408" y="52"/>
                    <a:pt x="783" y="93"/>
                    <a:pt x="1154" y="145"/>
                  </a:cubicBezTo>
                  <a:lnTo>
                    <a:pt x="1155" y="145"/>
                  </a:lnTo>
                  <a:cubicBezTo>
                    <a:pt x="772" y="92"/>
                    <a:pt x="387" y="44"/>
                    <a:pt x="1" y="1"/>
                  </a:cubicBezTo>
                  <a:close/>
                </a:path>
              </a:pathLst>
            </a:custGeom>
            <a:solidFill>
              <a:srgbClr val="1325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5" name="Google Shape;455;p32"/>
            <p:cNvSpPr/>
            <p:nvPr/>
          </p:nvSpPr>
          <p:spPr>
            <a:xfrm>
              <a:off x="6715073" y="1907799"/>
              <a:ext cx="22291" cy="3599"/>
            </a:xfrm>
            <a:custGeom>
              <a:avLst/>
              <a:gdLst/>
              <a:ahLst/>
              <a:cxnLst/>
              <a:rect l="l" t="t" r="r" b="b"/>
              <a:pathLst>
                <a:path w="1121" h="181" extrusionOk="0">
                  <a:moveTo>
                    <a:pt x="0" y="0"/>
                  </a:moveTo>
                  <a:lnTo>
                    <a:pt x="0" y="0"/>
                  </a:lnTo>
                  <a:cubicBezTo>
                    <a:pt x="185" y="48"/>
                    <a:pt x="368" y="96"/>
                    <a:pt x="552" y="145"/>
                  </a:cubicBezTo>
                  <a:cubicBezTo>
                    <a:pt x="640" y="169"/>
                    <a:pt x="730" y="181"/>
                    <a:pt x="821" y="181"/>
                  </a:cubicBezTo>
                  <a:cubicBezTo>
                    <a:pt x="922" y="181"/>
                    <a:pt x="1023" y="166"/>
                    <a:pt x="1120" y="136"/>
                  </a:cubicBezTo>
                  <a:cubicBezTo>
                    <a:pt x="749" y="84"/>
                    <a:pt x="374" y="43"/>
                    <a:pt x="0" y="0"/>
                  </a:cubicBezTo>
                  <a:close/>
                </a:path>
              </a:pathLst>
            </a:custGeom>
            <a:solidFill>
              <a:srgbClr val="007EE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6" name="Google Shape;456;p32"/>
            <p:cNvSpPr/>
            <p:nvPr/>
          </p:nvSpPr>
          <p:spPr>
            <a:xfrm>
              <a:off x="6715073" y="1907799"/>
              <a:ext cx="22291" cy="3599"/>
            </a:xfrm>
            <a:custGeom>
              <a:avLst/>
              <a:gdLst/>
              <a:ahLst/>
              <a:cxnLst/>
              <a:rect l="l" t="t" r="r" b="b"/>
              <a:pathLst>
                <a:path w="1121" h="181" extrusionOk="0">
                  <a:moveTo>
                    <a:pt x="0" y="0"/>
                  </a:moveTo>
                  <a:lnTo>
                    <a:pt x="0" y="0"/>
                  </a:lnTo>
                  <a:cubicBezTo>
                    <a:pt x="185" y="48"/>
                    <a:pt x="368" y="96"/>
                    <a:pt x="552" y="145"/>
                  </a:cubicBezTo>
                  <a:cubicBezTo>
                    <a:pt x="640" y="169"/>
                    <a:pt x="730" y="181"/>
                    <a:pt x="821" y="181"/>
                  </a:cubicBezTo>
                  <a:cubicBezTo>
                    <a:pt x="922" y="181"/>
                    <a:pt x="1023" y="166"/>
                    <a:pt x="1120" y="136"/>
                  </a:cubicBezTo>
                  <a:cubicBezTo>
                    <a:pt x="749" y="84"/>
                    <a:pt x="374" y="43"/>
                    <a:pt x="0" y="0"/>
                  </a:cubicBezTo>
                  <a:close/>
                </a:path>
              </a:pathLst>
            </a:custGeom>
            <a:solidFill>
              <a:srgbClr val="13252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7" name="Google Shape;457;p32"/>
            <p:cNvSpPr/>
            <p:nvPr/>
          </p:nvSpPr>
          <p:spPr>
            <a:xfrm>
              <a:off x="6794175" y="890443"/>
              <a:ext cx="30543" cy="29310"/>
            </a:xfrm>
            <a:custGeom>
              <a:avLst/>
              <a:gdLst/>
              <a:ahLst/>
              <a:cxnLst/>
              <a:rect l="l" t="t" r="r" b="b"/>
              <a:pathLst>
                <a:path w="1536" h="1474" extrusionOk="0">
                  <a:moveTo>
                    <a:pt x="741" y="0"/>
                  </a:moveTo>
                  <a:cubicBezTo>
                    <a:pt x="643" y="0"/>
                    <a:pt x="544" y="20"/>
                    <a:pt x="450" y="60"/>
                  </a:cubicBezTo>
                  <a:cubicBezTo>
                    <a:pt x="176" y="177"/>
                    <a:pt x="0" y="449"/>
                    <a:pt x="5" y="746"/>
                  </a:cubicBezTo>
                  <a:cubicBezTo>
                    <a:pt x="10" y="1149"/>
                    <a:pt x="339" y="1473"/>
                    <a:pt x="741" y="1473"/>
                  </a:cubicBezTo>
                  <a:cubicBezTo>
                    <a:pt x="744" y="1473"/>
                    <a:pt x="748" y="1473"/>
                    <a:pt x="751" y="1473"/>
                  </a:cubicBezTo>
                  <a:cubicBezTo>
                    <a:pt x="1049" y="1469"/>
                    <a:pt x="1315" y="1286"/>
                    <a:pt x="1426" y="1009"/>
                  </a:cubicBezTo>
                  <a:cubicBezTo>
                    <a:pt x="1535" y="732"/>
                    <a:pt x="1468" y="416"/>
                    <a:pt x="1255" y="209"/>
                  </a:cubicBezTo>
                  <a:cubicBezTo>
                    <a:pt x="1114" y="72"/>
                    <a:pt x="929" y="0"/>
                    <a:pt x="741"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8" name="Google Shape;458;p32"/>
            <p:cNvSpPr/>
            <p:nvPr/>
          </p:nvSpPr>
          <p:spPr>
            <a:xfrm>
              <a:off x="6302876" y="967875"/>
              <a:ext cx="567876" cy="563740"/>
            </a:xfrm>
            <a:custGeom>
              <a:avLst/>
              <a:gdLst/>
              <a:ahLst/>
              <a:cxnLst/>
              <a:rect l="l" t="t" r="r" b="b"/>
              <a:pathLst>
                <a:path w="28558" h="28350" extrusionOk="0">
                  <a:moveTo>
                    <a:pt x="14133" y="3267"/>
                  </a:moveTo>
                  <a:lnTo>
                    <a:pt x="14133" y="3268"/>
                  </a:lnTo>
                  <a:cubicBezTo>
                    <a:pt x="14183" y="3268"/>
                    <a:pt x="14234" y="3267"/>
                    <a:pt x="14284" y="3267"/>
                  </a:cubicBezTo>
                  <a:cubicBezTo>
                    <a:pt x="19255" y="3267"/>
                    <a:pt x="23465" y="6603"/>
                    <a:pt x="24771" y="11178"/>
                  </a:cubicBezTo>
                  <a:cubicBezTo>
                    <a:pt x="25038" y="12108"/>
                    <a:pt x="25180" y="13068"/>
                    <a:pt x="25193" y="14036"/>
                  </a:cubicBezTo>
                  <a:cubicBezTo>
                    <a:pt x="25273" y="20063"/>
                    <a:pt x="20453" y="25015"/>
                    <a:pt x="14425" y="25095"/>
                  </a:cubicBezTo>
                  <a:cubicBezTo>
                    <a:pt x="14375" y="25096"/>
                    <a:pt x="14326" y="25096"/>
                    <a:pt x="14276" y="25096"/>
                  </a:cubicBezTo>
                  <a:cubicBezTo>
                    <a:pt x="13373" y="25096"/>
                    <a:pt x="12474" y="24984"/>
                    <a:pt x="11597" y="24763"/>
                  </a:cubicBezTo>
                  <a:cubicBezTo>
                    <a:pt x="6922" y="23581"/>
                    <a:pt x="3434" y="19379"/>
                    <a:pt x="3366" y="14327"/>
                  </a:cubicBezTo>
                  <a:cubicBezTo>
                    <a:pt x="3285" y="8300"/>
                    <a:pt x="8106" y="3349"/>
                    <a:pt x="14133" y="3267"/>
                  </a:cubicBezTo>
                  <a:close/>
                  <a:moveTo>
                    <a:pt x="14282" y="0"/>
                  </a:moveTo>
                  <a:cubicBezTo>
                    <a:pt x="14218" y="0"/>
                    <a:pt x="14154" y="1"/>
                    <a:pt x="14089" y="2"/>
                  </a:cubicBezTo>
                  <a:cubicBezTo>
                    <a:pt x="6261" y="107"/>
                    <a:pt x="1" y="6537"/>
                    <a:pt x="105" y="14365"/>
                  </a:cubicBezTo>
                  <a:cubicBezTo>
                    <a:pt x="210" y="22128"/>
                    <a:pt x="6534" y="28350"/>
                    <a:pt x="14274" y="28350"/>
                  </a:cubicBezTo>
                  <a:cubicBezTo>
                    <a:pt x="14339" y="28350"/>
                    <a:pt x="14404" y="28349"/>
                    <a:pt x="14469" y="28349"/>
                  </a:cubicBezTo>
                  <a:cubicBezTo>
                    <a:pt x="22296" y="28244"/>
                    <a:pt x="28557" y="21814"/>
                    <a:pt x="28452" y="13986"/>
                  </a:cubicBezTo>
                  <a:cubicBezTo>
                    <a:pt x="28349" y="6222"/>
                    <a:pt x="22022" y="0"/>
                    <a:pt x="14282"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9" name="Google Shape;459;p32"/>
            <p:cNvSpPr/>
            <p:nvPr/>
          </p:nvSpPr>
          <p:spPr>
            <a:xfrm>
              <a:off x="6368159" y="1032819"/>
              <a:ext cx="437291" cy="434090"/>
            </a:xfrm>
            <a:custGeom>
              <a:avLst/>
              <a:gdLst/>
              <a:ahLst/>
              <a:cxnLst/>
              <a:rect l="l" t="t" r="r" b="b"/>
              <a:pathLst>
                <a:path w="21991" h="21830" extrusionOk="0">
                  <a:moveTo>
                    <a:pt x="10997" y="1252"/>
                  </a:moveTo>
                  <a:cubicBezTo>
                    <a:pt x="14243" y="1252"/>
                    <a:pt x="17123" y="2858"/>
                    <a:pt x="18876" y="5327"/>
                  </a:cubicBezTo>
                  <a:cubicBezTo>
                    <a:pt x="20009" y="6922"/>
                    <a:pt x="20629" y="8824"/>
                    <a:pt x="20653" y="10780"/>
                  </a:cubicBezTo>
                  <a:cubicBezTo>
                    <a:pt x="20724" y="16113"/>
                    <a:pt x="16459" y="20494"/>
                    <a:pt x="11126" y="20566"/>
                  </a:cubicBezTo>
                  <a:cubicBezTo>
                    <a:pt x="11079" y="20566"/>
                    <a:pt x="11033" y="20567"/>
                    <a:pt x="10987" y="20567"/>
                  </a:cubicBezTo>
                  <a:cubicBezTo>
                    <a:pt x="9083" y="20567"/>
                    <a:pt x="7221" y="20002"/>
                    <a:pt x="5638" y="18943"/>
                  </a:cubicBezTo>
                  <a:cubicBezTo>
                    <a:pt x="3084" y="17236"/>
                    <a:pt x="1385" y="14343"/>
                    <a:pt x="1340" y="11038"/>
                  </a:cubicBezTo>
                  <a:cubicBezTo>
                    <a:pt x="1268" y="5706"/>
                    <a:pt x="5533" y="1324"/>
                    <a:pt x="10866" y="1253"/>
                  </a:cubicBezTo>
                  <a:lnTo>
                    <a:pt x="10867" y="1253"/>
                  </a:lnTo>
                  <a:cubicBezTo>
                    <a:pt x="10911" y="1252"/>
                    <a:pt x="10954" y="1252"/>
                    <a:pt x="10997" y="1252"/>
                  </a:cubicBezTo>
                  <a:close/>
                  <a:moveTo>
                    <a:pt x="10998" y="0"/>
                  </a:moveTo>
                  <a:cubicBezTo>
                    <a:pt x="10948" y="0"/>
                    <a:pt x="10899" y="0"/>
                    <a:pt x="10849" y="1"/>
                  </a:cubicBezTo>
                  <a:cubicBezTo>
                    <a:pt x="4822" y="83"/>
                    <a:pt x="1" y="5034"/>
                    <a:pt x="81" y="11061"/>
                  </a:cubicBezTo>
                  <a:cubicBezTo>
                    <a:pt x="150" y="16113"/>
                    <a:pt x="3639" y="20314"/>
                    <a:pt x="8314" y="21496"/>
                  </a:cubicBezTo>
                  <a:cubicBezTo>
                    <a:pt x="9193" y="21718"/>
                    <a:pt x="10097" y="21830"/>
                    <a:pt x="11004" y="21830"/>
                  </a:cubicBezTo>
                  <a:cubicBezTo>
                    <a:pt x="11050" y="21830"/>
                    <a:pt x="11096" y="21830"/>
                    <a:pt x="11142" y="21829"/>
                  </a:cubicBezTo>
                  <a:cubicBezTo>
                    <a:pt x="17169" y="21748"/>
                    <a:pt x="21990" y="16796"/>
                    <a:pt x="21909" y="10769"/>
                  </a:cubicBezTo>
                  <a:cubicBezTo>
                    <a:pt x="21896" y="9802"/>
                    <a:pt x="21755" y="8841"/>
                    <a:pt x="21488" y="7911"/>
                  </a:cubicBezTo>
                  <a:cubicBezTo>
                    <a:pt x="20182" y="3335"/>
                    <a:pt x="15969" y="0"/>
                    <a:pt x="10998"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0" name="Google Shape;460;p32"/>
            <p:cNvSpPr/>
            <p:nvPr/>
          </p:nvSpPr>
          <p:spPr>
            <a:xfrm>
              <a:off x="6434356" y="1106454"/>
              <a:ext cx="345900" cy="335341"/>
            </a:xfrm>
            <a:custGeom>
              <a:avLst/>
              <a:gdLst/>
              <a:ahLst/>
              <a:cxnLst/>
              <a:rect l="l" t="t" r="r" b="b"/>
              <a:pathLst>
                <a:path w="17395" h="16864" extrusionOk="0">
                  <a:moveTo>
                    <a:pt x="10184" y="1"/>
                  </a:moveTo>
                  <a:cubicBezTo>
                    <a:pt x="8861" y="1"/>
                    <a:pt x="7531" y="273"/>
                    <a:pt x="6283" y="824"/>
                  </a:cubicBezTo>
                  <a:cubicBezTo>
                    <a:pt x="6817" y="1920"/>
                    <a:pt x="6286" y="3601"/>
                    <a:pt x="4934" y="4838"/>
                  </a:cubicBezTo>
                  <a:cubicBezTo>
                    <a:pt x="4016" y="5680"/>
                    <a:pt x="2926" y="6123"/>
                    <a:pt x="1994" y="6123"/>
                  </a:cubicBezTo>
                  <a:cubicBezTo>
                    <a:pt x="1728" y="6123"/>
                    <a:pt x="1475" y="6087"/>
                    <a:pt x="1242" y="6013"/>
                  </a:cubicBezTo>
                  <a:lnTo>
                    <a:pt x="1242" y="6013"/>
                  </a:lnTo>
                  <a:cubicBezTo>
                    <a:pt x="0" y="9069"/>
                    <a:pt x="402" y="12548"/>
                    <a:pt x="2309" y="15240"/>
                  </a:cubicBezTo>
                  <a:cubicBezTo>
                    <a:pt x="3892" y="16299"/>
                    <a:pt x="5754" y="16864"/>
                    <a:pt x="7657" y="16864"/>
                  </a:cubicBezTo>
                  <a:cubicBezTo>
                    <a:pt x="7703" y="16864"/>
                    <a:pt x="7749" y="16863"/>
                    <a:pt x="7796" y="16863"/>
                  </a:cubicBezTo>
                  <a:cubicBezTo>
                    <a:pt x="13129" y="16791"/>
                    <a:pt x="17395" y="12410"/>
                    <a:pt x="17323" y="7077"/>
                  </a:cubicBezTo>
                  <a:cubicBezTo>
                    <a:pt x="17299" y="5121"/>
                    <a:pt x="16680" y="3219"/>
                    <a:pt x="15547" y="1624"/>
                  </a:cubicBezTo>
                  <a:cubicBezTo>
                    <a:pt x="13934" y="549"/>
                    <a:pt x="12065" y="1"/>
                    <a:pt x="10184"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1" name="Google Shape;461;p32"/>
            <p:cNvSpPr/>
            <p:nvPr/>
          </p:nvSpPr>
          <p:spPr>
            <a:xfrm>
              <a:off x="6423817" y="1102079"/>
              <a:ext cx="146095" cy="126131"/>
            </a:xfrm>
            <a:custGeom>
              <a:avLst/>
              <a:gdLst/>
              <a:ahLst/>
              <a:cxnLst/>
              <a:rect l="l" t="t" r="r" b="b"/>
              <a:pathLst>
                <a:path w="7347" h="6343" extrusionOk="0">
                  <a:moveTo>
                    <a:pt x="4960" y="1"/>
                  </a:moveTo>
                  <a:cubicBezTo>
                    <a:pt x="4027" y="1"/>
                    <a:pt x="2935" y="446"/>
                    <a:pt x="2015" y="1288"/>
                  </a:cubicBezTo>
                  <a:cubicBezTo>
                    <a:pt x="476" y="2698"/>
                    <a:pt x="0" y="4684"/>
                    <a:pt x="953" y="5725"/>
                  </a:cubicBezTo>
                  <a:cubicBezTo>
                    <a:pt x="1174" y="5967"/>
                    <a:pt x="1455" y="6133"/>
                    <a:pt x="1773" y="6233"/>
                  </a:cubicBezTo>
                  <a:cubicBezTo>
                    <a:pt x="2006" y="6307"/>
                    <a:pt x="2259" y="6343"/>
                    <a:pt x="2525" y="6343"/>
                  </a:cubicBezTo>
                  <a:cubicBezTo>
                    <a:pt x="3456" y="6343"/>
                    <a:pt x="4546" y="5900"/>
                    <a:pt x="5464" y="5058"/>
                  </a:cubicBezTo>
                  <a:cubicBezTo>
                    <a:pt x="6816" y="3821"/>
                    <a:pt x="7347" y="2140"/>
                    <a:pt x="6813" y="1044"/>
                  </a:cubicBezTo>
                  <a:cubicBezTo>
                    <a:pt x="6739" y="890"/>
                    <a:pt x="6643" y="747"/>
                    <a:pt x="6528" y="621"/>
                  </a:cubicBezTo>
                  <a:cubicBezTo>
                    <a:pt x="6145" y="203"/>
                    <a:pt x="5588" y="1"/>
                    <a:pt x="4960"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2" name="Google Shape;462;p32"/>
            <p:cNvSpPr/>
            <p:nvPr/>
          </p:nvSpPr>
          <p:spPr>
            <a:xfrm>
              <a:off x="6089491" y="1558778"/>
              <a:ext cx="246335" cy="597087"/>
            </a:xfrm>
            <a:custGeom>
              <a:avLst/>
              <a:gdLst/>
              <a:ahLst/>
              <a:cxnLst/>
              <a:rect l="l" t="t" r="r" b="b"/>
              <a:pathLst>
                <a:path w="12388" h="30027" extrusionOk="0">
                  <a:moveTo>
                    <a:pt x="8427" y="0"/>
                  </a:moveTo>
                  <a:cubicBezTo>
                    <a:pt x="7392" y="509"/>
                    <a:pt x="6108" y="1252"/>
                    <a:pt x="4877" y="2276"/>
                  </a:cubicBezTo>
                  <a:cubicBezTo>
                    <a:pt x="2874" y="3943"/>
                    <a:pt x="1021" y="6346"/>
                    <a:pt x="651" y="9656"/>
                  </a:cubicBezTo>
                  <a:cubicBezTo>
                    <a:pt x="1" y="15462"/>
                    <a:pt x="2004" y="23983"/>
                    <a:pt x="3054" y="27906"/>
                  </a:cubicBezTo>
                  <a:cubicBezTo>
                    <a:pt x="3408" y="29227"/>
                    <a:pt x="3653" y="30027"/>
                    <a:pt x="3653" y="30027"/>
                  </a:cubicBezTo>
                  <a:cubicBezTo>
                    <a:pt x="4131" y="28559"/>
                    <a:pt x="7508" y="24519"/>
                    <a:pt x="9756" y="22117"/>
                  </a:cubicBezTo>
                  <a:cubicBezTo>
                    <a:pt x="10536" y="21285"/>
                    <a:pt x="11482" y="20829"/>
                    <a:pt x="12387" y="20589"/>
                  </a:cubicBezTo>
                  <a:cubicBezTo>
                    <a:pt x="12320" y="20381"/>
                    <a:pt x="12253" y="20176"/>
                    <a:pt x="12186" y="19966"/>
                  </a:cubicBezTo>
                  <a:cubicBezTo>
                    <a:pt x="10361" y="14172"/>
                    <a:pt x="8908" y="7448"/>
                    <a:pt x="8427"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3" name="Google Shape;463;p32"/>
            <p:cNvSpPr/>
            <p:nvPr/>
          </p:nvSpPr>
          <p:spPr>
            <a:xfrm>
              <a:off x="6334156" y="1901993"/>
              <a:ext cx="534747" cy="87116"/>
            </a:xfrm>
            <a:custGeom>
              <a:avLst/>
              <a:gdLst/>
              <a:ahLst/>
              <a:cxnLst/>
              <a:rect l="l" t="t" r="r" b="b"/>
              <a:pathLst>
                <a:path w="26892" h="4381" extrusionOk="0">
                  <a:moveTo>
                    <a:pt x="13980" y="0"/>
                  </a:moveTo>
                  <a:cubicBezTo>
                    <a:pt x="13809" y="0"/>
                    <a:pt x="13638" y="1"/>
                    <a:pt x="13467" y="3"/>
                  </a:cubicBezTo>
                  <a:cubicBezTo>
                    <a:pt x="12652" y="14"/>
                    <a:pt x="11844" y="56"/>
                    <a:pt x="11040" y="109"/>
                  </a:cubicBezTo>
                  <a:cubicBezTo>
                    <a:pt x="10355" y="154"/>
                    <a:pt x="9674" y="216"/>
                    <a:pt x="8997" y="292"/>
                  </a:cubicBezTo>
                  <a:cubicBezTo>
                    <a:pt x="7048" y="513"/>
                    <a:pt x="5135" y="851"/>
                    <a:pt x="3271" y="1312"/>
                  </a:cubicBezTo>
                  <a:cubicBezTo>
                    <a:pt x="2164" y="1587"/>
                    <a:pt x="1073" y="1901"/>
                    <a:pt x="1" y="2256"/>
                  </a:cubicBezTo>
                  <a:cubicBezTo>
                    <a:pt x="71" y="2468"/>
                    <a:pt x="144" y="2676"/>
                    <a:pt x="216" y="2885"/>
                  </a:cubicBezTo>
                  <a:cubicBezTo>
                    <a:pt x="390" y="3390"/>
                    <a:pt x="566" y="3890"/>
                    <a:pt x="744" y="4380"/>
                  </a:cubicBezTo>
                  <a:cubicBezTo>
                    <a:pt x="753" y="4378"/>
                    <a:pt x="761" y="4376"/>
                    <a:pt x="770" y="4373"/>
                  </a:cubicBezTo>
                  <a:cubicBezTo>
                    <a:pt x="3098" y="3648"/>
                    <a:pt x="5510" y="3114"/>
                    <a:pt x="7984" y="2776"/>
                  </a:cubicBezTo>
                  <a:cubicBezTo>
                    <a:pt x="8665" y="2682"/>
                    <a:pt x="9351" y="2600"/>
                    <a:pt x="10042" y="2538"/>
                  </a:cubicBezTo>
                  <a:cubicBezTo>
                    <a:pt x="10628" y="2486"/>
                    <a:pt x="11219" y="2441"/>
                    <a:pt x="11813" y="2412"/>
                  </a:cubicBezTo>
                  <a:cubicBezTo>
                    <a:pt x="12372" y="2384"/>
                    <a:pt x="12934" y="2365"/>
                    <a:pt x="13499" y="2357"/>
                  </a:cubicBezTo>
                  <a:cubicBezTo>
                    <a:pt x="13624" y="2356"/>
                    <a:pt x="13749" y="2355"/>
                    <a:pt x="13874" y="2355"/>
                  </a:cubicBezTo>
                  <a:cubicBezTo>
                    <a:pt x="14176" y="2355"/>
                    <a:pt x="14477" y="2359"/>
                    <a:pt x="14777" y="2363"/>
                  </a:cubicBezTo>
                  <a:cubicBezTo>
                    <a:pt x="15339" y="2372"/>
                    <a:pt x="23540" y="3282"/>
                    <a:pt x="25972" y="3950"/>
                  </a:cubicBezTo>
                  <a:cubicBezTo>
                    <a:pt x="26049" y="3972"/>
                    <a:pt x="26128" y="3990"/>
                    <a:pt x="26205" y="4011"/>
                  </a:cubicBezTo>
                  <a:cubicBezTo>
                    <a:pt x="26372" y="3513"/>
                    <a:pt x="26535" y="3004"/>
                    <a:pt x="26696" y="2490"/>
                  </a:cubicBezTo>
                  <a:cubicBezTo>
                    <a:pt x="26762" y="2281"/>
                    <a:pt x="26828" y="2076"/>
                    <a:pt x="26892" y="1865"/>
                  </a:cubicBezTo>
                  <a:cubicBezTo>
                    <a:pt x="26862" y="1857"/>
                    <a:pt x="26831" y="1849"/>
                    <a:pt x="26801" y="1840"/>
                  </a:cubicBezTo>
                  <a:cubicBezTo>
                    <a:pt x="26297" y="1692"/>
                    <a:pt x="25789" y="1550"/>
                    <a:pt x="25279" y="1417"/>
                  </a:cubicBezTo>
                  <a:cubicBezTo>
                    <a:pt x="25161" y="1386"/>
                    <a:pt x="25042" y="1361"/>
                    <a:pt x="24925" y="1332"/>
                  </a:cubicBezTo>
                  <a:cubicBezTo>
                    <a:pt x="24497" y="1226"/>
                    <a:pt x="24070" y="1120"/>
                    <a:pt x="23637" y="1027"/>
                  </a:cubicBezTo>
                  <a:cubicBezTo>
                    <a:pt x="23533" y="1004"/>
                    <a:pt x="23427" y="985"/>
                    <a:pt x="23321" y="964"/>
                  </a:cubicBezTo>
                  <a:cubicBezTo>
                    <a:pt x="22875" y="869"/>
                    <a:pt x="22426" y="778"/>
                    <a:pt x="21975" y="698"/>
                  </a:cubicBezTo>
                  <a:cubicBezTo>
                    <a:pt x="21867" y="678"/>
                    <a:pt x="21758" y="664"/>
                    <a:pt x="21649" y="645"/>
                  </a:cubicBezTo>
                  <a:cubicBezTo>
                    <a:pt x="21200" y="568"/>
                    <a:pt x="20749" y="493"/>
                    <a:pt x="20295" y="430"/>
                  </a:cubicBezTo>
                  <a:cubicBezTo>
                    <a:pt x="20289" y="429"/>
                    <a:pt x="20283" y="429"/>
                    <a:pt x="20277" y="428"/>
                  </a:cubicBezTo>
                  <a:cubicBezTo>
                    <a:pt x="20180" y="458"/>
                    <a:pt x="20079" y="473"/>
                    <a:pt x="19978" y="473"/>
                  </a:cubicBezTo>
                  <a:cubicBezTo>
                    <a:pt x="19887" y="473"/>
                    <a:pt x="19796" y="461"/>
                    <a:pt x="19708" y="437"/>
                  </a:cubicBezTo>
                  <a:cubicBezTo>
                    <a:pt x="19526" y="387"/>
                    <a:pt x="19341" y="340"/>
                    <a:pt x="19156" y="292"/>
                  </a:cubicBezTo>
                  <a:cubicBezTo>
                    <a:pt x="19081" y="284"/>
                    <a:pt x="19007" y="274"/>
                    <a:pt x="18932" y="265"/>
                  </a:cubicBezTo>
                  <a:cubicBezTo>
                    <a:pt x="18680" y="238"/>
                    <a:pt x="18426" y="215"/>
                    <a:pt x="18173" y="191"/>
                  </a:cubicBezTo>
                  <a:cubicBezTo>
                    <a:pt x="17896" y="166"/>
                    <a:pt x="17618" y="144"/>
                    <a:pt x="17340" y="123"/>
                  </a:cubicBezTo>
                  <a:cubicBezTo>
                    <a:pt x="16585" y="67"/>
                    <a:pt x="15825" y="29"/>
                    <a:pt x="15061" y="12"/>
                  </a:cubicBezTo>
                  <a:cubicBezTo>
                    <a:pt x="14700" y="5"/>
                    <a:pt x="14341" y="0"/>
                    <a:pt x="13980"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4" name="Google Shape;464;p32"/>
            <p:cNvSpPr/>
            <p:nvPr/>
          </p:nvSpPr>
          <p:spPr>
            <a:xfrm>
              <a:off x="5621597" y="2614512"/>
              <a:ext cx="44900" cy="26169"/>
            </a:xfrm>
            <a:custGeom>
              <a:avLst/>
              <a:gdLst/>
              <a:ahLst/>
              <a:cxnLst/>
              <a:rect l="l" t="t" r="r" b="b"/>
              <a:pathLst>
                <a:path w="2258" h="1316" extrusionOk="0">
                  <a:moveTo>
                    <a:pt x="955" y="0"/>
                  </a:moveTo>
                  <a:lnTo>
                    <a:pt x="1" y="532"/>
                  </a:lnTo>
                  <a:lnTo>
                    <a:pt x="1304" y="1316"/>
                  </a:lnTo>
                  <a:lnTo>
                    <a:pt x="2257" y="783"/>
                  </a:lnTo>
                  <a:lnTo>
                    <a:pt x="955"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5" name="Google Shape;465;p32"/>
            <p:cNvSpPr/>
            <p:nvPr/>
          </p:nvSpPr>
          <p:spPr>
            <a:xfrm>
              <a:off x="5612867" y="2544338"/>
              <a:ext cx="63891" cy="36767"/>
            </a:xfrm>
            <a:custGeom>
              <a:avLst/>
              <a:gdLst/>
              <a:ahLst/>
              <a:cxnLst/>
              <a:rect l="l" t="t" r="r" b="b"/>
              <a:pathLst>
                <a:path w="3213" h="1849" extrusionOk="0">
                  <a:moveTo>
                    <a:pt x="1910" y="1"/>
                  </a:moveTo>
                  <a:lnTo>
                    <a:pt x="1" y="1065"/>
                  </a:lnTo>
                  <a:lnTo>
                    <a:pt x="1303" y="1848"/>
                  </a:lnTo>
                  <a:lnTo>
                    <a:pt x="3212" y="784"/>
                  </a:lnTo>
                  <a:lnTo>
                    <a:pt x="1910"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6" name="Google Shape;466;p32"/>
            <p:cNvSpPr/>
            <p:nvPr/>
          </p:nvSpPr>
          <p:spPr>
            <a:xfrm>
              <a:off x="5650827" y="2501088"/>
              <a:ext cx="26447" cy="58840"/>
            </a:xfrm>
            <a:custGeom>
              <a:avLst/>
              <a:gdLst/>
              <a:ahLst/>
              <a:cxnLst/>
              <a:rect l="l" t="t" r="r" b="b"/>
              <a:pathLst>
                <a:path w="1330" h="2959" extrusionOk="0">
                  <a:moveTo>
                    <a:pt x="27" y="1"/>
                  </a:moveTo>
                  <a:lnTo>
                    <a:pt x="1" y="2176"/>
                  </a:lnTo>
                  <a:lnTo>
                    <a:pt x="1303" y="2959"/>
                  </a:lnTo>
                  <a:lnTo>
                    <a:pt x="1329" y="784"/>
                  </a:lnTo>
                  <a:lnTo>
                    <a:pt x="27"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7" name="Google Shape;467;p32"/>
            <p:cNvSpPr/>
            <p:nvPr/>
          </p:nvSpPr>
          <p:spPr>
            <a:xfrm>
              <a:off x="5545695" y="2656847"/>
              <a:ext cx="44920" cy="26169"/>
            </a:xfrm>
            <a:custGeom>
              <a:avLst/>
              <a:gdLst/>
              <a:ahLst/>
              <a:cxnLst/>
              <a:rect l="l" t="t" r="r" b="b"/>
              <a:pathLst>
                <a:path w="2259" h="1316" extrusionOk="0">
                  <a:moveTo>
                    <a:pt x="956" y="0"/>
                  </a:moveTo>
                  <a:lnTo>
                    <a:pt x="0" y="534"/>
                  </a:lnTo>
                  <a:lnTo>
                    <a:pt x="1303" y="1316"/>
                  </a:lnTo>
                  <a:lnTo>
                    <a:pt x="2259" y="782"/>
                  </a:lnTo>
                  <a:lnTo>
                    <a:pt x="956"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8" name="Google Shape;468;p32"/>
            <p:cNvSpPr/>
            <p:nvPr/>
          </p:nvSpPr>
          <p:spPr>
            <a:xfrm>
              <a:off x="5612867" y="2522266"/>
              <a:ext cx="26447" cy="58840"/>
            </a:xfrm>
            <a:custGeom>
              <a:avLst/>
              <a:gdLst/>
              <a:ahLst/>
              <a:cxnLst/>
              <a:rect l="l" t="t" r="r" b="b"/>
              <a:pathLst>
                <a:path w="1330" h="2959" extrusionOk="0">
                  <a:moveTo>
                    <a:pt x="27" y="0"/>
                  </a:moveTo>
                  <a:lnTo>
                    <a:pt x="1" y="2175"/>
                  </a:lnTo>
                  <a:lnTo>
                    <a:pt x="1303" y="2958"/>
                  </a:lnTo>
                  <a:lnTo>
                    <a:pt x="1330" y="784"/>
                  </a:lnTo>
                  <a:lnTo>
                    <a:pt x="27"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9" name="Google Shape;469;p32"/>
            <p:cNvSpPr/>
            <p:nvPr/>
          </p:nvSpPr>
          <p:spPr>
            <a:xfrm>
              <a:off x="5638777" y="2516658"/>
              <a:ext cx="38497" cy="64447"/>
            </a:xfrm>
            <a:custGeom>
              <a:avLst/>
              <a:gdLst/>
              <a:ahLst/>
              <a:cxnLst/>
              <a:rect l="l" t="t" r="r" b="b"/>
              <a:pathLst>
                <a:path w="1936" h="3241" extrusionOk="0">
                  <a:moveTo>
                    <a:pt x="1935" y="1"/>
                  </a:moveTo>
                  <a:lnTo>
                    <a:pt x="27" y="1066"/>
                  </a:lnTo>
                  <a:lnTo>
                    <a:pt x="0" y="3240"/>
                  </a:lnTo>
                  <a:lnTo>
                    <a:pt x="1909" y="2176"/>
                  </a:lnTo>
                  <a:lnTo>
                    <a:pt x="1935"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32"/>
            <p:cNvSpPr/>
            <p:nvPr/>
          </p:nvSpPr>
          <p:spPr>
            <a:xfrm>
              <a:off x="5613404" y="2501088"/>
              <a:ext cx="63871" cy="36767"/>
            </a:xfrm>
            <a:custGeom>
              <a:avLst/>
              <a:gdLst/>
              <a:ahLst/>
              <a:cxnLst/>
              <a:rect l="l" t="t" r="r" b="b"/>
              <a:pathLst>
                <a:path w="3212" h="1849" extrusionOk="0">
                  <a:moveTo>
                    <a:pt x="1909" y="1"/>
                  </a:moveTo>
                  <a:lnTo>
                    <a:pt x="0" y="1065"/>
                  </a:lnTo>
                  <a:lnTo>
                    <a:pt x="1303" y="1849"/>
                  </a:lnTo>
                  <a:lnTo>
                    <a:pt x="3211" y="784"/>
                  </a:lnTo>
                  <a:lnTo>
                    <a:pt x="1909"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1" name="Google Shape;471;p32"/>
            <p:cNvSpPr/>
            <p:nvPr/>
          </p:nvSpPr>
          <p:spPr>
            <a:xfrm>
              <a:off x="5536986" y="2586673"/>
              <a:ext cx="63871" cy="36767"/>
            </a:xfrm>
            <a:custGeom>
              <a:avLst/>
              <a:gdLst/>
              <a:ahLst/>
              <a:cxnLst/>
              <a:rect l="l" t="t" r="r" b="b"/>
              <a:pathLst>
                <a:path w="3212" h="1849" extrusionOk="0">
                  <a:moveTo>
                    <a:pt x="1909" y="1"/>
                  </a:moveTo>
                  <a:lnTo>
                    <a:pt x="1" y="1065"/>
                  </a:lnTo>
                  <a:lnTo>
                    <a:pt x="1303" y="1849"/>
                  </a:lnTo>
                  <a:lnTo>
                    <a:pt x="3212" y="784"/>
                  </a:lnTo>
                  <a:lnTo>
                    <a:pt x="1909"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2" name="Google Shape;472;p32"/>
            <p:cNvSpPr/>
            <p:nvPr/>
          </p:nvSpPr>
          <p:spPr>
            <a:xfrm>
              <a:off x="5574946" y="2543423"/>
              <a:ext cx="26427" cy="58860"/>
            </a:xfrm>
            <a:custGeom>
              <a:avLst/>
              <a:gdLst/>
              <a:ahLst/>
              <a:cxnLst/>
              <a:rect l="l" t="t" r="r" b="b"/>
              <a:pathLst>
                <a:path w="1329" h="2960" extrusionOk="0">
                  <a:moveTo>
                    <a:pt x="26" y="1"/>
                  </a:moveTo>
                  <a:lnTo>
                    <a:pt x="0" y="2176"/>
                  </a:lnTo>
                  <a:lnTo>
                    <a:pt x="1303" y="2959"/>
                  </a:lnTo>
                  <a:lnTo>
                    <a:pt x="1329" y="783"/>
                  </a:lnTo>
                  <a:lnTo>
                    <a:pt x="26"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3" name="Google Shape;473;p32"/>
            <p:cNvSpPr/>
            <p:nvPr/>
          </p:nvSpPr>
          <p:spPr>
            <a:xfrm>
              <a:off x="5613901" y="2457858"/>
              <a:ext cx="63891" cy="36767"/>
            </a:xfrm>
            <a:custGeom>
              <a:avLst/>
              <a:gdLst/>
              <a:ahLst/>
              <a:cxnLst/>
              <a:rect l="l" t="t" r="r" b="b"/>
              <a:pathLst>
                <a:path w="3213" h="1849" extrusionOk="0">
                  <a:moveTo>
                    <a:pt x="1910" y="1"/>
                  </a:moveTo>
                  <a:lnTo>
                    <a:pt x="0" y="1066"/>
                  </a:lnTo>
                  <a:lnTo>
                    <a:pt x="1304" y="1849"/>
                  </a:lnTo>
                  <a:lnTo>
                    <a:pt x="3212" y="784"/>
                  </a:lnTo>
                  <a:lnTo>
                    <a:pt x="1910"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4" name="Google Shape;474;p32"/>
            <p:cNvSpPr/>
            <p:nvPr/>
          </p:nvSpPr>
          <p:spPr>
            <a:xfrm>
              <a:off x="5651861" y="2414628"/>
              <a:ext cx="26447" cy="58840"/>
            </a:xfrm>
            <a:custGeom>
              <a:avLst/>
              <a:gdLst/>
              <a:ahLst/>
              <a:cxnLst/>
              <a:rect l="l" t="t" r="r" b="b"/>
              <a:pathLst>
                <a:path w="1330" h="2959" extrusionOk="0">
                  <a:moveTo>
                    <a:pt x="26" y="0"/>
                  </a:moveTo>
                  <a:lnTo>
                    <a:pt x="1" y="2175"/>
                  </a:lnTo>
                  <a:lnTo>
                    <a:pt x="1303" y="2958"/>
                  </a:lnTo>
                  <a:lnTo>
                    <a:pt x="1329" y="783"/>
                  </a:lnTo>
                  <a:lnTo>
                    <a:pt x="26"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5" name="Google Shape;475;p32"/>
            <p:cNvSpPr/>
            <p:nvPr/>
          </p:nvSpPr>
          <p:spPr>
            <a:xfrm>
              <a:off x="5469814" y="2699182"/>
              <a:ext cx="44900" cy="26189"/>
            </a:xfrm>
            <a:custGeom>
              <a:avLst/>
              <a:gdLst/>
              <a:ahLst/>
              <a:cxnLst/>
              <a:rect l="l" t="t" r="r" b="b"/>
              <a:pathLst>
                <a:path w="2258" h="1317" extrusionOk="0">
                  <a:moveTo>
                    <a:pt x="955" y="0"/>
                  </a:moveTo>
                  <a:lnTo>
                    <a:pt x="0" y="533"/>
                  </a:lnTo>
                  <a:lnTo>
                    <a:pt x="1303" y="1316"/>
                  </a:lnTo>
                  <a:lnTo>
                    <a:pt x="2258" y="784"/>
                  </a:lnTo>
                  <a:lnTo>
                    <a:pt x="955"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6" name="Google Shape;476;p32"/>
            <p:cNvSpPr/>
            <p:nvPr/>
          </p:nvSpPr>
          <p:spPr>
            <a:xfrm>
              <a:off x="5536986" y="2564601"/>
              <a:ext cx="26447" cy="58840"/>
            </a:xfrm>
            <a:custGeom>
              <a:avLst/>
              <a:gdLst/>
              <a:ahLst/>
              <a:cxnLst/>
              <a:rect l="l" t="t" r="r" b="b"/>
              <a:pathLst>
                <a:path w="1330" h="2959" extrusionOk="0">
                  <a:moveTo>
                    <a:pt x="27" y="1"/>
                  </a:moveTo>
                  <a:lnTo>
                    <a:pt x="1" y="2175"/>
                  </a:lnTo>
                  <a:lnTo>
                    <a:pt x="1303" y="2959"/>
                  </a:lnTo>
                  <a:lnTo>
                    <a:pt x="1329" y="784"/>
                  </a:lnTo>
                  <a:lnTo>
                    <a:pt x="27"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7" name="Google Shape;477;p32"/>
            <p:cNvSpPr/>
            <p:nvPr/>
          </p:nvSpPr>
          <p:spPr>
            <a:xfrm>
              <a:off x="5537503" y="2543423"/>
              <a:ext cx="63871" cy="36767"/>
            </a:xfrm>
            <a:custGeom>
              <a:avLst/>
              <a:gdLst/>
              <a:ahLst/>
              <a:cxnLst/>
              <a:rect l="l" t="t" r="r" b="b"/>
              <a:pathLst>
                <a:path w="3212" h="1849" extrusionOk="0">
                  <a:moveTo>
                    <a:pt x="1909" y="1"/>
                  </a:moveTo>
                  <a:lnTo>
                    <a:pt x="1" y="1066"/>
                  </a:lnTo>
                  <a:lnTo>
                    <a:pt x="1303" y="1849"/>
                  </a:lnTo>
                  <a:lnTo>
                    <a:pt x="3212" y="783"/>
                  </a:lnTo>
                  <a:lnTo>
                    <a:pt x="1909"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8" name="Google Shape;478;p32"/>
            <p:cNvSpPr/>
            <p:nvPr/>
          </p:nvSpPr>
          <p:spPr>
            <a:xfrm>
              <a:off x="5613901" y="2435786"/>
              <a:ext cx="26427" cy="58840"/>
            </a:xfrm>
            <a:custGeom>
              <a:avLst/>
              <a:gdLst/>
              <a:ahLst/>
              <a:cxnLst/>
              <a:rect l="l" t="t" r="r" b="b"/>
              <a:pathLst>
                <a:path w="1329" h="2959" extrusionOk="0">
                  <a:moveTo>
                    <a:pt x="26" y="1"/>
                  </a:moveTo>
                  <a:lnTo>
                    <a:pt x="0" y="2176"/>
                  </a:lnTo>
                  <a:lnTo>
                    <a:pt x="1304" y="2959"/>
                  </a:lnTo>
                  <a:lnTo>
                    <a:pt x="1329" y="784"/>
                  </a:lnTo>
                  <a:lnTo>
                    <a:pt x="26"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9" name="Google Shape;479;p32"/>
            <p:cNvSpPr/>
            <p:nvPr/>
          </p:nvSpPr>
          <p:spPr>
            <a:xfrm>
              <a:off x="5614418" y="2414628"/>
              <a:ext cx="63891" cy="36747"/>
            </a:xfrm>
            <a:custGeom>
              <a:avLst/>
              <a:gdLst/>
              <a:ahLst/>
              <a:cxnLst/>
              <a:rect l="l" t="t" r="r" b="b"/>
              <a:pathLst>
                <a:path w="3213" h="1848" extrusionOk="0">
                  <a:moveTo>
                    <a:pt x="1909" y="0"/>
                  </a:moveTo>
                  <a:lnTo>
                    <a:pt x="0" y="1065"/>
                  </a:lnTo>
                  <a:lnTo>
                    <a:pt x="1303" y="1848"/>
                  </a:lnTo>
                  <a:lnTo>
                    <a:pt x="3212" y="783"/>
                  </a:lnTo>
                  <a:lnTo>
                    <a:pt x="1909" y="0"/>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0" name="Google Shape;480;p32"/>
            <p:cNvSpPr/>
            <p:nvPr/>
          </p:nvSpPr>
          <p:spPr>
            <a:xfrm>
              <a:off x="5639811" y="2430198"/>
              <a:ext cx="38497" cy="64427"/>
            </a:xfrm>
            <a:custGeom>
              <a:avLst/>
              <a:gdLst/>
              <a:ahLst/>
              <a:cxnLst/>
              <a:rect l="l" t="t" r="r" b="b"/>
              <a:pathLst>
                <a:path w="1936" h="3240" extrusionOk="0">
                  <a:moveTo>
                    <a:pt x="1935" y="0"/>
                  </a:moveTo>
                  <a:lnTo>
                    <a:pt x="26" y="1065"/>
                  </a:lnTo>
                  <a:lnTo>
                    <a:pt x="1" y="3240"/>
                  </a:lnTo>
                  <a:lnTo>
                    <a:pt x="1" y="3240"/>
                  </a:lnTo>
                  <a:lnTo>
                    <a:pt x="1909" y="2175"/>
                  </a:lnTo>
                  <a:lnTo>
                    <a:pt x="1935" y="0"/>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1" name="Google Shape;481;p32"/>
            <p:cNvSpPr/>
            <p:nvPr/>
          </p:nvSpPr>
          <p:spPr>
            <a:xfrm>
              <a:off x="5384150" y="2757863"/>
              <a:ext cx="63910" cy="36747"/>
            </a:xfrm>
            <a:custGeom>
              <a:avLst/>
              <a:gdLst/>
              <a:ahLst/>
              <a:cxnLst/>
              <a:rect l="l" t="t" r="r" b="b"/>
              <a:pathLst>
                <a:path w="3214" h="1848" extrusionOk="0">
                  <a:moveTo>
                    <a:pt x="1910" y="0"/>
                  </a:moveTo>
                  <a:lnTo>
                    <a:pt x="1" y="1066"/>
                  </a:lnTo>
                  <a:lnTo>
                    <a:pt x="1304" y="1848"/>
                  </a:lnTo>
                  <a:lnTo>
                    <a:pt x="3213" y="783"/>
                  </a:lnTo>
                  <a:lnTo>
                    <a:pt x="1910"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2" name="Google Shape;482;p32"/>
            <p:cNvSpPr/>
            <p:nvPr/>
          </p:nvSpPr>
          <p:spPr>
            <a:xfrm>
              <a:off x="5422110" y="2714633"/>
              <a:ext cx="26447" cy="58820"/>
            </a:xfrm>
            <a:custGeom>
              <a:avLst/>
              <a:gdLst/>
              <a:ahLst/>
              <a:cxnLst/>
              <a:rect l="l" t="t" r="r" b="b"/>
              <a:pathLst>
                <a:path w="1330" h="2958" extrusionOk="0">
                  <a:moveTo>
                    <a:pt x="27" y="0"/>
                  </a:moveTo>
                  <a:lnTo>
                    <a:pt x="1" y="2174"/>
                  </a:lnTo>
                  <a:lnTo>
                    <a:pt x="1304" y="2957"/>
                  </a:lnTo>
                  <a:lnTo>
                    <a:pt x="1329" y="782"/>
                  </a:lnTo>
                  <a:lnTo>
                    <a:pt x="27"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3" name="Google Shape;483;p32"/>
            <p:cNvSpPr/>
            <p:nvPr/>
          </p:nvSpPr>
          <p:spPr>
            <a:xfrm>
              <a:off x="5461085" y="2629028"/>
              <a:ext cx="63891" cy="36747"/>
            </a:xfrm>
            <a:custGeom>
              <a:avLst/>
              <a:gdLst/>
              <a:ahLst/>
              <a:cxnLst/>
              <a:rect l="l" t="t" r="r" b="b"/>
              <a:pathLst>
                <a:path w="3213" h="1848" extrusionOk="0">
                  <a:moveTo>
                    <a:pt x="1910" y="0"/>
                  </a:moveTo>
                  <a:lnTo>
                    <a:pt x="0" y="1066"/>
                  </a:lnTo>
                  <a:lnTo>
                    <a:pt x="1303" y="1848"/>
                  </a:lnTo>
                  <a:lnTo>
                    <a:pt x="3213" y="783"/>
                  </a:lnTo>
                  <a:lnTo>
                    <a:pt x="1910"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4" name="Google Shape;484;p32"/>
            <p:cNvSpPr/>
            <p:nvPr/>
          </p:nvSpPr>
          <p:spPr>
            <a:xfrm>
              <a:off x="5499065" y="2585778"/>
              <a:ext cx="26427" cy="58840"/>
            </a:xfrm>
            <a:custGeom>
              <a:avLst/>
              <a:gdLst/>
              <a:ahLst/>
              <a:cxnLst/>
              <a:rect l="l" t="t" r="r" b="b"/>
              <a:pathLst>
                <a:path w="1329" h="2959" extrusionOk="0">
                  <a:moveTo>
                    <a:pt x="26" y="0"/>
                  </a:moveTo>
                  <a:lnTo>
                    <a:pt x="0" y="2175"/>
                  </a:lnTo>
                  <a:lnTo>
                    <a:pt x="1303" y="2958"/>
                  </a:lnTo>
                  <a:lnTo>
                    <a:pt x="1329" y="782"/>
                  </a:lnTo>
                  <a:lnTo>
                    <a:pt x="26"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5" name="Google Shape;485;p32"/>
            <p:cNvSpPr/>
            <p:nvPr/>
          </p:nvSpPr>
          <p:spPr>
            <a:xfrm>
              <a:off x="5538000" y="2500213"/>
              <a:ext cx="63910" cy="36767"/>
            </a:xfrm>
            <a:custGeom>
              <a:avLst/>
              <a:gdLst/>
              <a:ahLst/>
              <a:cxnLst/>
              <a:rect l="l" t="t" r="r" b="b"/>
              <a:pathLst>
                <a:path w="3214" h="1849" extrusionOk="0">
                  <a:moveTo>
                    <a:pt x="1910" y="0"/>
                  </a:moveTo>
                  <a:lnTo>
                    <a:pt x="1" y="1065"/>
                  </a:lnTo>
                  <a:lnTo>
                    <a:pt x="1304" y="1848"/>
                  </a:lnTo>
                  <a:lnTo>
                    <a:pt x="3213" y="783"/>
                  </a:lnTo>
                  <a:lnTo>
                    <a:pt x="1910"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6" name="Google Shape;486;p32"/>
            <p:cNvSpPr/>
            <p:nvPr/>
          </p:nvSpPr>
          <p:spPr>
            <a:xfrm>
              <a:off x="5575980" y="2456963"/>
              <a:ext cx="26447" cy="58840"/>
            </a:xfrm>
            <a:custGeom>
              <a:avLst/>
              <a:gdLst/>
              <a:ahLst/>
              <a:cxnLst/>
              <a:rect l="l" t="t" r="r" b="b"/>
              <a:pathLst>
                <a:path w="1330" h="2959" extrusionOk="0">
                  <a:moveTo>
                    <a:pt x="25" y="0"/>
                  </a:moveTo>
                  <a:lnTo>
                    <a:pt x="0" y="2175"/>
                  </a:lnTo>
                  <a:lnTo>
                    <a:pt x="1303" y="2958"/>
                  </a:lnTo>
                  <a:lnTo>
                    <a:pt x="1329" y="784"/>
                  </a:lnTo>
                  <a:lnTo>
                    <a:pt x="25"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7" name="Google Shape;487;p32"/>
            <p:cNvSpPr/>
            <p:nvPr/>
          </p:nvSpPr>
          <p:spPr>
            <a:xfrm>
              <a:off x="5614935" y="2371378"/>
              <a:ext cx="63871" cy="36767"/>
            </a:xfrm>
            <a:custGeom>
              <a:avLst/>
              <a:gdLst/>
              <a:ahLst/>
              <a:cxnLst/>
              <a:rect l="l" t="t" r="r" b="b"/>
              <a:pathLst>
                <a:path w="3212" h="1849" extrusionOk="0">
                  <a:moveTo>
                    <a:pt x="1909" y="0"/>
                  </a:moveTo>
                  <a:lnTo>
                    <a:pt x="0" y="1065"/>
                  </a:lnTo>
                  <a:lnTo>
                    <a:pt x="1303" y="1848"/>
                  </a:lnTo>
                  <a:lnTo>
                    <a:pt x="3211" y="784"/>
                  </a:lnTo>
                  <a:lnTo>
                    <a:pt x="1909"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8" name="Google Shape;488;p32"/>
            <p:cNvSpPr/>
            <p:nvPr/>
          </p:nvSpPr>
          <p:spPr>
            <a:xfrm>
              <a:off x="5652876" y="2328128"/>
              <a:ext cx="26447" cy="58840"/>
            </a:xfrm>
            <a:custGeom>
              <a:avLst/>
              <a:gdLst/>
              <a:ahLst/>
              <a:cxnLst/>
              <a:rect l="l" t="t" r="r" b="b"/>
              <a:pathLst>
                <a:path w="1330" h="2959" extrusionOk="0">
                  <a:moveTo>
                    <a:pt x="27" y="0"/>
                  </a:moveTo>
                  <a:lnTo>
                    <a:pt x="1" y="2175"/>
                  </a:lnTo>
                  <a:lnTo>
                    <a:pt x="1303" y="2959"/>
                  </a:lnTo>
                  <a:lnTo>
                    <a:pt x="1329" y="783"/>
                  </a:lnTo>
                  <a:lnTo>
                    <a:pt x="27"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9" name="Google Shape;489;p32"/>
            <p:cNvSpPr/>
            <p:nvPr/>
          </p:nvSpPr>
          <p:spPr>
            <a:xfrm>
              <a:off x="5384667" y="2714633"/>
              <a:ext cx="63891" cy="36747"/>
            </a:xfrm>
            <a:custGeom>
              <a:avLst/>
              <a:gdLst/>
              <a:ahLst/>
              <a:cxnLst/>
              <a:rect l="l" t="t" r="r" b="b"/>
              <a:pathLst>
                <a:path w="3213" h="1848" extrusionOk="0">
                  <a:moveTo>
                    <a:pt x="1910" y="0"/>
                  </a:moveTo>
                  <a:lnTo>
                    <a:pt x="1" y="1065"/>
                  </a:lnTo>
                  <a:lnTo>
                    <a:pt x="1303" y="1847"/>
                  </a:lnTo>
                  <a:lnTo>
                    <a:pt x="3212" y="782"/>
                  </a:lnTo>
                  <a:lnTo>
                    <a:pt x="1910"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0" name="Google Shape;490;p32"/>
            <p:cNvSpPr/>
            <p:nvPr/>
          </p:nvSpPr>
          <p:spPr>
            <a:xfrm>
              <a:off x="5384150" y="2735791"/>
              <a:ext cx="26447" cy="58820"/>
            </a:xfrm>
            <a:custGeom>
              <a:avLst/>
              <a:gdLst/>
              <a:ahLst/>
              <a:cxnLst/>
              <a:rect l="l" t="t" r="r" b="b"/>
              <a:pathLst>
                <a:path w="1330" h="2958" extrusionOk="0">
                  <a:moveTo>
                    <a:pt x="27" y="1"/>
                  </a:moveTo>
                  <a:lnTo>
                    <a:pt x="1" y="2176"/>
                  </a:lnTo>
                  <a:lnTo>
                    <a:pt x="1304" y="2958"/>
                  </a:lnTo>
                  <a:lnTo>
                    <a:pt x="1329" y="783"/>
                  </a:lnTo>
                  <a:lnTo>
                    <a:pt x="27"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1" name="Google Shape;491;p32"/>
            <p:cNvSpPr/>
            <p:nvPr/>
          </p:nvSpPr>
          <p:spPr>
            <a:xfrm>
              <a:off x="5486975" y="2601328"/>
              <a:ext cx="38517" cy="64447"/>
            </a:xfrm>
            <a:custGeom>
              <a:avLst/>
              <a:gdLst/>
              <a:ahLst/>
              <a:cxnLst/>
              <a:rect l="l" t="t" r="r" b="b"/>
              <a:pathLst>
                <a:path w="1937" h="3241" extrusionOk="0">
                  <a:moveTo>
                    <a:pt x="1937" y="0"/>
                  </a:moveTo>
                  <a:lnTo>
                    <a:pt x="27" y="1066"/>
                  </a:lnTo>
                  <a:lnTo>
                    <a:pt x="1" y="3241"/>
                  </a:lnTo>
                  <a:lnTo>
                    <a:pt x="1911" y="2176"/>
                  </a:lnTo>
                  <a:lnTo>
                    <a:pt x="1937" y="0"/>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2" name="Google Shape;492;p32"/>
            <p:cNvSpPr/>
            <p:nvPr/>
          </p:nvSpPr>
          <p:spPr>
            <a:xfrm>
              <a:off x="5461085" y="2606956"/>
              <a:ext cx="26427" cy="58820"/>
            </a:xfrm>
            <a:custGeom>
              <a:avLst/>
              <a:gdLst/>
              <a:ahLst/>
              <a:cxnLst/>
              <a:rect l="l" t="t" r="r" b="b"/>
              <a:pathLst>
                <a:path w="1329" h="2958" extrusionOk="0">
                  <a:moveTo>
                    <a:pt x="26" y="1"/>
                  </a:moveTo>
                  <a:lnTo>
                    <a:pt x="0" y="2176"/>
                  </a:lnTo>
                  <a:lnTo>
                    <a:pt x="1303" y="2958"/>
                  </a:lnTo>
                  <a:lnTo>
                    <a:pt x="1329" y="783"/>
                  </a:lnTo>
                  <a:lnTo>
                    <a:pt x="26"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3" name="Google Shape;493;p32"/>
            <p:cNvSpPr/>
            <p:nvPr/>
          </p:nvSpPr>
          <p:spPr>
            <a:xfrm>
              <a:off x="5461602" y="2585778"/>
              <a:ext cx="63891" cy="36767"/>
            </a:xfrm>
            <a:custGeom>
              <a:avLst/>
              <a:gdLst/>
              <a:ahLst/>
              <a:cxnLst/>
              <a:rect l="l" t="t" r="r" b="b"/>
              <a:pathLst>
                <a:path w="3213" h="1849" extrusionOk="0">
                  <a:moveTo>
                    <a:pt x="1910" y="0"/>
                  </a:moveTo>
                  <a:lnTo>
                    <a:pt x="0" y="1066"/>
                  </a:lnTo>
                  <a:lnTo>
                    <a:pt x="1303" y="1848"/>
                  </a:lnTo>
                  <a:lnTo>
                    <a:pt x="3213" y="782"/>
                  </a:lnTo>
                  <a:lnTo>
                    <a:pt x="1910" y="0"/>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4" name="Google Shape;494;p32"/>
            <p:cNvSpPr/>
            <p:nvPr/>
          </p:nvSpPr>
          <p:spPr>
            <a:xfrm>
              <a:off x="5538000" y="2478121"/>
              <a:ext cx="26447" cy="58860"/>
            </a:xfrm>
            <a:custGeom>
              <a:avLst/>
              <a:gdLst/>
              <a:ahLst/>
              <a:cxnLst/>
              <a:rect l="l" t="t" r="r" b="b"/>
              <a:pathLst>
                <a:path w="1330" h="2960" extrusionOk="0">
                  <a:moveTo>
                    <a:pt x="27" y="1"/>
                  </a:moveTo>
                  <a:lnTo>
                    <a:pt x="1" y="2176"/>
                  </a:lnTo>
                  <a:lnTo>
                    <a:pt x="1304" y="2959"/>
                  </a:lnTo>
                  <a:lnTo>
                    <a:pt x="1329" y="784"/>
                  </a:lnTo>
                  <a:lnTo>
                    <a:pt x="27"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5" name="Google Shape;495;p32"/>
            <p:cNvSpPr/>
            <p:nvPr/>
          </p:nvSpPr>
          <p:spPr>
            <a:xfrm>
              <a:off x="5538517" y="2456963"/>
              <a:ext cx="63910" cy="36767"/>
            </a:xfrm>
            <a:custGeom>
              <a:avLst/>
              <a:gdLst/>
              <a:ahLst/>
              <a:cxnLst/>
              <a:rect l="l" t="t" r="r" b="b"/>
              <a:pathLst>
                <a:path w="3214" h="1849" extrusionOk="0">
                  <a:moveTo>
                    <a:pt x="1909" y="0"/>
                  </a:moveTo>
                  <a:lnTo>
                    <a:pt x="1" y="1065"/>
                  </a:lnTo>
                  <a:lnTo>
                    <a:pt x="1303" y="1848"/>
                  </a:lnTo>
                  <a:lnTo>
                    <a:pt x="3213" y="784"/>
                  </a:lnTo>
                  <a:lnTo>
                    <a:pt x="1909" y="0"/>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6" name="Google Shape;496;p32"/>
            <p:cNvSpPr/>
            <p:nvPr/>
          </p:nvSpPr>
          <p:spPr>
            <a:xfrm>
              <a:off x="5614935" y="2349306"/>
              <a:ext cx="26427" cy="58840"/>
            </a:xfrm>
            <a:custGeom>
              <a:avLst/>
              <a:gdLst/>
              <a:ahLst/>
              <a:cxnLst/>
              <a:rect l="l" t="t" r="r" b="b"/>
              <a:pathLst>
                <a:path w="1329" h="2959" extrusionOk="0">
                  <a:moveTo>
                    <a:pt x="26" y="0"/>
                  </a:moveTo>
                  <a:lnTo>
                    <a:pt x="0" y="2175"/>
                  </a:lnTo>
                  <a:lnTo>
                    <a:pt x="1303" y="2958"/>
                  </a:lnTo>
                  <a:lnTo>
                    <a:pt x="1329" y="783"/>
                  </a:lnTo>
                  <a:lnTo>
                    <a:pt x="26"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7" name="Google Shape;497;p32"/>
            <p:cNvSpPr/>
            <p:nvPr/>
          </p:nvSpPr>
          <p:spPr>
            <a:xfrm>
              <a:off x="5615452" y="2328128"/>
              <a:ext cx="63871" cy="36767"/>
            </a:xfrm>
            <a:custGeom>
              <a:avLst/>
              <a:gdLst/>
              <a:ahLst/>
              <a:cxnLst/>
              <a:rect l="l" t="t" r="r" b="b"/>
              <a:pathLst>
                <a:path w="3212" h="1849" extrusionOk="0">
                  <a:moveTo>
                    <a:pt x="1909" y="0"/>
                  </a:moveTo>
                  <a:lnTo>
                    <a:pt x="0" y="1065"/>
                  </a:lnTo>
                  <a:lnTo>
                    <a:pt x="1303" y="1848"/>
                  </a:lnTo>
                  <a:lnTo>
                    <a:pt x="3211" y="783"/>
                  </a:lnTo>
                  <a:lnTo>
                    <a:pt x="1909"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8" name="Google Shape;498;p32"/>
            <p:cNvSpPr/>
            <p:nvPr/>
          </p:nvSpPr>
          <p:spPr>
            <a:xfrm>
              <a:off x="5308269" y="2800218"/>
              <a:ext cx="63871" cy="36767"/>
            </a:xfrm>
            <a:custGeom>
              <a:avLst/>
              <a:gdLst/>
              <a:ahLst/>
              <a:cxnLst/>
              <a:rect l="l" t="t" r="r" b="b"/>
              <a:pathLst>
                <a:path w="3212" h="1849" extrusionOk="0">
                  <a:moveTo>
                    <a:pt x="1908" y="0"/>
                  </a:moveTo>
                  <a:lnTo>
                    <a:pt x="1" y="1065"/>
                  </a:lnTo>
                  <a:lnTo>
                    <a:pt x="1304" y="1848"/>
                  </a:lnTo>
                  <a:lnTo>
                    <a:pt x="3212" y="784"/>
                  </a:lnTo>
                  <a:lnTo>
                    <a:pt x="1908"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9" name="Google Shape;499;p32"/>
            <p:cNvSpPr/>
            <p:nvPr/>
          </p:nvSpPr>
          <p:spPr>
            <a:xfrm>
              <a:off x="5346209" y="2756968"/>
              <a:ext cx="26427" cy="58840"/>
            </a:xfrm>
            <a:custGeom>
              <a:avLst/>
              <a:gdLst/>
              <a:ahLst/>
              <a:cxnLst/>
              <a:rect l="l" t="t" r="r" b="b"/>
              <a:pathLst>
                <a:path w="1329" h="2959" extrusionOk="0">
                  <a:moveTo>
                    <a:pt x="26" y="0"/>
                  </a:moveTo>
                  <a:lnTo>
                    <a:pt x="0" y="2175"/>
                  </a:lnTo>
                  <a:lnTo>
                    <a:pt x="1304" y="2959"/>
                  </a:lnTo>
                  <a:lnTo>
                    <a:pt x="1329" y="784"/>
                  </a:lnTo>
                  <a:lnTo>
                    <a:pt x="26"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0" name="Google Shape;500;p32"/>
            <p:cNvSpPr/>
            <p:nvPr/>
          </p:nvSpPr>
          <p:spPr>
            <a:xfrm>
              <a:off x="5385184" y="2671363"/>
              <a:ext cx="63891" cy="36767"/>
            </a:xfrm>
            <a:custGeom>
              <a:avLst/>
              <a:gdLst/>
              <a:ahLst/>
              <a:cxnLst/>
              <a:rect l="l" t="t" r="r" b="b"/>
              <a:pathLst>
                <a:path w="3213" h="1849" extrusionOk="0">
                  <a:moveTo>
                    <a:pt x="1910" y="0"/>
                  </a:moveTo>
                  <a:lnTo>
                    <a:pt x="1" y="1066"/>
                  </a:lnTo>
                  <a:lnTo>
                    <a:pt x="1303" y="1848"/>
                  </a:lnTo>
                  <a:lnTo>
                    <a:pt x="3212" y="784"/>
                  </a:lnTo>
                  <a:lnTo>
                    <a:pt x="1910"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1" name="Google Shape;501;p32"/>
            <p:cNvSpPr/>
            <p:nvPr/>
          </p:nvSpPr>
          <p:spPr>
            <a:xfrm>
              <a:off x="5423144" y="2628113"/>
              <a:ext cx="26447" cy="58840"/>
            </a:xfrm>
            <a:custGeom>
              <a:avLst/>
              <a:gdLst/>
              <a:ahLst/>
              <a:cxnLst/>
              <a:rect l="l" t="t" r="r" b="b"/>
              <a:pathLst>
                <a:path w="1330" h="2959" extrusionOk="0">
                  <a:moveTo>
                    <a:pt x="27" y="0"/>
                  </a:moveTo>
                  <a:lnTo>
                    <a:pt x="1" y="2175"/>
                  </a:lnTo>
                  <a:lnTo>
                    <a:pt x="1303" y="2959"/>
                  </a:lnTo>
                  <a:lnTo>
                    <a:pt x="1329" y="784"/>
                  </a:lnTo>
                  <a:lnTo>
                    <a:pt x="27"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2" name="Google Shape;502;p32"/>
            <p:cNvSpPr/>
            <p:nvPr/>
          </p:nvSpPr>
          <p:spPr>
            <a:xfrm>
              <a:off x="5462099" y="2542548"/>
              <a:ext cx="63910" cy="36787"/>
            </a:xfrm>
            <a:custGeom>
              <a:avLst/>
              <a:gdLst/>
              <a:ahLst/>
              <a:cxnLst/>
              <a:rect l="l" t="t" r="r" b="b"/>
              <a:pathLst>
                <a:path w="3214" h="1850" extrusionOk="0">
                  <a:moveTo>
                    <a:pt x="1910" y="0"/>
                  </a:moveTo>
                  <a:lnTo>
                    <a:pt x="0" y="1066"/>
                  </a:lnTo>
                  <a:lnTo>
                    <a:pt x="1304" y="1849"/>
                  </a:lnTo>
                  <a:lnTo>
                    <a:pt x="3214" y="784"/>
                  </a:lnTo>
                  <a:lnTo>
                    <a:pt x="1910"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3" name="Google Shape;503;p32"/>
            <p:cNvSpPr/>
            <p:nvPr/>
          </p:nvSpPr>
          <p:spPr>
            <a:xfrm>
              <a:off x="5500079" y="2499298"/>
              <a:ext cx="26447" cy="58840"/>
            </a:xfrm>
            <a:custGeom>
              <a:avLst/>
              <a:gdLst/>
              <a:ahLst/>
              <a:cxnLst/>
              <a:rect l="l" t="t" r="r" b="b"/>
              <a:pathLst>
                <a:path w="1330" h="2959" extrusionOk="0">
                  <a:moveTo>
                    <a:pt x="26" y="1"/>
                  </a:moveTo>
                  <a:lnTo>
                    <a:pt x="0" y="2175"/>
                  </a:lnTo>
                  <a:lnTo>
                    <a:pt x="1304" y="2959"/>
                  </a:lnTo>
                  <a:lnTo>
                    <a:pt x="1330" y="784"/>
                  </a:lnTo>
                  <a:lnTo>
                    <a:pt x="26"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4" name="Google Shape;504;p32"/>
            <p:cNvSpPr/>
            <p:nvPr/>
          </p:nvSpPr>
          <p:spPr>
            <a:xfrm>
              <a:off x="5539034" y="2413713"/>
              <a:ext cx="63891" cy="36767"/>
            </a:xfrm>
            <a:custGeom>
              <a:avLst/>
              <a:gdLst/>
              <a:ahLst/>
              <a:cxnLst/>
              <a:rect l="l" t="t" r="r" b="b"/>
              <a:pathLst>
                <a:path w="3213" h="1849" extrusionOk="0">
                  <a:moveTo>
                    <a:pt x="1910" y="0"/>
                  </a:moveTo>
                  <a:lnTo>
                    <a:pt x="1" y="1065"/>
                  </a:lnTo>
                  <a:lnTo>
                    <a:pt x="1303" y="1848"/>
                  </a:lnTo>
                  <a:lnTo>
                    <a:pt x="3212" y="784"/>
                  </a:lnTo>
                  <a:lnTo>
                    <a:pt x="1910"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5" name="Google Shape;505;p32"/>
            <p:cNvSpPr/>
            <p:nvPr/>
          </p:nvSpPr>
          <p:spPr>
            <a:xfrm>
              <a:off x="5576994" y="2370463"/>
              <a:ext cx="26447" cy="58840"/>
            </a:xfrm>
            <a:custGeom>
              <a:avLst/>
              <a:gdLst/>
              <a:ahLst/>
              <a:cxnLst/>
              <a:rect l="l" t="t" r="r" b="b"/>
              <a:pathLst>
                <a:path w="1330" h="2959" extrusionOk="0">
                  <a:moveTo>
                    <a:pt x="27" y="1"/>
                  </a:moveTo>
                  <a:lnTo>
                    <a:pt x="1" y="2175"/>
                  </a:lnTo>
                  <a:lnTo>
                    <a:pt x="1303" y="2959"/>
                  </a:lnTo>
                  <a:lnTo>
                    <a:pt x="1329" y="783"/>
                  </a:lnTo>
                  <a:lnTo>
                    <a:pt x="27"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6" name="Google Shape;506;p32"/>
            <p:cNvSpPr/>
            <p:nvPr/>
          </p:nvSpPr>
          <p:spPr>
            <a:xfrm>
              <a:off x="5308269" y="2778146"/>
              <a:ext cx="26447" cy="58840"/>
            </a:xfrm>
            <a:custGeom>
              <a:avLst/>
              <a:gdLst/>
              <a:ahLst/>
              <a:cxnLst/>
              <a:rect l="l" t="t" r="r" b="b"/>
              <a:pathLst>
                <a:path w="1330" h="2959" extrusionOk="0">
                  <a:moveTo>
                    <a:pt x="27" y="0"/>
                  </a:moveTo>
                  <a:lnTo>
                    <a:pt x="1" y="2175"/>
                  </a:lnTo>
                  <a:lnTo>
                    <a:pt x="1304" y="2958"/>
                  </a:lnTo>
                  <a:lnTo>
                    <a:pt x="1329" y="783"/>
                  </a:lnTo>
                  <a:lnTo>
                    <a:pt x="27"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7" name="Google Shape;507;p32"/>
            <p:cNvSpPr/>
            <p:nvPr/>
          </p:nvSpPr>
          <p:spPr>
            <a:xfrm>
              <a:off x="5308786" y="2756968"/>
              <a:ext cx="63851" cy="36767"/>
            </a:xfrm>
            <a:custGeom>
              <a:avLst/>
              <a:gdLst/>
              <a:ahLst/>
              <a:cxnLst/>
              <a:rect l="l" t="t" r="r" b="b"/>
              <a:pathLst>
                <a:path w="3211" h="1849" extrusionOk="0">
                  <a:moveTo>
                    <a:pt x="1908" y="0"/>
                  </a:moveTo>
                  <a:lnTo>
                    <a:pt x="1" y="1065"/>
                  </a:lnTo>
                  <a:lnTo>
                    <a:pt x="1303" y="1848"/>
                  </a:lnTo>
                  <a:lnTo>
                    <a:pt x="3211" y="784"/>
                  </a:lnTo>
                  <a:lnTo>
                    <a:pt x="1908"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8" name="Google Shape;508;p32"/>
            <p:cNvSpPr/>
            <p:nvPr/>
          </p:nvSpPr>
          <p:spPr>
            <a:xfrm>
              <a:off x="5385721" y="2628113"/>
              <a:ext cx="63871" cy="36767"/>
            </a:xfrm>
            <a:custGeom>
              <a:avLst/>
              <a:gdLst/>
              <a:ahLst/>
              <a:cxnLst/>
              <a:rect l="l" t="t" r="r" b="b"/>
              <a:pathLst>
                <a:path w="3212" h="1849" extrusionOk="0">
                  <a:moveTo>
                    <a:pt x="1909" y="0"/>
                  </a:moveTo>
                  <a:lnTo>
                    <a:pt x="0" y="1066"/>
                  </a:lnTo>
                  <a:lnTo>
                    <a:pt x="1303" y="1848"/>
                  </a:lnTo>
                  <a:lnTo>
                    <a:pt x="3211" y="784"/>
                  </a:lnTo>
                  <a:lnTo>
                    <a:pt x="1909"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9" name="Google Shape;509;p32"/>
            <p:cNvSpPr/>
            <p:nvPr/>
          </p:nvSpPr>
          <p:spPr>
            <a:xfrm>
              <a:off x="5385184" y="2649311"/>
              <a:ext cx="26447" cy="58820"/>
            </a:xfrm>
            <a:custGeom>
              <a:avLst/>
              <a:gdLst/>
              <a:ahLst/>
              <a:cxnLst/>
              <a:rect l="l" t="t" r="r" b="b"/>
              <a:pathLst>
                <a:path w="1330" h="2958" extrusionOk="0">
                  <a:moveTo>
                    <a:pt x="27" y="0"/>
                  </a:moveTo>
                  <a:lnTo>
                    <a:pt x="1" y="2175"/>
                  </a:lnTo>
                  <a:lnTo>
                    <a:pt x="1303" y="2957"/>
                  </a:lnTo>
                  <a:lnTo>
                    <a:pt x="1330" y="782"/>
                  </a:lnTo>
                  <a:lnTo>
                    <a:pt x="27"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0" name="Google Shape;510;p32"/>
            <p:cNvSpPr/>
            <p:nvPr/>
          </p:nvSpPr>
          <p:spPr>
            <a:xfrm>
              <a:off x="5462099" y="2520496"/>
              <a:ext cx="26427" cy="58840"/>
            </a:xfrm>
            <a:custGeom>
              <a:avLst/>
              <a:gdLst/>
              <a:ahLst/>
              <a:cxnLst/>
              <a:rect l="l" t="t" r="r" b="b"/>
              <a:pathLst>
                <a:path w="1329" h="2959" extrusionOk="0">
                  <a:moveTo>
                    <a:pt x="26" y="0"/>
                  </a:moveTo>
                  <a:lnTo>
                    <a:pt x="0" y="2175"/>
                  </a:lnTo>
                  <a:lnTo>
                    <a:pt x="1304" y="2958"/>
                  </a:lnTo>
                  <a:lnTo>
                    <a:pt x="1329" y="782"/>
                  </a:lnTo>
                  <a:lnTo>
                    <a:pt x="26"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1" name="Google Shape;511;p32"/>
            <p:cNvSpPr/>
            <p:nvPr/>
          </p:nvSpPr>
          <p:spPr>
            <a:xfrm>
              <a:off x="5488009" y="2514868"/>
              <a:ext cx="38517" cy="64467"/>
            </a:xfrm>
            <a:custGeom>
              <a:avLst/>
              <a:gdLst/>
              <a:ahLst/>
              <a:cxnLst/>
              <a:rect l="l" t="t" r="r" b="b"/>
              <a:pathLst>
                <a:path w="1937" h="3242" extrusionOk="0">
                  <a:moveTo>
                    <a:pt x="1937" y="1"/>
                  </a:moveTo>
                  <a:lnTo>
                    <a:pt x="26" y="1065"/>
                  </a:lnTo>
                  <a:lnTo>
                    <a:pt x="1" y="3241"/>
                  </a:lnTo>
                  <a:lnTo>
                    <a:pt x="1" y="3241"/>
                  </a:lnTo>
                  <a:lnTo>
                    <a:pt x="1911" y="2176"/>
                  </a:lnTo>
                  <a:lnTo>
                    <a:pt x="1937"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2" name="Google Shape;512;p32"/>
            <p:cNvSpPr/>
            <p:nvPr/>
          </p:nvSpPr>
          <p:spPr>
            <a:xfrm>
              <a:off x="5462616" y="2499298"/>
              <a:ext cx="63910" cy="36767"/>
            </a:xfrm>
            <a:custGeom>
              <a:avLst/>
              <a:gdLst/>
              <a:ahLst/>
              <a:cxnLst/>
              <a:rect l="l" t="t" r="r" b="b"/>
              <a:pathLst>
                <a:path w="3214" h="1849" extrusionOk="0">
                  <a:moveTo>
                    <a:pt x="1910" y="1"/>
                  </a:moveTo>
                  <a:lnTo>
                    <a:pt x="0" y="1066"/>
                  </a:lnTo>
                  <a:lnTo>
                    <a:pt x="1303" y="1848"/>
                  </a:lnTo>
                  <a:lnTo>
                    <a:pt x="3214" y="784"/>
                  </a:lnTo>
                  <a:lnTo>
                    <a:pt x="1910"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3" name="Google Shape;513;p32"/>
            <p:cNvSpPr/>
            <p:nvPr/>
          </p:nvSpPr>
          <p:spPr>
            <a:xfrm>
              <a:off x="5539034" y="2391641"/>
              <a:ext cx="26447" cy="58840"/>
            </a:xfrm>
            <a:custGeom>
              <a:avLst/>
              <a:gdLst/>
              <a:ahLst/>
              <a:cxnLst/>
              <a:rect l="l" t="t" r="r" b="b"/>
              <a:pathLst>
                <a:path w="1330" h="2959" extrusionOk="0">
                  <a:moveTo>
                    <a:pt x="27" y="0"/>
                  </a:moveTo>
                  <a:lnTo>
                    <a:pt x="1" y="2175"/>
                  </a:lnTo>
                  <a:lnTo>
                    <a:pt x="1303" y="2958"/>
                  </a:lnTo>
                  <a:lnTo>
                    <a:pt x="1329" y="783"/>
                  </a:lnTo>
                  <a:lnTo>
                    <a:pt x="27"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4" name="Google Shape;514;p32"/>
            <p:cNvSpPr/>
            <p:nvPr/>
          </p:nvSpPr>
          <p:spPr>
            <a:xfrm>
              <a:off x="5539551" y="2370463"/>
              <a:ext cx="63891" cy="36767"/>
            </a:xfrm>
            <a:custGeom>
              <a:avLst/>
              <a:gdLst/>
              <a:ahLst/>
              <a:cxnLst/>
              <a:rect l="l" t="t" r="r" b="b"/>
              <a:pathLst>
                <a:path w="3213" h="1849" extrusionOk="0">
                  <a:moveTo>
                    <a:pt x="1910" y="1"/>
                  </a:moveTo>
                  <a:lnTo>
                    <a:pt x="1" y="1065"/>
                  </a:lnTo>
                  <a:lnTo>
                    <a:pt x="1303" y="1848"/>
                  </a:lnTo>
                  <a:lnTo>
                    <a:pt x="3212" y="783"/>
                  </a:lnTo>
                  <a:lnTo>
                    <a:pt x="1910"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5" name="Google Shape;515;p32"/>
            <p:cNvSpPr/>
            <p:nvPr/>
          </p:nvSpPr>
          <p:spPr>
            <a:xfrm>
              <a:off x="5232368" y="2842553"/>
              <a:ext cx="63891" cy="36767"/>
            </a:xfrm>
            <a:custGeom>
              <a:avLst/>
              <a:gdLst/>
              <a:ahLst/>
              <a:cxnLst/>
              <a:rect l="l" t="t" r="r" b="b"/>
              <a:pathLst>
                <a:path w="3213" h="1849" extrusionOk="0">
                  <a:moveTo>
                    <a:pt x="1909" y="1"/>
                  </a:moveTo>
                  <a:lnTo>
                    <a:pt x="0" y="1065"/>
                  </a:lnTo>
                  <a:lnTo>
                    <a:pt x="1304" y="1848"/>
                  </a:lnTo>
                  <a:lnTo>
                    <a:pt x="3212" y="784"/>
                  </a:lnTo>
                  <a:lnTo>
                    <a:pt x="1909"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6" name="Google Shape;516;p32"/>
            <p:cNvSpPr/>
            <p:nvPr/>
          </p:nvSpPr>
          <p:spPr>
            <a:xfrm>
              <a:off x="5270308" y="2799303"/>
              <a:ext cx="26447" cy="58840"/>
            </a:xfrm>
            <a:custGeom>
              <a:avLst/>
              <a:gdLst/>
              <a:ahLst/>
              <a:cxnLst/>
              <a:rect l="l" t="t" r="r" b="b"/>
              <a:pathLst>
                <a:path w="1330" h="2959" extrusionOk="0">
                  <a:moveTo>
                    <a:pt x="27" y="1"/>
                  </a:moveTo>
                  <a:lnTo>
                    <a:pt x="1" y="2176"/>
                  </a:lnTo>
                  <a:lnTo>
                    <a:pt x="1304" y="2959"/>
                  </a:lnTo>
                  <a:lnTo>
                    <a:pt x="1329" y="784"/>
                  </a:lnTo>
                  <a:lnTo>
                    <a:pt x="27"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7" name="Google Shape;517;p32"/>
            <p:cNvSpPr/>
            <p:nvPr/>
          </p:nvSpPr>
          <p:spPr>
            <a:xfrm>
              <a:off x="5309303" y="2713718"/>
              <a:ext cx="63851" cy="36747"/>
            </a:xfrm>
            <a:custGeom>
              <a:avLst/>
              <a:gdLst/>
              <a:ahLst/>
              <a:cxnLst/>
              <a:rect l="l" t="t" r="r" b="b"/>
              <a:pathLst>
                <a:path w="3211" h="1848" extrusionOk="0">
                  <a:moveTo>
                    <a:pt x="1908" y="1"/>
                  </a:moveTo>
                  <a:lnTo>
                    <a:pt x="1" y="1065"/>
                  </a:lnTo>
                  <a:lnTo>
                    <a:pt x="1303" y="1847"/>
                  </a:lnTo>
                  <a:lnTo>
                    <a:pt x="3211" y="784"/>
                  </a:lnTo>
                  <a:lnTo>
                    <a:pt x="1908"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8" name="Google Shape;518;p32"/>
            <p:cNvSpPr/>
            <p:nvPr/>
          </p:nvSpPr>
          <p:spPr>
            <a:xfrm>
              <a:off x="5347243" y="2670468"/>
              <a:ext cx="26427" cy="58840"/>
            </a:xfrm>
            <a:custGeom>
              <a:avLst/>
              <a:gdLst/>
              <a:ahLst/>
              <a:cxnLst/>
              <a:rect l="l" t="t" r="r" b="b"/>
              <a:pathLst>
                <a:path w="1329" h="2959" extrusionOk="0">
                  <a:moveTo>
                    <a:pt x="26" y="1"/>
                  </a:moveTo>
                  <a:lnTo>
                    <a:pt x="0" y="2176"/>
                  </a:lnTo>
                  <a:lnTo>
                    <a:pt x="1303" y="2959"/>
                  </a:lnTo>
                  <a:lnTo>
                    <a:pt x="1329" y="784"/>
                  </a:lnTo>
                  <a:lnTo>
                    <a:pt x="26"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9" name="Google Shape;519;p32"/>
            <p:cNvSpPr/>
            <p:nvPr/>
          </p:nvSpPr>
          <p:spPr>
            <a:xfrm>
              <a:off x="5386218" y="2584883"/>
              <a:ext cx="63891" cy="36787"/>
            </a:xfrm>
            <a:custGeom>
              <a:avLst/>
              <a:gdLst/>
              <a:ahLst/>
              <a:cxnLst/>
              <a:rect l="l" t="t" r="r" b="b"/>
              <a:pathLst>
                <a:path w="3213" h="1850" extrusionOk="0">
                  <a:moveTo>
                    <a:pt x="1909" y="1"/>
                  </a:moveTo>
                  <a:lnTo>
                    <a:pt x="0" y="1066"/>
                  </a:lnTo>
                  <a:lnTo>
                    <a:pt x="1304" y="1850"/>
                  </a:lnTo>
                  <a:lnTo>
                    <a:pt x="3212" y="784"/>
                  </a:lnTo>
                  <a:lnTo>
                    <a:pt x="1909"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0" name="Google Shape;520;p32"/>
            <p:cNvSpPr/>
            <p:nvPr/>
          </p:nvSpPr>
          <p:spPr>
            <a:xfrm>
              <a:off x="5424158" y="2541634"/>
              <a:ext cx="26447" cy="58840"/>
            </a:xfrm>
            <a:custGeom>
              <a:avLst/>
              <a:gdLst/>
              <a:ahLst/>
              <a:cxnLst/>
              <a:rect l="l" t="t" r="r" b="b"/>
              <a:pathLst>
                <a:path w="1330" h="2959" extrusionOk="0">
                  <a:moveTo>
                    <a:pt x="27" y="1"/>
                  </a:moveTo>
                  <a:lnTo>
                    <a:pt x="1" y="2176"/>
                  </a:lnTo>
                  <a:lnTo>
                    <a:pt x="1304" y="2959"/>
                  </a:lnTo>
                  <a:lnTo>
                    <a:pt x="1329" y="784"/>
                  </a:lnTo>
                  <a:lnTo>
                    <a:pt x="27"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1" name="Google Shape;521;p32"/>
            <p:cNvSpPr/>
            <p:nvPr/>
          </p:nvSpPr>
          <p:spPr>
            <a:xfrm>
              <a:off x="5463133" y="2456048"/>
              <a:ext cx="63891" cy="36767"/>
            </a:xfrm>
            <a:custGeom>
              <a:avLst/>
              <a:gdLst/>
              <a:ahLst/>
              <a:cxnLst/>
              <a:rect l="l" t="t" r="r" b="b"/>
              <a:pathLst>
                <a:path w="3213" h="1849" extrusionOk="0">
                  <a:moveTo>
                    <a:pt x="1910" y="1"/>
                  </a:moveTo>
                  <a:lnTo>
                    <a:pt x="0" y="1066"/>
                  </a:lnTo>
                  <a:lnTo>
                    <a:pt x="1303" y="1849"/>
                  </a:lnTo>
                  <a:lnTo>
                    <a:pt x="3213" y="783"/>
                  </a:lnTo>
                  <a:lnTo>
                    <a:pt x="1910"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2" name="Google Shape;522;p32"/>
            <p:cNvSpPr/>
            <p:nvPr/>
          </p:nvSpPr>
          <p:spPr>
            <a:xfrm>
              <a:off x="5501113" y="2412799"/>
              <a:ext cx="26427" cy="58820"/>
            </a:xfrm>
            <a:custGeom>
              <a:avLst/>
              <a:gdLst/>
              <a:ahLst/>
              <a:cxnLst/>
              <a:rect l="l" t="t" r="r" b="b"/>
              <a:pathLst>
                <a:path w="1329" h="2958" extrusionOk="0">
                  <a:moveTo>
                    <a:pt x="26" y="1"/>
                  </a:moveTo>
                  <a:lnTo>
                    <a:pt x="0" y="2176"/>
                  </a:lnTo>
                  <a:lnTo>
                    <a:pt x="1303" y="2958"/>
                  </a:lnTo>
                  <a:lnTo>
                    <a:pt x="1329" y="783"/>
                  </a:lnTo>
                  <a:lnTo>
                    <a:pt x="26"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3" name="Google Shape;523;p32"/>
            <p:cNvSpPr/>
            <p:nvPr/>
          </p:nvSpPr>
          <p:spPr>
            <a:xfrm>
              <a:off x="5164957" y="2955043"/>
              <a:ext cx="31299" cy="27720"/>
            </a:xfrm>
            <a:custGeom>
              <a:avLst/>
              <a:gdLst/>
              <a:ahLst/>
              <a:cxnLst/>
              <a:rect l="l" t="t" r="r" b="b"/>
              <a:pathLst>
                <a:path w="1574" h="1394" extrusionOk="0">
                  <a:moveTo>
                    <a:pt x="4" y="0"/>
                  </a:moveTo>
                  <a:lnTo>
                    <a:pt x="4" y="0"/>
                  </a:lnTo>
                  <a:cubicBezTo>
                    <a:pt x="1" y="299"/>
                    <a:pt x="103" y="511"/>
                    <a:pt x="271" y="612"/>
                  </a:cubicBezTo>
                  <a:lnTo>
                    <a:pt x="1574" y="1394"/>
                  </a:lnTo>
                  <a:cubicBezTo>
                    <a:pt x="1405" y="1293"/>
                    <a:pt x="1303" y="1082"/>
                    <a:pt x="1308" y="783"/>
                  </a:cubicBezTo>
                  <a:lnTo>
                    <a:pt x="4"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4" name="Google Shape;524;p32"/>
            <p:cNvSpPr/>
            <p:nvPr/>
          </p:nvSpPr>
          <p:spPr>
            <a:xfrm>
              <a:off x="5232885" y="2799303"/>
              <a:ext cx="63871" cy="36767"/>
            </a:xfrm>
            <a:custGeom>
              <a:avLst/>
              <a:gdLst/>
              <a:ahLst/>
              <a:cxnLst/>
              <a:rect l="l" t="t" r="r" b="b"/>
              <a:pathLst>
                <a:path w="3212" h="1849" extrusionOk="0">
                  <a:moveTo>
                    <a:pt x="1909" y="1"/>
                  </a:moveTo>
                  <a:lnTo>
                    <a:pt x="0" y="1065"/>
                  </a:lnTo>
                  <a:lnTo>
                    <a:pt x="1303" y="1849"/>
                  </a:lnTo>
                  <a:lnTo>
                    <a:pt x="3211" y="784"/>
                  </a:lnTo>
                  <a:lnTo>
                    <a:pt x="1909"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5" name="Google Shape;525;p32"/>
            <p:cNvSpPr/>
            <p:nvPr/>
          </p:nvSpPr>
          <p:spPr>
            <a:xfrm>
              <a:off x="5232368" y="2820481"/>
              <a:ext cx="26427" cy="58840"/>
            </a:xfrm>
            <a:custGeom>
              <a:avLst/>
              <a:gdLst/>
              <a:ahLst/>
              <a:cxnLst/>
              <a:rect l="l" t="t" r="r" b="b"/>
              <a:pathLst>
                <a:path w="1329" h="2959" extrusionOk="0">
                  <a:moveTo>
                    <a:pt x="26" y="0"/>
                  </a:moveTo>
                  <a:lnTo>
                    <a:pt x="0" y="2175"/>
                  </a:lnTo>
                  <a:lnTo>
                    <a:pt x="1304" y="2958"/>
                  </a:lnTo>
                  <a:lnTo>
                    <a:pt x="1329" y="784"/>
                  </a:lnTo>
                  <a:lnTo>
                    <a:pt x="26"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6" name="Google Shape;526;p32"/>
            <p:cNvSpPr/>
            <p:nvPr/>
          </p:nvSpPr>
          <p:spPr>
            <a:xfrm>
              <a:off x="5258278" y="2814873"/>
              <a:ext cx="38477" cy="64447"/>
            </a:xfrm>
            <a:custGeom>
              <a:avLst/>
              <a:gdLst/>
              <a:ahLst/>
              <a:cxnLst/>
              <a:rect l="l" t="t" r="r" b="b"/>
              <a:pathLst>
                <a:path w="1935" h="3241" extrusionOk="0">
                  <a:moveTo>
                    <a:pt x="1934" y="1"/>
                  </a:moveTo>
                  <a:lnTo>
                    <a:pt x="26" y="1066"/>
                  </a:lnTo>
                  <a:lnTo>
                    <a:pt x="1" y="3240"/>
                  </a:lnTo>
                  <a:lnTo>
                    <a:pt x="1" y="3240"/>
                  </a:lnTo>
                  <a:lnTo>
                    <a:pt x="1909" y="2176"/>
                  </a:lnTo>
                  <a:lnTo>
                    <a:pt x="1934"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7" name="Google Shape;527;p32"/>
            <p:cNvSpPr/>
            <p:nvPr/>
          </p:nvSpPr>
          <p:spPr>
            <a:xfrm>
              <a:off x="5309303" y="2691646"/>
              <a:ext cx="26447" cy="58820"/>
            </a:xfrm>
            <a:custGeom>
              <a:avLst/>
              <a:gdLst/>
              <a:ahLst/>
              <a:cxnLst/>
              <a:rect l="l" t="t" r="r" b="b"/>
              <a:pathLst>
                <a:path w="1330" h="2958" extrusionOk="0">
                  <a:moveTo>
                    <a:pt x="27" y="0"/>
                  </a:moveTo>
                  <a:lnTo>
                    <a:pt x="1" y="2175"/>
                  </a:lnTo>
                  <a:lnTo>
                    <a:pt x="1303" y="2957"/>
                  </a:lnTo>
                  <a:lnTo>
                    <a:pt x="1329" y="783"/>
                  </a:lnTo>
                  <a:lnTo>
                    <a:pt x="27"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8" name="Google Shape;528;p32"/>
            <p:cNvSpPr/>
            <p:nvPr/>
          </p:nvSpPr>
          <p:spPr>
            <a:xfrm>
              <a:off x="5309820" y="2670468"/>
              <a:ext cx="63851" cy="36747"/>
            </a:xfrm>
            <a:custGeom>
              <a:avLst/>
              <a:gdLst/>
              <a:ahLst/>
              <a:cxnLst/>
              <a:rect l="l" t="t" r="r" b="b"/>
              <a:pathLst>
                <a:path w="3211" h="1848" extrusionOk="0">
                  <a:moveTo>
                    <a:pt x="1908" y="1"/>
                  </a:moveTo>
                  <a:lnTo>
                    <a:pt x="1" y="1065"/>
                  </a:lnTo>
                  <a:lnTo>
                    <a:pt x="1303" y="1848"/>
                  </a:lnTo>
                  <a:lnTo>
                    <a:pt x="3211" y="784"/>
                  </a:lnTo>
                  <a:lnTo>
                    <a:pt x="1908"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9" name="Google Shape;529;p32"/>
            <p:cNvSpPr/>
            <p:nvPr/>
          </p:nvSpPr>
          <p:spPr>
            <a:xfrm>
              <a:off x="5386218" y="2562831"/>
              <a:ext cx="26427" cy="58840"/>
            </a:xfrm>
            <a:custGeom>
              <a:avLst/>
              <a:gdLst/>
              <a:ahLst/>
              <a:cxnLst/>
              <a:rect l="l" t="t" r="r" b="b"/>
              <a:pathLst>
                <a:path w="1329" h="2959" extrusionOk="0">
                  <a:moveTo>
                    <a:pt x="26" y="1"/>
                  </a:moveTo>
                  <a:lnTo>
                    <a:pt x="0" y="2175"/>
                  </a:lnTo>
                  <a:lnTo>
                    <a:pt x="1304" y="2959"/>
                  </a:lnTo>
                  <a:lnTo>
                    <a:pt x="1329" y="783"/>
                  </a:lnTo>
                  <a:lnTo>
                    <a:pt x="26"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0" name="Google Shape;530;p32"/>
            <p:cNvSpPr/>
            <p:nvPr/>
          </p:nvSpPr>
          <p:spPr>
            <a:xfrm>
              <a:off x="5386735" y="2541634"/>
              <a:ext cx="63871" cy="36767"/>
            </a:xfrm>
            <a:custGeom>
              <a:avLst/>
              <a:gdLst/>
              <a:ahLst/>
              <a:cxnLst/>
              <a:rect l="l" t="t" r="r" b="b"/>
              <a:pathLst>
                <a:path w="3212" h="1849" extrusionOk="0">
                  <a:moveTo>
                    <a:pt x="1909" y="1"/>
                  </a:moveTo>
                  <a:lnTo>
                    <a:pt x="0" y="1067"/>
                  </a:lnTo>
                  <a:lnTo>
                    <a:pt x="1303" y="1849"/>
                  </a:lnTo>
                  <a:lnTo>
                    <a:pt x="3211" y="784"/>
                  </a:lnTo>
                  <a:lnTo>
                    <a:pt x="1909"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1" name="Google Shape;531;p32"/>
            <p:cNvSpPr/>
            <p:nvPr/>
          </p:nvSpPr>
          <p:spPr>
            <a:xfrm>
              <a:off x="5463133" y="2433996"/>
              <a:ext cx="26447" cy="58820"/>
            </a:xfrm>
            <a:custGeom>
              <a:avLst/>
              <a:gdLst/>
              <a:ahLst/>
              <a:cxnLst/>
              <a:rect l="l" t="t" r="r" b="b"/>
              <a:pathLst>
                <a:path w="1330" h="2958" extrusionOk="0">
                  <a:moveTo>
                    <a:pt x="27" y="1"/>
                  </a:moveTo>
                  <a:lnTo>
                    <a:pt x="0" y="2175"/>
                  </a:lnTo>
                  <a:lnTo>
                    <a:pt x="1303" y="2958"/>
                  </a:lnTo>
                  <a:lnTo>
                    <a:pt x="1329" y="783"/>
                  </a:lnTo>
                  <a:lnTo>
                    <a:pt x="27"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2" name="Google Shape;532;p32"/>
            <p:cNvSpPr/>
            <p:nvPr/>
          </p:nvSpPr>
          <p:spPr>
            <a:xfrm>
              <a:off x="5463650" y="2412799"/>
              <a:ext cx="63891" cy="36767"/>
            </a:xfrm>
            <a:custGeom>
              <a:avLst/>
              <a:gdLst/>
              <a:ahLst/>
              <a:cxnLst/>
              <a:rect l="l" t="t" r="r" b="b"/>
              <a:pathLst>
                <a:path w="3213" h="1849" extrusionOk="0">
                  <a:moveTo>
                    <a:pt x="1910" y="1"/>
                  </a:moveTo>
                  <a:lnTo>
                    <a:pt x="1" y="1067"/>
                  </a:lnTo>
                  <a:lnTo>
                    <a:pt x="1303" y="1849"/>
                  </a:lnTo>
                  <a:lnTo>
                    <a:pt x="3213" y="783"/>
                  </a:lnTo>
                  <a:lnTo>
                    <a:pt x="1910"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3" name="Google Shape;533;p32"/>
            <p:cNvSpPr/>
            <p:nvPr/>
          </p:nvSpPr>
          <p:spPr>
            <a:xfrm>
              <a:off x="5233402" y="2756053"/>
              <a:ext cx="63871" cy="36767"/>
            </a:xfrm>
            <a:custGeom>
              <a:avLst/>
              <a:gdLst/>
              <a:ahLst/>
              <a:cxnLst/>
              <a:rect l="l" t="t" r="r" b="b"/>
              <a:pathLst>
                <a:path w="3212" h="1849" extrusionOk="0">
                  <a:moveTo>
                    <a:pt x="1909" y="1"/>
                  </a:moveTo>
                  <a:lnTo>
                    <a:pt x="0" y="1065"/>
                  </a:lnTo>
                  <a:lnTo>
                    <a:pt x="1303" y="1849"/>
                  </a:lnTo>
                  <a:lnTo>
                    <a:pt x="3211" y="784"/>
                  </a:lnTo>
                  <a:lnTo>
                    <a:pt x="1909"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4" name="Google Shape;534;p32"/>
            <p:cNvSpPr/>
            <p:nvPr/>
          </p:nvSpPr>
          <p:spPr>
            <a:xfrm>
              <a:off x="5271342" y="2712804"/>
              <a:ext cx="26447" cy="58860"/>
            </a:xfrm>
            <a:custGeom>
              <a:avLst/>
              <a:gdLst/>
              <a:ahLst/>
              <a:cxnLst/>
              <a:rect l="l" t="t" r="r" b="b"/>
              <a:pathLst>
                <a:path w="1330" h="2960" extrusionOk="0">
                  <a:moveTo>
                    <a:pt x="27" y="1"/>
                  </a:moveTo>
                  <a:lnTo>
                    <a:pt x="1" y="2176"/>
                  </a:lnTo>
                  <a:lnTo>
                    <a:pt x="1303" y="2959"/>
                  </a:lnTo>
                  <a:lnTo>
                    <a:pt x="1330" y="784"/>
                  </a:lnTo>
                  <a:lnTo>
                    <a:pt x="27"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5" name="Google Shape;535;p32"/>
            <p:cNvSpPr/>
            <p:nvPr/>
          </p:nvSpPr>
          <p:spPr>
            <a:xfrm>
              <a:off x="5310317" y="2627238"/>
              <a:ext cx="63871" cy="36767"/>
            </a:xfrm>
            <a:custGeom>
              <a:avLst/>
              <a:gdLst/>
              <a:ahLst/>
              <a:cxnLst/>
              <a:rect l="l" t="t" r="r" b="b"/>
              <a:pathLst>
                <a:path w="3212" h="1849" extrusionOk="0">
                  <a:moveTo>
                    <a:pt x="1908" y="1"/>
                  </a:moveTo>
                  <a:lnTo>
                    <a:pt x="1" y="1066"/>
                  </a:lnTo>
                  <a:lnTo>
                    <a:pt x="1304" y="1849"/>
                  </a:lnTo>
                  <a:lnTo>
                    <a:pt x="3212" y="784"/>
                  </a:lnTo>
                  <a:lnTo>
                    <a:pt x="1908"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6" name="Google Shape;536;p32"/>
            <p:cNvSpPr/>
            <p:nvPr/>
          </p:nvSpPr>
          <p:spPr>
            <a:xfrm>
              <a:off x="5348257" y="2584008"/>
              <a:ext cx="26427" cy="58840"/>
            </a:xfrm>
            <a:custGeom>
              <a:avLst/>
              <a:gdLst/>
              <a:ahLst/>
              <a:cxnLst/>
              <a:rect l="l" t="t" r="r" b="b"/>
              <a:pathLst>
                <a:path w="1329" h="2959" extrusionOk="0">
                  <a:moveTo>
                    <a:pt x="26" y="0"/>
                  </a:moveTo>
                  <a:lnTo>
                    <a:pt x="0" y="2175"/>
                  </a:lnTo>
                  <a:lnTo>
                    <a:pt x="1304" y="2958"/>
                  </a:lnTo>
                  <a:lnTo>
                    <a:pt x="1329" y="783"/>
                  </a:lnTo>
                  <a:lnTo>
                    <a:pt x="26"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7" name="Google Shape;537;p32"/>
            <p:cNvSpPr/>
            <p:nvPr/>
          </p:nvSpPr>
          <p:spPr>
            <a:xfrm>
              <a:off x="5387252" y="2498384"/>
              <a:ext cx="63871" cy="36767"/>
            </a:xfrm>
            <a:custGeom>
              <a:avLst/>
              <a:gdLst/>
              <a:ahLst/>
              <a:cxnLst/>
              <a:rect l="l" t="t" r="r" b="b"/>
              <a:pathLst>
                <a:path w="3212" h="1849" extrusionOk="0">
                  <a:moveTo>
                    <a:pt x="1909" y="1"/>
                  </a:moveTo>
                  <a:lnTo>
                    <a:pt x="0" y="1067"/>
                  </a:lnTo>
                  <a:lnTo>
                    <a:pt x="1303" y="1849"/>
                  </a:lnTo>
                  <a:lnTo>
                    <a:pt x="3211" y="784"/>
                  </a:lnTo>
                  <a:lnTo>
                    <a:pt x="1909"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8" name="Google Shape;538;p32"/>
            <p:cNvSpPr/>
            <p:nvPr/>
          </p:nvSpPr>
          <p:spPr>
            <a:xfrm>
              <a:off x="5425192" y="2455154"/>
              <a:ext cx="26447" cy="58840"/>
            </a:xfrm>
            <a:custGeom>
              <a:avLst/>
              <a:gdLst/>
              <a:ahLst/>
              <a:cxnLst/>
              <a:rect l="l" t="t" r="r" b="b"/>
              <a:pathLst>
                <a:path w="1330" h="2959" extrusionOk="0">
                  <a:moveTo>
                    <a:pt x="27" y="0"/>
                  </a:moveTo>
                  <a:lnTo>
                    <a:pt x="1" y="2175"/>
                  </a:lnTo>
                  <a:lnTo>
                    <a:pt x="1303" y="2958"/>
                  </a:lnTo>
                  <a:lnTo>
                    <a:pt x="1329" y="783"/>
                  </a:lnTo>
                  <a:lnTo>
                    <a:pt x="27"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9" name="Google Shape;539;p32"/>
            <p:cNvSpPr/>
            <p:nvPr/>
          </p:nvSpPr>
          <p:spPr>
            <a:xfrm>
              <a:off x="5233402" y="2733981"/>
              <a:ext cx="26427" cy="58840"/>
            </a:xfrm>
            <a:custGeom>
              <a:avLst/>
              <a:gdLst/>
              <a:ahLst/>
              <a:cxnLst/>
              <a:rect l="l" t="t" r="r" b="b"/>
              <a:pathLst>
                <a:path w="1329" h="2959" extrusionOk="0">
                  <a:moveTo>
                    <a:pt x="26" y="1"/>
                  </a:moveTo>
                  <a:lnTo>
                    <a:pt x="0" y="2175"/>
                  </a:lnTo>
                  <a:lnTo>
                    <a:pt x="1303" y="2959"/>
                  </a:lnTo>
                  <a:lnTo>
                    <a:pt x="1329" y="784"/>
                  </a:lnTo>
                  <a:lnTo>
                    <a:pt x="26"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0" name="Google Shape;540;p32"/>
            <p:cNvSpPr/>
            <p:nvPr/>
          </p:nvSpPr>
          <p:spPr>
            <a:xfrm>
              <a:off x="5233919" y="2712804"/>
              <a:ext cx="63871" cy="36767"/>
            </a:xfrm>
            <a:custGeom>
              <a:avLst/>
              <a:gdLst/>
              <a:ahLst/>
              <a:cxnLst/>
              <a:rect l="l" t="t" r="r" b="b"/>
              <a:pathLst>
                <a:path w="3212" h="1849" extrusionOk="0">
                  <a:moveTo>
                    <a:pt x="1909" y="1"/>
                  </a:moveTo>
                  <a:lnTo>
                    <a:pt x="0" y="1066"/>
                  </a:lnTo>
                  <a:lnTo>
                    <a:pt x="1303" y="1849"/>
                  </a:lnTo>
                  <a:lnTo>
                    <a:pt x="3212" y="784"/>
                  </a:lnTo>
                  <a:lnTo>
                    <a:pt x="1909"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1" name="Google Shape;541;p32"/>
            <p:cNvSpPr/>
            <p:nvPr/>
          </p:nvSpPr>
          <p:spPr>
            <a:xfrm>
              <a:off x="5310317" y="2605166"/>
              <a:ext cx="26447" cy="58840"/>
            </a:xfrm>
            <a:custGeom>
              <a:avLst/>
              <a:gdLst/>
              <a:ahLst/>
              <a:cxnLst/>
              <a:rect l="l" t="t" r="r" b="b"/>
              <a:pathLst>
                <a:path w="1330" h="2959" extrusionOk="0">
                  <a:moveTo>
                    <a:pt x="27" y="1"/>
                  </a:moveTo>
                  <a:lnTo>
                    <a:pt x="1" y="2176"/>
                  </a:lnTo>
                  <a:lnTo>
                    <a:pt x="1304" y="2959"/>
                  </a:lnTo>
                  <a:lnTo>
                    <a:pt x="1329" y="783"/>
                  </a:lnTo>
                  <a:lnTo>
                    <a:pt x="27"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2" name="Google Shape;542;p32"/>
            <p:cNvSpPr/>
            <p:nvPr/>
          </p:nvSpPr>
          <p:spPr>
            <a:xfrm>
              <a:off x="5310834" y="2584008"/>
              <a:ext cx="63851" cy="36728"/>
            </a:xfrm>
            <a:custGeom>
              <a:avLst/>
              <a:gdLst/>
              <a:ahLst/>
              <a:cxnLst/>
              <a:rect l="l" t="t" r="r" b="b"/>
              <a:pathLst>
                <a:path w="3211" h="1847" extrusionOk="0">
                  <a:moveTo>
                    <a:pt x="1908" y="0"/>
                  </a:moveTo>
                  <a:lnTo>
                    <a:pt x="1" y="1065"/>
                  </a:lnTo>
                  <a:lnTo>
                    <a:pt x="1303" y="1847"/>
                  </a:lnTo>
                  <a:lnTo>
                    <a:pt x="3211" y="783"/>
                  </a:lnTo>
                  <a:lnTo>
                    <a:pt x="1908"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3" name="Google Shape;543;p32"/>
            <p:cNvSpPr/>
            <p:nvPr/>
          </p:nvSpPr>
          <p:spPr>
            <a:xfrm>
              <a:off x="5387252" y="2476331"/>
              <a:ext cx="26427" cy="58820"/>
            </a:xfrm>
            <a:custGeom>
              <a:avLst/>
              <a:gdLst/>
              <a:ahLst/>
              <a:cxnLst/>
              <a:rect l="l" t="t" r="r" b="b"/>
              <a:pathLst>
                <a:path w="1329" h="2958" extrusionOk="0">
                  <a:moveTo>
                    <a:pt x="26" y="1"/>
                  </a:moveTo>
                  <a:lnTo>
                    <a:pt x="0" y="2176"/>
                  </a:lnTo>
                  <a:lnTo>
                    <a:pt x="1303" y="2958"/>
                  </a:lnTo>
                  <a:lnTo>
                    <a:pt x="1329" y="783"/>
                  </a:lnTo>
                  <a:lnTo>
                    <a:pt x="26"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4" name="Google Shape;544;p32"/>
            <p:cNvSpPr/>
            <p:nvPr/>
          </p:nvSpPr>
          <p:spPr>
            <a:xfrm>
              <a:off x="5387769" y="2455154"/>
              <a:ext cx="63871" cy="36747"/>
            </a:xfrm>
            <a:custGeom>
              <a:avLst/>
              <a:gdLst/>
              <a:ahLst/>
              <a:cxnLst/>
              <a:rect l="l" t="t" r="r" b="b"/>
              <a:pathLst>
                <a:path w="3212" h="1848" extrusionOk="0">
                  <a:moveTo>
                    <a:pt x="1909" y="0"/>
                  </a:moveTo>
                  <a:lnTo>
                    <a:pt x="0" y="1066"/>
                  </a:lnTo>
                  <a:lnTo>
                    <a:pt x="1303" y="1848"/>
                  </a:lnTo>
                  <a:lnTo>
                    <a:pt x="3211" y="783"/>
                  </a:lnTo>
                  <a:lnTo>
                    <a:pt x="1909"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5" name="Google Shape;545;p32"/>
            <p:cNvSpPr/>
            <p:nvPr/>
          </p:nvSpPr>
          <p:spPr>
            <a:xfrm>
              <a:off x="5234416" y="2669593"/>
              <a:ext cx="63891" cy="36767"/>
            </a:xfrm>
            <a:custGeom>
              <a:avLst/>
              <a:gdLst/>
              <a:ahLst/>
              <a:cxnLst/>
              <a:rect l="l" t="t" r="r" b="b"/>
              <a:pathLst>
                <a:path w="3213" h="1849" extrusionOk="0">
                  <a:moveTo>
                    <a:pt x="1909" y="0"/>
                  </a:moveTo>
                  <a:lnTo>
                    <a:pt x="0" y="1065"/>
                  </a:lnTo>
                  <a:lnTo>
                    <a:pt x="1304" y="1848"/>
                  </a:lnTo>
                  <a:lnTo>
                    <a:pt x="3213" y="783"/>
                  </a:lnTo>
                  <a:lnTo>
                    <a:pt x="1909"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6" name="Google Shape;546;p32"/>
            <p:cNvSpPr/>
            <p:nvPr/>
          </p:nvSpPr>
          <p:spPr>
            <a:xfrm>
              <a:off x="5272376" y="2626344"/>
              <a:ext cx="26427" cy="58840"/>
            </a:xfrm>
            <a:custGeom>
              <a:avLst/>
              <a:gdLst/>
              <a:ahLst/>
              <a:cxnLst/>
              <a:rect l="l" t="t" r="r" b="b"/>
              <a:pathLst>
                <a:path w="1329" h="2959" extrusionOk="0">
                  <a:moveTo>
                    <a:pt x="26" y="0"/>
                  </a:moveTo>
                  <a:lnTo>
                    <a:pt x="0" y="2175"/>
                  </a:lnTo>
                  <a:lnTo>
                    <a:pt x="1304" y="2958"/>
                  </a:lnTo>
                  <a:lnTo>
                    <a:pt x="1329" y="784"/>
                  </a:lnTo>
                  <a:lnTo>
                    <a:pt x="26"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7" name="Google Shape;547;p32"/>
            <p:cNvSpPr/>
            <p:nvPr/>
          </p:nvSpPr>
          <p:spPr>
            <a:xfrm>
              <a:off x="5321075" y="2524453"/>
              <a:ext cx="44920" cy="26169"/>
            </a:xfrm>
            <a:custGeom>
              <a:avLst/>
              <a:gdLst/>
              <a:ahLst/>
              <a:cxnLst/>
              <a:rect l="l" t="t" r="r" b="b"/>
              <a:pathLst>
                <a:path w="2259" h="1316" extrusionOk="0">
                  <a:moveTo>
                    <a:pt x="956" y="0"/>
                  </a:moveTo>
                  <a:lnTo>
                    <a:pt x="1" y="532"/>
                  </a:lnTo>
                  <a:lnTo>
                    <a:pt x="1304" y="1316"/>
                  </a:lnTo>
                  <a:lnTo>
                    <a:pt x="2258" y="783"/>
                  </a:lnTo>
                  <a:lnTo>
                    <a:pt x="956"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8" name="Google Shape;548;p32"/>
            <p:cNvSpPr/>
            <p:nvPr/>
          </p:nvSpPr>
          <p:spPr>
            <a:xfrm>
              <a:off x="5260326" y="2641914"/>
              <a:ext cx="38477" cy="64447"/>
            </a:xfrm>
            <a:custGeom>
              <a:avLst/>
              <a:gdLst/>
              <a:ahLst/>
              <a:cxnLst/>
              <a:rect l="l" t="t" r="r" b="b"/>
              <a:pathLst>
                <a:path w="1935" h="3241" extrusionOk="0">
                  <a:moveTo>
                    <a:pt x="1935" y="1"/>
                  </a:moveTo>
                  <a:lnTo>
                    <a:pt x="26" y="1065"/>
                  </a:lnTo>
                  <a:lnTo>
                    <a:pt x="1" y="3240"/>
                  </a:lnTo>
                  <a:lnTo>
                    <a:pt x="1" y="3240"/>
                  </a:lnTo>
                  <a:lnTo>
                    <a:pt x="1910" y="2175"/>
                  </a:lnTo>
                  <a:lnTo>
                    <a:pt x="1935"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9" name="Google Shape;549;p32"/>
            <p:cNvSpPr/>
            <p:nvPr/>
          </p:nvSpPr>
          <p:spPr>
            <a:xfrm>
              <a:off x="5234933" y="2626344"/>
              <a:ext cx="63871" cy="36767"/>
            </a:xfrm>
            <a:custGeom>
              <a:avLst/>
              <a:gdLst/>
              <a:ahLst/>
              <a:cxnLst/>
              <a:rect l="l" t="t" r="r" b="b"/>
              <a:pathLst>
                <a:path w="3212" h="1849" extrusionOk="0">
                  <a:moveTo>
                    <a:pt x="1909" y="0"/>
                  </a:moveTo>
                  <a:lnTo>
                    <a:pt x="0" y="1065"/>
                  </a:lnTo>
                  <a:lnTo>
                    <a:pt x="1303" y="1848"/>
                  </a:lnTo>
                  <a:lnTo>
                    <a:pt x="3212" y="784"/>
                  </a:lnTo>
                  <a:lnTo>
                    <a:pt x="1909"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0" name="Google Shape;550;p32"/>
            <p:cNvSpPr/>
            <p:nvPr/>
          </p:nvSpPr>
          <p:spPr>
            <a:xfrm>
              <a:off x="5234416" y="2647501"/>
              <a:ext cx="26427" cy="58860"/>
            </a:xfrm>
            <a:custGeom>
              <a:avLst/>
              <a:gdLst/>
              <a:ahLst/>
              <a:cxnLst/>
              <a:rect l="l" t="t" r="r" b="b"/>
              <a:pathLst>
                <a:path w="1329" h="2960" extrusionOk="0">
                  <a:moveTo>
                    <a:pt x="26" y="1"/>
                  </a:moveTo>
                  <a:lnTo>
                    <a:pt x="0" y="2176"/>
                  </a:lnTo>
                  <a:lnTo>
                    <a:pt x="1304" y="2959"/>
                  </a:lnTo>
                  <a:lnTo>
                    <a:pt x="1329" y="784"/>
                  </a:lnTo>
                  <a:lnTo>
                    <a:pt x="26"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1" name="Google Shape;551;p32"/>
            <p:cNvSpPr/>
            <p:nvPr/>
          </p:nvSpPr>
          <p:spPr>
            <a:xfrm>
              <a:off x="5245193" y="2566808"/>
              <a:ext cx="44880" cy="26149"/>
            </a:xfrm>
            <a:custGeom>
              <a:avLst/>
              <a:gdLst/>
              <a:ahLst/>
              <a:cxnLst/>
              <a:rect l="l" t="t" r="r" b="b"/>
              <a:pathLst>
                <a:path w="2257" h="1315" extrusionOk="0">
                  <a:moveTo>
                    <a:pt x="954" y="0"/>
                  </a:moveTo>
                  <a:lnTo>
                    <a:pt x="0" y="532"/>
                  </a:lnTo>
                  <a:lnTo>
                    <a:pt x="1304" y="1315"/>
                  </a:lnTo>
                  <a:lnTo>
                    <a:pt x="2257" y="783"/>
                  </a:lnTo>
                  <a:lnTo>
                    <a:pt x="954"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2" name="Google Shape;552;p32"/>
            <p:cNvSpPr/>
            <p:nvPr/>
          </p:nvSpPr>
          <p:spPr>
            <a:xfrm>
              <a:off x="5190848" y="2233496"/>
              <a:ext cx="564893" cy="750639"/>
            </a:xfrm>
            <a:custGeom>
              <a:avLst/>
              <a:gdLst/>
              <a:ahLst/>
              <a:cxnLst/>
              <a:rect l="l" t="t" r="r" b="b"/>
              <a:pathLst>
                <a:path w="28408" h="37749" extrusionOk="0">
                  <a:moveTo>
                    <a:pt x="24564" y="5542"/>
                  </a:moveTo>
                  <a:lnTo>
                    <a:pt x="24538" y="7718"/>
                  </a:lnTo>
                  <a:lnTo>
                    <a:pt x="22630" y="8782"/>
                  </a:lnTo>
                  <a:lnTo>
                    <a:pt x="22656" y="6607"/>
                  </a:lnTo>
                  <a:lnTo>
                    <a:pt x="24564" y="5542"/>
                  </a:lnTo>
                  <a:close/>
                  <a:moveTo>
                    <a:pt x="20749" y="7671"/>
                  </a:moveTo>
                  <a:lnTo>
                    <a:pt x="20723" y="9847"/>
                  </a:lnTo>
                  <a:lnTo>
                    <a:pt x="18814" y="10911"/>
                  </a:lnTo>
                  <a:lnTo>
                    <a:pt x="18841" y="8736"/>
                  </a:lnTo>
                  <a:lnTo>
                    <a:pt x="20749" y="7671"/>
                  </a:lnTo>
                  <a:close/>
                  <a:moveTo>
                    <a:pt x="16932" y="9800"/>
                  </a:moveTo>
                  <a:lnTo>
                    <a:pt x="16906" y="11975"/>
                  </a:lnTo>
                  <a:lnTo>
                    <a:pt x="14996" y="13041"/>
                  </a:lnTo>
                  <a:lnTo>
                    <a:pt x="14996" y="13041"/>
                  </a:lnTo>
                  <a:lnTo>
                    <a:pt x="15022" y="10866"/>
                  </a:lnTo>
                  <a:lnTo>
                    <a:pt x="16932" y="9800"/>
                  </a:lnTo>
                  <a:close/>
                  <a:moveTo>
                    <a:pt x="24512" y="9892"/>
                  </a:moveTo>
                  <a:lnTo>
                    <a:pt x="24486" y="12067"/>
                  </a:lnTo>
                  <a:lnTo>
                    <a:pt x="22578" y="13132"/>
                  </a:lnTo>
                  <a:lnTo>
                    <a:pt x="22604" y="10957"/>
                  </a:lnTo>
                  <a:lnTo>
                    <a:pt x="22605" y="10957"/>
                  </a:lnTo>
                  <a:lnTo>
                    <a:pt x="24512" y="9892"/>
                  </a:lnTo>
                  <a:close/>
                  <a:moveTo>
                    <a:pt x="13114" y="11930"/>
                  </a:moveTo>
                  <a:lnTo>
                    <a:pt x="13088" y="14105"/>
                  </a:lnTo>
                  <a:lnTo>
                    <a:pt x="11180" y="15171"/>
                  </a:lnTo>
                  <a:lnTo>
                    <a:pt x="11206" y="12995"/>
                  </a:lnTo>
                  <a:lnTo>
                    <a:pt x="11206" y="12996"/>
                  </a:lnTo>
                  <a:lnTo>
                    <a:pt x="13114" y="11930"/>
                  </a:lnTo>
                  <a:close/>
                  <a:moveTo>
                    <a:pt x="20697" y="12021"/>
                  </a:moveTo>
                  <a:lnTo>
                    <a:pt x="20671" y="14196"/>
                  </a:lnTo>
                  <a:lnTo>
                    <a:pt x="18762" y="15261"/>
                  </a:lnTo>
                  <a:lnTo>
                    <a:pt x="18788" y="13086"/>
                  </a:lnTo>
                  <a:lnTo>
                    <a:pt x="20697" y="12021"/>
                  </a:lnTo>
                  <a:close/>
                  <a:moveTo>
                    <a:pt x="16881" y="14150"/>
                  </a:moveTo>
                  <a:lnTo>
                    <a:pt x="16855" y="16325"/>
                  </a:lnTo>
                  <a:lnTo>
                    <a:pt x="14945" y="17391"/>
                  </a:lnTo>
                  <a:lnTo>
                    <a:pt x="14971" y="15215"/>
                  </a:lnTo>
                  <a:lnTo>
                    <a:pt x="14970" y="15215"/>
                  </a:lnTo>
                  <a:lnTo>
                    <a:pt x="16881" y="14150"/>
                  </a:lnTo>
                  <a:close/>
                  <a:moveTo>
                    <a:pt x="24461" y="14241"/>
                  </a:moveTo>
                  <a:lnTo>
                    <a:pt x="24435" y="16416"/>
                  </a:lnTo>
                  <a:lnTo>
                    <a:pt x="22526" y="17480"/>
                  </a:lnTo>
                  <a:lnTo>
                    <a:pt x="22553" y="15306"/>
                  </a:lnTo>
                  <a:lnTo>
                    <a:pt x="24461" y="14241"/>
                  </a:lnTo>
                  <a:close/>
                  <a:moveTo>
                    <a:pt x="13063" y="16280"/>
                  </a:moveTo>
                  <a:lnTo>
                    <a:pt x="13037" y="18455"/>
                  </a:lnTo>
                  <a:lnTo>
                    <a:pt x="11129" y="19521"/>
                  </a:lnTo>
                  <a:lnTo>
                    <a:pt x="11155" y="17345"/>
                  </a:lnTo>
                  <a:lnTo>
                    <a:pt x="13063" y="16280"/>
                  </a:lnTo>
                  <a:close/>
                  <a:moveTo>
                    <a:pt x="20645" y="16369"/>
                  </a:moveTo>
                  <a:lnTo>
                    <a:pt x="20619" y="18545"/>
                  </a:lnTo>
                  <a:lnTo>
                    <a:pt x="18711" y="19610"/>
                  </a:lnTo>
                  <a:lnTo>
                    <a:pt x="18711" y="19610"/>
                  </a:lnTo>
                  <a:lnTo>
                    <a:pt x="18736" y="17435"/>
                  </a:lnTo>
                  <a:lnTo>
                    <a:pt x="20645" y="16369"/>
                  </a:lnTo>
                  <a:close/>
                  <a:moveTo>
                    <a:pt x="9246" y="18410"/>
                  </a:moveTo>
                  <a:lnTo>
                    <a:pt x="9220" y="20585"/>
                  </a:lnTo>
                  <a:lnTo>
                    <a:pt x="7312" y="21650"/>
                  </a:lnTo>
                  <a:lnTo>
                    <a:pt x="7338" y="19475"/>
                  </a:lnTo>
                  <a:lnTo>
                    <a:pt x="9246" y="18410"/>
                  </a:lnTo>
                  <a:close/>
                  <a:moveTo>
                    <a:pt x="16829" y="18498"/>
                  </a:moveTo>
                  <a:lnTo>
                    <a:pt x="16804" y="20674"/>
                  </a:lnTo>
                  <a:lnTo>
                    <a:pt x="14893" y="21739"/>
                  </a:lnTo>
                  <a:lnTo>
                    <a:pt x="14919" y="19564"/>
                  </a:lnTo>
                  <a:lnTo>
                    <a:pt x="16829" y="18498"/>
                  </a:lnTo>
                  <a:close/>
                  <a:moveTo>
                    <a:pt x="5429" y="20540"/>
                  </a:moveTo>
                  <a:lnTo>
                    <a:pt x="5404" y="22714"/>
                  </a:lnTo>
                  <a:lnTo>
                    <a:pt x="3495" y="23780"/>
                  </a:lnTo>
                  <a:lnTo>
                    <a:pt x="3520" y="21604"/>
                  </a:lnTo>
                  <a:lnTo>
                    <a:pt x="5429" y="20540"/>
                  </a:lnTo>
                  <a:close/>
                  <a:moveTo>
                    <a:pt x="13011" y="20629"/>
                  </a:moveTo>
                  <a:lnTo>
                    <a:pt x="12985" y="22804"/>
                  </a:lnTo>
                  <a:lnTo>
                    <a:pt x="11076" y="23868"/>
                  </a:lnTo>
                  <a:lnTo>
                    <a:pt x="11101" y="21693"/>
                  </a:lnTo>
                  <a:lnTo>
                    <a:pt x="11103" y="21693"/>
                  </a:lnTo>
                  <a:lnTo>
                    <a:pt x="13011" y="20629"/>
                  </a:lnTo>
                  <a:close/>
                  <a:moveTo>
                    <a:pt x="9194" y="22759"/>
                  </a:moveTo>
                  <a:lnTo>
                    <a:pt x="9168" y="24934"/>
                  </a:lnTo>
                  <a:lnTo>
                    <a:pt x="7261" y="25998"/>
                  </a:lnTo>
                  <a:lnTo>
                    <a:pt x="7261" y="25998"/>
                  </a:lnTo>
                  <a:lnTo>
                    <a:pt x="7287" y="23824"/>
                  </a:lnTo>
                  <a:lnTo>
                    <a:pt x="7286" y="23824"/>
                  </a:lnTo>
                  <a:lnTo>
                    <a:pt x="9194" y="22759"/>
                  </a:lnTo>
                  <a:close/>
                  <a:moveTo>
                    <a:pt x="5378" y="24887"/>
                  </a:moveTo>
                  <a:lnTo>
                    <a:pt x="5351" y="27062"/>
                  </a:lnTo>
                  <a:lnTo>
                    <a:pt x="3443" y="28128"/>
                  </a:lnTo>
                  <a:lnTo>
                    <a:pt x="3469" y="25953"/>
                  </a:lnTo>
                  <a:lnTo>
                    <a:pt x="5378" y="24887"/>
                  </a:lnTo>
                  <a:close/>
                  <a:moveTo>
                    <a:pt x="12960" y="24978"/>
                  </a:moveTo>
                  <a:lnTo>
                    <a:pt x="12934" y="27153"/>
                  </a:lnTo>
                  <a:lnTo>
                    <a:pt x="11025" y="28219"/>
                  </a:lnTo>
                  <a:lnTo>
                    <a:pt x="11025" y="28219"/>
                  </a:lnTo>
                  <a:lnTo>
                    <a:pt x="11050" y="26043"/>
                  </a:lnTo>
                  <a:lnTo>
                    <a:pt x="12960" y="24978"/>
                  </a:lnTo>
                  <a:close/>
                  <a:moveTo>
                    <a:pt x="9142" y="27109"/>
                  </a:moveTo>
                  <a:lnTo>
                    <a:pt x="9117" y="29284"/>
                  </a:lnTo>
                  <a:lnTo>
                    <a:pt x="7209" y="30348"/>
                  </a:lnTo>
                  <a:lnTo>
                    <a:pt x="7234" y="28173"/>
                  </a:lnTo>
                  <a:lnTo>
                    <a:pt x="7234" y="28172"/>
                  </a:lnTo>
                  <a:lnTo>
                    <a:pt x="9142" y="27109"/>
                  </a:lnTo>
                  <a:close/>
                  <a:moveTo>
                    <a:pt x="5325" y="29238"/>
                  </a:moveTo>
                  <a:lnTo>
                    <a:pt x="5299" y="31413"/>
                  </a:lnTo>
                  <a:lnTo>
                    <a:pt x="3391" y="32477"/>
                  </a:lnTo>
                  <a:lnTo>
                    <a:pt x="3391" y="32477"/>
                  </a:lnTo>
                  <a:lnTo>
                    <a:pt x="3417" y="30303"/>
                  </a:lnTo>
                  <a:lnTo>
                    <a:pt x="5325" y="29238"/>
                  </a:lnTo>
                  <a:close/>
                  <a:moveTo>
                    <a:pt x="28408" y="0"/>
                  </a:moveTo>
                  <a:lnTo>
                    <a:pt x="259" y="15706"/>
                  </a:lnTo>
                  <a:lnTo>
                    <a:pt x="6" y="37069"/>
                  </a:lnTo>
                  <a:cubicBezTo>
                    <a:pt x="0" y="37499"/>
                    <a:pt x="214" y="37748"/>
                    <a:pt x="529" y="37748"/>
                  </a:cubicBezTo>
                  <a:cubicBezTo>
                    <a:pt x="655" y="37748"/>
                    <a:pt x="797" y="37709"/>
                    <a:pt x="947" y="37625"/>
                  </a:cubicBezTo>
                  <a:lnTo>
                    <a:pt x="27188" y="22984"/>
                  </a:lnTo>
                  <a:cubicBezTo>
                    <a:pt x="27715" y="22691"/>
                    <a:pt x="28148" y="21965"/>
                    <a:pt x="28156" y="21364"/>
                  </a:cubicBezTo>
                  <a:lnTo>
                    <a:pt x="28408" y="0"/>
                  </a:lnTo>
                  <a:close/>
                </a:path>
              </a:pathLst>
            </a:custGeom>
            <a:solidFill>
              <a:srgbClr val="9DD1C7"/>
            </a:solidFill>
            <a:ln w="9525"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3" name="Google Shape;553;p32"/>
            <p:cNvSpPr/>
            <p:nvPr/>
          </p:nvSpPr>
          <p:spPr>
            <a:xfrm>
              <a:off x="5562896" y="2558993"/>
              <a:ext cx="38477" cy="64447"/>
            </a:xfrm>
            <a:custGeom>
              <a:avLst/>
              <a:gdLst/>
              <a:ahLst/>
              <a:cxnLst/>
              <a:rect l="l" t="t" r="r" b="b"/>
              <a:pathLst>
                <a:path w="1935" h="3241" extrusionOk="0">
                  <a:moveTo>
                    <a:pt x="1935" y="0"/>
                  </a:moveTo>
                  <a:lnTo>
                    <a:pt x="26" y="1066"/>
                  </a:lnTo>
                  <a:lnTo>
                    <a:pt x="0" y="3241"/>
                  </a:lnTo>
                  <a:lnTo>
                    <a:pt x="1909" y="2176"/>
                  </a:lnTo>
                  <a:lnTo>
                    <a:pt x="1935"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4" name="Google Shape;554;p32"/>
            <p:cNvSpPr/>
            <p:nvPr/>
          </p:nvSpPr>
          <p:spPr>
            <a:xfrm>
              <a:off x="5410080" y="2730183"/>
              <a:ext cx="38477" cy="64427"/>
            </a:xfrm>
            <a:custGeom>
              <a:avLst/>
              <a:gdLst/>
              <a:ahLst/>
              <a:cxnLst/>
              <a:rect l="l" t="t" r="r" b="b"/>
              <a:pathLst>
                <a:path w="1935" h="3240" extrusionOk="0">
                  <a:moveTo>
                    <a:pt x="1934" y="0"/>
                  </a:moveTo>
                  <a:lnTo>
                    <a:pt x="25" y="1065"/>
                  </a:lnTo>
                  <a:lnTo>
                    <a:pt x="0" y="3240"/>
                  </a:lnTo>
                  <a:lnTo>
                    <a:pt x="1909" y="2175"/>
                  </a:lnTo>
                  <a:lnTo>
                    <a:pt x="1934"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5" name="Google Shape;555;p32"/>
            <p:cNvSpPr/>
            <p:nvPr/>
          </p:nvSpPr>
          <p:spPr>
            <a:xfrm>
              <a:off x="5563930" y="2472533"/>
              <a:ext cx="38497" cy="64447"/>
            </a:xfrm>
            <a:custGeom>
              <a:avLst/>
              <a:gdLst/>
              <a:ahLst/>
              <a:cxnLst/>
              <a:rect l="l" t="t" r="r" b="b"/>
              <a:pathLst>
                <a:path w="1936" h="3241" extrusionOk="0">
                  <a:moveTo>
                    <a:pt x="1935" y="1"/>
                  </a:moveTo>
                  <a:lnTo>
                    <a:pt x="25" y="1065"/>
                  </a:lnTo>
                  <a:lnTo>
                    <a:pt x="0" y="3240"/>
                  </a:lnTo>
                  <a:lnTo>
                    <a:pt x="1909" y="2175"/>
                  </a:lnTo>
                  <a:lnTo>
                    <a:pt x="1935" y="1"/>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6" name="Google Shape;556;p32"/>
            <p:cNvSpPr/>
            <p:nvPr/>
          </p:nvSpPr>
          <p:spPr>
            <a:xfrm>
              <a:off x="5640825" y="2343678"/>
              <a:ext cx="38497" cy="64467"/>
            </a:xfrm>
            <a:custGeom>
              <a:avLst/>
              <a:gdLst/>
              <a:ahLst/>
              <a:cxnLst/>
              <a:rect l="l" t="t" r="r" b="b"/>
              <a:pathLst>
                <a:path w="1936" h="3242" extrusionOk="0">
                  <a:moveTo>
                    <a:pt x="1935" y="1"/>
                  </a:moveTo>
                  <a:lnTo>
                    <a:pt x="27" y="1066"/>
                  </a:lnTo>
                  <a:lnTo>
                    <a:pt x="1" y="3241"/>
                  </a:lnTo>
                  <a:lnTo>
                    <a:pt x="1909" y="2177"/>
                  </a:lnTo>
                  <a:lnTo>
                    <a:pt x="1935"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7" name="Google Shape;557;p32"/>
            <p:cNvSpPr/>
            <p:nvPr/>
          </p:nvSpPr>
          <p:spPr>
            <a:xfrm>
              <a:off x="5334199" y="2772538"/>
              <a:ext cx="38438" cy="64447"/>
            </a:xfrm>
            <a:custGeom>
              <a:avLst/>
              <a:gdLst/>
              <a:ahLst/>
              <a:cxnLst/>
              <a:rect l="l" t="t" r="r" b="b"/>
              <a:pathLst>
                <a:path w="1933" h="3241" extrusionOk="0">
                  <a:moveTo>
                    <a:pt x="1933" y="1"/>
                  </a:moveTo>
                  <a:lnTo>
                    <a:pt x="25" y="1065"/>
                  </a:lnTo>
                  <a:lnTo>
                    <a:pt x="0" y="3240"/>
                  </a:lnTo>
                  <a:lnTo>
                    <a:pt x="1908" y="2176"/>
                  </a:lnTo>
                  <a:lnTo>
                    <a:pt x="1933"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8" name="Google Shape;558;p32"/>
            <p:cNvSpPr/>
            <p:nvPr/>
          </p:nvSpPr>
          <p:spPr>
            <a:xfrm>
              <a:off x="5411094" y="2643683"/>
              <a:ext cx="38497" cy="64447"/>
            </a:xfrm>
            <a:custGeom>
              <a:avLst/>
              <a:gdLst/>
              <a:ahLst/>
              <a:cxnLst/>
              <a:rect l="l" t="t" r="r" b="b"/>
              <a:pathLst>
                <a:path w="1936" h="3241" extrusionOk="0">
                  <a:moveTo>
                    <a:pt x="1935" y="1"/>
                  </a:moveTo>
                  <a:lnTo>
                    <a:pt x="27" y="1065"/>
                  </a:lnTo>
                  <a:lnTo>
                    <a:pt x="0" y="3240"/>
                  </a:lnTo>
                  <a:lnTo>
                    <a:pt x="1909" y="2176"/>
                  </a:lnTo>
                  <a:lnTo>
                    <a:pt x="1935"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9" name="Google Shape;559;p32"/>
            <p:cNvSpPr/>
            <p:nvPr/>
          </p:nvSpPr>
          <p:spPr>
            <a:xfrm>
              <a:off x="5564944" y="2386014"/>
              <a:ext cx="38497" cy="64467"/>
            </a:xfrm>
            <a:custGeom>
              <a:avLst/>
              <a:gdLst/>
              <a:ahLst/>
              <a:cxnLst/>
              <a:rect l="l" t="t" r="r" b="b"/>
              <a:pathLst>
                <a:path w="1936" h="3242" extrusionOk="0">
                  <a:moveTo>
                    <a:pt x="1935" y="1"/>
                  </a:moveTo>
                  <a:lnTo>
                    <a:pt x="26" y="1066"/>
                  </a:lnTo>
                  <a:lnTo>
                    <a:pt x="0" y="3241"/>
                  </a:lnTo>
                  <a:lnTo>
                    <a:pt x="1909" y="2177"/>
                  </a:lnTo>
                  <a:lnTo>
                    <a:pt x="1935"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0" name="Google Shape;560;p32"/>
            <p:cNvSpPr/>
            <p:nvPr/>
          </p:nvSpPr>
          <p:spPr>
            <a:xfrm>
              <a:off x="5335213" y="2686058"/>
              <a:ext cx="38458" cy="64408"/>
            </a:xfrm>
            <a:custGeom>
              <a:avLst/>
              <a:gdLst/>
              <a:ahLst/>
              <a:cxnLst/>
              <a:rect l="l" t="t" r="r" b="b"/>
              <a:pathLst>
                <a:path w="1934" h="3239" extrusionOk="0">
                  <a:moveTo>
                    <a:pt x="1934" y="0"/>
                  </a:moveTo>
                  <a:lnTo>
                    <a:pt x="26" y="1064"/>
                  </a:lnTo>
                  <a:lnTo>
                    <a:pt x="0" y="3238"/>
                  </a:lnTo>
                  <a:lnTo>
                    <a:pt x="1908" y="2175"/>
                  </a:lnTo>
                  <a:lnTo>
                    <a:pt x="1934"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1" name="Google Shape;561;p32"/>
            <p:cNvSpPr/>
            <p:nvPr/>
          </p:nvSpPr>
          <p:spPr>
            <a:xfrm>
              <a:off x="5412128" y="2557223"/>
              <a:ext cx="38477" cy="64447"/>
            </a:xfrm>
            <a:custGeom>
              <a:avLst/>
              <a:gdLst/>
              <a:ahLst/>
              <a:cxnLst/>
              <a:rect l="l" t="t" r="r" b="b"/>
              <a:pathLst>
                <a:path w="1935" h="3241" extrusionOk="0">
                  <a:moveTo>
                    <a:pt x="1934" y="0"/>
                  </a:moveTo>
                  <a:lnTo>
                    <a:pt x="26" y="1065"/>
                  </a:lnTo>
                  <a:lnTo>
                    <a:pt x="1" y="3241"/>
                  </a:lnTo>
                  <a:lnTo>
                    <a:pt x="1909" y="2175"/>
                  </a:lnTo>
                  <a:lnTo>
                    <a:pt x="1934"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2" name="Google Shape;562;p32"/>
            <p:cNvSpPr/>
            <p:nvPr/>
          </p:nvSpPr>
          <p:spPr>
            <a:xfrm>
              <a:off x="5489023" y="2428369"/>
              <a:ext cx="38517" cy="64447"/>
            </a:xfrm>
            <a:custGeom>
              <a:avLst/>
              <a:gdLst/>
              <a:ahLst/>
              <a:cxnLst/>
              <a:rect l="l" t="t" r="r" b="b"/>
              <a:pathLst>
                <a:path w="1937" h="3241" extrusionOk="0">
                  <a:moveTo>
                    <a:pt x="1937" y="0"/>
                  </a:moveTo>
                  <a:lnTo>
                    <a:pt x="27" y="1066"/>
                  </a:lnTo>
                  <a:lnTo>
                    <a:pt x="1" y="3241"/>
                  </a:lnTo>
                  <a:lnTo>
                    <a:pt x="1" y="3241"/>
                  </a:lnTo>
                  <a:lnTo>
                    <a:pt x="1911" y="2175"/>
                  </a:lnTo>
                  <a:lnTo>
                    <a:pt x="1937"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3" name="Google Shape;563;p32"/>
            <p:cNvSpPr/>
            <p:nvPr/>
          </p:nvSpPr>
          <p:spPr>
            <a:xfrm>
              <a:off x="5259292" y="2728393"/>
              <a:ext cx="38497" cy="64427"/>
            </a:xfrm>
            <a:custGeom>
              <a:avLst/>
              <a:gdLst/>
              <a:ahLst/>
              <a:cxnLst/>
              <a:rect l="l" t="t" r="r" b="b"/>
              <a:pathLst>
                <a:path w="1936" h="3240" extrusionOk="0">
                  <a:moveTo>
                    <a:pt x="1936" y="0"/>
                  </a:moveTo>
                  <a:lnTo>
                    <a:pt x="27" y="1065"/>
                  </a:lnTo>
                  <a:lnTo>
                    <a:pt x="1" y="3240"/>
                  </a:lnTo>
                  <a:lnTo>
                    <a:pt x="1" y="3240"/>
                  </a:lnTo>
                  <a:lnTo>
                    <a:pt x="1909" y="2175"/>
                  </a:lnTo>
                  <a:lnTo>
                    <a:pt x="1936"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4" name="Google Shape;564;p32"/>
            <p:cNvSpPr/>
            <p:nvPr/>
          </p:nvSpPr>
          <p:spPr>
            <a:xfrm>
              <a:off x="5336247" y="2599578"/>
              <a:ext cx="38438" cy="64427"/>
            </a:xfrm>
            <a:custGeom>
              <a:avLst/>
              <a:gdLst/>
              <a:ahLst/>
              <a:cxnLst/>
              <a:rect l="l" t="t" r="r" b="b"/>
              <a:pathLst>
                <a:path w="1933" h="3240" extrusionOk="0">
                  <a:moveTo>
                    <a:pt x="1933" y="0"/>
                  </a:moveTo>
                  <a:lnTo>
                    <a:pt x="25" y="1064"/>
                  </a:lnTo>
                  <a:lnTo>
                    <a:pt x="0" y="3240"/>
                  </a:lnTo>
                  <a:lnTo>
                    <a:pt x="1908" y="2175"/>
                  </a:lnTo>
                  <a:lnTo>
                    <a:pt x="1933"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5" name="Google Shape;565;p32"/>
            <p:cNvSpPr/>
            <p:nvPr/>
          </p:nvSpPr>
          <p:spPr>
            <a:xfrm>
              <a:off x="5413142" y="2470724"/>
              <a:ext cx="38497" cy="64427"/>
            </a:xfrm>
            <a:custGeom>
              <a:avLst/>
              <a:gdLst/>
              <a:ahLst/>
              <a:cxnLst/>
              <a:rect l="l" t="t" r="r" b="b"/>
              <a:pathLst>
                <a:path w="1936" h="3240" extrusionOk="0">
                  <a:moveTo>
                    <a:pt x="1935" y="0"/>
                  </a:moveTo>
                  <a:lnTo>
                    <a:pt x="27" y="1065"/>
                  </a:lnTo>
                  <a:lnTo>
                    <a:pt x="1" y="3240"/>
                  </a:lnTo>
                  <a:lnTo>
                    <a:pt x="1909" y="2175"/>
                  </a:lnTo>
                  <a:lnTo>
                    <a:pt x="1935"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6" name="Google Shape;566;p32"/>
            <p:cNvSpPr/>
            <p:nvPr/>
          </p:nvSpPr>
          <p:spPr>
            <a:xfrm>
              <a:off x="5170068" y="2217926"/>
              <a:ext cx="585673" cy="327904"/>
            </a:xfrm>
            <a:custGeom>
              <a:avLst/>
              <a:gdLst/>
              <a:ahLst/>
              <a:cxnLst/>
              <a:rect l="l" t="t" r="r" b="b"/>
              <a:pathLst>
                <a:path w="29453" h="16490" extrusionOk="0">
                  <a:moveTo>
                    <a:pt x="28150" y="1"/>
                  </a:moveTo>
                  <a:lnTo>
                    <a:pt x="0" y="15706"/>
                  </a:lnTo>
                  <a:lnTo>
                    <a:pt x="1304" y="16489"/>
                  </a:lnTo>
                  <a:lnTo>
                    <a:pt x="29453" y="783"/>
                  </a:lnTo>
                  <a:lnTo>
                    <a:pt x="28150" y="1"/>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7" name="Google Shape;567;p32"/>
            <p:cNvSpPr/>
            <p:nvPr/>
          </p:nvSpPr>
          <p:spPr>
            <a:xfrm>
              <a:off x="5165025" y="2530250"/>
              <a:ext cx="30977" cy="453847"/>
            </a:xfrm>
            <a:custGeom>
              <a:avLst/>
              <a:gdLst/>
              <a:ahLst/>
              <a:cxnLst/>
              <a:rect l="l" t="t" r="r" b="b"/>
              <a:pathLst>
                <a:path w="1557" h="22147" extrusionOk="0">
                  <a:moveTo>
                    <a:pt x="253" y="0"/>
                  </a:moveTo>
                  <a:lnTo>
                    <a:pt x="0" y="21364"/>
                  </a:lnTo>
                  <a:lnTo>
                    <a:pt x="1303" y="22146"/>
                  </a:lnTo>
                  <a:lnTo>
                    <a:pt x="1557" y="783"/>
                  </a:lnTo>
                  <a:lnTo>
                    <a:pt x="253"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8" name="Google Shape;568;p32"/>
            <p:cNvSpPr/>
            <p:nvPr/>
          </p:nvSpPr>
          <p:spPr>
            <a:xfrm>
              <a:off x="5170247" y="2202733"/>
              <a:ext cx="585693" cy="327884"/>
            </a:xfrm>
            <a:custGeom>
              <a:avLst/>
              <a:gdLst/>
              <a:ahLst/>
              <a:cxnLst/>
              <a:rect l="l" t="t" r="r" b="b"/>
              <a:pathLst>
                <a:path w="29454" h="16489" extrusionOk="0">
                  <a:moveTo>
                    <a:pt x="28150" y="0"/>
                  </a:moveTo>
                  <a:lnTo>
                    <a:pt x="1" y="15705"/>
                  </a:lnTo>
                  <a:lnTo>
                    <a:pt x="1303" y="16489"/>
                  </a:lnTo>
                  <a:lnTo>
                    <a:pt x="29454" y="782"/>
                  </a:lnTo>
                  <a:lnTo>
                    <a:pt x="28150" y="0"/>
                  </a:lnTo>
                  <a:close/>
                </a:path>
              </a:pathLst>
            </a:custGeom>
            <a:solidFill>
              <a:srgbClr val="DAE3E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9" name="Google Shape;569;p32"/>
            <p:cNvSpPr/>
            <p:nvPr/>
          </p:nvSpPr>
          <p:spPr>
            <a:xfrm>
              <a:off x="5195978" y="2218284"/>
              <a:ext cx="559962" cy="327546"/>
            </a:xfrm>
            <a:custGeom>
              <a:avLst/>
              <a:gdLst/>
              <a:ahLst/>
              <a:cxnLst/>
              <a:rect l="l" t="t" r="r" b="b"/>
              <a:pathLst>
                <a:path w="28160" h="16472" extrusionOk="0">
                  <a:moveTo>
                    <a:pt x="28160" y="0"/>
                  </a:moveTo>
                  <a:lnTo>
                    <a:pt x="9" y="15707"/>
                  </a:lnTo>
                  <a:lnTo>
                    <a:pt x="1" y="16471"/>
                  </a:lnTo>
                  <a:lnTo>
                    <a:pt x="28150" y="765"/>
                  </a:lnTo>
                  <a:lnTo>
                    <a:pt x="28160" y="0"/>
                  </a:ln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0" name="Google Shape;570;p32"/>
            <p:cNvSpPr/>
            <p:nvPr/>
          </p:nvSpPr>
          <p:spPr>
            <a:xfrm>
              <a:off x="5170068" y="2515027"/>
              <a:ext cx="26109" cy="30802"/>
            </a:xfrm>
            <a:custGeom>
              <a:avLst/>
              <a:gdLst/>
              <a:ahLst/>
              <a:cxnLst/>
              <a:rect l="l" t="t" r="r" b="b"/>
              <a:pathLst>
                <a:path w="1313" h="1549" extrusionOk="0">
                  <a:moveTo>
                    <a:pt x="10" y="0"/>
                  </a:moveTo>
                  <a:lnTo>
                    <a:pt x="0" y="765"/>
                  </a:lnTo>
                  <a:lnTo>
                    <a:pt x="1304" y="1548"/>
                  </a:lnTo>
                  <a:lnTo>
                    <a:pt x="1312" y="784"/>
                  </a:lnTo>
                  <a:lnTo>
                    <a:pt x="10" y="0"/>
                  </a:ln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1" name="Google Shape;571;p32"/>
            <p:cNvSpPr/>
            <p:nvPr/>
          </p:nvSpPr>
          <p:spPr>
            <a:xfrm>
              <a:off x="5170247" y="2202018"/>
              <a:ext cx="585693" cy="328600"/>
            </a:xfrm>
            <a:custGeom>
              <a:avLst/>
              <a:gdLst/>
              <a:ahLst/>
              <a:cxnLst/>
              <a:rect l="l" t="t" r="r" b="b"/>
              <a:pathLst>
                <a:path w="29454" h="16525" extrusionOk="0">
                  <a:moveTo>
                    <a:pt x="28151" y="0"/>
                  </a:moveTo>
                  <a:lnTo>
                    <a:pt x="1" y="15741"/>
                  </a:lnTo>
                  <a:lnTo>
                    <a:pt x="1303" y="16525"/>
                  </a:lnTo>
                  <a:lnTo>
                    <a:pt x="29454" y="784"/>
                  </a:lnTo>
                  <a:lnTo>
                    <a:pt x="28151" y="0"/>
                  </a:lnTo>
                  <a:close/>
                </a:path>
              </a:pathLst>
            </a:custGeom>
            <a:solidFill>
              <a:srgbClr val="5B9D9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2" name="Google Shape;572;p32"/>
            <p:cNvSpPr/>
            <p:nvPr/>
          </p:nvSpPr>
          <p:spPr>
            <a:xfrm>
              <a:off x="5673417" y="2195833"/>
              <a:ext cx="44920" cy="26189"/>
            </a:xfrm>
            <a:custGeom>
              <a:avLst/>
              <a:gdLst/>
              <a:ahLst/>
              <a:cxnLst/>
              <a:rect l="l" t="t" r="r" b="b"/>
              <a:pathLst>
                <a:path w="2259" h="1317" extrusionOk="0">
                  <a:moveTo>
                    <a:pt x="956" y="1"/>
                  </a:moveTo>
                  <a:lnTo>
                    <a:pt x="1" y="533"/>
                  </a:lnTo>
                  <a:lnTo>
                    <a:pt x="1303" y="1316"/>
                  </a:lnTo>
                  <a:lnTo>
                    <a:pt x="2258" y="784"/>
                  </a:lnTo>
                  <a:lnTo>
                    <a:pt x="956" y="1"/>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3" name="Google Shape;573;p32"/>
            <p:cNvSpPr/>
            <p:nvPr/>
          </p:nvSpPr>
          <p:spPr>
            <a:xfrm>
              <a:off x="5673616" y="2180621"/>
              <a:ext cx="44900" cy="26189"/>
            </a:xfrm>
            <a:custGeom>
              <a:avLst/>
              <a:gdLst/>
              <a:ahLst/>
              <a:cxnLst/>
              <a:rect l="l" t="t" r="r" b="b"/>
              <a:pathLst>
                <a:path w="2258" h="1317" extrusionOk="0">
                  <a:moveTo>
                    <a:pt x="955" y="1"/>
                  </a:moveTo>
                  <a:lnTo>
                    <a:pt x="1" y="533"/>
                  </a:lnTo>
                  <a:lnTo>
                    <a:pt x="1303" y="1316"/>
                  </a:lnTo>
                  <a:lnTo>
                    <a:pt x="2257" y="784"/>
                  </a:lnTo>
                  <a:lnTo>
                    <a:pt x="955"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4" name="Google Shape;574;p32"/>
            <p:cNvSpPr/>
            <p:nvPr/>
          </p:nvSpPr>
          <p:spPr>
            <a:xfrm>
              <a:off x="5692407" y="2180621"/>
              <a:ext cx="26109" cy="30802"/>
            </a:xfrm>
            <a:custGeom>
              <a:avLst/>
              <a:gdLst/>
              <a:ahLst/>
              <a:cxnLst/>
              <a:rect l="l" t="t" r="r" b="b"/>
              <a:pathLst>
                <a:path w="1313" h="1549" extrusionOk="0">
                  <a:moveTo>
                    <a:pt x="10" y="1"/>
                  </a:moveTo>
                  <a:lnTo>
                    <a:pt x="1" y="766"/>
                  </a:lnTo>
                  <a:lnTo>
                    <a:pt x="1303" y="1549"/>
                  </a:lnTo>
                  <a:lnTo>
                    <a:pt x="1312" y="784"/>
                  </a:lnTo>
                  <a:lnTo>
                    <a:pt x="10" y="1"/>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5" name="Google Shape;575;p32"/>
            <p:cNvSpPr/>
            <p:nvPr/>
          </p:nvSpPr>
          <p:spPr>
            <a:xfrm>
              <a:off x="5711954" y="2131963"/>
              <a:ext cx="39352" cy="18056"/>
            </a:xfrm>
            <a:custGeom>
              <a:avLst/>
              <a:gdLst/>
              <a:ahLst/>
              <a:cxnLst/>
              <a:rect l="l" t="t" r="r" b="b"/>
              <a:pathLst>
                <a:path w="1979" h="908" extrusionOk="0">
                  <a:moveTo>
                    <a:pt x="419" y="1"/>
                  </a:moveTo>
                  <a:cubicBezTo>
                    <a:pt x="293" y="1"/>
                    <a:pt x="151" y="41"/>
                    <a:pt x="1" y="125"/>
                  </a:cubicBezTo>
                  <a:lnTo>
                    <a:pt x="1304" y="907"/>
                  </a:lnTo>
                  <a:cubicBezTo>
                    <a:pt x="1454" y="824"/>
                    <a:pt x="1596" y="784"/>
                    <a:pt x="1722" y="784"/>
                  </a:cubicBezTo>
                  <a:cubicBezTo>
                    <a:pt x="1818" y="784"/>
                    <a:pt x="1904" y="807"/>
                    <a:pt x="1978" y="851"/>
                  </a:cubicBezTo>
                  <a:lnTo>
                    <a:pt x="676" y="69"/>
                  </a:lnTo>
                  <a:cubicBezTo>
                    <a:pt x="602" y="24"/>
                    <a:pt x="515" y="1"/>
                    <a:pt x="419"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6" name="Google Shape;576;p32"/>
            <p:cNvSpPr/>
            <p:nvPr/>
          </p:nvSpPr>
          <p:spPr>
            <a:xfrm>
              <a:off x="5699327" y="2196211"/>
              <a:ext cx="19189" cy="25811"/>
            </a:xfrm>
            <a:custGeom>
              <a:avLst/>
              <a:gdLst/>
              <a:ahLst/>
              <a:cxnLst/>
              <a:rect l="l" t="t" r="r" b="b"/>
              <a:pathLst>
                <a:path w="965" h="1298" extrusionOk="0">
                  <a:moveTo>
                    <a:pt x="964" y="0"/>
                  </a:moveTo>
                  <a:lnTo>
                    <a:pt x="10" y="532"/>
                  </a:lnTo>
                  <a:lnTo>
                    <a:pt x="0" y="1297"/>
                  </a:lnTo>
                  <a:lnTo>
                    <a:pt x="955" y="765"/>
                  </a:lnTo>
                  <a:lnTo>
                    <a:pt x="964"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7" name="Google Shape;577;p32"/>
            <p:cNvSpPr/>
            <p:nvPr/>
          </p:nvSpPr>
          <p:spPr>
            <a:xfrm>
              <a:off x="5673417" y="2191220"/>
              <a:ext cx="26129" cy="30802"/>
            </a:xfrm>
            <a:custGeom>
              <a:avLst/>
              <a:gdLst/>
              <a:ahLst/>
              <a:cxnLst/>
              <a:rect l="l" t="t" r="r" b="b"/>
              <a:pathLst>
                <a:path w="1314" h="1549" extrusionOk="0">
                  <a:moveTo>
                    <a:pt x="11" y="0"/>
                  </a:moveTo>
                  <a:lnTo>
                    <a:pt x="1" y="765"/>
                  </a:lnTo>
                  <a:lnTo>
                    <a:pt x="1303" y="1548"/>
                  </a:lnTo>
                  <a:lnTo>
                    <a:pt x="1313" y="783"/>
                  </a:lnTo>
                  <a:lnTo>
                    <a:pt x="11"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8" name="Google Shape;578;p32"/>
            <p:cNvSpPr/>
            <p:nvPr/>
          </p:nvSpPr>
          <p:spPr>
            <a:xfrm>
              <a:off x="5550070" y="2260042"/>
              <a:ext cx="26129" cy="30802"/>
            </a:xfrm>
            <a:custGeom>
              <a:avLst/>
              <a:gdLst/>
              <a:ahLst/>
              <a:cxnLst/>
              <a:rect l="l" t="t" r="r" b="b"/>
              <a:pathLst>
                <a:path w="1314" h="1549" extrusionOk="0">
                  <a:moveTo>
                    <a:pt x="11" y="0"/>
                  </a:moveTo>
                  <a:lnTo>
                    <a:pt x="1" y="765"/>
                  </a:lnTo>
                  <a:lnTo>
                    <a:pt x="1305" y="1548"/>
                  </a:lnTo>
                  <a:lnTo>
                    <a:pt x="1313" y="783"/>
                  </a:lnTo>
                  <a:lnTo>
                    <a:pt x="11" y="0"/>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9" name="Google Shape;579;p32"/>
            <p:cNvSpPr/>
            <p:nvPr/>
          </p:nvSpPr>
          <p:spPr>
            <a:xfrm>
              <a:off x="5379318" y="2275254"/>
              <a:ext cx="196702" cy="110859"/>
            </a:xfrm>
            <a:custGeom>
              <a:avLst/>
              <a:gdLst/>
              <a:ahLst/>
              <a:cxnLst/>
              <a:rect l="l" t="t" r="r" b="b"/>
              <a:pathLst>
                <a:path w="9892" h="5575" extrusionOk="0">
                  <a:moveTo>
                    <a:pt x="8588" y="0"/>
                  </a:moveTo>
                  <a:lnTo>
                    <a:pt x="0" y="4792"/>
                  </a:lnTo>
                  <a:lnTo>
                    <a:pt x="1303" y="5574"/>
                  </a:lnTo>
                  <a:lnTo>
                    <a:pt x="9892" y="783"/>
                  </a:lnTo>
                  <a:lnTo>
                    <a:pt x="8588" y="0"/>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0" name="Google Shape;580;p32"/>
            <p:cNvSpPr/>
            <p:nvPr/>
          </p:nvSpPr>
          <p:spPr>
            <a:xfrm>
              <a:off x="5379318" y="2355331"/>
              <a:ext cx="26089" cy="30782"/>
            </a:xfrm>
            <a:custGeom>
              <a:avLst/>
              <a:gdLst/>
              <a:ahLst/>
              <a:cxnLst/>
              <a:rect l="l" t="t" r="r" b="b"/>
              <a:pathLst>
                <a:path w="1312" h="1548" extrusionOk="0">
                  <a:moveTo>
                    <a:pt x="9" y="0"/>
                  </a:moveTo>
                  <a:lnTo>
                    <a:pt x="0" y="765"/>
                  </a:lnTo>
                  <a:lnTo>
                    <a:pt x="1303" y="1547"/>
                  </a:lnTo>
                  <a:lnTo>
                    <a:pt x="1312" y="783"/>
                  </a:lnTo>
                  <a:lnTo>
                    <a:pt x="9"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1" name="Google Shape;581;p32"/>
            <p:cNvSpPr/>
            <p:nvPr/>
          </p:nvSpPr>
          <p:spPr>
            <a:xfrm>
              <a:off x="5379497" y="2260042"/>
              <a:ext cx="196702" cy="110879"/>
            </a:xfrm>
            <a:custGeom>
              <a:avLst/>
              <a:gdLst/>
              <a:ahLst/>
              <a:cxnLst/>
              <a:rect l="l" t="t" r="r" b="b"/>
              <a:pathLst>
                <a:path w="9892" h="5576" extrusionOk="0">
                  <a:moveTo>
                    <a:pt x="8589" y="0"/>
                  </a:moveTo>
                  <a:lnTo>
                    <a:pt x="0" y="4792"/>
                  </a:lnTo>
                  <a:lnTo>
                    <a:pt x="1303" y="5575"/>
                  </a:lnTo>
                  <a:lnTo>
                    <a:pt x="9891" y="783"/>
                  </a:lnTo>
                  <a:lnTo>
                    <a:pt x="8589"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2" name="Google Shape;582;p32"/>
            <p:cNvSpPr/>
            <p:nvPr/>
          </p:nvSpPr>
          <p:spPr>
            <a:xfrm>
              <a:off x="5208525" y="2455213"/>
              <a:ext cx="44920" cy="26169"/>
            </a:xfrm>
            <a:custGeom>
              <a:avLst/>
              <a:gdLst/>
              <a:ahLst/>
              <a:cxnLst/>
              <a:rect l="l" t="t" r="r" b="b"/>
              <a:pathLst>
                <a:path w="2259" h="1316" extrusionOk="0">
                  <a:moveTo>
                    <a:pt x="956" y="0"/>
                  </a:moveTo>
                  <a:lnTo>
                    <a:pt x="1" y="533"/>
                  </a:lnTo>
                  <a:lnTo>
                    <a:pt x="1303" y="1316"/>
                  </a:lnTo>
                  <a:lnTo>
                    <a:pt x="2258" y="784"/>
                  </a:lnTo>
                  <a:lnTo>
                    <a:pt x="956" y="0"/>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3" name="Google Shape;583;p32"/>
            <p:cNvSpPr/>
            <p:nvPr/>
          </p:nvSpPr>
          <p:spPr>
            <a:xfrm>
              <a:off x="5208704" y="2440001"/>
              <a:ext cx="44900" cy="26189"/>
            </a:xfrm>
            <a:custGeom>
              <a:avLst/>
              <a:gdLst/>
              <a:ahLst/>
              <a:cxnLst/>
              <a:rect l="l" t="t" r="r" b="b"/>
              <a:pathLst>
                <a:path w="2258" h="1317" extrusionOk="0">
                  <a:moveTo>
                    <a:pt x="955" y="1"/>
                  </a:moveTo>
                  <a:lnTo>
                    <a:pt x="1" y="534"/>
                  </a:lnTo>
                  <a:lnTo>
                    <a:pt x="1304" y="1316"/>
                  </a:lnTo>
                  <a:lnTo>
                    <a:pt x="2258" y="784"/>
                  </a:lnTo>
                  <a:lnTo>
                    <a:pt x="955"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4" name="Google Shape;584;p32"/>
            <p:cNvSpPr/>
            <p:nvPr/>
          </p:nvSpPr>
          <p:spPr>
            <a:xfrm>
              <a:off x="5227516" y="2440001"/>
              <a:ext cx="26089" cy="30802"/>
            </a:xfrm>
            <a:custGeom>
              <a:avLst/>
              <a:gdLst/>
              <a:ahLst/>
              <a:cxnLst/>
              <a:rect l="l" t="t" r="r" b="b"/>
              <a:pathLst>
                <a:path w="1312" h="1549" extrusionOk="0">
                  <a:moveTo>
                    <a:pt x="9" y="1"/>
                  </a:moveTo>
                  <a:lnTo>
                    <a:pt x="1" y="765"/>
                  </a:lnTo>
                  <a:lnTo>
                    <a:pt x="1303" y="1549"/>
                  </a:lnTo>
                  <a:lnTo>
                    <a:pt x="1312" y="784"/>
                  </a:lnTo>
                  <a:lnTo>
                    <a:pt x="9" y="1"/>
                  </a:lnTo>
                  <a:close/>
                </a:path>
              </a:pathLst>
            </a:custGeom>
            <a:solidFill>
              <a:srgbClr val="462A8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5" name="Google Shape;585;p32"/>
            <p:cNvSpPr/>
            <p:nvPr/>
          </p:nvSpPr>
          <p:spPr>
            <a:xfrm>
              <a:off x="5208525" y="2450600"/>
              <a:ext cx="26129" cy="30782"/>
            </a:xfrm>
            <a:custGeom>
              <a:avLst/>
              <a:gdLst/>
              <a:ahLst/>
              <a:cxnLst/>
              <a:rect l="l" t="t" r="r" b="b"/>
              <a:pathLst>
                <a:path w="1314" h="1548" extrusionOk="0">
                  <a:moveTo>
                    <a:pt x="10" y="1"/>
                  </a:moveTo>
                  <a:lnTo>
                    <a:pt x="1" y="765"/>
                  </a:lnTo>
                  <a:lnTo>
                    <a:pt x="1303" y="1548"/>
                  </a:lnTo>
                  <a:lnTo>
                    <a:pt x="1313" y="783"/>
                  </a:lnTo>
                  <a:lnTo>
                    <a:pt x="10"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6" name="Google Shape;586;p32"/>
            <p:cNvSpPr/>
            <p:nvPr/>
          </p:nvSpPr>
          <p:spPr>
            <a:xfrm>
              <a:off x="5196157" y="2147533"/>
              <a:ext cx="560558" cy="382369"/>
            </a:xfrm>
            <a:custGeom>
              <a:avLst/>
              <a:gdLst/>
              <a:ahLst/>
              <a:cxnLst/>
              <a:rect l="l" t="t" r="r" b="b"/>
              <a:pathLst>
                <a:path w="28190" h="19229" extrusionOk="0">
                  <a:moveTo>
                    <a:pt x="26268" y="2448"/>
                  </a:moveTo>
                  <a:lnTo>
                    <a:pt x="26259" y="3213"/>
                  </a:lnTo>
                  <a:lnTo>
                    <a:pt x="25304" y="3745"/>
                  </a:lnTo>
                  <a:lnTo>
                    <a:pt x="25314" y="2981"/>
                  </a:lnTo>
                  <a:lnTo>
                    <a:pt x="26268" y="2448"/>
                  </a:lnTo>
                  <a:close/>
                  <a:moveTo>
                    <a:pt x="19111" y="6441"/>
                  </a:moveTo>
                  <a:lnTo>
                    <a:pt x="19103" y="7206"/>
                  </a:lnTo>
                  <a:lnTo>
                    <a:pt x="10514" y="11997"/>
                  </a:lnTo>
                  <a:lnTo>
                    <a:pt x="10523" y="11233"/>
                  </a:lnTo>
                  <a:lnTo>
                    <a:pt x="19111" y="6441"/>
                  </a:lnTo>
                  <a:close/>
                  <a:moveTo>
                    <a:pt x="2889" y="15492"/>
                  </a:moveTo>
                  <a:lnTo>
                    <a:pt x="2880" y="16257"/>
                  </a:lnTo>
                  <a:lnTo>
                    <a:pt x="1925" y="16789"/>
                  </a:lnTo>
                  <a:lnTo>
                    <a:pt x="1935" y="16024"/>
                  </a:lnTo>
                  <a:lnTo>
                    <a:pt x="2889" y="15492"/>
                  </a:lnTo>
                  <a:close/>
                  <a:moveTo>
                    <a:pt x="27660" y="1"/>
                  </a:moveTo>
                  <a:cubicBezTo>
                    <a:pt x="27535" y="1"/>
                    <a:pt x="27393" y="40"/>
                    <a:pt x="27243" y="124"/>
                  </a:cubicBezTo>
                  <a:lnTo>
                    <a:pt x="1003" y="14764"/>
                  </a:lnTo>
                  <a:cubicBezTo>
                    <a:pt x="475" y="15059"/>
                    <a:pt x="42" y="15784"/>
                    <a:pt x="34" y="16385"/>
                  </a:cubicBezTo>
                  <a:lnTo>
                    <a:pt x="0" y="19229"/>
                  </a:lnTo>
                  <a:lnTo>
                    <a:pt x="0" y="19229"/>
                  </a:lnTo>
                  <a:lnTo>
                    <a:pt x="28151" y="3524"/>
                  </a:lnTo>
                  <a:lnTo>
                    <a:pt x="28184" y="680"/>
                  </a:lnTo>
                  <a:cubicBezTo>
                    <a:pt x="28190" y="250"/>
                    <a:pt x="27976" y="1"/>
                    <a:pt x="27660"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7" name="Google Shape;587;p32"/>
            <p:cNvSpPr/>
            <p:nvPr/>
          </p:nvSpPr>
          <p:spPr>
            <a:xfrm>
              <a:off x="5405208" y="2275612"/>
              <a:ext cx="170991" cy="110501"/>
            </a:xfrm>
            <a:custGeom>
              <a:avLst/>
              <a:gdLst/>
              <a:ahLst/>
              <a:cxnLst/>
              <a:rect l="l" t="t" r="r" b="b"/>
              <a:pathLst>
                <a:path w="8599" h="5557" extrusionOk="0">
                  <a:moveTo>
                    <a:pt x="8598" y="0"/>
                  </a:moveTo>
                  <a:lnTo>
                    <a:pt x="10" y="4792"/>
                  </a:lnTo>
                  <a:lnTo>
                    <a:pt x="1" y="5556"/>
                  </a:lnTo>
                  <a:lnTo>
                    <a:pt x="8590" y="765"/>
                  </a:lnTo>
                  <a:lnTo>
                    <a:pt x="8598"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8" name="Google Shape;588;p32"/>
            <p:cNvSpPr/>
            <p:nvPr/>
          </p:nvSpPr>
          <p:spPr>
            <a:xfrm>
              <a:off x="5234436" y="2455571"/>
              <a:ext cx="19169" cy="25811"/>
            </a:xfrm>
            <a:custGeom>
              <a:avLst/>
              <a:gdLst/>
              <a:ahLst/>
              <a:cxnLst/>
              <a:rect l="l" t="t" r="r" b="b"/>
              <a:pathLst>
                <a:path w="964" h="1298" extrusionOk="0">
                  <a:moveTo>
                    <a:pt x="964" y="1"/>
                  </a:moveTo>
                  <a:lnTo>
                    <a:pt x="10" y="533"/>
                  </a:lnTo>
                  <a:lnTo>
                    <a:pt x="0" y="1298"/>
                  </a:lnTo>
                  <a:lnTo>
                    <a:pt x="955" y="766"/>
                  </a:lnTo>
                  <a:lnTo>
                    <a:pt x="964"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9" name="Google Shape;589;p32"/>
            <p:cNvSpPr/>
            <p:nvPr/>
          </p:nvSpPr>
          <p:spPr>
            <a:xfrm>
              <a:off x="5170247" y="2457759"/>
              <a:ext cx="26606" cy="72143"/>
            </a:xfrm>
            <a:custGeom>
              <a:avLst/>
              <a:gdLst/>
              <a:ahLst/>
              <a:cxnLst/>
              <a:rect l="l" t="t" r="r" b="b"/>
              <a:pathLst>
                <a:path w="1338" h="3628" extrusionOk="0">
                  <a:moveTo>
                    <a:pt x="35" y="1"/>
                  </a:moveTo>
                  <a:lnTo>
                    <a:pt x="1" y="2845"/>
                  </a:lnTo>
                  <a:lnTo>
                    <a:pt x="1303" y="3628"/>
                  </a:lnTo>
                  <a:lnTo>
                    <a:pt x="1337" y="784"/>
                  </a:lnTo>
                  <a:lnTo>
                    <a:pt x="35"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90" name="Google Shape;590;p32"/>
            <p:cNvSpPr/>
            <p:nvPr/>
          </p:nvSpPr>
          <p:spPr>
            <a:xfrm>
              <a:off x="5190200" y="2127125"/>
              <a:ext cx="559949" cy="314012"/>
            </a:xfrm>
            <a:custGeom>
              <a:avLst/>
              <a:gdLst/>
              <a:ahLst/>
              <a:cxnLst/>
              <a:rect l="l" t="t" r="r" b="b"/>
              <a:pathLst>
                <a:path w="27543" h="15423" extrusionOk="0">
                  <a:moveTo>
                    <a:pt x="26240" y="0"/>
                  </a:moveTo>
                  <a:lnTo>
                    <a:pt x="1" y="14641"/>
                  </a:lnTo>
                  <a:lnTo>
                    <a:pt x="1303" y="15423"/>
                  </a:lnTo>
                  <a:lnTo>
                    <a:pt x="27543" y="783"/>
                  </a:lnTo>
                  <a:lnTo>
                    <a:pt x="26240" y="0"/>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91" name="Google Shape;591;p32"/>
            <p:cNvSpPr/>
            <p:nvPr/>
          </p:nvSpPr>
          <p:spPr>
            <a:xfrm>
              <a:off x="5170923" y="2425545"/>
              <a:ext cx="45199" cy="47804"/>
            </a:xfrm>
            <a:custGeom>
              <a:avLst/>
              <a:gdLst/>
              <a:ahLst/>
              <a:cxnLst/>
              <a:rect l="l" t="t" r="r" b="b"/>
              <a:pathLst>
                <a:path w="2273" h="2404" extrusionOk="0">
                  <a:moveTo>
                    <a:pt x="970" y="1"/>
                  </a:moveTo>
                  <a:cubicBezTo>
                    <a:pt x="441" y="295"/>
                    <a:pt x="8" y="1021"/>
                    <a:pt x="1" y="1621"/>
                  </a:cubicBezTo>
                  <a:lnTo>
                    <a:pt x="1303" y="2404"/>
                  </a:lnTo>
                  <a:cubicBezTo>
                    <a:pt x="1311" y="1803"/>
                    <a:pt x="1744" y="1078"/>
                    <a:pt x="2272" y="783"/>
                  </a:cubicBezTo>
                  <a:lnTo>
                    <a:pt x="970"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cxnSp>
          <p:nvCxnSpPr>
            <p:cNvPr id="592" name="Google Shape;592;p32"/>
            <p:cNvCxnSpPr/>
            <p:nvPr/>
          </p:nvCxnSpPr>
          <p:spPr>
            <a:xfrm rot="10800000" flipH="1">
              <a:off x="7294950" y="3870000"/>
              <a:ext cx="31500" cy="20100"/>
            </a:xfrm>
            <a:prstGeom prst="straightConnector1">
              <a:avLst/>
            </a:prstGeom>
            <a:noFill/>
            <a:ln w="9525" cap="flat" cmpd="sng">
              <a:solidFill>
                <a:srgbClr val="F2A0A9"/>
              </a:solidFill>
              <a:prstDash val="solid"/>
              <a:round/>
              <a:headEnd type="none" w="med" len="med"/>
              <a:tailEnd type="none" w="med" len="med"/>
            </a:ln>
          </p:spPr>
        </p:cxnSp>
      </p:grpSp>
      <p:sp>
        <p:nvSpPr>
          <p:cNvPr id="593" name="Google Shape;166;p32"/>
          <p:cNvSpPr txBox="1">
            <a:spLocks/>
          </p:cNvSpPr>
          <p:nvPr/>
        </p:nvSpPr>
        <p:spPr>
          <a:xfrm>
            <a:off x="1178348" y="4893203"/>
            <a:ext cx="5118800" cy="47585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3"/>
              </a:buClr>
              <a:buSzPts val="1800"/>
              <a:buFont typeface="Raleway"/>
              <a:buNone/>
              <a:defRPr sz="1800" b="0" i="0" u="none" strike="noStrike" cap="none">
                <a:solidFill>
                  <a:schemeClr val="accent3"/>
                </a:solidFill>
                <a:latin typeface="Raleway"/>
                <a:ea typeface="Raleway"/>
                <a:cs typeface="Raleway"/>
                <a:sym typeface="Raleway"/>
              </a:defRPr>
            </a:lvl1pPr>
            <a:lvl2pPr marL="914400" marR="0" lvl="1" indent="-317500" algn="ctr" rtl="0">
              <a:lnSpc>
                <a:spcPct val="100000"/>
              </a:lnSpc>
              <a:spcBef>
                <a:spcPts val="0"/>
              </a:spcBef>
              <a:spcAft>
                <a:spcPts val="0"/>
              </a:spcAft>
              <a:buClr>
                <a:schemeClr val="accent3"/>
              </a:buClr>
              <a:buSzPts val="2800"/>
              <a:buFont typeface="Raleway"/>
              <a:buNone/>
              <a:defRPr sz="3733" b="0" i="0" u="none" strike="noStrike" cap="none">
                <a:solidFill>
                  <a:schemeClr val="accent3"/>
                </a:solidFill>
                <a:latin typeface="Raleway"/>
                <a:ea typeface="Raleway"/>
                <a:cs typeface="Raleway"/>
                <a:sym typeface="Raleway"/>
              </a:defRPr>
            </a:lvl2pPr>
            <a:lvl3pPr marL="1371600" marR="0" lvl="2" indent="-317500" algn="ctr" rtl="0">
              <a:lnSpc>
                <a:spcPct val="100000"/>
              </a:lnSpc>
              <a:spcBef>
                <a:spcPts val="0"/>
              </a:spcBef>
              <a:spcAft>
                <a:spcPts val="0"/>
              </a:spcAft>
              <a:buClr>
                <a:schemeClr val="accent3"/>
              </a:buClr>
              <a:buSzPts val="2800"/>
              <a:buFont typeface="Raleway"/>
              <a:buNone/>
              <a:defRPr sz="3733" b="0" i="0" u="none" strike="noStrike" cap="none">
                <a:solidFill>
                  <a:schemeClr val="accent3"/>
                </a:solidFill>
                <a:latin typeface="Raleway"/>
                <a:ea typeface="Raleway"/>
                <a:cs typeface="Raleway"/>
                <a:sym typeface="Raleway"/>
              </a:defRPr>
            </a:lvl3pPr>
            <a:lvl4pPr marL="1828800" marR="0" lvl="3" indent="-317500" algn="ctr" rtl="0">
              <a:lnSpc>
                <a:spcPct val="100000"/>
              </a:lnSpc>
              <a:spcBef>
                <a:spcPts val="0"/>
              </a:spcBef>
              <a:spcAft>
                <a:spcPts val="0"/>
              </a:spcAft>
              <a:buClr>
                <a:schemeClr val="accent3"/>
              </a:buClr>
              <a:buSzPts val="2800"/>
              <a:buFont typeface="Raleway"/>
              <a:buNone/>
              <a:defRPr sz="3733" b="0" i="0" u="none" strike="noStrike" cap="none">
                <a:solidFill>
                  <a:schemeClr val="accent3"/>
                </a:solidFill>
                <a:latin typeface="Raleway"/>
                <a:ea typeface="Raleway"/>
                <a:cs typeface="Raleway"/>
                <a:sym typeface="Raleway"/>
              </a:defRPr>
            </a:lvl4pPr>
            <a:lvl5pPr marL="2286000" marR="0" lvl="4" indent="-317500" algn="ctr" rtl="0">
              <a:lnSpc>
                <a:spcPct val="100000"/>
              </a:lnSpc>
              <a:spcBef>
                <a:spcPts val="0"/>
              </a:spcBef>
              <a:spcAft>
                <a:spcPts val="0"/>
              </a:spcAft>
              <a:buClr>
                <a:schemeClr val="accent3"/>
              </a:buClr>
              <a:buSzPts val="2800"/>
              <a:buFont typeface="Raleway"/>
              <a:buNone/>
              <a:defRPr sz="3733" b="0" i="0" u="none" strike="noStrike" cap="none">
                <a:solidFill>
                  <a:schemeClr val="accent3"/>
                </a:solidFill>
                <a:latin typeface="Raleway"/>
                <a:ea typeface="Raleway"/>
                <a:cs typeface="Raleway"/>
                <a:sym typeface="Raleway"/>
              </a:defRPr>
            </a:lvl5pPr>
            <a:lvl6pPr marL="2743200" marR="0" lvl="5" indent="-317500" algn="ctr" rtl="0">
              <a:lnSpc>
                <a:spcPct val="100000"/>
              </a:lnSpc>
              <a:spcBef>
                <a:spcPts val="0"/>
              </a:spcBef>
              <a:spcAft>
                <a:spcPts val="0"/>
              </a:spcAft>
              <a:buClr>
                <a:schemeClr val="accent3"/>
              </a:buClr>
              <a:buSzPts val="2800"/>
              <a:buFont typeface="Raleway"/>
              <a:buNone/>
              <a:defRPr sz="3733" b="0" i="0" u="none" strike="noStrike" cap="none">
                <a:solidFill>
                  <a:schemeClr val="accent3"/>
                </a:solidFill>
                <a:latin typeface="Raleway"/>
                <a:ea typeface="Raleway"/>
                <a:cs typeface="Raleway"/>
                <a:sym typeface="Raleway"/>
              </a:defRPr>
            </a:lvl6pPr>
            <a:lvl7pPr marL="3200400" marR="0" lvl="6" indent="-317500" algn="ctr" rtl="0">
              <a:lnSpc>
                <a:spcPct val="100000"/>
              </a:lnSpc>
              <a:spcBef>
                <a:spcPts val="0"/>
              </a:spcBef>
              <a:spcAft>
                <a:spcPts val="0"/>
              </a:spcAft>
              <a:buClr>
                <a:schemeClr val="accent3"/>
              </a:buClr>
              <a:buSzPts val="2800"/>
              <a:buFont typeface="Raleway"/>
              <a:buNone/>
              <a:defRPr sz="3733" b="0" i="0" u="none" strike="noStrike" cap="none">
                <a:solidFill>
                  <a:schemeClr val="accent3"/>
                </a:solidFill>
                <a:latin typeface="Raleway"/>
                <a:ea typeface="Raleway"/>
                <a:cs typeface="Raleway"/>
                <a:sym typeface="Raleway"/>
              </a:defRPr>
            </a:lvl7pPr>
            <a:lvl8pPr marL="3657600" marR="0" lvl="7" indent="-317500" algn="ctr" rtl="0">
              <a:lnSpc>
                <a:spcPct val="100000"/>
              </a:lnSpc>
              <a:spcBef>
                <a:spcPts val="0"/>
              </a:spcBef>
              <a:spcAft>
                <a:spcPts val="0"/>
              </a:spcAft>
              <a:buClr>
                <a:schemeClr val="accent3"/>
              </a:buClr>
              <a:buSzPts val="2800"/>
              <a:buFont typeface="Raleway"/>
              <a:buNone/>
              <a:defRPr sz="3733" b="0" i="0" u="none" strike="noStrike" cap="none">
                <a:solidFill>
                  <a:schemeClr val="accent3"/>
                </a:solidFill>
                <a:latin typeface="Raleway"/>
                <a:ea typeface="Raleway"/>
                <a:cs typeface="Raleway"/>
                <a:sym typeface="Raleway"/>
              </a:defRPr>
            </a:lvl8pPr>
            <a:lvl9pPr marL="4114800" marR="0" lvl="8" indent="-317500" algn="ctr" rtl="0">
              <a:lnSpc>
                <a:spcPct val="100000"/>
              </a:lnSpc>
              <a:spcBef>
                <a:spcPts val="0"/>
              </a:spcBef>
              <a:spcAft>
                <a:spcPts val="0"/>
              </a:spcAft>
              <a:buClr>
                <a:schemeClr val="accent3"/>
              </a:buClr>
              <a:buSzPts val="2800"/>
              <a:buFont typeface="Raleway"/>
              <a:buNone/>
              <a:defRPr sz="3733" b="0" i="0" u="none" strike="noStrike" cap="none">
                <a:solidFill>
                  <a:schemeClr val="accent3"/>
                </a:solidFill>
                <a:latin typeface="Raleway"/>
                <a:ea typeface="Raleway"/>
                <a:cs typeface="Raleway"/>
                <a:sym typeface="Raleway"/>
              </a:defRPr>
            </a:lvl9pPr>
          </a:lstStyle>
          <a:p>
            <a:pPr marL="0" indent="0"/>
            <a:r>
              <a:rPr lang="en-US" sz="2000" kern="0" dirty="0">
                <a:solidFill>
                  <a:schemeClr val="accent2">
                    <a:lumMod val="50000"/>
                  </a:schemeClr>
                </a:solidFill>
              </a:rPr>
              <a:t>TEACHER: NGUYEN THU HANG</a:t>
            </a:r>
          </a:p>
        </p:txBody>
      </p:sp>
    </p:spTree>
    <p:extLst>
      <p:ext uri="{BB962C8B-B14F-4D97-AF65-F5344CB8AC3E}">
        <p14:creationId xmlns:p14="http://schemas.microsoft.com/office/powerpoint/2010/main" val="3515313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2"/>
          <p:cNvSpPr txBox="1">
            <a:spLocks noChangeArrowheads="1"/>
          </p:cNvSpPr>
          <p:nvPr/>
        </p:nvSpPr>
        <p:spPr bwMode="auto">
          <a:xfrm>
            <a:off x="471054" y="152400"/>
            <a:ext cx="11157527" cy="110648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200">
                <a:solidFill>
                  <a:srgbClr val="000000"/>
                </a:solidFill>
              </a:rPr>
              <a:t>3. Work in pairs. Below are some of the things that have caused damage to the man-made wonders of Viet Nam. Put them in order of seriousness. Give your reasons. Can you add anymore?</a:t>
            </a:r>
            <a:endParaRPr lang="en-US" altLang="en-US">
              <a:solidFill>
                <a:srgbClr val="000000"/>
              </a:solidFill>
            </a:endParaRPr>
          </a:p>
        </p:txBody>
      </p:sp>
      <p:graphicFrame>
        <p:nvGraphicFramePr>
          <p:cNvPr id="144429" name="Group 45"/>
          <p:cNvGraphicFramePr>
            <a:graphicFrameLocks noGrp="1"/>
          </p:cNvGraphicFramePr>
          <p:nvPr>
            <p:extLst>
              <p:ext uri="{D42A27DB-BD31-4B8C-83A1-F6EECF244321}">
                <p14:modId xmlns:p14="http://schemas.microsoft.com/office/powerpoint/2010/main" val="1051266468"/>
              </p:ext>
            </p:extLst>
          </p:nvPr>
        </p:nvGraphicFramePr>
        <p:xfrm>
          <a:off x="628073" y="1727200"/>
          <a:ext cx="10815782" cy="4135120"/>
        </p:xfrm>
        <a:graphic>
          <a:graphicData uri="http://schemas.openxmlformats.org/drawingml/2006/table">
            <a:tbl>
              <a:tblPr/>
              <a:tblGrid>
                <a:gridCol w="1134364">
                  <a:extLst>
                    <a:ext uri="{9D8B030D-6E8A-4147-A177-3AD203B41FA5}">
                      <a16:colId xmlns:a16="http://schemas.microsoft.com/office/drawing/2014/main" val="20000"/>
                    </a:ext>
                  </a:extLst>
                </a:gridCol>
                <a:gridCol w="9681418">
                  <a:extLst>
                    <a:ext uri="{9D8B030D-6E8A-4147-A177-3AD203B41FA5}">
                      <a16:colId xmlns:a16="http://schemas.microsoft.com/office/drawing/2014/main" val="20001"/>
                    </a:ext>
                  </a:extLst>
                </a:gridCol>
              </a:tblGrid>
              <a:tr h="863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bg1"/>
                          </a:solidFill>
                          <a:effectLst/>
                          <a:latin typeface="Arial" charset="0"/>
                        </a:rPr>
                        <a:t>a. Many roads, hotels, factories, etc, have been built</a:t>
                      </a:r>
                      <a:br>
                        <a:rPr kumimoji="0" lang="en-US" sz="2400" b="0" i="0" u="none" strike="noStrike" cap="none" normalizeH="0" baseline="0">
                          <a:ln>
                            <a:noFill/>
                          </a:ln>
                          <a:solidFill>
                            <a:schemeClr val="bg1"/>
                          </a:solidFill>
                          <a:effectLst/>
                          <a:latin typeface="Arial" charset="0"/>
                        </a:rPr>
                      </a:br>
                      <a:r>
                        <a:rPr kumimoji="0" lang="en-US" sz="2400" b="0" i="0" u="none" strike="noStrike" cap="none" normalizeH="0" baseline="0">
                          <a:ln>
                            <a:noFill/>
                          </a:ln>
                          <a:solidFill>
                            <a:schemeClr val="bg1"/>
                          </a:solidFill>
                          <a:effectLst/>
                          <a:latin typeface="Arial" charset="0"/>
                        </a:rPr>
                        <a:t>around man-made wonders.</a:t>
                      </a:r>
                      <a:endParaRPr kumimoji="0" lang="en-US" sz="2800" b="0" i="0" u="none" strike="noStrike" cap="none" normalizeH="0" baseline="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00FF"/>
                    </a:solidFill>
                  </a:tcPr>
                </a:tc>
                <a:extLst>
                  <a:ext uri="{0D108BD9-81ED-4DB2-BD59-A6C34878D82A}">
                    <a16:rowId xmlns:a16="http://schemas.microsoft.com/office/drawing/2014/main" val="10000"/>
                  </a:ext>
                </a:extLst>
              </a:tr>
              <a:tr h="812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a:ln>
                            <a:noFill/>
                          </a:ln>
                          <a:solidFill>
                            <a:schemeClr val="bg1"/>
                          </a:solidFill>
                          <a:effectLst/>
                          <a:latin typeface="Arial" charset="0"/>
                        </a:rPr>
                        <a:t>b. Too many tourists visit man-made wonders every 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r h="812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bg1"/>
                          </a:solidFill>
                          <a:effectLst/>
                          <a:latin typeface="Arial" charset="0"/>
                        </a:rPr>
                        <a:t>c. Local governments don’t have long term measures to protect man-made wonders from severe weather conditions.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66FF"/>
                    </a:solidFill>
                  </a:tcPr>
                </a:tc>
                <a:extLst>
                  <a:ext uri="{0D108BD9-81ED-4DB2-BD59-A6C34878D82A}">
                    <a16:rowId xmlns:a16="http://schemas.microsoft.com/office/drawing/2014/main" val="10002"/>
                  </a:ext>
                </a:extLst>
              </a:tr>
              <a:tr h="812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bg1"/>
                          </a:solidFill>
                          <a:effectLst/>
                          <a:latin typeface="Arial" charset="0"/>
                        </a:rPr>
                        <a:t>d. Recent restorations have changed the original structure of some man-made wonders.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extLst>
                  <a:ext uri="{0D108BD9-81ED-4DB2-BD59-A6C34878D82A}">
                    <a16:rowId xmlns:a16="http://schemas.microsoft.com/office/drawing/2014/main" val="10003"/>
                  </a:ext>
                </a:extLst>
              </a:tr>
              <a:tr h="812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3200" b="0" i="0" u="none" strike="noStrike" cap="none" normalizeH="0" baseline="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bg1"/>
                          </a:solidFill>
                          <a:effectLst/>
                          <a:latin typeface="Arial" charset="0"/>
                        </a:rPr>
                        <a:t>e. Many valuable things have been stolen from man-made wonders.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50633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738909" y="152400"/>
            <a:ext cx="10510982" cy="831850"/>
          </a:xfrm>
          <a:prstGeom prst="rect">
            <a:avLst/>
          </a:prstGeom>
          <a:solidFill>
            <a:srgbClr val="FFFF99"/>
          </a:solidFill>
          <a:ln w="9525">
            <a:solidFill>
              <a:srgbClr val="FF0000"/>
            </a:solidFill>
            <a:miter lim="800000"/>
            <a:headEnd/>
            <a:tailEnd/>
          </a:ln>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400" dirty="0">
                <a:solidFill>
                  <a:srgbClr val="000000"/>
                </a:solidFill>
              </a:rPr>
              <a:t>4a. Work in pairs. Use the ideas in to suggest ways to protect and preserve the man-made wonders of Viet Nam.</a:t>
            </a:r>
            <a:endParaRPr lang="en-US" altLang="en-US" dirty="0">
              <a:solidFill>
                <a:srgbClr val="000000"/>
              </a:solidFill>
            </a:endParaRPr>
          </a:p>
        </p:txBody>
      </p:sp>
      <p:sp>
        <p:nvSpPr>
          <p:cNvPr id="11267" name="AutoShape 5"/>
          <p:cNvSpPr>
            <a:spLocks noChangeArrowheads="1"/>
          </p:cNvSpPr>
          <p:nvPr/>
        </p:nvSpPr>
        <p:spPr bwMode="auto">
          <a:xfrm>
            <a:off x="481360" y="1407572"/>
            <a:ext cx="7774709" cy="1219200"/>
          </a:xfrm>
          <a:prstGeom prst="wedgeRoundRectCallout">
            <a:avLst>
              <a:gd name="adj1" fmla="val 58546"/>
              <a:gd name="adj2" fmla="val 21616"/>
              <a:gd name="adj3" fmla="val 16667"/>
            </a:avLst>
          </a:prstGeom>
          <a:solidFill>
            <a:srgbClr val="00FF99"/>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endParaRPr lang="en-US" altLang="en-US">
              <a:solidFill>
                <a:srgbClr val="000000"/>
              </a:solidFill>
            </a:endParaRPr>
          </a:p>
        </p:txBody>
      </p:sp>
      <p:sp>
        <p:nvSpPr>
          <p:cNvPr id="11268" name="AutoShape 6"/>
          <p:cNvSpPr>
            <a:spLocks noChangeArrowheads="1"/>
          </p:cNvSpPr>
          <p:nvPr/>
        </p:nvSpPr>
        <p:spPr bwMode="auto">
          <a:xfrm>
            <a:off x="298951" y="4673140"/>
            <a:ext cx="7562273" cy="838200"/>
          </a:xfrm>
          <a:prstGeom prst="wedgeRoundRectCallout">
            <a:avLst>
              <a:gd name="adj1" fmla="val 58546"/>
              <a:gd name="adj2" fmla="val 26894"/>
              <a:gd name="adj3" fmla="val 16667"/>
            </a:avLst>
          </a:prstGeom>
          <a:solidFill>
            <a:srgbClr val="FFFF99"/>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2400" dirty="0">
                <a:solidFill>
                  <a:srgbClr val="000000"/>
                </a:solidFill>
              </a:rPr>
              <a:t>That's a good idea. I'd like to suggest </a:t>
            </a:r>
            <a:r>
              <a:rPr lang="en-US" altLang="en-US" sz="2400" dirty="0" err="1">
                <a:solidFill>
                  <a:srgbClr val="000000"/>
                </a:solidFill>
              </a:rPr>
              <a:t>raisingmoney</a:t>
            </a:r>
            <a:r>
              <a:rPr lang="en-US" altLang="en-US" sz="2400" dirty="0">
                <a:solidFill>
                  <a:srgbClr val="000000"/>
                </a:solidFill>
              </a:rPr>
              <a:t> to restore and preserve them...</a:t>
            </a:r>
            <a:endParaRPr lang="en-US" altLang="en-US" sz="2000" dirty="0">
              <a:solidFill>
                <a:srgbClr val="000000"/>
              </a:solidFill>
            </a:endParaRPr>
          </a:p>
        </p:txBody>
      </p:sp>
      <p:sp>
        <p:nvSpPr>
          <p:cNvPr id="11269" name="AutoShape 7"/>
          <p:cNvSpPr>
            <a:spLocks noChangeArrowheads="1"/>
          </p:cNvSpPr>
          <p:nvPr/>
        </p:nvSpPr>
        <p:spPr bwMode="auto">
          <a:xfrm>
            <a:off x="838114" y="3126786"/>
            <a:ext cx="7417955" cy="838200"/>
          </a:xfrm>
          <a:prstGeom prst="wedgeRoundRectCallout">
            <a:avLst>
              <a:gd name="adj1" fmla="val -57231"/>
              <a:gd name="adj2" fmla="val 32384"/>
              <a:gd name="adj3" fmla="val 16667"/>
            </a:avLst>
          </a:prstGeom>
          <a:solidFill>
            <a:srgbClr val="FF9933"/>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2400" dirty="0">
                <a:solidFill>
                  <a:srgbClr val="000000"/>
                </a:solidFill>
              </a:rPr>
              <a:t>I suggest that we should limit the number of tourists visiting them every day.</a:t>
            </a:r>
            <a:endParaRPr lang="en-US" altLang="en-US" sz="2000" dirty="0">
              <a:solidFill>
                <a:srgbClr val="000000"/>
              </a:solidFill>
            </a:endParaRPr>
          </a:p>
        </p:txBody>
      </p:sp>
      <p:sp>
        <p:nvSpPr>
          <p:cNvPr id="11270" name="Rectangle 9"/>
          <p:cNvSpPr>
            <a:spLocks noChangeArrowheads="1"/>
          </p:cNvSpPr>
          <p:nvPr/>
        </p:nvSpPr>
        <p:spPr bwMode="auto">
          <a:xfrm>
            <a:off x="1052591" y="1417007"/>
            <a:ext cx="6096000" cy="1200329"/>
          </a:xfrm>
          <a:prstGeom prst="rect">
            <a:avLst/>
          </a:prstGeom>
          <a:noFill/>
          <a:ln>
            <a:noFill/>
          </a:ln>
          <a:effectLst/>
          <a:extLst>
            <a:ext uri="{909E8E84-426E-40DD-AFC4-6F175D3DCCD1}">
              <a14:hiddenFill xmlns:a14="http://schemas.microsoft.com/office/drawing/2010/main">
                <a:solidFill>
                  <a:srgbClr val="00FF99"/>
                </a:solidFill>
              </a14:hiddenFill>
            </a:ex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just" fontAlgn="base">
              <a:spcBef>
                <a:spcPct val="0"/>
              </a:spcBef>
              <a:spcAft>
                <a:spcPct val="0"/>
              </a:spcAft>
            </a:pPr>
            <a:r>
              <a:rPr lang="en-US" altLang="en-US" sz="2400" dirty="0">
                <a:solidFill>
                  <a:srgbClr val="000000"/>
                </a:solidFill>
              </a:rPr>
              <a:t>It is reported that many of our man-made wonders have been damaged. What should we do to protect and preserve them?</a:t>
            </a:r>
            <a:endParaRPr lang="en-US" altLang="en-US" sz="2000" dirty="0">
              <a:solidFill>
                <a:srgbClr val="000000"/>
              </a:solidFill>
            </a:endParaRPr>
          </a:p>
        </p:txBody>
      </p:sp>
      <p:grpSp>
        <p:nvGrpSpPr>
          <p:cNvPr id="9" name="Google Shape;1218;p50"/>
          <p:cNvGrpSpPr/>
          <p:nvPr/>
        </p:nvGrpSpPr>
        <p:grpSpPr>
          <a:xfrm>
            <a:off x="6906198" y="3964986"/>
            <a:ext cx="4932803" cy="2814227"/>
            <a:chOff x="688150" y="880400"/>
            <a:chExt cx="6269450" cy="3576800"/>
          </a:xfrm>
        </p:grpSpPr>
        <p:sp>
          <p:nvSpPr>
            <p:cNvPr id="10" name="Google Shape;1219;p50"/>
            <p:cNvSpPr/>
            <p:nvPr/>
          </p:nvSpPr>
          <p:spPr>
            <a:xfrm>
              <a:off x="1681350" y="1410950"/>
              <a:ext cx="4609775" cy="2661475"/>
            </a:xfrm>
            <a:custGeom>
              <a:avLst/>
              <a:gdLst/>
              <a:ahLst/>
              <a:cxnLst/>
              <a:rect l="l" t="t" r="r" b="b"/>
              <a:pathLst>
                <a:path w="184391" h="106459" extrusionOk="0">
                  <a:moveTo>
                    <a:pt x="13330" y="1"/>
                  </a:moveTo>
                  <a:lnTo>
                    <a:pt x="1" y="7696"/>
                  </a:lnTo>
                  <a:lnTo>
                    <a:pt x="157732" y="106458"/>
                  </a:lnTo>
                  <a:lnTo>
                    <a:pt x="184391" y="91066"/>
                  </a:lnTo>
                  <a:lnTo>
                    <a:pt x="13330" y="1"/>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 name="Google Shape;1220;p50"/>
            <p:cNvSpPr/>
            <p:nvPr/>
          </p:nvSpPr>
          <p:spPr>
            <a:xfrm>
              <a:off x="1459175" y="1282550"/>
              <a:ext cx="777600" cy="448975"/>
            </a:xfrm>
            <a:custGeom>
              <a:avLst/>
              <a:gdLst/>
              <a:ahLst/>
              <a:cxnLst/>
              <a:rect l="l" t="t" r="r" b="b"/>
              <a:pathLst>
                <a:path w="31104" h="17959" extrusionOk="0">
                  <a:moveTo>
                    <a:pt x="31104" y="1"/>
                  </a:moveTo>
                  <a:lnTo>
                    <a:pt x="2223" y="1284"/>
                  </a:lnTo>
                  <a:lnTo>
                    <a:pt x="1" y="17958"/>
                  </a:lnTo>
                  <a:lnTo>
                    <a:pt x="31104" y="1"/>
                  </a:lnTo>
                  <a:close/>
                </a:path>
              </a:pathLst>
            </a:custGeom>
            <a:solidFill>
              <a:srgbClr val="F2A0A9"/>
            </a:solidFill>
            <a:ln w="9525" cap="flat" cmpd="sng">
              <a:solidFill>
                <a:srgbClr val="F2A0A9"/>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 name="Google Shape;1221;p50"/>
            <p:cNvSpPr/>
            <p:nvPr/>
          </p:nvSpPr>
          <p:spPr>
            <a:xfrm>
              <a:off x="1093825" y="2959725"/>
              <a:ext cx="4752975" cy="1273025"/>
            </a:xfrm>
            <a:custGeom>
              <a:avLst/>
              <a:gdLst/>
              <a:ahLst/>
              <a:cxnLst/>
              <a:rect l="l" t="t" r="r" b="b"/>
              <a:pathLst>
                <a:path w="190119" h="50921" extrusionOk="0">
                  <a:moveTo>
                    <a:pt x="55317" y="0"/>
                  </a:moveTo>
                  <a:cubicBezTo>
                    <a:pt x="41262" y="0"/>
                    <a:pt x="27207" y="1054"/>
                    <a:pt x="13637" y="3153"/>
                  </a:cubicBezTo>
                  <a:lnTo>
                    <a:pt x="0" y="5262"/>
                  </a:lnTo>
                  <a:lnTo>
                    <a:pt x="3664" y="14339"/>
                  </a:lnTo>
                  <a:cubicBezTo>
                    <a:pt x="14901" y="12895"/>
                    <a:pt x="26416" y="12171"/>
                    <a:pt x="37931" y="12171"/>
                  </a:cubicBezTo>
                  <a:cubicBezTo>
                    <a:pt x="48806" y="12171"/>
                    <a:pt x="59679" y="12817"/>
                    <a:pt x="70317" y="14112"/>
                  </a:cubicBezTo>
                  <a:cubicBezTo>
                    <a:pt x="100204" y="17751"/>
                    <a:pt x="127420" y="26265"/>
                    <a:pt x="149018" y="38735"/>
                  </a:cubicBezTo>
                  <a:lnTo>
                    <a:pt x="170124" y="50921"/>
                  </a:lnTo>
                  <a:lnTo>
                    <a:pt x="190119" y="39374"/>
                  </a:lnTo>
                  <a:lnTo>
                    <a:pt x="169013" y="27188"/>
                  </a:lnTo>
                  <a:cubicBezTo>
                    <a:pt x="146905" y="14424"/>
                    <a:pt x="119048" y="5709"/>
                    <a:pt x="88456" y="1985"/>
                  </a:cubicBezTo>
                  <a:cubicBezTo>
                    <a:pt x="77570" y="661"/>
                    <a:pt x="66444" y="0"/>
                    <a:pt x="55317"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 name="Google Shape;1222;p50"/>
            <p:cNvSpPr/>
            <p:nvPr/>
          </p:nvSpPr>
          <p:spPr>
            <a:xfrm>
              <a:off x="688150" y="2886000"/>
              <a:ext cx="616150" cy="658000"/>
            </a:xfrm>
            <a:custGeom>
              <a:avLst/>
              <a:gdLst/>
              <a:ahLst/>
              <a:cxnLst/>
              <a:rect l="l" t="t" r="r" b="b"/>
              <a:pathLst>
                <a:path w="24646" h="26320" extrusionOk="0">
                  <a:moveTo>
                    <a:pt x="12430" y="0"/>
                  </a:moveTo>
                  <a:lnTo>
                    <a:pt x="0" y="16062"/>
                  </a:lnTo>
                  <a:lnTo>
                    <a:pt x="24646" y="26319"/>
                  </a:lnTo>
                  <a:lnTo>
                    <a:pt x="12430" y="0"/>
                  </a:lnTo>
                  <a:close/>
                </a:path>
              </a:pathLst>
            </a:custGeom>
            <a:solidFill>
              <a:srgbClr val="F2A0A9"/>
            </a:solidFill>
            <a:ln w="9525" cap="flat" cmpd="sng">
              <a:solidFill>
                <a:srgbClr val="F2A0A9"/>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Google Shape;1223;p50"/>
            <p:cNvSpPr/>
            <p:nvPr/>
          </p:nvSpPr>
          <p:spPr>
            <a:xfrm>
              <a:off x="4320125" y="1031675"/>
              <a:ext cx="2248700" cy="2784225"/>
            </a:xfrm>
            <a:custGeom>
              <a:avLst/>
              <a:gdLst/>
              <a:ahLst/>
              <a:cxnLst/>
              <a:rect l="l" t="t" r="r" b="b"/>
              <a:pathLst>
                <a:path w="89948" h="111369" extrusionOk="0">
                  <a:moveTo>
                    <a:pt x="28165" y="0"/>
                  </a:moveTo>
                  <a:lnTo>
                    <a:pt x="10869" y="1604"/>
                  </a:lnTo>
                  <a:lnTo>
                    <a:pt x="7217" y="9477"/>
                  </a:lnTo>
                  <a:cubicBezTo>
                    <a:pt x="699" y="23519"/>
                    <a:pt x="1" y="38455"/>
                    <a:pt x="5195" y="52675"/>
                  </a:cubicBezTo>
                  <a:cubicBezTo>
                    <a:pt x="11645" y="70337"/>
                    <a:pt x="26739" y="86419"/>
                    <a:pt x="48848" y="99183"/>
                  </a:cubicBezTo>
                  <a:lnTo>
                    <a:pt x="69953" y="111369"/>
                  </a:lnTo>
                  <a:lnTo>
                    <a:pt x="89947" y="99825"/>
                  </a:lnTo>
                  <a:lnTo>
                    <a:pt x="68842" y="87639"/>
                  </a:lnTo>
                  <a:cubicBezTo>
                    <a:pt x="47244" y="75171"/>
                    <a:pt x="32496" y="59457"/>
                    <a:pt x="26193" y="42202"/>
                  </a:cubicBezTo>
                  <a:cubicBezTo>
                    <a:pt x="21118" y="28309"/>
                    <a:pt x="21802" y="13717"/>
                    <a:pt x="28165"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 name="Google Shape;1224;p50"/>
            <p:cNvSpPr/>
            <p:nvPr/>
          </p:nvSpPr>
          <p:spPr>
            <a:xfrm>
              <a:off x="4194350" y="880400"/>
              <a:ext cx="1139775" cy="355725"/>
            </a:xfrm>
            <a:custGeom>
              <a:avLst/>
              <a:gdLst/>
              <a:ahLst/>
              <a:cxnLst/>
              <a:rect l="l" t="t" r="r" b="b"/>
              <a:pathLst>
                <a:path w="45591" h="14229" extrusionOk="0">
                  <a:moveTo>
                    <a:pt x="27824" y="0"/>
                  </a:moveTo>
                  <a:lnTo>
                    <a:pt x="0" y="7177"/>
                  </a:lnTo>
                  <a:lnTo>
                    <a:pt x="45590" y="14229"/>
                  </a:lnTo>
                  <a:lnTo>
                    <a:pt x="27824" y="0"/>
                  </a:lnTo>
                  <a:close/>
                </a:path>
              </a:pathLst>
            </a:custGeom>
            <a:solidFill>
              <a:srgbClr val="F2A0A9"/>
            </a:solidFill>
            <a:ln w="9525" cap="flat" cmpd="sng">
              <a:solidFill>
                <a:srgbClr val="F2A0A9"/>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 name="Google Shape;1225;p50"/>
            <p:cNvSpPr/>
            <p:nvPr/>
          </p:nvSpPr>
          <p:spPr>
            <a:xfrm>
              <a:off x="5180300" y="3431050"/>
              <a:ext cx="1777300" cy="1026150"/>
            </a:xfrm>
            <a:custGeom>
              <a:avLst/>
              <a:gdLst/>
              <a:ahLst/>
              <a:cxnLst/>
              <a:rect l="l" t="t" r="r" b="b"/>
              <a:pathLst>
                <a:path w="71092" h="41046" extrusionOk="0">
                  <a:moveTo>
                    <a:pt x="48876" y="1"/>
                  </a:moveTo>
                  <a:lnTo>
                    <a:pt x="1" y="28220"/>
                  </a:lnTo>
                  <a:lnTo>
                    <a:pt x="22217" y="41046"/>
                  </a:lnTo>
                  <a:lnTo>
                    <a:pt x="71092" y="12828"/>
                  </a:lnTo>
                  <a:lnTo>
                    <a:pt x="48876" y="1"/>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 name="Google Shape;1226;p50"/>
            <p:cNvSpPr/>
            <p:nvPr/>
          </p:nvSpPr>
          <p:spPr>
            <a:xfrm>
              <a:off x="5276825" y="3455775"/>
              <a:ext cx="1170850" cy="676000"/>
            </a:xfrm>
            <a:custGeom>
              <a:avLst/>
              <a:gdLst/>
              <a:ahLst/>
              <a:cxnLst/>
              <a:rect l="l" t="t" r="r" b="b"/>
              <a:pathLst>
                <a:path w="46834" h="27040" extrusionOk="0">
                  <a:moveTo>
                    <a:pt x="23418" y="1"/>
                  </a:moveTo>
                  <a:cubicBezTo>
                    <a:pt x="17207" y="1"/>
                    <a:pt x="11252" y="1425"/>
                    <a:pt x="6860" y="3960"/>
                  </a:cubicBezTo>
                  <a:cubicBezTo>
                    <a:pt x="2468" y="6496"/>
                    <a:pt x="1" y="9935"/>
                    <a:pt x="1" y="13520"/>
                  </a:cubicBezTo>
                  <a:cubicBezTo>
                    <a:pt x="1" y="17106"/>
                    <a:pt x="2468" y="20545"/>
                    <a:pt x="6860" y="23080"/>
                  </a:cubicBezTo>
                  <a:cubicBezTo>
                    <a:pt x="11252" y="25615"/>
                    <a:pt x="17207" y="27039"/>
                    <a:pt x="23418" y="27039"/>
                  </a:cubicBezTo>
                  <a:cubicBezTo>
                    <a:pt x="29629" y="27039"/>
                    <a:pt x="35584" y="25615"/>
                    <a:pt x="39976" y="23080"/>
                  </a:cubicBezTo>
                  <a:cubicBezTo>
                    <a:pt x="44368" y="20545"/>
                    <a:pt x="46833" y="17106"/>
                    <a:pt x="46833" y="13520"/>
                  </a:cubicBezTo>
                  <a:cubicBezTo>
                    <a:pt x="46833" y="9935"/>
                    <a:pt x="44368" y="6496"/>
                    <a:pt x="39976" y="3960"/>
                  </a:cubicBezTo>
                  <a:cubicBezTo>
                    <a:pt x="35584" y="1425"/>
                    <a:pt x="29629" y="1"/>
                    <a:pt x="23418" y="1"/>
                  </a:cubicBezTo>
                  <a:close/>
                </a:path>
              </a:pathLst>
            </a:custGeom>
            <a:solidFill>
              <a:srgbClr val="E495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 name="Google Shape;1227;p50"/>
            <p:cNvSpPr/>
            <p:nvPr/>
          </p:nvSpPr>
          <p:spPr>
            <a:xfrm>
              <a:off x="6091275" y="1448075"/>
              <a:ext cx="298400" cy="783475"/>
            </a:xfrm>
            <a:custGeom>
              <a:avLst/>
              <a:gdLst/>
              <a:ahLst/>
              <a:cxnLst/>
              <a:rect l="l" t="t" r="r" b="b"/>
              <a:pathLst>
                <a:path w="11936" h="31339" extrusionOk="0">
                  <a:moveTo>
                    <a:pt x="898" y="0"/>
                  </a:moveTo>
                  <a:cubicBezTo>
                    <a:pt x="597" y="0"/>
                    <a:pt x="297" y="35"/>
                    <a:pt x="1" y="105"/>
                  </a:cubicBezTo>
                  <a:lnTo>
                    <a:pt x="2616" y="13439"/>
                  </a:lnTo>
                  <a:lnTo>
                    <a:pt x="5174" y="20263"/>
                  </a:lnTo>
                  <a:lnTo>
                    <a:pt x="1088" y="26549"/>
                  </a:lnTo>
                  <a:cubicBezTo>
                    <a:pt x="1088" y="26549"/>
                    <a:pt x="3735" y="30978"/>
                    <a:pt x="3829" y="31317"/>
                  </a:cubicBezTo>
                  <a:lnTo>
                    <a:pt x="3829" y="31317"/>
                  </a:lnTo>
                  <a:cubicBezTo>
                    <a:pt x="4106" y="30810"/>
                    <a:pt x="11935" y="21631"/>
                    <a:pt x="11662" y="20560"/>
                  </a:cubicBezTo>
                  <a:cubicBezTo>
                    <a:pt x="11030" y="18085"/>
                    <a:pt x="7994" y="8635"/>
                    <a:pt x="6474" y="4929"/>
                  </a:cubicBezTo>
                  <a:cubicBezTo>
                    <a:pt x="5145" y="1690"/>
                    <a:pt x="2995" y="0"/>
                    <a:pt x="898" y="0"/>
                  </a:cubicBezTo>
                  <a:close/>
                  <a:moveTo>
                    <a:pt x="3829" y="31317"/>
                  </a:moveTo>
                  <a:lnTo>
                    <a:pt x="3829" y="31317"/>
                  </a:lnTo>
                  <a:cubicBezTo>
                    <a:pt x="3822" y="31331"/>
                    <a:pt x="3820" y="31339"/>
                    <a:pt x="3825" y="31339"/>
                  </a:cubicBezTo>
                  <a:cubicBezTo>
                    <a:pt x="3826" y="31339"/>
                    <a:pt x="3828" y="31338"/>
                    <a:pt x="3830" y="31337"/>
                  </a:cubicBezTo>
                  <a:cubicBezTo>
                    <a:pt x="3833" y="31336"/>
                    <a:pt x="3833" y="31329"/>
                    <a:pt x="3829" y="31317"/>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 name="Google Shape;1228;p50"/>
            <p:cNvSpPr/>
            <p:nvPr/>
          </p:nvSpPr>
          <p:spPr>
            <a:xfrm>
              <a:off x="5991750" y="3504050"/>
              <a:ext cx="252575" cy="265325"/>
            </a:xfrm>
            <a:custGeom>
              <a:avLst/>
              <a:gdLst/>
              <a:ahLst/>
              <a:cxnLst/>
              <a:rect l="l" t="t" r="r" b="b"/>
              <a:pathLst>
                <a:path w="10103" h="10613" extrusionOk="0">
                  <a:moveTo>
                    <a:pt x="1880" y="0"/>
                  </a:moveTo>
                  <a:cubicBezTo>
                    <a:pt x="1680" y="0"/>
                    <a:pt x="1488" y="33"/>
                    <a:pt x="1310" y="109"/>
                  </a:cubicBezTo>
                  <a:cubicBezTo>
                    <a:pt x="324" y="530"/>
                    <a:pt x="0" y="1158"/>
                    <a:pt x="389" y="2604"/>
                  </a:cubicBezTo>
                  <a:cubicBezTo>
                    <a:pt x="818" y="4205"/>
                    <a:pt x="1967" y="5270"/>
                    <a:pt x="3030" y="6411"/>
                  </a:cubicBezTo>
                  <a:cubicBezTo>
                    <a:pt x="4256" y="7727"/>
                    <a:pt x="4837" y="8675"/>
                    <a:pt x="5696" y="9753"/>
                  </a:cubicBezTo>
                  <a:cubicBezTo>
                    <a:pt x="6171" y="10350"/>
                    <a:pt x="7068" y="10612"/>
                    <a:pt x="7931" y="10612"/>
                  </a:cubicBezTo>
                  <a:cubicBezTo>
                    <a:pt x="8317" y="10612"/>
                    <a:pt x="8697" y="10559"/>
                    <a:pt x="9029" y="10461"/>
                  </a:cubicBezTo>
                  <a:cubicBezTo>
                    <a:pt x="10102" y="10142"/>
                    <a:pt x="9907" y="8542"/>
                    <a:pt x="9870" y="7625"/>
                  </a:cubicBezTo>
                  <a:cubicBezTo>
                    <a:pt x="9821" y="6414"/>
                    <a:pt x="9740" y="5805"/>
                    <a:pt x="9421" y="5683"/>
                  </a:cubicBezTo>
                  <a:cubicBezTo>
                    <a:pt x="9100" y="5563"/>
                    <a:pt x="6778" y="1974"/>
                    <a:pt x="5861" y="1718"/>
                  </a:cubicBezTo>
                  <a:cubicBezTo>
                    <a:pt x="4938" y="1459"/>
                    <a:pt x="3208" y="0"/>
                    <a:pt x="1880"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 name="Google Shape;1229;p50"/>
            <p:cNvSpPr/>
            <p:nvPr/>
          </p:nvSpPr>
          <p:spPr>
            <a:xfrm>
              <a:off x="6123550" y="3582525"/>
              <a:ext cx="103725" cy="86775"/>
            </a:xfrm>
            <a:custGeom>
              <a:avLst/>
              <a:gdLst/>
              <a:ahLst/>
              <a:cxnLst/>
              <a:rect l="l" t="t" r="r" b="b"/>
              <a:pathLst>
                <a:path w="4149" h="3471" extrusionOk="0">
                  <a:moveTo>
                    <a:pt x="1" y="0"/>
                  </a:moveTo>
                  <a:cubicBezTo>
                    <a:pt x="1" y="0"/>
                    <a:pt x="325" y="2869"/>
                    <a:pt x="391" y="3013"/>
                  </a:cubicBezTo>
                  <a:cubicBezTo>
                    <a:pt x="1085" y="3353"/>
                    <a:pt x="1713" y="3470"/>
                    <a:pt x="2249" y="3470"/>
                  </a:cubicBezTo>
                  <a:cubicBezTo>
                    <a:pt x="3421" y="3470"/>
                    <a:pt x="4149" y="2911"/>
                    <a:pt x="4149" y="2911"/>
                  </a:cubicBezTo>
                  <a:lnTo>
                    <a:pt x="4149" y="1424"/>
                  </a:lnTo>
                  <a:lnTo>
                    <a:pt x="1"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 name="Google Shape;1230;p50"/>
            <p:cNvSpPr/>
            <p:nvPr/>
          </p:nvSpPr>
          <p:spPr>
            <a:xfrm>
              <a:off x="5565725" y="3843650"/>
              <a:ext cx="412475" cy="221150"/>
            </a:xfrm>
            <a:custGeom>
              <a:avLst/>
              <a:gdLst/>
              <a:ahLst/>
              <a:cxnLst/>
              <a:rect l="l" t="t" r="r" b="b"/>
              <a:pathLst>
                <a:path w="16499" h="8846" extrusionOk="0">
                  <a:moveTo>
                    <a:pt x="15397" y="1"/>
                  </a:moveTo>
                  <a:lnTo>
                    <a:pt x="10484" y="101"/>
                  </a:lnTo>
                  <a:cubicBezTo>
                    <a:pt x="8552" y="2233"/>
                    <a:pt x="4379" y="4117"/>
                    <a:pt x="4343" y="4133"/>
                  </a:cubicBezTo>
                  <a:cubicBezTo>
                    <a:pt x="351" y="5835"/>
                    <a:pt x="0" y="6171"/>
                    <a:pt x="273" y="6873"/>
                  </a:cubicBezTo>
                  <a:cubicBezTo>
                    <a:pt x="547" y="7574"/>
                    <a:pt x="2302" y="8555"/>
                    <a:pt x="3996" y="8756"/>
                  </a:cubicBezTo>
                  <a:cubicBezTo>
                    <a:pt x="4454" y="8809"/>
                    <a:pt x="4915" y="8845"/>
                    <a:pt x="5375" y="8845"/>
                  </a:cubicBezTo>
                  <a:cubicBezTo>
                    <a:pt x="6360" y="8845"/>
                    <a:pt x="7340" y="8679"/>
                    <a:pt x="8266" y="8162"/>
                  </a:cubicBezTo>
                  <a:cubicBezTo>
                    <a:pt x="9575" y="7432"/>
                    <a:pt x="11484" y="6600"/>
                    <a:pt x="12717" y="6600"/>
                  </a:cubicBezTo>
                  <a:cubicBezTo>
                    <a:pt x="12724" y="6600"/>
                    <a:pt x="12730" y="6600"/>
                    <a:pt x="12736" y="6600"/>
                  </a:cubicBezTo>
                  <a:cubicBezTo>
                    <a:pt x="12770" y="6601"/>
                    <a:pt x="12804" y="6601"/>
                    <a:pt x="12837" y="6601"/>
                  </a:cubicBezTo>
                  <a:cubicBezTo>
                    <a:pt x="14684" y="6601"/>
                    <a:pt x="15873" y="6168"/>
                    <a:pt x="16183" y="5502"/>
                  </a:cubicBezTo>
                  <a:cubicBezTo>
                    <a:pt x="16499" y="4826"/>
                    <a:pt x="16236" y="3324"/>
                    <a:pt x="16054" y="2425"/>
                  </a:cubicBezTo>
                  <a:cubicBezTo>
                    <a:pt x="15824" y="1295"/>
                    <a:pt x="15397" y="1"/>
                    <a:pt x="15397"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 name="Google Shape;1231;p50"/>
            <p:cNvSpPr/>
            <p:nvPr/>
          </p:nvSpPr>
          <p:spPr>
            <a:xfrm>
              <a:off x="5826475" y="3803475"/>
              <a:ext cx="124325" cy="81025"/>
            </a:xfrm>
            <a:custGeom>
              <a:avLst/>
              <a:gdLst/>
              <a:ahLst/>
              <a:cxnLst/>
              <a:rect l="l" t="t" r="r" b="b"/>
              <a:pathLst>
                <a:path w="4973" h="3241" extrusionOk="0">
                  <a:moveTo>
                    <a:pt x="4967" y="1"/>
                  </a:moveTo>
                  <a:lnTo>
                    <a:pt x="54" y="101"/>
                  </a:lnTo>
                  <a:lnTo>
                    <a:pt x="54" y="1709"/>
                  </a:lnTo>
                  <a:cubicBezTo>
                    <a:pt x="0" y="2823"/>
                    <a:pt x="946" y="3187"/>
                    <a:pt x="2301" y="3237"/>
                  </a:cubicBezTo>
                  <a:cubicBezTo>
                    <a:pt x="2367" y="3239"/>
                    <a:pt x="2433" y="3240"/>
                    <a:pt x="2497" y="3240"/>
                  </a:cubicBezTo>
                  <a:cubicBezTo>
                    <a:pt x="4279" y="3240"/>
                    <a:pt x="4972" y="2345"/>
                    <a:pt x="4967" y="1736"/>
                  </a:cubicBezTo>
                  <a:cubicBezTo>
                    <a:pt x="4962" y="1105"/>
                    <a:pt x="4967" y="1"/>
                    <a:pt x="4967"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 name="Google Shape;1232;p50"/>
            <p:cNvSpPr/>
            <p:nvPr/>
          </p:nvSpPr>
          <p:spPr>
            <a:xfrm>
              <a:off x="5692525" y="2081225"/>
              <a:ext cx="588375" cy="1739325"/>
            </a:xfrm>
            <a:custGeom>
              <a:avLst/>
              <a:gdLst/>
              <a:ahLst/>
              <a:cxnLst/>
              <a:rect l="l" t="t" r="r" b="b"/>
              <a:pathLst>
                <a:path w="23535" h="69573" extrusionOk="0">
                  <a:moveTo>
                    <a:pt x="15498" y="1"/>
                  </a:moveTo>
                  <a:cubicBezTo>
                    <a:pt x="9826" y="1"/>
                    <a:pt x="1112" y="871"/>
                    <a:pt x="723" y="6179"/>
                  </a:cubicBezTo>
                  <a:cubicBezTo>
                    <a:pt x="0" y="16016"/>
                    <a:pt x="958" y="35025"/>
                    <a:pt x="1219" y="38499"/>
                  </a:cubicBezTo>
                  <a:cubicBezTo>
                    <a:pt x="1480" y="41974"/>
                    <a:pt x="1803" y="43539"/>
                    <a:pt x="3032" y="50801"/>
                  </a:cubicBezTo>
                  <a:cubicBezTo>
                    <a:pt x="3967" y="56326"/>
                    <a:pt x="5412" y="68991"/>
                    <a:pt x="5412" y="68991"/>
                  </a:cubicBezTo>
                  <a:cubicBezTo>
                    <a:pt x="6213" y="69424"/>
                    <a:pt x="7002" y="69572"/>
                    <a:pt x="7704" y="69572"/>
                  </a:cubicBezTo>
                  <a:cubicBezTo>
                    <a:pt x="9212" y="69572"/>
                    <a:pt x="10325" y="68891"/>
                    <a:pt x="10325" y="68891"/>
                  </a:cubicBezTo>
                  <a:cubicBezTo>
                    <a:pt x="10325" y="68891"/>
                    <a:pt x="11879" y="53074"/>
                    <a:pt x="11715" y="49065"/>
                  </a:cubicBezTo>
                  <a:cubicBezTo>
                    <a:pt x="11517" y="44170"/>
                    <a:pt x="10195" y="40313"/>
                    <a:pt x="10195" y="40313"/>
                  </a:cubicBezTo>
                  <a:cubicBezTo>
                    <a:pt x="10195" y="40313"/>
                    <a:pt x="11373" y="24285"/>
                    <a:pt x="11718" y="21732"/>
                  </a:cubicBezTo>
                  <a:cubicBezTo>
                    <a:pt x="11718" y="21732"/>
                    <a:pt x="12312" y="26819"/>
                    <a:pt x="12573" y="30292"/>
                  </a:cubicBezTo>
                  <a:cubicBezTo>
                    <a:pt x="12834" y="33768"/>
                    <a:pt x="13865" y="37086"/>
                    <a:pt x="14872" y="43539"/>
                  </a:cubicBezTo>
                  <a:cubicBezTo>
                    <a:pt x="15743" y="49139"/>
                    <a:pt x="17363" y="61653"/>
                    <a:pt x="17363" y="61653"/>
                  </a:cubicBezTo>
                  <a:cubicBezTo>
                    <a:pt x="18147" y="62078"/>
                    <a:pt x="18843" y="62224"/>
                    <a:pt x="19430" y="62224"/>
                  </a:cubicBezTo>
                  <a:cubicBezTo>
                    <a:pt x="20731" y="62224"/>
                    <a:pt x="21496" y="61505"/>
                    <a:pt x="21496" y="61505"/>
                  </a:cubicBezTo>
                  <a:cubicBezTo>
                    <a:pt x="21496" y="61505"/>
                    <a:pt x="23535" y="45721"/>
                    <a:pt x="22853" y="40862"/>
                  </a:cubicBezTo>
                  <a:cubicBezTo>
                    <a:pt x="22173" y="36004"/>
                    <a:pt x="21039" y="33215"/>
                    <a:pt x="21039" y="33215"/>
                  </a:cubicBezTo>
                  <a:cubicBezTo>
                    <a:pt x="21039" y="33215"/>
                    <a:pt x="21877" y="26637"/>
                    <a:pt x="22364" y="20315"/>
                  </a:cubicBezTo>
                  <a:cubicBezTo>
                    <a:pt x="23236" y="8990"/>
                    <a:pt x="22536" y="5287"/>
                    <a:pt x="20308" y="208"/>
                  </a:cubicBezTo>
                  <a:cubicBezTo>
                    <a:pt x="20308" y="208"/>
                    <a:pt x="18265" y="1"/>
                    <a:pt x="15498"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 name="Google Shape;1233;p50"/>
            <p:cNvSpPr/>
            <p:nvPr/>
          </p:nvSpPr>
          <p:spPr>
            <a:xfrm>
              <a:off x="5847900" y="1351950"/>
              <a:ext cx="183750" cy="218400"/>
            </a:xfrm>
            <a:custGeom>
              <a:avLst/>
              <a:gdLst/>
              <a:ahLst/>
              <a:cxnLst/>
              <a:rect l="l" t="t" r="r" b="b"/>
              <a:pathLst>
                <a:path w="7350" h="8736" extrusionOk="0">
                  <a:moveTo>
                    <a:pt x="6613" y="1"/>
                  </a:moveTo>
                  <a:lnTo>
                    <a:pt x="0" y="1392"/>
                  </a:lnTo>
                  <a:lnTo>
                    <a:pt x="894" y="8735"/>
                  </a:lnTo>
                  <a:lnTo>
                    <a:pt x="7350" y="8152"/>
                  </a:lnTo>
                  <a:lnTo>
                    <a:pt x="6613" y="1"/>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 name="Google Shape;1234;p50"/>
            <p:cNvSpPr/>
            <p:nvPr/>
          </p:nvSpPr>
          <p:spPr>
            <a:xfrm>
              <a:off x="5697925" y="1450525"/>
              <a:ext cx="563250" cy="950375"/>
            </a:xfrm>
            <a:custGeom>
              <a:avLst/>
              <a:gdLst/>
              <a:ahLst/>
              <a:cxnLst/>
              <a:rect l="l" t="t" r="r" b="b"/>
              <a:pathLst>
                <a:path w="22530" h="38015" extrusionOk="0">
                  <a:moveTo>
                    <a:pt x="15518" y="1"/>
                  </a:moveTo>
                  <a:cubicBezTo>
                    <a:pt x="15289" y="1"/>
                    <a:pt x="15059" y="21"/>
                    <a:pt x="14828" y="64"/>
                  </a:cubicBezTo>
                  <a:cubicBezTo>
                    <a:pt x="14181" y="184"/>
                    <a:pt x="13614" y="278"/>
                    <a:pt x="13005" y="400"/>
                  </a:cubicBezTo>
                  <a:cubicBezTo>
                    <a:pt x="12965" y="1594"/>
                    <a:pt x="11367" y="2382"/>
                    <a:pt x="9313" y="2382"/>
                  </a:cubicBezTo>
                  <a:cubicBezTo>
                    <a:pt x="8456" y="2382"/>
                    <a:pt x="7519" y="2245"/>
                    <a:pt x="6583" y="1942"/>
                  </a:cubicBezTo>
                  <a:cubicBezTo>
                    <a:pt x="5628" y="2215"/>
                    <a:pt x="4754" y="2495"/>
                    <a:pt x="3959" y="2778"/>
                  </a:cubicBezTo>
                  <a:cubicBezTo>
                    <a:pt x="1686" y="3590"/>
                    <a:pt x="772" y="7365"/>
                    <a:pt x="723" y="13680"/>
                  </a:cubicBezTo>
                  <a:cubicBezTo>
                    <a:pt x="672" y="19995"/>
                    <a:pt x="1" y="35748"/>
                    <a:pt x="1" y="35748"/>
                  </a:cubicBezTo>
                  <a:lnTo>
                    <a:pt x="2658" y="36584"/>
                  </a:lnTo>
                  <a:lnTo>
                    <a:pt x="3899" y="31976"/>
                  </a:lnTo>
                  <a:lnTo>
                    <a:pt x="4398" y="37495"/>
                  </a:lnTo>
                  <a:cubicBezTo>
                    <a:pt x="5789" y="37845"/>
                    <a:pt x="7213" y="38014"/>
                    <a:pt x="8683" y="38014"/>
                  </a:cubicBezTo>
                  <a:cubicBezTo>
                    <a:pt x="10255" y="38014"/>
                    <a:pt x="11880" y="37821"/>
                    <a:pt x="13575" y="37451"/>
                  </a:cubicBezTo>
                  <a:cubicBezTo>
                    <a:pt x="20404" y="35959"/>
                    <a:pt x="22530" y="32273"/>
                    <a:pt x="22530" y="32273"/>
                  </a:cubicBezTo>
                  <a:cubicBezTo>
                    <a:pt x="22530" y="32273"/>
                    <a:pt x="21690" y="26557"/>
                    <a:pt x="17659" y="20335"/>
                  </a:cubicBezTo>
                  <a:cubicBezTo>
                    <a:pt x="21082" y="11231"/>
                    <a:pt x="21488" y="6553"/>
                    <a:pt x="20434" y="3685"/>
                  </a:cubicBezTo>
                  <a:cubicBezTo>
                    <a:pt x="19791" y="1933"/>
                    <a:pt x="17745" y="1"/>
                    <a:pt x="15518"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 name="Google Shape;1235;p50"/>
            <p:cNvSpPr/>
            <p:nvPr/>
          </p:nvSpPr>
          <p:spPr>
            <a:xfrm>
              <a:off x="5712100" y="1756975"/>
              <a:ext cx="102975" cy="205550"/>
            </a:xfrm>
            <a:custGeom>
              <a:avLst/>
              <a:gdLst/>
              <a:ahLst/>
              <a:cxnLst/>
              <a:rect l="l" t="t" r="r" b="b"/>
              <a:pathLst>
                <a:path w="4119" h="8222" extrusionOk="0">
                  <a:moveTo>
                    <a:pt x="4118" y="1"/>
                  </a:moveTo>
                  <a:lnTo>
                    <a:pt x="101" y="4571"/>
                  </a:lnTo>
                  <a:lnTo>
                    <a:pt x="1" y="8222"/>
                  </a:lnTo>
                  <a:lnTo>
                    <a:pt x="4118" y="1"/>
                  </a:lnTo>
                  <a:close/>
                  <a:moveTo>
                    <a:pt x="1" y="8222"/>
                  </a:moveTo>
                  <a:lnTo>
                    <a:pt x="1" y="8222"/>
                  </a:lnTo>
                  <a:lnTo>
                    <a:pt x="1" y="8222"/>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 name="Google Shape;1236;p50"/>
            <p:cNvSpPr/>
            <p:nvPr/>
          </p:nvSpPr>
          <p:spPr>
            <a:xfrm>
              <a:off x="4963900" y="1508775"/>
              <a:ext cx="943750" cy="554975"/>
            </a:xfrm>
            <a:custGeom>
              <a:avLst/>
              <a:gdLst/>
              <a:ahLst/>
              <a:cxnLst/>
              <a:rect l="l" t="t" r="r" b="b"/>
              <a:pathLst>
                <a:path w="37750" h="22199" extrusionOk="0">
                  <a:moveTo>
                    <a:pt x="34580" y="1"/>
                  </a:moveTo>
                  <a:cubicBezTo>
                    <a:pt x="34580" y="1"/>
                    <a:pt x="30636" y="310"/>
                    <a:pt x="28944" y="2871"/>
                  </a:cubicBezTo>
                  <a:cubicBezTo>
                    <a:pt x="27251" y="5433"/>
                    <a:pt x="20634" y="14902"/>
                    <a:pt x="20634" y="14902"/>
                  </a:cubicBezTo>
                  <a:cubicBezTo>
                    <a:pt x="20634" y="14902"/>
                    <a:pt x="10103" y="9632"/>
                    <a:pt x="9585" y="9006"/>
                  </a:cubicBezTo>
                  <a:cubicBezTo>
                    <a:pt x="9067" y="8381"/>
                    <a:pt x="9359" y="7118"/>
                    <a:pt x="9501" y="6423"/>
                  </a:cubicBezTo>
                  <a:cubicBezTo>
                    <a:pt x="9643" y="5727"/>
                    <a:pt x="9880" y="4182"/>
                    <a:pt x="10035" y="3749"/>
                  </a:cubicBezTo>
                  <a:cubicBezTo>
                    <a:pt x="10153" y="3416"/>
                    <a:pt x="10003" y="3269"/>
                    <a:pt x="9742" y="3269"/>
                  </a:cubicBezTo>
                  <a:cubicBezTo>
                    <a:pt x="9408" y="3269"/>
                    <a:pt x="8894" y="3507"/>
                    <a:pt x="8523" y="3904"/>
                  </a:cubicBezTo>
                  <a:cubicBezTo>
                    <a:pt x="7847" y="4629"/>
                    <a:pt x="7570" y="5995"/>
                    <a:pt x="7241" y="6233"/>
                  </a:cubicBezTo>
                  <a:cubicBezTo>
                    <a:pt x="7228" y="6243"/>
                    <a:pt x="7212" y="6247"/>
                    <a:pt x="7192" y="6247"/>
                  </a:cubicBezTo>
                  <a:cubicBezTo>
                    <a:pt x="6715" y="6247"/>
                    <a:pt x="4358" y="3534"/>
                    <a:pt x="3189" y="2198"/>
                  </a:cubicBezTo>
                  <a:cubicBezTo>
                    <a:pt x="2216" y="1086"/>
                    <a:pt x="1657" y="241"/>
                    <a:pt x="1055" y="241"/>
                  </a:cubicBezTo>
                  <a:cubicBezTo>
                    <a:pt x="904" y="241"/>
                    <a:pt x="751" y="294"/>
                    <a:pt x="588" y="408"/>
                  </a:cubicBezTo>
                  <a:cubicBezTo>
                    <a:pt x="1" y="823"/>
                    <a:pt x="378" y="1648"/>
                    <a:pt x="1250" y="2839"/>
                  </a:cubicBezTo>
                  <a:cubicBezTo>
                    <a:pt x="2121" y="4032"/>
                    <a:pt x="2249" y="4159"/>
                    <a:pt x="2375" y="4417"/>
                  </a:cubicBezTo>
                  <a:cubicBezTo>
                    <a:pt x="2479" y="4631"/>
                    <a:pt x="2157" y="4800"/>
                    <a:pt x="2031" y="4915"/>
                  </a:cubicBezTo>
                  <a:cubicBezTo>
                    <a:pt x="1795" y="5127"/>
                    <a:pt x="1376" y="5472"/>
                    <a:pt x="1345" y="5802"/>
                  </a:cubicBezTo>
                  <a:cubicBezTo>
                    <a:pt x="1329" y="5982"/>
                    <a:pt x="1363" y="6168"/>
                    <a:pt x="1313" y="6342"/>
                  </a:cubicBezTo>
                  <a:cubicBezTo>
                    <a:pt x="1199" y="6738"/>
                    <a:pt x="709" y="6925"/>
                    <a:pt x="569" y="7314"/>
                  </a:cubicBezTo>
                  <a:cubicBezTo>
                    <a:pt x="469" y="7594"/>
                    <a:pt x="579" y="7908"/>
                    <a:pt x="523" y="8201"/>
                  </a:cubicBezTo>
                  <a:cubicBezTo>
                    <a:pt x="487" y="8390"/>
                    <a:pt x="382" y="8561"/>
                    <a:pt x="349" y="8751"/>
                  </a:cubicBezTo>
                  <a:cubicBezTo>
                    <a:pt x="282" y="9122"/>
                    <a:pt x="495" y="9485"/>
                    <a:pt x="739" y="9774"/>
                  </a:cubicBezTo>
                  <a:cubicBezTo>
                    <a:pt x="1593" y="10790"/>
                    <a:pt x="2761" y="11179"/>
                    <a:pt x="3881" y="11798"/>
                  </a:cubicBezTo>
                  <a:cubicBezTo>
                    <a:pt x="4812" y="12313"/>
                    <a:pt x="5773" y="12540"/>
                    <a:pt x="6845" y="13015"/>
                  </a:cubicBezTo>
                  <a:cubicBezTo>
                    <a:pt x="7860" y="13467"/>
                    <a:pt x="19269" y="22199"/>
                    <a:pt x="22147" y="22199"/>
                  </a:cubicBezTo>
                  <a:cubicBezTo>
                    <a:pt x="22308" y="22199"/>
                    <a:pt x="22442" y="22171"/>
                    <a:pt x="22546" y="22114"/>
                  </a:cubicBezTo>
                  <a:cubicBezTo>
                    <a:pt x="24516" y="21027"/>
                    <a:pt x="34393" y="9526"/>
                    <a:pt x="34393" y="9526"/>
                  </a:cubicBezTo>
                  <a:cubicBezTo>
                    <a:pt x="37749" y="4182"/>
                    <a:pt x="34580" y="1"/>
                    <a:pt x="34580"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 name="Google Shape;1237;p50"/>
            <p:cNvSpPr/>
            <p:nvPr/>
          </p:nvSpPr>
          <p:spPr>
            <a:xfrm>
              <a:off x="5694125" y="934150"/>
              <a:ext cx="489250" cy="435775"/>
            </a:xfrm>
            <a:custGeom>
              <a:avLst/>
              <a:gdLst/>
              <a:ahLst/>
              <a:cxnLst/>
              <a:rect l="l" t="t" r="r" b="b"/>
              <a:pathLst>
                <a:path w="19570" h="17431" extrusionOk="0">
                  <a:moveTo>
                    <a:pt x="8623" y="0"/>
                  </a:moveTo>
                  <a:cubicBezTo>
                    <a:pt x="5697" y="0"/>
                    <a:pt x="3308" y="1011"/>
                    <a:pt x="1841" y="3315"/>
                  </a:cubicBezTo>
                  <a:cubicBezTo>
                    <a:pt x="0" y="6203"/>
                    <a:pt x="2523" y="9050"/>
                    <a:pt x="2523" y="9050"/>
                  </a:cubicBezTo>
                  <a:lnTo>
                    <a:pt x="9673" y="17431"/>
                  </a:lnTo>
                  <a:lnTo>
                    <a:pt x="9673" y="17431"/>
                  </a:lnTo>
                  <a:cubicBezTo>
                    <a:pt x="9442" y="14943"/>
                    <a:pt x="19569" y="12264"/>
                    <a:pt x="19333" y="8634"/>
                  </a:cubicBezTo>
                  <a:cubicBezTo>
                    <a:pt x="19025" y="3926"/>
                    <a:pt x="15592" y="1318"/>
                    <a:pt x="13138" y="660"/>
                  </a:cubicBezTo>
                  <a:cubicBezTo>
                    <a:pt x="11539" y="230"/>
                    <a:pt x="10020" y="0"/>
                    <a:pt x="8623"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 name="Google Shape;1238;p50"/>
            <p:cNvSpPr/>
            <p:nvPr/>
          </p:nvSpPr>
          <p:spPr>
            <a:xfrm>
              <a:off x="5688175" y="1187975"/>
              <a:ext cx="34350" cy="71800"/>
            </a:xfrm>
            <a:custGeom>
              <a:avLst/>
              <a:gdLst/>
              <a:ahLst/>
              <a:cxnLst/>
              <a:rect l="l" t="t" r="r" b="b"/>
              <a:pathLst>
                <a:path w="1374" h="2872" extrusionOk="0">
                  <a:moveTo>
                    <a:pt x="1374" y="1"/>
                  </a:moveTo>
                  <a:cubicBezTo>
                    <a:pt x="1374" y="1"/>
                    <a:pt x="0" y="2204"/>
                    <a:pt x="193" y="2429"/>
                  </a:cubicBezTo>
                  <a:cubicBezTo>
                    <a:pt x="386" y="2652"/>
                    <a:pt x="1303" y="2871"/>
                    <a:pt x="1303" y="2871"/>
                  </a:cubicBezTo>
                  <a:lnTo>
                    <a:pt x="1374" y="1"/>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 name="Google Shape;1239;p50"/>
            <p:cNvSpPr/>
            <p:nvPr/>
          </p:nvSpPr>
          <p:spPr>
            <a:xfrm>
              <a:off x="5709350" y="997175"/>
              <a:ext cx="377375" cy="402475"/>
            </a:xfrm>
            <a:custGeom>
              <a:avLst/>
              <a:gdLst/>
              <a:ahLst/>
              <a:cxnLst/>
              <a:rect l="l" t="t" r="r" b="b"/>
              <a:pathLst>
                <a:path w="15095" h="16099" extrusionOk="0">
                  <a:moveTo>
                    <a:pt x="7887" y="1"/>
                  </a:moveTo>
                  <a:cubicBezTo>
                    <a:pt x="6459" y="1"/>
                    <a:pt x="5287" y="340"/>
                    <a:pt x="4719" y="654"/>
                  </a:cubicBezTo>
                  <a:cubicBezTo>
                    <a:pt x="3345" y="1411"/>
                    <a:pt x="975" y="2805"/>
                    <a:pt x="494" y="7951"/>
                  </a:cubicBezTo>
                  <a:cubicBezTo>
                    <a:pt x="0" y="13233"/>
                    <a:pt x="1222" y="15030"/>
                    <a:pt x="1958" y="15702"/>
                  </a:cubicBezTo>
                  <a:cubicBezTo>
                    <a:pt x="2237" y="15955"/>
                    <a:pt x="3145" y="16098"/>
                    <a:pt x="4116" y="16098"/>
                  </a:cubicBezTo>
                  <a:cubicBezTo>
                    <a:pt x="4880" y="16098"/>
                    <a:pt x="5684" y="16010"/>
                    <a:pt x="6253" y="15816"/>
                  </a:cubicBezTo>
                  <a:cubicBezTo>
                    <a:pt x="7872" y="15265"/>
                    <a:pt x="11360" y="13423"/>
                    <a:pt x="12944" y="10660"/>
                  </a:cubicBezTo>
                  <a:cubicBezTo>
                    <a:pt x="14808" y="7411"/>
                    <a:pt x="15095" y="3140"/>
                    <a:pt x="12799" y="1530"/>
                  </a:cubicBezTo>
                  <a:cubicBezTo>
                    <a:pt x="11149" y="371"/>
                    <a:pt x="9379" y="1"/>
                    <a:pt x="7887"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 name="Google Shape;1240;p50"/>
            <p:cNvSpPr/>
            <p:nvPr/>
          </p:nvSpPr>
          <p:spPr>
            <a:xfrm>
              <a:off x="5790075" y="967775"/>
              <a:ext cx="423500" cy="425800"/>
            </a:xfrm>
            <a:custGeom>
              <a:avLst/>
              <a:gdLst/>
              <a:ahLst/>
              <a:cxnLst/>
              <a:rect l="l" t="t" r="r" b="b"/>
              <a:pathLst>
                <a:path w="16940" h="17032" extrusionOk="0">
                  <a:moveTo>
                    <a:pt x="7100" y="1"/>
                  </a:moveTo>
                  <a:cubicBezTo>
                    <a:pt x="3310" y="1"/>
                    <a:pt x="1084" y="2060"/>
                    <a:pt x="1084" y="2060"/>
                  </a:cubicBezTo>
                  <a:cubicBezTo>
                    <a:pt x="1084" y="2060"/>
                    <a:pt x="0" y="6896"/>
                    <a:pt x="1536" y="9892"/>
                  </a:cubicBezTo>
                  <a:cubicBezTo>
                    <a:pt x="1536" y="9892"/>
                    <a:pt x="2163" y="8408"/>
                    <a:pt x="3433" y="8408"/>
                  </a:cubicBezTo>
                  <a:cubicBezTo>
                    <a:pt x="3599" y="8408"/>
                    <a:pt x="3775" y="8433"/>
                    <a:pt x="3963" y="8490"/>
                  </a:cubicBezTo>
                  <a:cubicBezTo>
                    <a:pt x="5599" y="8987"/>
                    <a:pt x="5509" y="11154"/>
                    <a:pt x="4263" y="12294"/>
                  </a:cubicBezTo>
                  <a:cubicBezTo>
                    <a:pt x="3622" y="12880"/>
                    <a:pt x="2979" y="13022"/>
                    <a:pt x="2506" y="13022"/>
                  </a:cubicBezTo>
                  <a:cubicBezTo>
                    <a:pt x="2058" y="13022"/>
                    <a:pt x="1762" y="12895"/>
                    <a:pt x="1762" y="12895"/>
                  </a:cubicBezTo>
                  <a:lnTo>
                    <a:pt x="1762" y="12895"/>
                  </a:lnTo>
                  <a:cubicBezTo>
                    <a:pt x="1762" y="12895"/>
                    <a:pt x="2505" y="14934"/>
                    <a:pt x="4177" y="16543"/>
                  </a:cubicBezTo>
                  <a:cubicBezTo>
                    <a:pt x="4177" y="16543"/>
                    <a:pt x="5273" y="17031"/>
                    <a:pt x="6871" y="17031"/>
                  </a:cubicBezTo>
                  <a:cubicBezTo>
                    <a:pt x="8623" y="17031"/>
                    <a:pt x="10979" y="16444"/>
                    <a:pt x="13158" y="13984"/>
                  </a:cubicBezTo>
                  <a:cubicBezTo>
                    <a:pt x="16939" y="9717"/>
                    <a:pt x="16236" y="2272"/>
                    <a:pt x="10445" y="516"/>
                  </a:cubicBezTo>
                  <a:cubicBezTo>
                    <a:pt x="9228" y="146"/>
                    <a:pt x="8109" y="1"/>
                    <a:pt x="7100"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 name="Google Shape;1241;p50"/>
            <p:cNvSpPr/>
            <p:nvPr/>
          </p:nvSpPr>
          <p:spPr>
            <a:xfrm>
              <a:off x="5834125" y="1149975"/>
              <a:ext cx="343325" cy="305850"/>
            </a:xfrm>
            <a:custGeom>
              <a:avLst/>
              <a:gdLst/>
              <a:ahLst/>
              <a:cxnLst/>
              <a:rect l="l" t="t" r="r" b="b"/>
              <a:pathLst>
                <a:path w="13733" h="12234" extrusionOk="0">
                  <a:moveTo>
                    <a:pt x="13733" y="1"/>
                  </a:moveTo>
                  <a:lnTo>
                    <a:pt x="7569" y="3948"/>
                  </a:lnTo>
                  <a:lnTo>
                    <a:pt x="4652" y="6529"/>
                  </a:lnTo>
                  <a:lnTo>
                    <a:pt x="1702" y="6289"/>
                  </a:lnTo>
                  <a:lnTo>
                    <a:pt x="0" y="5608"/>
                  </a:lnTo>
                  <a:lnTo>
                    <a:pt x="0" y="12234"/>
                  </a:lnTo>
                  <a:lnTo>
                    <a:pt x="7769" y="11171"/>
                  </a:lnTo>
                  <a:cubicBezTo>
                    <a:pt x="11186" y="10704"/>
                    <a:pt x="13733" y="7785"/>
                    <a:pt x="13733" y="4336"/>
                  </a:cubicBezTo>
                  <a:lnTo>
                    <a:pt x="13733" y="1"/>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 name="Google Shape;1242;p50"/>
            <p:cNvSpPr/>
            <p:nvPr/>
          </p:nvSpPr>
          <p:spPr>
            <a:xfrm>
              <a:off x="5671350" y="915600"/>
              <a:ext cx="250975" cy="299500"/>
            </a:xfrm>
            <a:custGeom>
              <a:avLst/>
              <a:gdLst/>
              <a:ahLst/>
              <a:cxnLst/>
              <a:rect l="l" t="t" r="r" b="b"/>
              <a:pathLst>
                <a:path w="10039" h="11980" extrusionOk="0">
                  <a:moveTo>
                    <a:pt x="7156" y="1"/>
                  </a:moveTo>
                  <a:cubicBezTo>
                    <a:pt x="5259" y="1"/>
                    <a:pt x="3282" y="796"/>
                    <a:pt x="2079" y="2088"/>
                  </a:cubicBezTo>
                  <a:cubicBezTo>
                    <a:pt x="0" y="4321"/>
                    <a:pt x="48" y="10603"/>
                    <a:pt x="6285" y="11979"/>
                  </a:cubicBezTo>
                  <a:lnTo>
                    <a:pt x="10039" y="753"/>
                  </a:lnTo>
                  <a:cubicBezTo>
                    <a:pt x="9193" y="236"/>
                    <a:pt x="8187" y="1"/>
                    <a:pt x="7156"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 name="Google Shape;1243;p50"/>
            <p:cNvSpPr/>
            <p:nvPr/>
          </p:nvSpPr>
          <p:spPr>
            <a:xfrm>
              <a:off x="5789125" y="1198775"/>
              <a:ext cx="44150" cy="59775"/>
            </a:xfrm>
            <a:custGeom>
              <a:avLst/>
              <a:gdLst/>
              <a:ahLst/>
              <a:cxnLst/>
              <a:rect l="l" t="t" r="r" b="b"/>
              <a:pathLst>
                <a:path w="1766" h="2391" extrusionOk="0">
                  <a:moveTo>
                    <a:pt x="1377" y="0"/>
                  </a:moveTo>
                  <a:cubicBezTo>
                    <a:pt x="864" y="0"/>
                    <a:pt x="384" y="326"/>
                    <a:pt x="214" y="841"/>
                  </a:cubicBezTo>
                  <a:cubicBezTo>
                    <a:pt x="0" y="1485"/>
                    <a:pt x="351" y="2180"/>
                    <a:pt x="995" y="2390"/>
                  </a:cubicBezTo>
                  <a:lnTo>
                    <a:pt x="1766" y="64"/>
                  </a:lnTo>
                  <a:cubicBezTo>
                    <a:pt x="1637" y="21"/>
                    <a:pt x="1506" y="0"/>
                    <a:pt x="1377"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5" name="Google Shape;1244;p50"/>
            <p:cNvSpPr/>
            <p:nvPr/>
          </p:nvSpPr>
          <p:spPr>
            <a:xfrm>
              <a:off x="5985475" y="2473675"/>
              <a:ext cx="153950" cy="394450"/>
            </a:xfrm>
            <a:custGeom>
              <a:avLst/>
              <a:gdLst/>
              <a:ahLst/>
              <a:cxnLst/>
              <a:rect l="l" t="t" r="r" b="b"/>
              <a:pathLst>
                <a:path w="6158" h="15778" extrusionOk="0">
                  <a:moveTo>
                    <a:pt x="6157" y="0"/>
                  </a:moveTo>
                  <a:lnTo>
                    <a:pt x="6157" y="0"/>
                  </a:lnTo>
                  <a:cubicBezTo>
                    <a:pt x="3149" y="1925"/>
                    <a:pt x="359" y="2195"/>
                    <a:pt x="359" y="2195"/>
                  </a:cubicBezTo>
                  <a:lnTo>
                    <a:pt x="0" y="6036"/>
                  </a:lnTo>
                  <a:lnTo>
                    <a:pt x="972" y="15778"/>
                  </a:lnTo>
                  <a:lnTo>
                    <a:pt x="1180" y="7767"/>
                  </a:lnTo>
                  <a:lnTo>
                    <a:pt x="1533" y="2879"/>
                  </a:lnTo>
                  <a:cubicBezTo>
                    <a:pt x="4923" y="1979"/>
                    <a:pt x="6157" y="1"/>
                    <a:pt x="6157" y="0"/>
                  </a:cubicBezTo>
                  <a:close/>
                </a:path>
              </a:pathLst>
            </a:custGeom>
            <a:solidFill>
              <a:srgbClr val="455A6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1587472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523059" y="4513158"/>
            <a:ext cx="9289723" cy="1969770"/>
          </a:xfrm>
          <a:prstGeom prst="rect">
            <a:avLst/>
          </a:prstGeom>
          <a:noFill/>
          <a:ln>
            <a:noFill/>
          </a:ln>
          <a:effectLst/>
          <a:extLst>
            <a:ext uri="{909E8E84-426E-40DD-AFC4-6F175D3DCCD1}">
              <a14:hiddenFill xmlns:a14="http://schemas.microsoft.com/office/drawing/2010/main">
                <a:solidFill>
                  <a:srgbClr val="00FF99"/>
                </a:solidFill>
              </a14:hiddenFill>
            </a:ex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50000"/>
              </a:spcBef>
              <a:spcAft>
                <a:spcPct val="0"/>
              </a:spcAft>
              <a:buClrTx/>
              <a:buSzTx/>
              <a:buFontTx/>
              <a:buNone/>
              <a:tabLst/>
              <a:defRPr/>
            </a:pPr>
            <a:r>
              <a:rPr kumimoji="0" lang="en-US" altLang="en-US" sz="3200" b="0" i="1" u="none" strike="noStrike" kern="0" cap="none" spc="0" normalizeH="0" baseline="0" noProof="0" dirty="0">
                <a:ln>
                  <a:noFill/>
                </a:ln>
                <a:solidFill>
                  <a:srgbClr val="3366FF"/>
                </a:solidFill>
                <a:effectLst/>
                <a:uLnTx/>
                <a:uFillTx/>
                <a:latin typeface="Arial" panose="020B0604020202020204" pitchFamily="34" charset="0"/>
              </a:rPr>
              <a:t>Example:</a:t>
            </a:r>
          </a:p>
          <a:p>
            <a:pPr marL="0" marR="0" lvl="0" indent="0" defTabSz="914400" eaLnBrk="1" fontAlgn="base" latinLnBrk="0" hangingPunct="1">
              <a:lnSpc>
                <a:spcPct val="100000"/>
              </a:lnSpc>
              <a:spcBef>
                <a:spcPct val="50000"/>
              </a:spcBef>
              <a:spcAft>
                <a:spcPct val="0"/>
              </a:spcAft>
              <a:buClrTx/>
              <a:buSzTx/>
              <a:buFontTx/>
              <a:buNone/>
              <a:tabLst/>
              <a:defRPr/>
            </a:pPr>
            <a:r>
              <a:rPr kumimoji="0" lang="en-US" altLang="en-US" sz="3600" b="0" i="0" u="none" strike="noStrike" kern="0" cap="none" spc="0" normalizeH="0" baseline="0" noProof="0" dirty="0">
                <a:ln>
                  <a:noFill/>
                </a:ln>
                <a:solidFill>
                  <a:srgbClr val="000000"/>
                </a:solidFill>
                <a:effectLst/>
                <a:uLnTx/>
                <a:uFillTx/>
                <a:latin typeface="Arial" panose="020B0604020202020204" pitchFamily="34" charset="0"/>
              </a:rPr>
              <a:t>We suggested limiting the number of tourists</a:t>
            </a:r>
            <a:br>
              <a:rPr kumimoji="0" lang="en-US" altLang="en-US" sz="3600" b="0" i="0" u="none" strike="noStrike" kern="0" cap="none" spc="0" normalizeH="0" baseline="0" noProof="0" dirty="0">
                <a:ln>
                  <a:noFill/>
                </a:ln>
                <a:solidFill>
                  <a:srgbClr val="000000"/>
                </a:solidFill>
                <a:effectLst/>
                <a:uLnTx/>
                <a:uFillTx/>
                <a:latin typeface="Arial" panose="020B0604020202020204" pitchFamily="34" charset="0"/>
              </a:rPr>
            </a:br>
            <a:r>
              <a:rPr kumimoji="0" lang="en-US" altLang="en-US" sz="3600" b="0" i="0" u="none" strike="noStrike" kern="0" cap="none" spc="0" normalizeH="0" baseline="0" noProof="0" dirty="0">
                <a:ln>
                  <a:noFill/>
                </a:ln>
                <a:solidFill>
                  <a:srgbClr val="000000"/>
                </a:solidFill>
                <a:effectLst/>
                <a:uLnTx/>
                <a:uFillTx/>
                <a:latin typeface="Arial" panose="020B0604020202020204" pitchFamily="34" charset="0"/>
              </a:rPr>
              <a:t>who can visit these important sites per day.</a:t>
            </a:r>
          </a:p>
        </p:txBody>
      </p:sp>
      <p:sp>
        <p:nvSpPr>
          <p:cNvPr id="4" name="TextBox 2"/>
          <p:cNvSpPr txBox="1">
            <a:spLocks noChangeArrowheads="1"/>
          </p:cNvSpPr>
          <p:nvPr/>
        </p:nvSpPr>
        <p:spPr bwMode="auto">
          <a:xfrm>
            <a:off x="3218896" y="1608063"/>
            <a:ext cx="8534400" cy="646331"/>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3600" b="0" i="0" u="none" strike="noStrike" kern="0" cap="none" spc="0" normalizeH="0" baseline="0" noProof="0" dirty="0">
                <a:ln>
                  <a:noFill/>
                </a:ln>
                <a:solidFill>
                  <a:srgbClr val="000000"/>
                </a:solidFill>
                <a:effectLst/>
                <a:uLnTx/>
                <a:uFillTx/>
                <a:latin typeface="Arial" panose="020B0604020202020204" pitchFamily="34" charset="0"/>
              </a:rPr>
              <a:t>4b. Report your best ideas to the class.</a:t>
            </a:r>
          </a:p>
        </p:txBody>
      </p:sp>
      <p:grpSp>
        <p:nvGrpSpPr>
          <p:cNvPr id="5" name="Google Shape;833;p40"/>
          <p:cNvGrpSpPr/>
          <p:nvPr/>
        </p:nvGrpSpPr>
        <p:grpSpPr>
          <a:xfrm>
            <a:off x="381129" y="303854"/>
            <a:ext cx="3505295" cy="3095612"/>
            <a:chOff x="2878225" y="2766900"/>
            <a:chExt cx="1197000" cy="1057100"/>
          </a:xfrm>
        </p:grpSpPr>
        <p:sp>
          <p:nvSpPr>
            <p:cNvPr id="6" name="Google Shape;834;p40"/>
            <p:cNvSpPr/>
            <p:nvPr/>
          </p:nvSpPr>
          <p:spPr>
            <a:xfrm>
              <a:off x="2878225" y="2766900"/>
              <a:ext cx="812700" cy="940575"/>
            </a:xfrm>
            <a:custGeom>
              <a:avLst/>
              <a:gdLst/>
              <a:ahLst/>
              <a:cxnLst/>
              <a:rect l="l" t="t" r="r" b="b"/>
              <a:pathLst>
                <a:path w="32508" h="37623" extrusionOk="0">
                  <a:moveTo>
                    <a:pt x="24023" y="0"/>
                  </a:moveTo>
                  <a:cubicBezTo>
                    <a:pt x="21901" y="0"/>
                    <a:pt x="19699" y="832"/>
                    <a:pt x="17446" y="1994"/>
                  </a:cubicBezTo>
                  <a:cubicBezTo>
                    <a:pt x="11830" y="4894"/>
                    <a:pt x="5943" y="10807"/>
                    <a:pt x="2998" y="16652"/>
                  </a:cubicBezTo>
                  <a:cubicBezTo>
                    <a:pt x="1113" y="20397"/>
                    <a:pt x="1" y="24279"/>
                    <a:pt x="1" y="27782"/>
                  </a:cubicBezTo>
                  <a:cubicBezTo>
                    <a:pt x="1" y="31277"/>
                    <a:pt x="208" y="32862"/>
                    <a:pt x="2125" y="35081"/>
                  </a:cubicBezTo>
                  <a:cubicBezTo>
                    <a:pt x="2416" y="35417"/>
                    <a:pt x="5121" y="37623"/>
                    <a:pt x="5121" y="37623"/>
                  </a:cubicBezTo>
                  <a:lnTo>
                    <a:pt x="8511" y="37162"/>
                  </a:lnTo>
                  <a:cubicBezTo>
                    <a:pt x="10813" y="37082"/>
                    <a:pt x="13450" y="36270"/>
                    <a:pt x="16255" y="34650"/>
                  </a:cubicBezTo>
                  <a:cubicBezTo>
                    <a:pt x="18982" y="33077"/>
                    <a:pt x="21549" y="30918"/>
                    <a:pt x="23807" y="28429"/>
                  </a:cubicBezTo>
                  <a:cubicBezTo>
                    <a:pt x="28978" y="22723"/>
                    <a:pt x="32507" y="15263"/>
                    <a:pt x="32507" y="9014"/>
                  </a:cubicBezTo>
                  <a:cubicBezTo>
                    <a:pt x="32507" y="7085"/>
                    <a:pt x="32170" y="5433"/>
                    <a:pt x="31554" y="4072"/>
                  </a:cubicBezTo>
                  <a:lnTo>
                    <a:pt x="31462" y="3395"/>
                  </a:lnTo>
                  <a:lnTo>
                    <a:pt x="27784" y="1027"/>
                  </a:lnTo>
                  <a:cubicBezTo>
                    <a:pt x="26564" y="305"/>
                    <a:pt x="25308" y="0"/>
                    <a:pt x="24023"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 name="Google Shape;835;p40"/>
            <p:cNvSpPr/>
            <p:nvPr/>
          </p:nvSpPr>
          <p:spPr>
            <a:xfrm>
              <a:off x="2937125" y="2816725"/>
              <a:ext cx="812700" cy="938600"/>
            </a:xfrm>
            <a:custGeom>
              <a:avLst/>
              <a:gdLst/>
              <a:ahLst/>
              <a:cxnLst/>
              <a:rect l="l" t="t" r="r" b="b"/>
              <a:pathLst>
                <a:path w="32508" h="37544" extrusionOk="0">
                  <a:moveTo>
                    <a:pt x="24369" y="0"/>
                  </a:moveTo>
                  <a:cubicBezTo>
                    <a:pt x="21981" y="0"/>
                    <a:pt x="19209" y="812"/>
                    <a:pt x="16253" y="2518"/>
                  </a:cubicBezTo>
                  <a:cubicBezTo>
                    <a:pt x="7277" y="7702"/>
                    <a:pt x="1" y="19180"/>
                    <a:pt x="1" y="28157"/>
                  </a:cubicBezTo>
                  <a:cubicBezTo>
                    <a:pt x="1" y="34177"/>
                    <a:pt x="3275" y="37543"/>
                    <a:pt x="8140" y="37543"/>
                  </a:cubicBezTo>
                  <a:cubicBezTo>
                    <a:pt x="10528" y="37543"/>
                    <a:pt x="13298" y="36733"/>
                    <a:pt x="16253" y="35027"/>
                  </a:cubicBezTo>
                  <a:cubicBezTo>
                    <a:pt x="25230" y="29843"/>
                    <a:pt x="32507" y="18364"/>
                    <a:pt x="32507" y="9388"/>
                  </a:cubicBezTo>
                  <a:cubicBezTo>
                    <a:pt x="32507" y="3367"/>
                    <a:pt x="29233" y="0"/>
                    <a:pt x="24369"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 name="Google Shape;836;p40"/>
            <p:cNvSpPr/>
            <p:nvPr/>
          </p:nvSpPr>
          <p:spPr>
            <a:xfrm>
              <a:off x="3046025" y="2942525"/>
              <a:ext cx="594900" cy="687000"/>
            </a:xfrm>
            <a:custGeom>
              <a:avLst/>
              <a:gdLst/>
              <a:ahLst/>
              <a:cxnLst/>
              <a:rect l="l" t="t" r="r" b="b"/>
              <a:pathLst>
                <a:path w="23796" h="27480" extrusionOk="0">
                  <a:moveTo>
                    <a:pt x="17838" y="1"/>
                  </a:moveTo>
                  <a:cubicBezTo>
                    <a:pt x="16089" y="1"/>
                    <a:pt x="14061" y="594"/>
                    <a:pt x="11897" y="1844"/>
                  </a:cubicBezTo>
                  <a:cubicBezTo>
                    <a:pt x="5327" y="5637"/>
                    <a:pt x="1" y="14039"/>
                    <a:pt x="1" y="20610"/>
                  </a:cubicBezTo>
                  <a:cubicBezTo>
                    <a:pt x="1" y="25016"/>
                    <a:pt x="2396" y="27480"/>
                    <a:pt x="5957" y="27480"/>
                  </a:cubicBezTo>
                  <a:cubicBezTo>
                    <a:pt x="7705" y="27480"/>
                    <a:pt x="9734" y="26886"/>
                    <a:pt x="11897" y="25636"/>
                  </a:cubicBezTo>
                  <a:cubicBezTo>
                    <a:pt x="18468" y="21845"/>
                    <a:pt x="23795" y="13442"/>
                    <a:pt x="23795" y="6872"/>
                  </a:cubicBezTo>
                  <a:cubicBezTo>
                    <a:pt x="23795" y="2464"/>
                    <a:pt x="21398" y="1"/>
                    <a:pt x="17838" y="1"/>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 name="Google Shape;837;p40"/>
            <p:cNvSpPr/>
            <p:nvPr/>
          </p:nvSpPr>
          <p:spPr>
            <a:xfrm>
              <a:off x="3158025" y="3071850"/>
              <a:ext cx="370875" cy="428325"/>
            </a:xfrm>
            <a:custGeom>
              <a:avLst/>
              <a:gdLst/>
              <a:ahLst/>
              <a:cxnLst/>
              <a:rect l="l" t="t" r="r" b="b"/>
              <a:pathLst>
                <a:path w="14835" h="17133" extrusionOk="0">
                  <a:moveTo>
                    <a:pt x="11121" y="1"/>
                  </a:moveTo>
                  <a:cubicBezTo>
                    <a:pt x="10031" y="1"/>
                    <a:pt x="8766" y="371"/>
                    <a:pt x="7417" y="1150"/>
                  </a:cubicBezTo>
                  <a:cubicBezTo>
                    <a:pt x="3321" y="3514"/>
                    <a:pt x="0" y="8752"/>
                    <a:pt x="0" y="12849"/>
                  </a:cubicBezTo>
                  <a:cubicBezTo>
                    <a:pt x="0" y="15597"/>
                    <a:pt x="1494" y="17133"/>
                    <a:pt x="3714" y="17133"/>
                  </a:cubicBezTo>
                  <a:cubicBezTo>
                    <a:pt x="4804" y="17133"/>
                    <a:pt x="6068" y="16762"/>
                    <a:pt x="7417" y="15984"/>
                  </a:cubicBezTo>
                  <a:cubicBezTo>
                    <a:pt x="11514" y="13619"/>
                    <a:pt x="14835" y="8382"/>
                    <a:pt x="14835" y="4284"/>
                  </a:cubicBezTo>
                  <a:cubicBezTo>
                    <a:pt x="14835" y="1537"/>
                    <a:pt x="13341" y="1"/>
                    <a:pt x="11121"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 name="Google Shape;838;p40"/>
            <p:cNvSpPr/>
            <p:nvPr/>
          </p:nvSpPr>
          <p:spPr>
            <a:xfrm>
              <a:off x="3268175" y="3199125"/>
              <a:ext cx="150550" cy="173825"/>
            </a:xfrm>
            <a:custGeom>
              <a:avLst/>
              <a:gdLst/>
              <a:ahLst/>
              <a:cxnLst/>
              <a:rect l="l" t="t" r="r" b="b"/>
              <a:pathLst>
                <a:path w="6022" h="6953" extrusionOk="0">
                  <a:moveTo>
                    <a:pt x="4515" y="1"/>
                  </a:moveTo>
                  <a:cubicBezTo>
                    <a:pt x="4072" y="1"/>
                    <a:pt x="3559" y="151"/>
                    <a:pt x="3011" y="467"/>
                  </a:cubicBezTo>
                  <a:cubicBezTo>
                    <a:pt x="1349" y="1426"/>
                    <a:pt x="1" y="3553"/>
                    <a:pt x="1" y="5215"/>
                  </a:cubicBezTo>
                  <a:cubicBezTo>
                    <a:pt x="1" y="6329"/>
                    <a:pt x="607" y="6952"/>
                    <a:pt x="1508" y="6952"/>
                  </a:cubicBezTo>
                  <a:cubicBezTo>
                    <a:pt x="1950" y="6952"/>
                    <a:pt x="2464" y="6802"/>
                    <a:pt x="3011" y="6486"/>
                  </a:cubicBezTo>
                  <a:cubicBezTo>
                    <a:pt x="4675" y="5527"/>
                    <a:pt x="6022" y="3399"/>
                    <a:pt x="6022" y="1738"/>
                  </a:cubicBezTo>
                  <a:cubicBezTo>
                    <a:pt x="6022" y="623"/>
                    <a:pt x="5415" y="1"/>
                    <a:pt x="4515" y="1"/>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 name="Google Shape;839;p40"/>
            <p:cNvSpPr/>
            <p:nvPr/>
          </p:nvSpPr>
          <p:spPr>
            <a:xfrm>
              <a:off x="3794275" y="3486675"/>
              <a:ext cx="280925" cy="149025"/>
            </a:xfrm>
            <a:custGeom>
              <a:avLst/>
              <a:gdLst/>
              <a:ahLst/>
              <a:cxnLst/>
              <a:rect l="l" t="t" r="r" b="b"/>
              <a:pathLst>
                <a:path w="11237" h="5961" extrusionOk="0">
                  <a:moveTo>
                    <a:pt x="3459" y="0"/>
                  </a:moveTo>
                  <a:lnTo>
                    <a:pt x="0" y="1351"/>
                  </a:lnTo>
                  <a:lnTo>
                    <a:pt x="7984" y="5961"/>
                  </a:lnTo>
                  <a:lnTo>
                    <a:pt x="11237" y="4491"/>
                  </a:lnTo>
                  <a:lnTo>
                    <a:pt x="3459"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 name="Google Shape;840;p40"/>
            <p:cNvSpPr/>
            <p:nvPr/>
          </p:nvSpPr>
          <p:spPr>
            <a:xfrm>
              <a:off x="3794275" y="3578100"/>
              <a:ext cx="280950" cy="245900"/>
            </a:xfrm>
            <a:custGeom>
              <a:avLst/>
              <a:gdLst/>
              <a:ahLst/>
              <a:cxnLst/>
              <a:rect l="l" t="t" r="r" b="b"/>
              <a:pathLst>
                <a:path w="11238" h="9836" extrusionOk="0">
                  <a:moveTo>
                    <a:pt x="0" y="1"/>
                  </a:moveTo>
                  <a:lnTo>
                    <a:pt x="3459" y="5344"/>
                  </a:lnTo>
                  <a:lnTo>
                    <a:pt x="11238" y="9836"/>
                  </a:lnTo>
                  <a:lnTo>
                    <a:pt x="7984" y="4610"/>
                  </a:lnTo>
                  <a:lnTo>
                    <a:pt x="0" y="1"/>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 name="Google Shape;841;p40"/>
            <p:cNvSpPr/>
            <p:nvPr/>
          </p:nvSpPr>
          <p:spPr>
            <a:xfrm>
              <a:off x="3314375" y="3259725"/>
              <a:ext cx="704975" cy="433625"/>
            </a:xfrm>
            <a:custGeom>
              <a:avLst/>
              <a:gdLst/>
              <a:ahLst/>
              <a:cxnLst/>
              <a:rect l="l" t="t" r="r" b="b"/>
              <a:pathLst>
                <a:path w="28199" h="17345" extrusionOk="0">
                  <a:moveTo>
                    <a:pt x="1025" y="1"/>
                  </a:moveTo>
                  <a:cubicBezTo>
                    <a:pt x="931" y="1"/>
                    <a:pt x="826" y="31"/>
                    <a:pt x="713" y="96"/>
                  </a:cubicBezTo>
                  <a:cubicBezTo>
                    <a:pt x="320" y="321"/>
                    <a:pt x="0" y="874"/>
                    <a:pt x="0" y="1327"/>
                  </a:cubicBezTo>
                  <a:cubicBezTo>
                    <a:pt x="0" y="1575"/>
                    <a:pt x="97" y="1738"/>
                    <a:pt x="246" y="1802"/>
                  </a:cubicBezTo>
                  <a:lnTo>
                    <a:pt x="244" y="1804"/>
                  </a:lnTo>
                  <a:lnTo>
                    <a:pt x="27182" y="17345"/>
                  </a:lnTo>
                  <a:lnTo>
                    <a:pt x="28198" y="15624"/>
                  </a:lnTo>
                  <a:lnTo>
                    <a:pt x="19758" y="10754"/>
                  </a:lnTo>
                  <a:lnTo>
                    <a:pt x="1235" y="61"/>
                  </a:lnTo>
                  <a:cubicBezTo>
                    <a:pt x="1222" y="52"/>
                    <a:pt x="1207" y="43"/>
                    <a:pt x="1192" y="36"/>
                  </a:cubicBezTo>
                  <a:lnTo>
                    <a:pt x="1172" y="25"/>
                  </a:lnTo>
                  <a:lnTo>
                    <a:pt x="1170" y="28"/>
                  </a:lnTo>
                  <a:cubicBezTo>
                    <a:pt x="1126" y="10"/>
                    <a:pt x="1077" y="1"/>
                    <a:pt x="1025"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Google Shape;842;p40"/>
            <p:cNvSpPr/>
            <p:nvPr/>
          </p:nvSpPr>
          <p:spPr>
            <a:xfrm>
              <a:off x="3988100" y="3648800"/>
              <a:ext cx="35625" cy="45975"/>
            </a:xfrm>
            <a:custGeom>
              <a:avLst/>
              <a:gdLst/>
              <a:ahLst/>
              <a:cxnLst/>
              <a:rect l="l" t="t" r="r" b="b"/>
              <a:pathLst>
                <a:path w="1425" h="1839" extrusionOk="0">
                  <a:moveTo>
                    <a:pt x="1030" y="0"/>
                  </a:moveTo>
                  <a:cubicBezTo>
                    <a:pt x="935" y="0"/>
                    <a:pt x="827" y="31"/>
                    <a:pt x="713" y="97"/>
                  </a:cubicBezTo>
                  <a:cubicBezTo>
                    <a:pt x="320" y="325"/>
                    <a:pt x="2" y="878"/>
                    <a:pt x="1" y="1331"/>
                  </a:cubicBezTo>
                  <a:cubicBezTo>
                    <a:pt x="1" y="1653"/>
                    <a:pt x="161" y="1839"/>
                    <a:pt x="394" y="1839"/>
                  </a:cubicBezTo>
                  <a:cubicBezTo>
                    <a:pt x="490" y="1839"/>
                    <a:pt x="598" y="1807"/>
                    <a:pt x="713" y="1741"/>
                  </a:cubicBezTo>
                  <a:cubicBezTo>
                    <a:pt x="1105" y="1515"/>
                    <a:pt x="1424" y="963"/>
                    <a:pt x="1424" y="509"/>
                  </a:cubicBezTo>
                  <a:cubicBezTo>
                    <a:pt x="1424" y="187"/>
                    <a:pt x="1264" y="0"/>
                    <a:pt x="1030"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2087016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73"/>
        <p:cNvGrpSpPr/>
        <p:nvPr/>
      </p:nvGrpSpPr>
      <p:grpSpPr>
        <a:xfrm>
          <a:off x="0" y="0"/>
          <a:ext cx="0" cy="0"/>
          <a:chOff x="0" y="0"/>
          <a:chExt cx="0" cy="0"/>
        </a:xfrm>
      </p:grpSpPr>
      <p:grpSp>
        <p:nvGrpSpPr>
          <p:cNvPr id="2376" name="Google Shape;2376;p67"/>
          <p:cNvGrpSpPr/>
          <p:nvPr/>
        </p:nvGrpSpPr>
        <p:grpSpPr>
          <a:xfrm>
            <a:off x="8835567" y="1405498"/>
            <a:ext cx="1703496" cy="4765436"/>
            <a:chOff x="6626675" y="1054123"/>
            <a:chExt cx="1277622" cy="3574077"/>
          </a:xfrm>
        </p:grpSpPr>
        <p:sp>
          <p:nvSpPr>
            <p:cNvPr id="2377" name="Google Shape;2377;p67"/>
            <p:cNvSpPr/>
            <p:nvPr/>
          </p:nvSpPr>
          <p:spPr>
            <a:xfrm>
              <a:off x="6626675" y="4048599"/>
              <a:ext cx="1216035" cy="579601"/>
            </a:xfrm>
            <a:custGeom>
              <a:avLst/>
              <a:gdLst/>
              <a:ahLst/>
              <a:cxnLst/>
              <a:rect l="l" t="t" r="r" b="b"/>
              <a:pathLst>
                <a:path w="55974" h="26679" extrusionOk="0">
                  <a:moveTo>
                    <a:pt x="27988" y="0"/>
                  </a:moveTo>
                  <a:cubicBezTo>
                    <a:pt x="20564" y="0"/>
                    <a:pt x="13445" y="1406"/>
                    <a:pt x="8197" y="3907"/>
                  </a:cubicBezTo>
                  <a:cubicBezTo>
                    <a:pt x="2950" y="6409"/>
                    <a:pt x="0" y="9802"/>
                    <a:pt x="0" y="13338"/>
                  </a:cubicBezTo>
                  <a:cubicBezTo>
                    <a:pt x="0" y="16876"/>
                    <a:pt x="2950" y="20270"/>
                    <a:pt x="8197" y="22771"/>
                  </a:cubicBezTo>
                  <a:cubicBezTo>
                    <a:pt x="13445" y="25272"/>
                    <a:pt x="20564" y="26678"/>
                    <a:pt x="27988" y="26678"/>
                  </a:cubicBezTo>
                  <a:cubicBezTo>
                    <a:pt x="35410" y="26678"/>
                    <a:pt x="42528" y="25272"/>
                    <a:pt x="47777" y="22771"/>
                  </a:cubicBezTo>
                  <a:cubicBezTo>
                    <a:pt x="53026" y="20270"/>
                    <a:pt x="55974" y="16876"/>
                    <a:pt x="55974" y="13338"/>
                  </a:cubicBezTo>
                  <a:cubicBezTo>
                    <a:pt x="55974" y="9802"/>
                    <a:pt x="53026" y="6409"/>
                    <a:pt x="47777" y="3907"/>
                  </a:cubicBezTo>
                  <a:cubicBezTo>
                    <a:pt x="42528" y="1406"/>
                    <a:pt x="35410" y="0"/>
                    <a:pt x="27988" y="0"/>
                  </a:cubicBezTo>
                  <a:close/>
                </a:path>
              </a:pathLst>
            </a:custGeom>
            <a:solidFill>
              <a:srgbClr val="EBEBE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2378" name="Google Shape;2378;p67"/>
            <p:cNvGrpSpPr/>
            <p:nvPr/>
          </p:nvGrpSpPr>
          <p:grpSpPr>
            <a:xfrm>
              <a:off x="6717094" y="1054123"/>
              <a:ext cx="1187203" cy="3495584"/>
              <a:chOff x="6717094" y="1054123"/>
              <a:chExt cx="1187203" cy="3495584"/>
            </a:xfrm>
          </p:grpSpPr>
          <p:sp>
            <p:nvSpPr>
              <p:cNvPr id="2379" name="Google Shape;2379;p67"/>
              <p:cNvSpPr/>
              <p:nvPr/>
            </p:nvSpPr>
            <p:spPr>
              <a:xfrm>
                <a:off x="7479030" y="4141625"/>
                <a:ext cx="117076" cy="170454"/>
              </a:xfrm>
              <a:custGeom>
                <a:avLst/>
                <a:gdLst/>
                <a:ahLst/>
                <a:cxnLst/>
                <a:rect l="l" t="t" r="r" b="b"/>
                <a:pathLst>
                  <a:path w="5389" h="7846" extrusionOk="0">
                    <a:moveTo>
                      <a:pt x="1" y="0"/>
                    </a:moveTo>
                    <a:lnTo>
                      <a:pt x="1" y="7845"/>
                    </a:lnTo>
                    <a:lnTo>
                      <a:pt x="5389" y="7845"/>
                    </a:lnTo>
                    <a:lnTo>
                      <a:pt x="5389"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0" name="Google Shape;2380;p67"/>
              <p:cNvSpPr/>
              <p:nvPr/>
            </p:nvSpPr>
            <p:spPr>
              <a:xfrm>
                <a:off x="7067474" y="3930590"/>
                <a:ext cx="122855" cy="174408"/>
              </a:xfrm>
              <a:custGeom>
                <a:avLst/>
                <a:gdLst/>
                <a:ahLst/>
                <a:cxnLst/>
                <a:rect l="l" t="t" r="r" b="b"/>
                <a:pathLst>
                  <a:path w="5655" h="8028" extrusionOk="0">
                    <a:moveTo>
                      <a:pt x="5385" y="0"/>
                    </a:moveTo>
                    <a:lnTo>
                      <a:pt x="0" y="186"/>
                    </a:lnTo>
                    <a:lnTo>
                      <a:pt x="270" y="8027"/>
                    </a:lnTo>
                    <a:lnTo>
                      <a:pt x="5655" y="7843"/>
                    </a:lnTo>
                    <a:lnTo>
                      <a:pt x="5385"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1" name="Google Shape;2381;p67"/>
              <p:cNvSpPr/>
              <p:nvPr/>
            </p:nvSpPr>
            <p:spPr>
              <a:xfrm>
                <a:off x="6946574" y="2477714"/>
                <a:ext cx="689182" cy="1707867"/>
              </a:xfrm>
              <a:custGeom>
                <a:avLst/>
                <a:gdLst/>
                <a:ahLst/>
                <a:cxnLst/>
                <a:rect l="l" t="t" r="r" b="b"/>
                <a:pathLst>
                  <a:path w="31723" h="78613" extrusionOk="0">
                    <a:moveTo>
                      <a:pt x="4346" y="0"/>
                    </a:moveTo>
                    <a:cubicBezTo>
                      <a:pt x="4346" y="0"/>
                      <a:pt x="0" y="33719"/>
                      <a:pt x="555" y="36921"/>
                    </a:cubicBezTo>
                    <a:cubicBezTo>
                      <a:pt x="1112" y="40122"/>
                      <a:pt x="5439" y="70029"/>
                      <a:pt x="5439" y="70029"/>
                    </a:cubicBezTo>
                    <a:cubicBezTo>
                      <a:pt x="6396" y="70540"/>
                      <a:pt x="7316" y="70718"/>
                      <a:pt x="8132" y="70718"/>
                    </a:cubicBezTo>
                    <a:cubicBezTo>
                      <a:pt x="9983" y="70718"/>
                      <a:pt x="11302" y="69807"/>
                      <a:pt x="11302" y="69807"/>
                    </a:cubicBezTo>
                    <a:cubicBezTo>
                      <a:pt x="11302" y="69807"/>
                      <a:pt x="12410" y="49336"/>
                      <a:pt x="12217" y="45792"/>
                    </a:cubicBezTo>
                    <a:cubicBezTo>
                      <a:pt x="12025" y="42248"/>
                      <a:pt x="11147" y="37227"/>
                      <a:pt x="11147" y="37227"/>
                    </a:cubicBezTo>
                    <a:lnTo>
                      <a:pt x="16137" y="15866"/>
                    </a:lnTo>
                    <a:cubicBezTo>
                      <a:pt x="16137" y="15866"/>
                      <a:pt x="17568" y="34014"/>
                      <a:pt x="18410" y="40693"/>
                    </a:cubicBezTo>
                    <a:cubicBezTo>
                      <a:pt x="19375" y="48346"/>
                      <a:pt x="24253" y="77500"/>
                      <a:pt x="24253" y="77500"/>
                    </a:cubicBezTo>
                    <a:cubicBezTo>
                      <a:pt x="25442" y="78334"/>
                      <a:pt x="26515" y="78613"/>
                      <a:pt x="27418" y="78613"/>
                    </a:cubicBezTo>
                    <a:cubicBezTo>
                      <a:pt x="29223" y="78613"/>
                      <a:pt x="30346" y="77500"/>
                      <a:pt x="30346" y="77500"/>
                    </a:cubicBezTo>
                    <a:cubicBezTo>
                      <a:pt x="30346" y="77500"/>
                      <a:pt x="31013" y="56044"/>
                      <a:pt x="31422" y="48320"/>
                    </a:cubicBezTo>
                    <a:cubicBezTo>
                      <a:pt x="31722" y="42635"/>
                      <a:pt x="30334" y="39905"/>
                      <a:pt x="30208" y="38425"/>
                    </a:cubicBezTo>
                    <a:cubicBezTo>
                      <a:pt x="30208" y="38425"/>
                      <a:pt x="29543" y="5145"/>
                      <a:pt x="29543"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2" name="Google Shape;2382;p67"/>
              <p:cNvSpPr/>
              <p:nvPr/>
            </p:nvSpPr>
            <p:spPr>
              <a:xfrm>
                <a:off x="7283463" y="4237432"/>
                <a:ext cx="341908" cy="312275"/>
              </a:xfrm>
              <a:custGeom>
                <a:avLst/>
                <a:gdLst/>
                <a:ahLst/>
                <a:cxnLst/>
                <a:rect l="l" t="t" r="r" b="b"/>
                <a:pathLst>
                  <a:path w="15738" h="14374" extrusionOk="0">
                    <a:moveTo>
                      <a:pt x="14428" y="0"/>
                    </a:moveTo>
                    <a:cubicBezTo>
                      <a:pt x="14415" y="0"/>
                      <a:pt x="14402" y="2"/>
                      <a:pt x="14389" y="5"/>
                    </a:cubicBezTo>
                    <a:lnTo>
                      <a:pt x="14389" y="593"/>
                    </a:lnTo>
                    <a:cubicBezTo>
                      <a:pt x="13998" y="1026"/>
                      <a:pt x="12916" y="1457"/>
                      <a:pt x="11696" y="1504"/>
                    </a:cubicBezTo>
                    <a:cubicBezTo>
                      <a:pt x="11635" y="1506"/>
                      <a:pt x="11566" y="1507"/>
                      <a:pt x="11493" y="1507"/>
                    </a:cubicBezTo>
                    <a:cubicBezTo>
                      <a:pt x="10622" y="1507"/>
                      <a:pt x="8996" y="1331"/>
                      <a:pt x="9003" y="777"/>
                    </a:cubicBezTo>
                    <a:lnTo>
                      <a:pt x="9003" y="5"/>
                    </a:lnTo>
                    <a:cubicBezTo>
                      <a:pt x="8487" y="231"/>
                      <a:pt x="7289" y="4800"/>
                      <a:pt x="5151" y="6749"/>
                    </a:cubicBezTo>
                    <a:cubicBezTo>
                      <a:pt x="3452" y="8300"/>
                      <a:pt x="1134" y="10090"/>
                      <a:pt x="544" y="11818"/>
                    </a:cubicBezTo>
                    <a:cubicBezTo>
                      <a:pt x="1" y="13412"/>
                      <a:pt x="2964" y="14374"/>
                      <a:pt x="4748" y="14374"/>
                    </a:cubicBezTo>
                    <a:cubicBezTo>
                      <a:pt x="4974" y="14374"/>
                      <a:pt x="5182" y="14358"/>
                      <a:pt x="5361" y="14326"/>
                    </a:cubicBezTo>
                    <a:cubicBezTo>
                      <a:pt x="7206" y="14000"/>
                      <a:pt x="10403" y="12701"/>
                      <a:pt x="11205" y="11496"/>
                    </a:cubicBezTo>
                    <a:cubicBezTo>
                      <a:pt x="12008" y="10292"/>
                      <a:pt x="12384" y="8515"/>
                      <a:pt x="13036" y="7634"/>
                    </a:cubicBezTo>
                    <a:cubicBezTo>
                      <a:pt x="13688" y="6752"/>
                      <a:pt x="15192" y="5767"/>
                      <a:pt x="15543" y="4744"/>
                    </a:cubicBezTo>
                    <a:cubicBezTo>
                      <a:pt x="15738" y="4184"/>
                      <a:pt x="15506" y="2955"/>
                      <a:pt x="15236" y="1917"/>
                    </a:cubicBezTo>
                    <a:cubicBezTo>
                      <a:pt x="14995" y="1003"/>
                      <a:pt x="14736" y="0"/>
                      <a:pt x="14428"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3" name="Google Shape;2383;p67"/>
              <p:cNvSpPr/>
              <p:nvPr/>
            </p:nvSpPr>
            <p:spPr>
              <a:xfrm>
                <a:off x="6787092" y="4062199"/>
                <a:ext cx="447057" cy="229155"/>
              </a:xfrm>
              <a:custGeom>
                <a:avLst/>
                <a:gdLst/>
                <a:ahLst/>
                <a:cxnLst/>
                <a:rect l="l" t="t" r="r" b="b"/>
                <a:pathLst>
                  <a:path w="20578" h="10548" extrusionOk="0">
                    <a:moveTo>
                      <a:pt x="18530" y="0"/>
                    </a:moveTo>
                    <a:cubicBezTo>
                      <a:pt x="18520" y="0"/>
                      <a:pt x="18509" y="1"/>
                      <a:pt x="18498" y="4"/>
                    </a:cubicBezTo>
                    <a:lnTo>
                      <a:pt x="18514" y="483"/>
                    </a:lnTo>
                    <a:cubicBezTo>
                      <a:pt x="18094" y="1119"/>
                      <a:pt x="16560" y="1511"/>
                      <a:pt x="15145" y="1511"/>
                    </a:cubicBezTo>
                    <a:cubicBezTo>
                      <a:pt x="14378" y="1511"/>
                      <a:pt x="13646" y="1395"/>
                      <a:pt x="13145" y="1142"/>
                    </a:cubicBezTo>
                    <a:lnTo>
                      <a:pt x="13117" y="311"/>
                    </a:lnTo>
                    <a:cubicBezTo>
                      <a:pt x="12838" y="320"/>
                      <a:pt x="12611" y="715"/>
                      <a:pt x="11993" y="1383"/>
                    </a:cubicBezTo>
                    <a:cubicBezTo>
                      <a:pt x="11247" y="2190"/>
                      <a:pt x="10027" y="3062"/>
                      <a:pt x="8823" y="3663"/>
                    </a:cubicBezTo>
                    <a:cubicBezTo>
                      <a:pt x="6807" y="4672"/>
                      <a:pt x="2884" y="6226"/>
                      <a:pt x="1109" y="7026"/>
                    </a:cubicBezTo>
                    <a:cubicBezTo>
                      <a:pt x="0" y="7525"/>
                      <a:pt x="53" y="8865"/>
                      <a:pt x="1198" y="9627"/>
                    </a:cubicBezTo>
                    <a:cubicBezTo>
                      <a:pt x="1961" y="10135"/>
                      <a:pt x="3443" y="10548"/>
                      <a:pt x="5329" y="10548"/>
                    </a:cubicBezTo>
                    <a:cubicBezTo>
                      <a:pt x="6276" y="10548"/>
                      <a:pt x="7325" y="10444"/>
                      <a:pt x="8435" y="10195"/>
                    </a:cubicBezTo>
                    <a:cubicBezTo>
                      <a:pt x="10198" y="9801"/>
                      <a:pt x="12478" y="8206"/>
                      <a:pt x="13973" y="8206"/>
                    </a:cubicBezTo>
                    <a:cubicBezTo>
                      <a:pt x="14013" y="8206"/>
                      <a:pt x="14053" y="8207"/>
                      <a:pt x="14093" y="8209"/>
                    </a:cubicBezTo>
                    <a:cubicBezTo>
                      <a:pt x="14450" y="8231"/>
                      <a:pt x="14883" y="8246"/>
                      <a:pt x="15349" y="8246"/>
                    </a:cubicBezTo>
                    <a:cubicBezTo>
                      <a:pt x="16826" y="8246"/>
                      <a:pt x="18640" y="8095"/>
                      <a:pt x="19477" y="7518"/>
                    </a:cubicBezTo>
                    <a:cubicBezTo>
                      <a:pt x="20577" y="6759"/>
                      <a:pt x="20138" y="5138"/>
                      <a:pt x="19826" y="3745"/>
                    </a:cubicBezTo>
                    <a:cubicBezTo>
                      <a:pt x="19494" y="2260"/>
                      <a:pt x="19021" y="0"/>
                      <a:pt x="18530"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4" name="Google Shape;2384;p67"/>
              <p:cNvSpPr/>
              <p:nvPr/>
            </p:nvSpPr>
            <p:spPr>
              <a:xfrm>
                <a:off x="7640903" y="2117558"/>
                <a:ext cx="263394" cy="325462"/>
              </a:xfrm>
              <a:custGeom>
                <a:avLst/>
                <a:gdLst/>
                <a:ahLst/>
                <a:cxnLst/>
                <a:rect l="l" t="t" r="r" b="b"/>
                <a:pathLst>
                  <a:path w="12124" h="14981" extrusionOk="0">
                    <a:moveTo>
                      <a:pt x="6981" y="0"/>
                    </a:moveTo>
                    <a:lnTo>
                      <a:pt x="1" y="3269"/>
                    </a:lnTo>
                    <a:lnTo>
                      <a:pt x="2674" y="9391"/>
                    </a:lnTo>
                    <a:lnTo>
                      <a:pt x="9907" y="14980"/>
                    </a:lnTo>
                    <a:cubicBezTo>
                      <a:pt x="12124" y="14285"/>
                      <a:pt x="11961" y="12221"/>
                      <a:pt x="11838" y="11542"/>
                    </a:cubicBezTo>
                    <a:cubicBezTo>
                      <a:pt x="11714" y="10862"/>
                      <a:pt x="8360" y="3070"/>
                      <a:pt x="6981"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5" name="Google Shape;2385;p67"/>
              <p:cNvSpPr/>
              <p:nvPr/>
            </p:nvSpPr>
            <p:spPr>
              <a:xfrm>
                <a:off x="6825958" y="1700070"/>
                <a:ext cx="387248" cy="449968"/>
              </a:xfrm>
              <a:custGeom>
                <a:avLst/>
                <a:gdLst/>
                <a:ahLst/>
                <a:cxnLst/>
                <a:rect l="l" t="t" r="r" b="b"/>
                <a:pathLst>
                  <a:path w="17825" h="20712" extrusionOk="0">
                    <a:moveTo>
                      <a:pt x="17825" y="1"/>
                    </a:moveTo>
                    <a:lnTo>
                      <a:pt x="17825" y="1"/>
                    </a:lnTo>
                    <a:cubicBezTo>
                      <a:pt x="14493" y="264"/>
                      <a:pt x="11170" y="1181"/>
                      <a:pt x="8191" y="5604"/>
                    </a:cubicBezTo>
                    <a:cubicBezTo>
                      <a:pt x="5213" y="10027"/>
                      <a:pt x="1" y="17596"/>
                      <a:pt x="1" y="17596"/>
                    </a:cubicBezTo>
                    <a:lnTo>
                      <a:pt x="9815" y="20711"/>
                    </a:lnTo>
                    <a:lnTo>
                      <a:pt x="17825"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6" name="Google Shape;2386;p67"/>
              <p:cNvSpPr/>
              <p:nvPr/>
            </p:nvSpPr>
            <p:spPr>
              <a:xfrm>
                <a:off x="6825958" y="1700070"/>
                <a:ext cx="387248" cy="449968"/>
              </a:xfrm>
              <a:custGeom>
                <a:avLst/>
                <a:gdLst/>
                <a:ahLst/>
                <a:cxnLst/>
                <a:rect l="l" t="t" r="r" b="b"/>
                <a:pathLst>
                  <a:path w="17825" h="20712" extrusionOk="0">
                    <a:moveTo>
                      <a:pt x="17825" y="1"/>
                    </a:moveTo>
                    <a:lnTo>
                      <a:pt x="17825" y="1"/>
                    </a:lnTo>
                    <a:cubicBezTo>
                      <a:pt x="14493" y="264"/>
                      <a:pt x="11170" y="1181"/>
                      <a:pt x="8191" y="5604"/>
                    </a:cubicBezTo>
                    <a:cubicBezTo>
                      <a:pt x="5213" y="10027"/>
                      <a:pt x="1" y="17596"/>
                      <a:pt x="1" y="17596"/>
                    </a:cubicBezTo>
                    <a:lnTo>
                      <a:pt x="9815" y="20711"/>
                    </a:lnTo>
                    <a:lnTo>
                      <a:pt x="17825" y="1"/>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7" name="Google Shape;2387;p67"/>
              <p:cNvSpPr/>
              <p:nvPr/>
            </p:nvSpPr>
            <p:spPr>
              <a:xfrm>
                <a:off x="7040969" y="1698354"/>
                <a:ext cx="774540" cy="862656"/>
              </a:xfrm>
              <a:custGeom>
                <a:avLst/>
                <a:gdLst/>
                <a:ahLst/>
                <a:cxnLst/>
                <a:rect l="l" t="t" r="r" b="b"/>
                <a:pathLst>
                  <a:path w="35652" h="39708" extrusionOk="0">
                    <a:moveTo>
                      <a:pt x="8768" y="1"/>
                    </a:moveTo>
                    <a:cubicBezTo>
                      <a:pt x="2332" y="376"/>
                      <a:pt x="1" y="5416"/>
                      <a:pt x="1" y="9613"/>
                    </a:cubicBezTo>
                    <a:lnTo>
                      <a:pt x="1" y="35874"/>
                    </a:lnTo>
                    <a:cubicBezTo>
                      <a:pt x="3745" y="38609"/>
                      <a:pt x="8504" y="39708"/>
                      <a:pt x="12938" y="39708"/>
                    </a:cubicBezTo>
                    <a:cubicBezTo>
                      <a:pt x="18272" y="39708"/>
                      <a:pt x="23135" y="38118"/>
                      <a:pt x="25198" y="35874"/>
                    </a:cubicBezTo>
                    <a:lnTo>
                      <a:pt x="25198" y="19932"/>
                    </a:lnTo>
                    <a:lnTo>
                      <a:pt x="27654" y="24205"/>
                    </a:lnTo>
                    <a:lnTo>
                      <a:pt x="35652" y="19478"/>
                    </a:lnTo>
                    <a:cubicBezTo>
                      <a:pt x="35652" y="19478"/>
                      <a:pt x="32340" y="12263"/>
                      <a:pt x="30195" y="7811"/>
                    </a:cubicBezTo>
                    <a:cubicBezTo>
                      <a:pt x="28049" y="3359"/>
                      <a:pt x="21919" y="1408"/>
                      <a:pt x="17088" y="245"/>
                    </a:cubicBezTo>
                    <a:lnTo>
                      <a:pt x="8768" y="1"/>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8" name="Google Shape;2388;p67"/>
              <p:cNvSpPr/>
              <p:nvPr/>
            </p:nvSpPr>
            <p:spPr>
              <a:xfrm>
                <a:off x="7524370" y="2018102"/>
                <a:ext cx="64045" cy="156051"/>
              </a:xfrm>
              <a:custGeom>
                <a:avLst/>
                <a:gdLst/>
                <a:ahLst/>
                <a:cxnLst/>
                <a:rect l="l" t="t" r="r" b="b"/>
                <a:pathLst>
                  <a:path w="2948" h="7183" extrusionOk="0">
                    <a:moveTo>
                      <a:pt x="1" y="1"/>
                    </a:moveTo>
                    <a:lnTo>
                      <a:pt x="2947" y="7182"/>
                    </a:lnTo>
                    <a:lnTo>
                      <a:pt x="2947" y="5214"/>
                    </a:lnTo>
                    <a:cubicBezTo>
                      <a:pt x="2947" y="5214"/>
                      <a:pt x="525" y="1011"/>
                      <a:pt x="1"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89" name="Google Shape;2389;p67"/>
              <p:cNvSpPr/>
              <p:nvPr/>
            </p:nvSpPr>
            <p:spPr>
              <a:xfrm>
                <a:off x="7434690" y="1236613"/>
                <a:ext cx="90724" cy="187552"/>
              </a:xfrm>
              <a:custGeom>
                <a:avLst/>
                <a:gdLst/>
                <a:ahLst/>
                <a:cxnLst/>
                <a:rect l="l" t="t" r="r" b="b"/>
                <a:pathLst>
                  <a:path w="4176" h="8633" extrusionOk="0">
                    <a:moveTo>
                      <a:pt x="1097" y="1"/>
                    </a:moveTo>
                    <a:cubicBezTo>
                      <a:pt x="900" y="1"/>
                      <a:pt x="779" y="21"/>
                      <a:pt x="779" y="21"/>
                    </a:cubicBezTo>
                    <a:lnTo>
                      <a:pt x="0" y="8633"/>
                    </a:lnTo>
                    <a:lnTo>
                      <a:pt x="3153" y="8269"/>
                    </a:lnTo>
                    <a:cubicBezTo>
                      <a:pt x="3963" y="3832"/>
                      <a:pt x="4176" y="1900"/>
                      <a:pt x="3155" y="858"/>
                    </a:cubicBezTo>
                    <a:cubicBezTo>
                      <a:pt x="2427" y="113"/>
                      <a:pt x="1555" y="1"/>
                      <a:pt x="1097"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90" name="Google Shape;2390;p67"/>
              <p:cNvSpPr/>
              <p:nvPr/>
            </p:nvSpPr>
            <p:spPr>
              <a:xfrm>
                <a:off x="6984962" y="1197225"/>
                <a:ext cx="108560" cy="88790"/>
              </a:xfrm>
              <a:custGeom>
                <a:avLst/>
                <a:gdLst/>
                <a:ahLst/>
                <a:cxnLst/>
                <a:rect l="l" t="t" r="r" b="b"/>
                <a:pathLst>
                  <a:path w="4997" h="4087" extrusionOk="0">
                    <a:moveTo>
                      <a:pt x="656" y="1"/>
                    </a:moveTo>
                    <a:cubicBezTo>
                      <a:pt x="88" y="1"/>
                      <a:pt x="1" y="873"/>
                      <a:pt x="433" y="1650"/>
                    </a:cubicBezTo>
                    <a:cubicBezTo>
                      <a:pt x="963" y="2606"/>
                      <a:pt x="1953" y="3851"/>
                      <a:pt x="4091" y="4087"/>
                    </a:cubicBezTo>
                    <a:cubicBezTo>
                      <a:pt x="4119" y="3949"/>
                      <a:pt x="4996" y="1624"/>
                      <a:pt x="4996" y="1624"/>
                    </a:cubicBezTo>
                    <a:lnTo>
                      <a:pt x="3095" y="552"/>
                    </a:lnTo>
                    <a:cubicBezTo>
                      <a:pt x="3095" y="552"/>
                      <a:pt x="1821" y="552"/>
                      <a:pt x="1123" y="150"/>
                    </a:cubicBezTo>
                    <a:cubicBezTo>
                      <a:pt x="942" y="47"/>
                      <a:pt x="786" y="1"/>
                      <a:pt x="656"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91" name="Google Shape;2391;p67"/>
              <p:cNvSpPr/>
              <p:nvPr/>
            </p:nvSpPr>
            <p:spPr>
              <a:xfrm>
                <a:off x="7034343" y="1159837"/>
                <a:ext cx="517098" cy="647666"/>
              </a:xfrm>
              <a:custGeom>
                <a:avLst/>
                <a:gdLst/>
                <a:ahLst/>
                <a:cxnLst/>
                <a:rect l="l" t="t" r="r" b="b"/>
                <a:pathLst>
                  <a:path w="23802" h="29812" extrusionOk="0">
                    <a:moveTo>
                      <a:pt x="9177" y="1"/>
                    </a:moveTo>
                    <a:cubicBezTo>
                      <a:pt x="5791" y="1"/>
                      <a:pt x="2528" y="1705"/>
                      <a:pt x="1515" y="6010"/>
                    </a:cubicBezTo>
                    <a:cubicBezTo>
                      <a:pt x="1" y="12442"/>
                      <a:pt x="1701" y="16247"/>
                      <a:pt x="2723" y="18388"/>
                    </a:cubicBezTo>
                    <a:cubicBezTo>
                      <a:pt x="3633" y="20296"/>
                      <a:pt x="5043" y="22002"/>
                      <a:pt x="5635" y="22159"/>
                    </a:cubicBezTo>
                    <a:cubicBezTo>
                      <a:pt x="5897" y="22229"/>
                      <a:pt x="6230" y="22255"/>
                      <a:pt x="6585" y="22255"/>
                    </a:cubicBezTo>
                    <a:cubicBezTo>
                      <a:pt x="7721" y="22255"/>
                      <a:pt x="9082" y="21981"/>
                      <a:pt x="9082" y="21981"/>
                    </a:cubicBezTo>
                    <a:lnTo>
                      <a:pt x="9082" y="21981"/>
                    </a:lnTo>
                    <a:lnTo>
                      <a:pt x="9075" y="24789"/>
                    </a:lnTo>
                    <a:cubicBezTo>
                      <a:pt x="7696" y="26484"/>
                      <a:pt x="6795" y="29812"/>
                      <a:pt x="10261" y="29812"/>
                    </a:cubicBezTo>
                    <a:cubicBezTo>
                      <a:pt x="10540" y="29812"/>
                      <a:pt x="10847" y="29790"/>
                      <a:pt x="11185" y="29744"/>
                    </a:cubicBezTo>
                    <a:cubicBezTo>
                      <a:pt x="15719" y="29129"/>
                      <a:pt x="17393" y="25033"/>
                      <a:pt x="17393" y="25033"/>
                    </a:cubicBezTo>
                    <a:lnTo>
                      <a:pt x="17728" y="17313"/>
                    </a:lnTo>
                    <a:cubicBezTo>
                      <a:pt x="17728" y="17313"/>
                      <a:pt x="18140" y="17621"/>
                      <a:pt x="18806" y="17621"/>
                    </a:cubicBezTo>
                    <a:cubicBezTo>
                      <a:pt x="19231" y="17621"/>
                      <a:pt x="19759" y="17496"/>
                      <a:pt x="20350" y="17086"/>
                    </a:cubicBezTo>
                    <a:cubicBezTo>
                      <a:pt x="21627" y="16198"/>
                      <a:pt x="23801" y="13514"/>
                      <a:pt x="22844" y="11496"/>
                    </a:cubicBezTo>
                    <a:cubicBezTo>
                      <a:pt x="22398" y="10556"/>
                      <a:pt x="21739" y="10248"/>
                      <a:pt x="21109" y="10248"/>
                    </a:cubicBezTo>
                    <a:cubicBezTo>
                      <a:pt x="20409" y="10248"/>
                      <a:pt x="19744" y="10626"/>
                      <a:pt x="19440" y="10944"/>
                    </a:cubicBezTo>
                    <a:cubicBezTo>
                      <a:pt x="18938" y="11470"/>
                      <a:pt x="18366" y="12221"/>
                      <a:pt x="17919" y="12221"/>
                    </a:cubicBezTo>
                    <a:cubicBezTo>
                      <a:pt x="17852" y="12221"/>
                      <a:pt x="17789" y="12204"/>
                      <a:pt x="17728" y="12168"/>
                    </a:cubicBezTo>
                    <a:cubicBezTo>
                      <a:pt x="17728" y="12168"/>
                      <a:pt x="19417" y="4462"/>
                      <a:pt x="14990" y="1675"/>
                    </a:cubicBezTo>
                    <a:cubicBezTo>
                      <a:pt x="13321" y="625"/>
                      <a:pt x="11227" y="1"/>
                      <a:pt x="9177"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92" name="Google Shape;2392;p67"/>
              <p:cNvSpPr/>
              <p:nvPr/>
            </p:nvSpPr>
            <p:spPr>
              <a:xfrm>
                <a:off x="7012531" y="1054123"/>
                <a:ext cx="461721" cy="387183"/>
              </a:xfrm>
              <a:custGeom>
                <a:avLst/>
                <a:gdLst/>
                <a:ahLst/>
                <a:cxnLst/>
                <a:rect l="l" t="t" r="r" b="b"/>
                <a:pathLst>
                  <a:path w="21253" h="17822" extrusionOk="0">
                    <a:moveTo>
                      <a:pt x="1337" y="0"/>
                    </a:moveTo>
                    <a:cubicBezTo>
                      <a:pt x="890" y="0"/>
                      <a:pt x="737" y="315"/>
                      <a:pt x="549" y="981"/>
                    </a:cubicBezTo>
                    <a:cubicBezTo>
                      <a:pt x="150" y="2391"/>
                      <a:pt x="0" y="5621"/>
                      <a:pt x="1917" y="7786"/>
                    </a:cubicBezTo>
                    <a:lnTo>
                      <a:pt x="3512" y="8372"/>
                    </a:lnTo>
                    <a:cubicBezTo>
                      <a:pt x="3512" y="8372"/>
                      <a:pt x="4372" y="9136"/>
                      <a:pt x="7368" y="9501"/>
                    </a:cubicBezTo>
                    <a:cubicBezTo>
                      <a:pt x="8228" y="9605"/>
                      <a:pt x="9226" y="9644"/>
                      <a:pt x="10227" y="9644"/>
                    </a:cubicBezTo>
                    <a:cubicBezTo>
                      <a:pt x="12711" y="9644"/>
                      <a:pt x="15212" y="9405"/>
                      <a:pt x="15666" y="9343"/>
                    </a:cubicBezTo>
                    <a:cubicBezTo>
                      <a:pt x="15718" y="9335"/>
                      <a:pt x="15769" y="9332"/>
                      <a:pt x="15817" y="9332"/>
                    </a:cubicBezTo>
                    <a:cubicBezTo>
                      <a:pt x="16558" y="9332"/>
                      <a:pt x="16749" y="10206"/>
                      <a:pt x="17189" y="12365"/>
                    </a:cubicBezTo>
                    <a:cubicBezTo>
                      <a:pt x="17599" y="14385"/>
                      <a:pt x="17940" y="17806"/>
                      <a:pt x="18732" y="17822"/>
                    </a:cubicBezTo>
                    <a:cubicBezTo>
                      <a:pt x="18733" y="17822"/>
                      <a:pt x="18733" y="17822"/>
                      <a:pt x="18733" y="17822"/>
                    </a:cubicBezTo>
                    <a:cubicBezTo>
                      <a:pt x="18969" y="17822"/>
                      <a:pt x="19864" y="16339"/>
                      <a:pt x="20444" y="15810"/>
                    </a:cubicBezTo>
                    <a:cubicBezTo>
                      <a:pt x="21253" y="15076"/>
                      <a:pt x="20211" y="8421"/>
                      <a:pt x="20211" y="8421"/>
                    </a:cubicBezTo>
                    <a:cubicBezTo>
                      <a:pt x="20211" y="8421"/>
                      <a:pt x="21027" y="5898"/>
                      <a:pt x="19432" y="4226"/>
                    </a:cubicBezTo>
                    <a:cubicBezTo>
                      <a:pt x="17836" y="2552"/>
                      <a:pt x="14743" y="2835"/>
                      <a:pt x="12482" y="2753"/>
                    </a:cubicBezTo>
                    <a:cubicBezTo>
                      <a:pt x="10130" y="2668"/>
                      <a:pt x="7611" y="2526"/>
                      <a:pt x="4400" y="1131"/>
                    </a:cubicBezTo>
                    <a:cubicBezTo>
                      <a:pt x="2704" y="394"/>
                      <a:pt x="1836" y="0"/>
                      <a:pt x="1337"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93" name="Google Shape;2393;p67"/>
              <p:cNvSpPr/>
              <p:nvPr/>
            </p:nvSpPr>
            <p:spPr>
              <a:xfrm>
                <a:off x="7442772" y="1195900"/>
                <a:ext cx="70237" cy="52444"/>
              </a:xfrm>
              <a:custGeom>
                <a:avLst/>
                <a:gdLst/>
                <a:ahLst/>
                <a:cxnLst/>
                <a:rect l="l" t="t" r="r" b="b"/>
                <a:pathLst>
                  <a:path w="3233" h="2414" extrusionOk="0">
                    <a:moveTo>
                      <a:pt x="1821" y="0"/>
                    </a:moveTo>
                    <a:cubicBezTo>
                      <a:pt x="1575" y="0"/>
                      <a:pt x="1325" y="60"/>
                      <a:pt x="1091" y="185"/>
                    </a:cubicBezTo>
                    <a:cubicBezTo>
                      <a:pt x="311" y="605"/>
                      <a:pt x="0" y="1603"/>
                      <a:pt x="403" y="2414"/>
                    </a:cubicBezTo>
                    <a:lnTo>
                      <a:pt x="3232" y="894"/>
                    </a:lnTo>
                    <a:cubicBezTo>
                      <a:pt x="2950" y="325"/>
                      <a:pt x="2396" y="0"/>
                      <a:pt x="1821"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94" name="Google Shape;2394;p67"/>
              <p:cNvSpPr/>
              <p:nvPr/>
            </p:nvSpPr>
            <p:spPr>
              <a:xfrm>
                <a:off x="7253569" y="1382344"/>
                <a:ext cx="36607" cy="37975"/>
              </a:xfrm>
              <a:custGeom>
                <a:avLst/>
                <a:gdLst/>
                <a:ahLst/>
                <a:cxnLst/>
                <a:rect l="l" t="t" r="r" b="b"/>
                <a:pathLst>
                  <a:path w="1685" h="1748" extrusionOk="0">
                    <a:moveTo>
                      <a:pt x="845" y="0"/>
                    </a:moveTo>
                    <a:cubicBezTo>
                      <a:pt x="844" y="0"/>
                      <a:pt x="843" y="0"/>
                      <a:pt x="842" y="0"/>
                    </a:cubicBezTo>
                    <a:cubicBezTo>
                      <a:pt x="376" y="2"/>
                      <a:pt x="0" y="394"/>
                      <a:pt x="0" y="876"/>
                    </a:cubicBezTo>
                    <a:cubicBezTo>
                      <a:pt x="0" y="1358"/>
                      <a:pt x="375" y="1747"/>
                      <a:pt x="840" y="1747"/>
                    </a:cubicBezTo>
                    <a:cubicBezTo>
                      <a:pt x="840" y="1747"/>
                      <a:pt x="841" y="1747"/>
                      <a:pt x="842" y="1747"/>
                    </a:cubicBezTo>
                    <a:cubicBezTo>
                      <a:pt x="1308" y="1747"/>
                      <a:pt x="1684" y="1355"/>
                      <a:pt x="1684" y="872"/>
                    </a:cubicBezTo>
                    <a:cubicBezTo>
                      <a:pt x="1684" y="391"/>
                      <a:pt x="1309" y="0"/>
                      <a:pt x="845"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95" name="Google Shape;2395;p67"/>
              <p:cNvSpPr/>
              <p:nvPr/>
            </p:nvSpPr>
            <p:spPr>
              <a:xfrm>
                <a:off x="7272926" y="1320123"/>
                <a:ext cx="44884" cy="33848"/>
              </a:xfrm>
              <a:custGeom>
                <a:avLst/>
                <a:gdLst/>
                <a:ahLst/>
                <a:cxnLst/>
                <a:rect l="l" t="t" r="r" b="b"/>
                <a:pathLst>
                  <a:path w="2066" h="1558" extrusionOk="0">
                    <a:moveTo>
                      <a:pt x="905" y="1"/>
                    </a:moveTo>
                    <a:cubicBezTo>
                      <a:pt x="539" y="1"/>
                      <a:pt x="185" y="206"/>
                      <a:pt x="1" y="565"/>
                    </a:cubicBezTo>
                    <a:lnTo>
                      <a:pt x="1801" y="1558"/>
                    </a:lnTo>
                    <a:cubicBezTo>
                      <a:pt x="2066" y="1041"/>
                      <a:pt x="1877" y="400"/>
                      <a:pt x="1380" y="124"/>
                    </a:cubicBezTo>
                    <a:cubicBezTo>
                      <a:pt x="1229" y="41"/>
                      <a:pt x="1066" y="1"/>
                      <a:pt x="905"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96" name="Google Shape;2396;p67"/>
              <p:cNvSpPr/>
              <p:nvPr/>
            </p:nvSpPr>
            <p:spPr>
              <a:xfrm>
                <a:off x="7213183" y="1525293"/>
                <a:ext cx="45861" cy="30850"/>
              </a:xfrm>
              <a:custGeom>
                <a:avLst/>
                <a:gdLst/>
                <a:ahLst/>
                <a:cxnLst/>
                <a:rect l="l" t="t" r="r" b="b"/>
                <a:pathLst>
                  <a:path w="2111" h="1420" extrusionOk="0">
                    <a:moveTo>
                      <a:pt x="1922" y="0"/>
                    </a:moveTo>
                    <a:lnTo>
                      <a:pt x="1" y="721"/>
                    </a:lnTo>
                    <a:cubicBezTo>
                      <a:pt x="150" y="1152"/>
                      <a:pt x="541" y="1420"/>
                      <a:pt x="958" y="1420"/>
                    </a:cubicBezTo>
                    <a:cubicBezTo>
                      <a:pt x="1073" y="1420"/>
                      <a:pt x="1191" y="1399"/>
                      <a:pt x="1306" y="1356"/>
                    </a:cubicBezTo>
                    <a:cubicBezTo>
                      <a:pt x="1836" y="1157"/>
                      <a:pt x="2111" y="551"/>
                      <a:pt x="1922"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97" name="Google Shape;2397;p67"/>
              <p:cNvSpPr/>
              <p:nvPr/>
            </p:nvSpPr>
            <p:spPr>
              <a:xfrm>
                <a:off x="7083311" y="1310847"/>
                <a:ext cx="42950" cy="36780"/>
              </a:xfrm>
              <a:custGeom>
                <a:avLst/>
                <a:gdLst/>
                <a:ahLst/>
                <a:cxnLst/>
                <a:rect l="l" t="t" r="r" b="b"/>
                <a:pathLst>
                  <a:path w="1977" h="1693" extrusionOk="0">
                    <a:moveTo>
                      <a:pt x="1157" y="0"/>
                    </a:moveTo>
                    <a:cubicBezTo>
                      <a:pt x="946" y="0"/>
                      <a:pt x="733" y="68"/>
                      <a:pt x="550" y="209"/>
                    </a:cubicBezTo>
                    <a:cubicBezTo>
                      <a:pt x="97" y="557"/>
                      <a:pt x="1" y="1222"/>
                      <a:pt x="336" y="1692"/>
                    </a:cubicBezTo>
                    <a:lnTo>
                      <a:pt x="1976" y="428"/>
                    </a:lnTo>
                    <a:cubicBezTo>
                      <a:pt x="1776" y="148"/>
                      <a:pt x="1469" y="0"/>
                      <a:pt x="1157" y="0"/>
                    </a:cubicBez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98" name="Google Shape;2398;p67"/>
              <p:cNvSpPr/>
              <p:nvPr/>
            </p:nvSpPr>
            <p:spPr>
              <a:xfrm>
                <a:off x="7101538" y="1377130"/>
                <a:ext cx="36607" cy="37997"/>
              </a:xfrm>
              <a:custGeom>
                <a:avLst/>
                <a:gdLst/>
                <a:ahLst/>
                <a:cxnLst/>
                <a:rect l="l" t="t" r="r" b="b"/>
                <a:pathLst>
                  <a:path w="1685" h="1749" extrusionOk="0">
                    <a:moveTo>
                      <a:pt x="846" y="0"/>
                    </a:moveTo>
                    <a:cubicBezTo>
                      <a:pt x="845" y="0"/>
                      <a:pt x="844" y="0"/>
                      <a:pt x="843" y="0"/>
                    </a:cubicBezTo>
                    <a:cubicBezTo>
                      <a:pt x="377" y="2"/>
                      <a:pt x="1" y="394"/>
                      <a:pt x="1" y="877"/>
                    </a:cubicBezTo>
                    <a:cubicBezTo>
                      <a:pt x="1" y="1358"/>
                      <a:pt x="377" y="1749"/>
                      <a:pt x="840" y="1749"/>
                    </a:cubicBezTo>
                    <a:cubicBezTo>
                      <a:pt x="841" y="1749"/>
                      <a:pt x="842" y="1749"/>
                      <a:pt x="843" y="1749"/>
                    </a:cubicBezTo>
                    <a:cubicBezTo>
                      <a:pt x="1307" y="1747"/>
                      <a:pt x="1685" y="1355"/>
                      <a:pt x="1685" y="871"/>
                    </a:cubicBezTo>
                    <a:cubicBezTo>
                      <a:pt x="1685" y="390"/>
                      <a:pt x="1310" y="0"/>
                      <a:pt x="846"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99" name="Google Shape;2399;p67"/>
              <p:cNvSpPr/>
              <p:nvPr/>
            </p:nvSpPr>
            <p:spPr>
              <a:xfrm>
                <a:off x="7131301" y="1378846"/>
                <a:ext cx="63394" cy="109907"/>
              </a:xfrm>
              <a:custGeom>
                <a:avLst/>
                <a:gdLst/>
                <a:ahLst/>
                <a:cxnLst/>
                <a:rect l="l" t="t" r="r" b="b"/>
                <a:pathLst>
                  <a:path w="2918" h="5059" extrusionOk="0">
                    <a:moveTo>
                      <a:pt x="2917" y="0"/>
                    </a:moveTo>
                    <a:lnTo>
                      <a:pt x="0" y="4158"/>
                    </a:lnTo>
                    <a:lnTo>
                      <a:pt x="2641" y="5058"/>
                    </a:lnTo>
                    <a:lnTo>
                      <a:pt x="2917" y="0"/>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00" name="Google Shape;2400;p67"/>
              <p:cNvSpPr/>
              <p:nvPr/>
            </p:nvSpPr>
            <p:spPr>
              <a:xfrm>
                <a:off x="6717094" y="2040956"/>
                <a:ext cx="605519" cy="703325"/>
              </a:xfrm>
              <a:custGeom>
                <a:avLst/>
                <a:gdLst/>
                <a:ahLst/>
                <a:cxnLst/>
                <a:rect l="l" t="t" r="r" b="b"/>
                <a:pathLst>
                  <a:path w="27872" h="32374" extrusionOk="0">
                    <a:moveTo>
                      <a:pt x="0" y="0"/>
                    </a:moveTo>
                    <a:lnTo>
                      <a:pt x="7413" y="26432"/>
                    </a:lnTo>
                    <a:lnTo>
                      <a:pt x="27872" y="32373"/>
                    </a:lnTo>
                    <a:lnTo>
                      <a:pt x="21521" y="5668"/>
                    </a:lnTo>
                    <a:lnTo>
                      <a:pt x="0" y="0"/>
                    </a:lnTo>
                    <a:close/>
                  </a:path>
                </a:pathLst>
              </a:custGeom>
              <a:solidFill>
                <a:srgbClr val="EBEBE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01" name="Google Shape;2401;p67"/>
              <p:cNvSpPr/>
              <p:nvPr/>
            </p:nvSpPr>
            <p:spPr>
              <a:xfrm>
                <a:off x="6829846" y="2424857"/>
                <a:ext cx="91115" cy="42320"/>
              </a:xfrm>
              <a:custGeom>
                <a:avLst/>
                <a:gdLst/>
                <a:ahLst/>
                <a:cxnLst/>
                <a:rect l="l" t="t" r="r" b="b"/>
                <a:pathLst>
                  <a:path w="4194" h="1948" extrusionOk="0">
                    <a:moveTo>
                      <a:pt x="4193" y="1"/>
                    </a:moveTo>
                    <a:lnTo>
                      <a:pt x="0" y="835"/>
                    </a:lnTo>
                    <a:lnTo>
                      <a:pt x="311" y="1941"/>
                    </a:lnTo>
                    <a:cubicBezTo>
                      <a:pt x="405" y="1946"/>
                      <a:pt x="497" y="1948"/>
                      <a:pt x="587" y="1948"/>
                    </a:cubicBezTo>
                    <a:cubicBezTo>
                      <a:pt x="2903" y="1948"/>
                      <a:pt x="4001" y="525"/>
                      <a:pt x="4193" y="1"/>
                    </a:cubicBezTo>
                    <a:close/>
                  </a:path>
                </a:pathLst>
              </a:custGeom>
              <a:solidFill>
                <a:srgbClr val="E0E0E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02" name="Google Shape;2402;p67"/>
              <p:cNvSpPr/>
              <p:nvPr/>
            </p:nvSpPr>
            <p:spPr>
              <a:xfrm>
                <a:off x="7025414" y="2442997"/>
                <a:ext cx="242581" cy="74517"/>
              </a:xfrm>
              <a:custGeom>
                <a:avLst/>
                <a:gdLst/>
                <a:ahLst/>
                <a:cxnLst/>
                <a:rect l="l" t="t" r="r" b="b"/>
                <a:pathLst>
                  <a:path w="11166" h="3430" extrusionOk="0">
                    <a:moveTo>
                      <a:pt x="0" y="0"/>
                    </a:moveTo>
                    <a:lnTo>
                      <a:pt x="0" y="0"/>
                    </a:lnTo>
                    <a:cubicBezTo>
                      <a:pt x="96" y="712"/>
                      <a:pt x="1559" y="2030"/>
                      <a:pt x="4032" y="2856"/>
                    </a:cubicBezTo>
                    <a:cubicBezTo>
                      <a:pt x="5400" y="3312"/>
                      <a:pt x="7123" y="3430"/>
                      <a:pt x="8533" y="3430"/>
                    </a:cubicBezTo>
                    <a:cubicBezTo>
                      <a:pt x="10024" y="3430"/>
                      <a:pt x="11165" y="3298"/>
                      <a:pt x="11165" y="3298"/>
                    </a:cubicBezTo>
                    <a:lnTo>
                      <a:pt x="10779" y="1970"/>
                    </a:lnTo>
                    <a:lnTo>
                      <a:pt x="0" y="0"/>
                    </a:lnTo>
                    <a:close/>
                  </a:path>
                </a:pathLst>
              </a:custGeom>
              <a:solidFill>
                <a:srgbClr val="E0E0E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03" name="Google Shape;2403;p67"/>
              <p:cNvSpPr/>
              <p:nvPr/>
            </p:nvSpPr>
            <p:spPr>
              <a:xfrm>
                <a:off x="6849008" y="2099440"/>
                <a:ext cx="204128" cy="77189"/>
              </a:xfrm>
              <a:custGeom>
                <a:avLst/>
                <a:gdLst/>
                <a:ahLst/>
                <a:cxnLst/>
                <a:rect l="l" t="t" r="r" b="b"/>
                <a:pathLst>
                  <a:path w="9396" h="3553" extrusionOk="0">
                    <a:moveTo>
                      <a:pt x="858" y="1"/>
                    </a:moveTo>
                    <a:cubicBezTo>
                      <a:pt x="314" y="1"/>
                      <a:pt x="0" y="119"/>
                      <a:pt x="51" y="354"/>
                    </a:cubicBezTo>
                    <a:cubicBezTo>
                      <a:pt x="149" y="808"/>
                      <a:pt x="228" y="1176"/>
                      <a:pt x="228" y="1176"/>
                    </a:cubicBezTo>
                    <a:lnTo>
                      <a:pt x="9396" y="3553"/>
                    </a:lnTo>
                    <a:lnTo>
                      <a:pt x="9396" y="3553"/>
                    </a:lnTo>
                    <a:lnTo>
                      <a:pt x="9219" y="2731"/>
                    </a:lnTo>
                    <a:cubicBezTo>
                      <a:pt x="9121" y="2278"/>
                      <a:pt x="7699" y="1562"/>
                      <a:pt x="6042" y="1133"/>
                    </a:cubicBezTo>
                    <a:lnTo>
                      <a:pt x="2872" y="312"/>
                    </a:lnTo>
                    <a:cubicBezTo>
                      <a:pt x="2073" y="104"/>
                      <a:pt x="1365" y="1"/>
                      <a:pt x="858" y="1"/>
                    </a:cubicBezTo>
                    <a:close/>
                  </a:path>
                </a:pathLst>
              </a:custGeom>
              <a:solidFill>
                <a:srgbClr val="E0E0E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04" name="Google Shape;2404;p67"/>
              <p:cNvSpPr/>
              <p:nvPr/>
            </p:nvSpPr>
            <p:spPr>
              <a:xfrm>
                <a:off x="6820722" y="2033657"/>
                <a:ext cx="244254" cy="144623"/>
              </a:xfrm>
              <a:custGeom>
                <a:avLst/>
                <a:gdLst/>
                <a:ahLst/>
                <a:cxnLst/>
                <a:rect l="l" t="t" r="r" b="b"/>
                <a:pathLst>
                  <a:path w="11243" h="6657" extrusionOk="0">
                    <a:moveTo>
                      <a:pt x="3803" y="1"/>
                    </a:moveTo>
                    <a:cubicBezTo>
                      <a:pt x="2167" y="1"/>
                      <a:pt x="2438" y="1286"/>
                      <a:pt x="2438" y="1286"/>
                    </a:cubicBezTo>
                    <a:lnTo>
                      <a:pt x="1182" y="941"/>
                    </a:lnTo>
                    <a:cubicBezTo>
                      <a:pt x="921" y="869"/>
                      <a:pt x="686" y="834"/>
                      <a:pt x="497" y="834"/>
                    </a:cubicBezTo>
                    <a:cubicBezTo>
                      <a:pt x="185" y="834"/>
                      <a:pt x="0" y="929"/>
                      <a:pt x="40" y="1106"/>
                    </a:cubicBezTo>
                    <a:cubicBezTo>
                      <a:pt x="103" y="1390"/>
                      <a:pt x="157" y="1634"/>
                      <a:pt x="157" y="1634"/>
                    </a:cubicBezTo>
                    <a:lnTo>
                      <a:pt x="2326" y="2203"/>
                    </a:lnTo>
                    <a:cubicBezTo>
                      <a:pt x="2806" y="2372"/>
                      <a:pt x="3049" y="2583"/>
                      <a:pt x="3156" y="3072"/>
                    </a:cubicBezTo>
                    <a:cubicBezTo>
                      <a:pt x="3168" y="3126"/>
                      <a:pt x="3178" y="3179"/>
                      <a:pt x="3188" y="3231"/>
                    </a:cubicBezTo>
                    <a:cubicBezTo>
                      <a:pt x="2738" y="3150"/>
                      <a:pt x="2340" y="3110"/>
                      <a:pt x="2021" y="3110"/>
                    </a:cubicBezTo>
                    <a:cubicBezTo>
                      <a:pt x="1481" y="3110"/>
                      <a:pt x="1169" y="3226"/>
                      <a:pt x="1220" y="3460"/>
                    </a:cubicBezTo>
                    <a:cubicBezTo>
                      <a:pt x="1318" y="3912"/>
                      <a:pt x="1397" y="4280"/>
                      <a:pt x="1397" y="4280"/>
                    </a:cubicBezTo>
                    <a:lnTo>
                      <a:pt x="10565" y="6657"/>
                    </a:lnTo>
                    <a:lnTo>
                      <a:pt x="10565" y="6657"/>
                    </a:lnTo>
                    <a:lnTo>
                      <a:pt x="10386" y="5837"/>
                    </a:lnTo>
                    <a:cubicBezTo>
                      <a:pt x="10305" y="5460"/>
                      <a:pt x="9305" y="4904"/>
                      <a:pt x="8019" y="4479"/>
                    </a:cubicBezTo>
                    <a:cubicBezTo>
                      <a:pt x="8011" y="4432"/>
                      <a:pt x="8000" y="4385"/>
                      <a:pt x="7993" y="4347"/>
                    </a:cubicBezTo>
                    <a:cubicBezTo>
                      <a:pt x="7937" y="4054"/>
                      <a:pt x="8018" y="3850"/>
                      <a:pt x="8386" y="3850"/>
                    </a:cubicBezTo>
                    <a:cubicBezTo>
                      <a:pt x="8499" y="3850"/>
                      <a:pt x="8638" y="3869"/>
                      <a:pt x="8809" y="3911"/>
                    </a:cubicBezTo>
                    <a:lnTo>
                      <a:pt x="11243" y="4552"/>
                    </a:lnTo>
                    <a:lnTo>
                      <a:pt x="11243" y="4552"/>
                    </a:lnTo>
                    <a:lnTo>
                      <a:pt x="11083" y="4041"/>
                    </a:lnTo>
                    <a:cubicBezTo>
                      <a:pt x="10997" y="3758"/>
                      <a:pt x="10324" y="3360"/>
                      <a:pt x="9585" y="3149"/>
                    </a:cubicBezTo>
                    <a:lnTo>
                      <a:pt x="8245" y="2769"/>
                    </a:lnTo>
                    <a:cubicBezTo>
                      <a:pt x="8245" y="2769"/>
                      <a:pt x="7636" y="753"/>
                      <a:pt x="4849" y="132"/>
                    </a:cubicBezTo>
                    <a:cubicBezTo>
                      <a:pt x="4434" y="40"/>
                      <a:pt x="4090" y="1"/>
                      <a:pt x="3803" y="1"/>
                    </a:cubicBezTo>
                    <a:close/>
                  </a:path>
                </a:pathLst>
              </a:custGeom>
              <a:solidFill>
                <a:srgbClr val="3747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05" name="Google Shape;2405;p67"/>
              <p:cNvSpPr/>
              <p:nvPr/>
            </p:nvSpPr>
            <p:spPr>
              <a:xfrm>
                <a:off x="6980639" y="2284036"/>
                <a:ext cx="875474" cy="221443"/>
              </a:xfrm>
              <a:custGeom>
                <a:avLst/>
                <a:gdLst/>
                <a:ahLst/>
                <a:cxnLst/>
                <a:rect l="l" t="t" r="r" b="b"/>
                <a:pathLst>
                  <a:path w="40298" h="10193" extrusionOk="0">
                    <a:moveTo>
                      <a:pt x="10829" y="0"/>
                    </a:moveTo>
                    <a:cubicBezTo>
                      <a:pt x="10750" y="0"/>
                      <a:pt x="10705" y="8"/>
                      <a:pt x="10705" y="8"/>
                    </a:cubicBezTo>
                    <a:lnTo>
                      <a:pt x="11374" y="2820"/>
                    </a:lnTo>
                    <a:cubicBezTo>
                      <a:pt x="11480" y="3266"/>
                      <a:pt x="9748" y="3660"/>
                      <a:pt x="7902" y="3660"/>
                    </a:cubicBezTo>
                    <a:cubicBezTo>
                      <a:pt x="6935" y="3660"/>
                      <a:pt x="5938" y="3552"/>
                      <a:pt x="5156" y="3287"/>
                    </a:cubicBezTo>
                    <a:cubicBezTo>
                      <a:pt x="4694" y="3131"/>
                      <a:pt x="4191" y="3052"/>
                      <a:pt x="3699" y="3052"/>
                    </a:cubicBezTo>
                    <a:cubicBezTo>
                      <a:pt x="1764" y="3052"/>
                      <a:pt x="0" y="4265"/>
                      <a:pt x="1626" y="6735"/>
                    </a:cubicBezTo>
                    <a:cubicBezTo>
                      <a:pt x="3668" y="9833"/>
                      <a:pt x="7635" y="10191"/>
                      <a:pt x="10393" y="10192"/>
                    </a:cubicBezTo>
                    <a:cubicBezTo>
                      <a:pt x="11154" y="10192"/>
                      <a:pt x="12509" y="10135"/>
                      <a:pt x="13840" y="9962"/>
                    </a:cubicBezTo>
                    <a:cubicBezTo>
                      <a:pt x="14732" y="9847"/>
                      <a:pt x="15619" y="9757"/>
                      <a:pt x="16516" y="9693"/>
                    </a:cubicBezTo>
                    <a:cubicBezTo>
                      <a:pt x="22158" y="9290"/>
                      <a:pt x="37734" y="8123"/>
                      <a:pt x="40297" y="7317"/>
                    </a:cubicBezTo>
                    <a:lnTo>
                      <a:pt x="33066" y="1728"/>
                    </a:lnTo>
                    <a:cubicBezTo>
                      <a:pt x="33066" y="1728"/>
                      <a:pt x="18485" y="4102"/>
                      <a:pt x="16773" y="4235"/>
                    </a:cubicBezTo>
                    <a:cubicBezTo>
                      <a:pt x="16687" y="4241"/>
                      <a:pt x="16600" y="4245"/>
                      <a:pt x="16513" y="4245"/>
                    </a:cubicBezTo>
                    <a:cubicBezTo>
                      <a:pt x="14873" y="4245"/>
                      <a:pt x="13128" y="3075"/>
                      <a:pt x="12507" y="1480"/>
                    </a:cubicBezTo>
                    <a:cubicBezTo>
                      <a:pt x="11985" y="134"/>
                      <a:pt x="11143" y="0"/>
                      <a:pt x="10829"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06" name="Google Shape;2406;p67"/>
              <p:cNvSpPr/>
              <p:nvPr/>
            </p:nvSpPr>
            <p:spPr>
              <a:xfrm>
                <a:off x="6727674" y="2200178"/>
                <a:ext cx="222421" cy="255899"/>
              </a:xfrm>
              <a:custGeom>
                <a:avLst/>
                <a:gdLst/>
                <a:ahLst/>
                <a:cxnLst/>
                <a:rect l="l" t="t" r="r" b="b"/>
                <a:pathLst>
                  <a:path w="10238" h="11779" extrusionOk="0">
                    <a:moveTo>
                      <a:pt x="841" y="1"/>
                    </a:moveTo>
                    <a:cubicBezTo>
                      <a:pt x="350" y="1"/>
                      <a:pt x="0" y="519"/>
                      <a:pt x="234" y="1500"/>
                    </a:cubicBezTo>
                    <a:cubicBezTo>
                      <a:pt x="595" y="3022"/>
                      <a:pt x="105" y="5803"/>
                      <a:pt x="1017" y="8408"/>
                    </a:cubicBezTo>
                    <a:cubicBezTo>
                      <a:pt x="1730" y="10450"/>
                      <a:pt x="3545" y="11716"/>
                      <a:pt x="4870" y="11773"/>
                    </a:cubicBezTo>
                    <a:cubicBezTo>
                      <a:pt x="4941" y="11777"/>
                      <a:pt x="5014" y="11778"/>
                      <a:pt x="5091" y="11778"/>
                    </a:cubicBezTo>
                    <a:cubicBezTo>
                      <a:pt x="6466" y="11778"/>
                      <a:pt x="8836" y="11258"/>
                      <a:pt x="9489" y="9326"/>
                    </a:cubicBezTo>
                    <a:cubicBezTo>
                      <a:pt x="10238" y="7115"/>
                      <a:pt x="8508" y="6600"/>
                      <a:pt x="6926" y="6166"/>
                    </a:cubicBezTo>
                    <a:cubicBezTo>
                      <a:pt x="5345" y="5731"/>
                      <a:pt x="2842" y="4539"/>
                      <a:pt x="2659" y="3883"/>
                    </a:cubicBezTo>
                    <a:lnTo>
                      <a:pt x="1704" y="478"/>
                    </a:lnTo>
                    <a:cubicBezTo>
                      <a:pt x="1423" y="157"/>
                      <a:pt x="1111" y="1"/>
                      <a:pt x="841"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sp>
        <p:nvSpPr>
          <p:cNvPr id="2" name="Title 1"/>
          <p:cNvSpPr>
            <a:spLocks noGrp="1"/>
          </p:cNvSpPr>
          <p:nvPr>
            <p:ph type="title"/>
          </p:nvPr>
        </p:nvSpPr>
        <p:spPr>
          <a:xfrm>
            <a:off x="972251" y="1733576"/>
            <a:ext cx="6423200" cy="2591243"/>
          </a:xfrm>
        </p:spPr>
        <p:txBody>
          <a:bodyPr/>
          <a:lstStyle/>
          <a:p>
            <a:pPr algn="ctr"/>
            <a:r>
              <a:rPr lang="en-US" sz="5400" dirty="0"/>
              <a:t>REMEMBER </a:t>
            </a:r>
            <a:br>
              <a:rPr lang="en-US" sz="5400" dirty="0"/>
            </a:br>
            <a:r>
              <a:rPr lang="en-US" sz="5400" dirty="0"/>
              <a:t>WHAT HAVE YOU LEARNT TODAY!</a:t>
            </a:r>
          </a:p>
        </p:txBody>
      </p:sp>
    </p:spTree>
    <p:extLst>
      <p:ext uri="{BB962C8B-B14F-4D97-AF65-F5344CB8AC3E}">
        <p14:creationId xmlns:p14="http://schemas.microsoft.com/office/powerpoint/2010/main" val="901898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6"/>
        <p:cNvGrpSpPr/>
        <p:nvPr/>
      </p:nvGrpSpPr>
      <p:grpSpPr>
        <a:xfrm>
          <a:off x="0" y="0"/>
          <a:ext cx="0" cy="0"/>
          <a:chOff x="0" y="0"/>
          <a:chExt cx="0" cy="0"/>
        </a:xfrm>
      </p:grpSpPr>
      <p:sp>
        <p:nvSpPr>
          <p:cNvPr id="1707" name="Google Shape;1707;p62"/>
          <p:cNvSpPr txBox="1">
            <a:spLocks noGrp="1"/>
          </p:cNvSpPr>
          <p:nvPr>
            <p:ph type="title" idx="4"/>
          </p:nvPr>
        </p:nvSpPr>
        <p:spPr>
          <a:xfrm>
            <a:off x="598270" y="614128"/>
            <a:ext cx="6423200" cy="763600"/>
          </a:xfrm>
          <a:prstGeom prst="rect">
            <a:avLst/>
          </a:prstGeom>
        </p:spPr>
        <p:txBody>
          <a:bodyPr spcFirstLastPara="1" wrap="square" lIns="121900" tIns="121900" rIns="121900" bIns="121900" anchor="t" anchorCtr="0">
            <a:noAutofit/>
          </a:bodyPr>
          <a:lstStyle/>
          <a:p>
            <a:pPr algn="ctr"/>
            <a:r>
              <a:rPr lang="en" sz="6000" dirty="0">
                <a:solidFill>
                  <a:schemeClr val="accent2">
                    <a:lumMod val="50000"/>
                  </a:schemeClr>
                </a:solidFill>
              </a:rPr>
              <a:t>HOME WORK</a:t>
            </a:r>
            <a:endParaRPr sz="6000" dirty="0">
              <a:solidFill>
                <a:schemeClr val="accent2">
                  <a:lumMod val="50000"/>
                </a:schemeClr>
              </a:solidFill>
            </a:endParaRPr>
          </a:p>
        </p:txBody>
      </p:sp>
      <p:grpSp>
        <p:nvGrpSpPr>
          <p:cNvPr id="1708" name="Google Shape;1708;p62"/>
          <p:cNvGrpSpPr/>
          <p:nvPr/>
        </p:nvGrpSpPr>
        <p:grpSpPr>
          <a:xfrm>
            <a:off x="6258272" y="1509018"/>
            <a:ext cx="4569688" cy="5024964"/>
            <a:chOff x="1423275" y="238100"/>
            <a:chExt cx="4763400" cy="5237975"/>
          </a:xfrm>
        </p:grpSpPr>
        <p:sp>
          <p:nvSpPr>
            <p:cNvPr id="1709" name="Google Shape;1709;p62"/>
            <p:cNvSpPr/>
            <p:nvPr/>
          </p:nvSpPr>
          <p:spPr>
            <a:xfrm>
              <a:off x="1463675" y="2976450"/>
              <a:ext cx="1983200" cy="1145000"/>
            </a:xfrm>
            <a:custGeom>
              <a:avLst/>
              <a:gdLst/>
              <a:ahLst/>
              <a:cxnLst/>
              <a:rect l="l" t="t" r="r" b="b"/>
              <a:pathLst>
                <a:path w="79328" h="45800" extrusionOk="0">
                  <a:moveTo>
                    <a:pt x="39664" y="1"/>
                  </a:moveTo>
                  <a:cubicBezTo>
                    <a:pt x="29144" y="1"/>
                    <a:pt x="19057" y="2413"/>
                    <a:pt x="11618" y="6708"/>
                  </a:cubicBezTo>
                  <a:cubicBezTo>
                    <a:pt x="4180" y="11003"/>
                    <a:pt x="1" y="16827"/>
                    <a:pt x="1" y="22901"/>
                  </a:cubicBezTo>
                  <a:cubicBezTo>
                    <a:pt x="1" y="28974"/>
                    <a:pt x="4180" y="34799"/>
                    <a:pt x="11618" y="39093"/>
                  </a:cubicBezTo>
                  <a:cubicBezTo>
                    <a:pt x="19057" y="43388"/>
                    <a:pt x="29144" y="45800"/>
                    <a:pt x="39664" y="45800"/>
                  </a:cubicBezTo>
                  <a:cubicBezTo>
                    <a:pt x="50184" y="45800"/>
                    <a:pt x="60272" y="43388"/>
                    <a:pt x="67711" y="39093"/>
                  </a:cubicBezTo>
                  <a:cubicBezTo>
                    <a:pt x="75149" y="34799"/>
                    <a:pt x="79328" y="28974"/>
                    <a:pt x="79328" y="22901"/>
                  </a:cubicBezTo>
                  <a:cubicBezTo>
                    <a:pt x="79328" y="16827"/>
                    <a:pt x="75149" y="11003"/>
                    <a:pt x="67711" y="6708"/>
                  </a:cubicBezTo>
                  <a:cubicBezTo>
                    <a:pt x="60272" y="2413"/>
                    <a:pt x="50184" y="1"/>
                    <a:pt x="39664" y="1"/>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0" name="Google Shape;1710;p62"/>
            <p:cNvSpPr/>
            <p:nvPr/>
          </p:nvSpPr>
          <p:spPr>
            <a:xfrm>
              <a:off x="4203500" y="3159375"/>
              <a:ext cx="1983175" cy="1145025"/>
            </a:xfrm>
            <a:custGeom>
              <a:avLst/>
              <a:gdLst/>
              <a:ahLst/>
              <a:cxnLst/>
              <a:rect l="l" t="t" r="r" b="b"/>
              <a:pathLst>
                <a:path w="79327" h="45801" extrusionOk="0">
                  <a:moveTo>
                    <a:pt x="39664" y="0"/>
                  </a:moveTo>
                  <a:cubicBezTo>
                    <a:pt x="29145" y="0"/>
                    <a:pt x="19056" y="2414"/>
                    <a:pt x="11618" y="6709"/>
                  </a:cubicBezTo>
                  <a:cubicBezTo>
                    <a:pt x="4179" y="11002"/>
                    <a:pt x="0" y="16827"/>
                    <a:pt x="0" y="22900"/>
                  </a:cubicBezTo>
                  <a:cubicBezTo>
                    <a:pt x="0" y="28974"/>
                    <a:pt x="4179" y="34798"/>
                    <a:pt x="11618" y="39093"/>
                  </a:cubicBezTo>
                  <a:cubicBezTo>
                    <a:pt x="19056" y="43387"/>
                    <a:pt x="29145" y="45800"/>
                    <a:pt x="39664" y="45800"/>
                  </a:cubicBezTo>
                  <a:cubicBezTo>
                    <a:pt x="50183" y="45800"/>
                    <a:pt x="60271" y="43387"/>
                    <a:pt x="67710" y="39093"/>
                  </a:cubicBezTo>
                  <a:cubicBezTo>
                    <a:pt x="75148" y="34798"/>
                    <a:pt x="79327" y="28974"/>
                    <a:pt x="79327" y="22900"/>
                  </a:cubicBezTo>
                  <a:cubicBezTo>
                    <a:pt x="79327" y="16827"/>
                    <a:pt x="75148" y="11002"/>
                    <a:pt x="67710" y="6709"/>
                  </a:cubicBezTo>
                  <a:cubicBezTo>
                    <a:pt x="60271" y="2414"/>
                    <a:pt x="50183" y="0"/>
                    <a:pt x="39664" y="0"/>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1" name="Google Shape;1711;p62"/>
            <p:cNvSpPr/>
            <p:nvPr/>
          </p:nvSpPr>
          <p:spPr>
            <a:xfrm>
              <a:off x="2059150" y="3306275"/>
              <a:ext cx="3769150" cy="2169800"/>
            </a:xfrm>
            <a:custGeom>
              <a:avLst/>
              <a:gdLst/>
              <a:ahLst/>
              <a:cxnLst/>
              <a:rect l="l" t="t" r="r" b="b"/>
              <a:pathLst>
                <a:path w="150766" h="86792" extrusionOk="0">
                  <a:moveTo>
                    <a:pt x="61954" y="0"/>
                  </a:moveTo>
                  <a:cubicBezTo>
                    <a:pt x="61378" y="0"/>
                    <a:pt x="60803" y="127"/>
                    <a:pt x="60364" y="381"/>
                  </a:cubicBezTo>
                  <a:lnTo>
                    <a:pt x="879" y="34724"/>
                  </a:lnTo>
                  <a:cubicBezTo>
                    <a:pt x="0" y="35231"/>
                    <a:pt x="0" y="36054"/>
                    <a:pt x="879" y="36561"/>
                  </a:cubicBezTo>
                  <a:lnTo>
                    <a:pt x="87221" y="86411"/>
                  </a:lnTo>
                  <a:cubicBezTo>
                    <a:pt x="87660" y="86665"/>
                    <a:pt x="88236" y="86792"/>
                    <a:pt x="88812" y="86792"/>
                  </a:cubicBezTo>
                  <a:cubicBezTo>
                    <a:pt x="89388" y="86792"/>
                    <a:pt x="89963" y="86665"/>
                    <a:pt x="90402" y="86412"/>
                  </a:cubicBezTo>
                  <a:lnTo>
                    <a:pt x="149887" y="52068"/>
                  </a:lnTo>
                  <a:cubicBezTo>
                    <a:pt x="150766" y="51560"/>
                    <a:pt x="150766" y="50738"/>
                    <a:pt x="149887" y="50231"/>
                  </a:cubicBezTo>
                  <a:lnTo>
                    <a:pt x="63544" y="381"/>
                  </a:lnTo>
                  <a:cubicBezTo>
                    <a:pt x="63105" y="127"/>
                    <a:pt x="62529" y="0"/>
                    <a:pt x="61954" y="0"/>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2" name="Google Shape;1712;p62"/>
            <p:cNvSpPr/>
            <p:nvPr/>
          </p:nvSpPr>
          <p:spPr>
            <a:xfrm>
              <a:off x="5176200" y="2851275"/>
              <a:ext cx="39075" cy="1349000"/>
            </a:xfrm>
            <a:custGeom>
              <a:avLst/>
              <a:gdLst/>
              <a:ahLst/>
              <a:cxnLst/>
              <a:rect l="l" t="t" r="r" b="b"/>
              <a:pathLst>
                <a:path w="1563" h="53960" extrusionOk="0">
                  <a:moveTo>
                    <a:pt x="781" y="0"/>
                  </a:moveTo>
                  <a:cubicBezTo>
                    <a:pt x="350" y="0"/>
                    <a:pt x="0" y="365"/>
                    <a:pt x="0" y="814"/>
                  </a:cubicBezTo>
                  <a:lnTo>
                    <a:pt x="0" y="53146"/>
                  </a:lnTo>
                  <a:cubicBezTo>
                    <a:pt x="0" y="53596"/>
                    <a:pt x="350" y="53960"/>
                    <a:pt x="781" y="53960"/>
                  </a:cubicBezTo>
                  <a:cubicBezTo>
                    <a:pt x="1213" y="53960"/>
                    <a:pt x="1562" y="53596"/>
                    <a:pt x="1562" y="53146"/>
                  </a:cubicBezTo>
                  <a:lnTo>
                    <a:pt x="1562" y="814"/>
                  </a:lnTo>
                  <a:cubicBezTo>
                    <a:pt x="1562" y="365"/>
                    <a:pt x="1213" y="0"/>
                    <a:pt x="781" y="0"/>
                  </a:cubicBezTo>
                  <a:close/>
                </a:path>
              </a:pathLst>
            </a:custGeom>
            <a:solidFill>
              <a:srgbClr val="455A6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3" name="Google Shape;1713;p62"/>
            <p:cNvSpPr/>
            <p:nvPr/>
          </p:nvSpPr>
          <p:spPr>
            <a:xfrm>
              <a:off x="4396950" y="2667900"/>
              <a:ext cx="429200" cy="1056200"/>
            </a:xfrm>
            <a:custGeom>
              <a:avLst/>
              <a:gdLst/>
              <a:ahLst/>
              <a:cxnLst/>
              <a:rect l="l" t="t" r="r" b="b"/>
              <a:pathLst>
                <a:path w="17168" h="42248" extrusionOk="0">
                  <a:moveTo>
                    <a:pt x="16282" y="1"/>
                  </a:moveTo>
                  <a:cubicBezTo>
                    <a:pt x="15972" y="1"/>
                    <a:pt x="15678" y="197"/>
                    <a:pt x="15557" y="517"/>
                  </a:cubicBezTo>
                  <a:lnTo>
                    <a:pt x="159" y="41134"/>
                  </a:lnTo>
                  <a:cubicBezTo>
                    <a:pt x="0" y="41553"/>
                    <a:pt x="197" y="42025"/>
                    <a:pt x="598" y="42190"/>
                  </a:cubicBezTo>
                  <a:cubicBezTo>
                    <a:pt x="689" y="42227"/>
                    <a:pt x="787" y="42247"/>
                    <a:pt x="886" y="42247"/>
                  </a:cubicBezTo>
                  <a:cubicBezTo>
                    <a:pt x="1197" y="42247"/>
                    <a:pt x="1490" y="42052"/>
                    <a:pt x="1611" y="41732"/>
                  </a:cubicBezTo>
                  <a:lnTo>
                    <a:pt x="17008" y="1115"/>
                  </a:lnTo>
                  <a:cubicBezTo>
                    <a:pt x="17167" y="696"/>
                    <a:pt x="16970" y="223"/>
                    <a:pt x="16569" y="59"/>
                  </a:cubicBezTo>
                  <a:cubicBezTo>
                    <a:pt x="16475" y="20"/>
                    <a:pt x="16378" y="1"/>
                    <a:pt x="16282" y="1"/>
                  </a:cubicBezTo>
                  <a:close/>
                </a:path>
              </a:pathLst>
            </a:custGeom>
            <a:solidFill>
              <a:srgbClr val="455A6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4" name="Google Shape;1714;p62"/>
            <p:cNvSpPr/>
            <p:nvPr/>
          </p:nvSpPr>
          <p:spPr>
            <a:xfrm>
              <a:off x="4443700" y="2755800"/>
              <a:ext cx="1502800" cy="846325"/>
            </a:xfrm>
            <a:custGeom>
              <a:avLst/>
              <a:gdLst/>
              <a:ahLst/>
              <a:cxnLst/>
              <a:rect l="l" t="t" r="r" b="b"/>
              <a:pathLst>
                <a:path w="60112" h="33853" extrusionOk="0">
                  <a:moveTo>
                    <a:pt x="30080" y="1"/>
                  </a:moveTo>
                  <a:cubicBezTo>
                    <a:pt x="29864" y="2"/>
                    <a:pt x="29657" y="94"/>
                    <a:pt x="29514" y="256"/>
                  </a:cubicBezTo>
                  <a:lnTo>
                    <a:pt x="298" y="32479"/>
                  </a:lnTo>
                  <a:cubicBezTo>
                    <a:pt x="0" y="32806"/>
                    <a:pt x="14" y="33322"/>
                    <a:pt x="329" y="33630"/>
                  </a:cubicBezTo>
                  <a:cubicBezTo>
                    <a:pt x="470" y="33772"/>
                    <a:pt x="663" y="33851"/>
                    <a:pt x="864" y="33853"/>
                  </a:cubicBezTo>
                  <a:cubicBezTo>
                    <a:pt x="1081" y="33851"/>
                    <a:pt x="1287" y="33759"/>
                    <a:pt x="1432" y="33597"/>
                  </a:cubicBezTo>
                  <a:lnTo>
                    <a:pt x="30083" y="1999"/>
                  </a:lnTo>
                  <a:lnTo>
                    <a:pt x="58682" y="33464"/>
                  </a:lnTo>
                  <a:cubicBezTo>
                    <a:pt x="58835" y="33633"/>
                    <a:pt x="59041" y="33718"/>
                    <a:pt x="59248" y="33718"/>
                  </a:cubicBezTo>
                  <a:cubicBezTo>
                    <a:pt x="59441" y="33718"/>
                    <a:pt x="59634" y="33644"/>
                    <a:pt x="59784" y="33495"/>
                  </a:cubicBezTo>
                  <a:cubicBezTo>
                    <a:pt x="60098" y="33184"/>
                    <a:pt x="60111" y="32671"/>
                    <a:pt x="59814" y="32344"/>
                  </a:cubicBezTo>
                  <a:lnTo>
                    <a:pt x="30648" y="255"/>
                  </a:lnTo>
                  <a:cubicBezTo>
                    <a:pt x="30503" y="94"/>
                    <a:pt x="30298" y="2"/>
                    <a:pt x="30081"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5" name="Google Shape;1715;p62"/>
            <p:cNvSpPr/>
            <p:nvPr/>
          </p:nvSpPr>
          <p:spPr>
            <a:xfrm>
              <a:off x="5565325" y="2667925"/>
              <a:ext cx="429175" cy="1056175"/>
            </a:xfrm>
            <a:custGeom>
              <a:avLst/>
              <a:gdLst/>
              <a:ahLst/>
              <a:cxnLst/>
              <a:rect l="l" t="t" r="r" b="b"/>
              <a:pathLst>
                <a:path w="17167" h="42247" extrusionOk="0">
                  <a:moveTo>
                    <a:pt x="885" y="0"/>
                  </a:moveTo>
                  <a:cubicBezTo>
                    <a:pt x="790" y="0"/>
                    <a:pt x="693" y="19"/>
                    <a:pt x="599" y="58"/>
                  </a:cubicBezTo>
                  <a:cubicBezTo>
                    <a:pt x="198" y="222"/>
                    <a:pt x="1" y="695"/>
                    <a:pt x="160" y="1114"/>
                  </a:cubicBezTo>
                  <a:lnTo>
                    <a:pt x="15555" y="41732"/>
                  </a:lnTo>
                  <a:cubicBezTo>
                    <a:pt x="15677" y="42051"/>
                    <a:pt x="15971" y="42246"/>
                    <a:pt x="16282" y="42246"/>
                  </a:cubicBezTo>
                  <a:cubicBezTo>
                    <a:pt x="16380" y="42246"/>
                    <a:pt x="16478" y="42226"/>
                    <a:pt x="16569" y="42189"/>
                  </a:cubicBezTo>
                  <a:cubicBezTo>
                    <a:pt x="16970" y="42024"/>
                    <a:pt x="17166" y="41552"/>
                    <a:pt x="17009" y="41133"/>
                  </a:cubicBezTo>
                  <a:lnTo>
                    <a:pt x="1611" y="516"/>
                  </a:lnTo>
                  <a:cubicBezTo>
                    <a:pt x="1489" y="196"/>
                    <a:pt x="1196" y="0"/>
                    <a:pt x="885"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6" name="Google Shape;1716;p62"/>
            <p:cNvSpPr/>
            <p:nvPr/>
          </p:nvSpPr>
          <p:spPr>
            <a:xfrm>
              <a:off x="4394175" y="3570725"/>
              <a:ext cx="92375" cy="158825"/>
            </a:xfrm>
            <a:custGeom>
              <a:avLst/>
              <a:gdLst/>
              <a:ahLst/>
              <a:cxnLst/>
              <a:rect l="l" t="t" r="r" b="b"/>
              <a:pathLst>
                <a:path w="3695" h="6353" extrusionOk="0">
                  <a:moveTo>
                    <a:pt x="2057" y="0"/>
                  </a:moveTo>
                  <a:lnTo>
                    <a:pt x="22" y="5599"/>
                  </a:lnTo>
                  <a:cubicBezTo>
                    <a:pt x="9" y="5646"/>
                    <a:pt x="3" y="5694"/>
                    <a:pt x="3" y="5742"/>
                  </a:cubicBezTo>
                  <a:cubicBezTo>
                    <a:pt x="1" y="5776"/>
                    <a:pt x="1" y="5810"/>
                    <a:pt x="3" y="5844"/>
                  </a:cubicBezTo>
                  <a:cubicBezTo>
                    <a:pt x="22" y="5958"/>
                    <a:pt x="160" y="6105"/>
                    <a:pt x="310" y="6197"/>
                  </a:cubicBezTo>
                  <a:cubicBezTo>
                    <a:pt x="481" y="6300"/>
                    <a:pt x="705" y="6352"/>
                    <a:pt x="929" y="6352"/>
                  </a:cubicBezTo>
                  <a:cubicBezTo>
                    <a:pt x="1153" y="6352"/>
                    <a:pt x="1377" y="6300"/>
                    <a:pt x="1548" y="6197"/>
                  </a:cubicBezTo>
                  <a:cubicBezTo>
                    <a:pt x="1673" y="6121"/>
                    <a:pt x="1752" y="6029"/>
                    <a:pt x="1790" y="5933"/>
                  </a:cubicBezTo>
                  <a:cubicBezTo>
                    <a:pt x="1789" y="5930"/>
                    <a:pt x="1790" y="5926"/>
                    <a:pt x="1793" y="5923"/>
                  </a:cubicBezTo>
                  <a:lnTo>
                    <a:pt x="1808" y="5848"/>
                  </a:lnTo>
                  <a:lnTo>
                    <a:pt x="3695" y="598"/>
                  </a:lnTo>
                  <a:lnTo>
                    <a:pt x="2057" y="0"/>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7" name="Google Shape;1717;p62"/>
            <p:cNvSpPr/>
            <p:nvPr/>
          </p:nvSpPr>
          <p:spPr>
            <a:xfrm>
              <a:off x="5904875" y="3570725"/>
              <a:ext cx="92425" cy="158825"/>
            </a:xfrm>
            <a:custGeom>
              <a:avLst/>
              <a:gdLst/>
              <a:ahLst/>
              <a:cxnLst/>
              <a:rect l="l" t="t" r="r" b="b"/>
              <a:pathLst>
                <a:path w="3697" h="6353" extrusionOk="0">
                  <a:moveTo>
                    <a:pt x="1639" y="0"/>
                  </a:moveTo>
                  <a:lnTo>
                    <a:pt x="0" y="598"/>
                  </a:lnTo>
                  <a:lnTo>
                    <a:pt x="1888" y="5848"/>
                  </a:lnTo>
                  <a:lnTo>
                    <a:pt x="1903" y="5923"/>
                  </a:lnTo>
                  <a:cubicBezTo>
                    <a:pt x="1906" y="5926"/>
                    <a:pt x="1907" y="5930"/>
                    <a:pt x="1906" y="5933"/>
                  </a:cubicBezTo>
                  <a:cubicBezTo>
                    <a:pt x="1944" y="6029"/>
                    <a:pt x="2022" y="6121"/>
                    <a:pt x="2148" y="6197"/>
                  </a:cubicBezTo>
                  <a:cubicBezTo>
                    <a:pt x="2319" y="6300"/>
                    <a:pt x="2543" y="6352"/>
                    <a:pt x="2767" y="6352"/>
                  </a:cubicBezTo>
                  <a:cubicBezTo>
                    <a:pt x="2991" y="6352"/>
                    <a:pt x="3216" y="6300"/>
                    <a:pt x="3386" y="6197"/>
                  </a:cubicBezTo>
                  <a:cubicBezTo>
                    <a:pt x="3535" y="6105"/>
                    <a:pt x="3674" y="5958"/>
                    <a:pt x="3693" y="5844"/>
                  </a:cubicBezTo>
                  <a:cubicBezTo>
                    <a:pt x="3696" y="5810"/>
                    <a:pt x="3696" y="5776"/>
                    <a:pt x="3693" y="5742"/>
                  </a:cubicBezTo>
                  <a:cubicBezTo>
                    <a:pt x="3693" y="5694"/>
                    <a:pt x="3687" y="5646"/>
                    <a:pt x="3674" y="5599"/>
                  </a:cubicBezTo>
                  <a:lnTo>
                    <a:pt x="1639"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8" name="Google Shape;1718;p62"/>
            <p:cNvSpPr/>
            <p:nvPr/>
          </p:nvSpPr>
          <p:spPr>
            <a:xfrm>
              <a:off x="5173225" y="4072725"/>
              <a:ext cx="45025" cy="135250"/>
            </a:xfrm>
            <a:custGeom>
              <a:avLst/>
              <a:gdLst/>
              <a:ahLst/>
              <a:cxnLst/>
              <a:rect l="l" t="t" r="r" b="b"/>
              <a:pathLst>
                <a:path w="1801" h="5410" extrusionOk="0">
                  <a:moveTo>
                    <a:pt x="900" y="1"/>
                  </a:moveTo>
                  <a:cubicBezTo>
                    <a:pt x="600" y="1"/>
                    <a:pt x="300" y="79"/>
                    <a:pt x="0" y="237"/>
                  </a:cubicBezTo>
                  <a:lnTo>
                    <a:pt x="0" y="4867"/>
                  </a:lnTo>
                  <a:cubicBezTo>
                    <a:pt x="0" y="5006"/>
                    <a:pt x="89" y="5145"/>
                    <a:pt x="264" y="5251"/>
                  </a:cubicBezTo>
                  <a:cubicBezTo>
                    <a:pt x="440" y="5357"/>
                    <a:pt x="671" y="5410"/>
                    <a:pt x="901" y="5410"/>
                  </a:cubicBezTo>
                  <a:cubicBezTo>
                    <a:pt x="1131" y="5410"/>
                    <a:pt x="1362" y="5357"/>
                    <a:pt x="1538" y="5251"/>
                  </a:cubicBezTo>
                  <a:cubicBezTo>
                    <a:pt x="1713" y="5145"/>
                    <a:pt x="1801" y="5006"/>
                    <a:pt x="1801" y="4867"/>
                  </a:cubicBezTo>
                  <a:lnTo>
                    <a:pt x="1801" y="237"/>
                  </a:lnTo>
                  <a:cubicBezTo>
                    <a:pt x="1501" y="79"/>
                    <a:pt x="1201" y="1"/>
                    <a:pt x="900"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9" name="Google Shape;1719;p62"/>
            <p:cNvSpPr/>
            <p:nvPr/>
          </p:nvSpPr>
          <p:spPr>
            <a:xfrm>
              <a:off x="4322450" y="1218800"/>
              <a:ext cx="1772825" cy="2000825"/>
            </a:xfrm>
            <a:custGeom>
              <a:avLst/>
              <a:gdLst/>
              <a:ahLst/>
              <a:cxnLst/>
              <a:rect l="l" t="t" r="r" b="b"/>
              <a:pathLst>
                <a:path w="70913" h="80033" extrusionOk="0">
                  <a:moveTo>
                    <a:pt x="49270" y="0"/>
                  </a:moveTo>
                  <a:cubicBezTo>
                    <a:pt x="48232" y="0"/>
                    <a:pt x="47267" y="245"/>
                    <a:pt x="46372" y="804"/>
                  </a:cubicBezTo>
                  <a:cubicBezTo>
                    <a:pt x="46027" y="1019"/>
                    <a:pt x="44483" y="1905"/>
                    <a:pt x="44065" y="2160"/>
                  </a:cubicBezTo>
                  <a:cubicBezTo>
                    <a:pt x="42299" y="3227"/>
                    <a:pt x="40810" y="5504"/>
                    <a:pt x="39594" y="9524"/>
                  </a:cubicBezTo>
                  <a:cubicBezTo>
                    <a:pt x="36027" y="21322"/>
                    <a:pt x="34459" y="35237"/>
                    <a:pt x="29305" y="38497"/>
                  </a:cubicBezTo>
                  <a:cubicBezTo>
                    <a:pt x="29277" y="38503"/>
                    <a:pt x="29255" y="38525"/>
                    <a:pt x="29249" y="38554"/>
                  </a:cubicBezTo>
                  <a:cubicBezTo>
                    <a:pt x="22552" y="42423"/>
                    <a:pt x="8617" y="50530"/>
                    <a:pt x="3830" y="53767"/>
                  </a:cubicBezTo>
                  <a:cubicBezTo>
                    <a:pt x="1240" y="55518"/>
                    <a:pt x="15" y="57072"/>
                    <a:pt x="12" y="58528"/>
                  </a:cubicBezTo>
                  <a:cubicBezTo>
                    <a:pt x="12" y="59000"/>
                    <a:pt x="22" y="60852"/>
                    <a:pt x="15" y="61305"/>
                  </a:cubicBezTo>
                  <a:cubicBezTo>
                    <a:pt x="0" y="62445"/>
                    <a:pt x="731" y="63525"/>
                    <a:pt x="2144" y="64594"/>
                  </a:cubicBezTo>
                  <a:cubicBezTo>
                    <a:pt x="4519" y="66391"/>
                    <a:pt x="11455" y="70923"/>
                    <a:pt x="17098" y="73827"/>
                  </a:cubicBezTo>
                  <a:cubicBezTo>
                    <a:pt x="21433" y="76058"/>
                    <a:pt x="26907" y="80032"/>
                    <a:pt x="33412" y="80032"/>
                  </a:cubicBezTo>
                  <a:cubicBezTo>
                    <a:pt x="35374" y="80032"/>
                    <a:pt x="37431" y="79670"/>
                    <a:pt x="39578" y="78790"/>
                  </a:cubicBezTo>
                  <a:cubicBezTo>
                    <a:pt x="44685" y="76696"/>
                    <a:pt x="56806" y="70604"/>
                    <a:pt x="62188" y="66271"/>
                  </a:cubicBezTo>
                  <a:cubicBezTo>
                    <a:pt x="65314" y="63753"/>
                    <a:pt x="67468" y="63728"/>
                    <a:pt x="69223" y="48680"/>
                  </a:cubicBezTo>
                  <a:lnTo>
                    <a:pt x="69223" y="48680"/>
                  </a:lnTo>
                  <a:lnTo>
                    <a:pt x="69220" y="48689"/>
                  </a:lnTo>
                  <a:cubicBezTo>
                    <a:pt x="70432" y="39681"/>
                    <a:pt x="70912" y="27797"/>
                    <a:pt x="70407" y="21578"/>
                  </a:cubicBezTo>
                  <a:cubicBezTo>
                    <a:pt x="69579" y="11364"/>
                    <a:pt x="65461" y="7515"/>
                    <a:pt x="60189" y="4508"/>
                  </a:cubicBezTo>
                  <a:cubicBezTo>
                    <a:pt x="55929" y="2077"/>
                    <a:pt x="52294" y="0"/>
                    <a:pt x="49270"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0" name="Google Shape;1720;p62"/>
            <p:cNvSpPr/>
            <p:nvPr/>
          </p:nvSpPr>
          <p:spPr>
            <a:xfrm>
              <a:off x="4322450" y="1218800"/>
              <a:ext cx="1772825" cy="2000825"/>
            </a:xfrm>
            <a:custGeom>
              <a:avLst/>
              <a:gdLst/>
              <a:ahLst/>
              <a:cxnLst/>
              <a:rect l="l" t="t" r="r" b="b"/>
              <a:pathLst>
                <a:path w="70913" h="80033" extrusionOk="0">
                  <a:moveTo>
                    <a:pt x="49270" y="0"/>
                  </a:moveTo>
                  <a:cubicBezTo>
                    <a:pt x="48232" y="0"/>
                    <a:pt x="47267" y="245"/>
                    <a:pt x="46372" y="804"/>
                  </a:cubicBezTo>
                  <a:cubicBezTo>
                    <a:pt x="46027" y="1019"/>
                    <a:pt x="44483" y="1905"/>
                    <a:pt x="44065" y="2160"/>
                  </a:cubicBezTo>
                  <a:cubicBezTo>
                    <a:pt x="42299" y="3227"/>
                    <a:pt x="40810" y="5504"/>
                    <a:pt x="39594" y="9524"/>
                  </a:cubicBezTo>
                  <a:cubicBezTo>
                    <a:pt x="36027" y="21322"/>
                    <a:pt x="34459" y="35237"/>
                    <a:pt x="29305" y="38497"/>
                  </a:cubicBezTo>
                  <a:cubicBezTo>
                    <a:pt x="29277" y="38503"/>
                    <a:pt x="29255" y="38525"/>
                    <a:pt x="29249" y="38554"/>
                  </a:cubicBezTo>
                  <a:cubicBezTo>
                    <a:pt x="22552" y="42423"/>
                    <a:pt x="8617" y="50530"/>
                    <a:pt x="3830" y="53767"/>
                  </a:cubicBezTo>
                  <a:cubicBezTo>
                    <a:pt x="1240" y="55518"/>
                    <a:pt x="15" y="57072"/>
                    <a:pt x="12" y="58528"/>
                  </a:cubicBezTo>
                  <a:cubicBezTo>
                    <a:pt x="12" y="59000"/>
                    <a:pt x="22" y="60852"/>
                    <a:pt x="15" y="61305"/>
                  </a:cubicBezTo>
                  <a:cubicBezTo>
                    <a:pt x="0" y="62445"/>
                    <a:pt x="731" y="63525"/>
                    <a:pt x="2144" y="64594"/>
                  </a:cubicBezTo>
                  <a:cubicBezTo>
                    <a:pt x="4519" y="66391"/>
                    <a:pt x="11455" y="70923"/>
                    <a:pt x="17098" y="73827"/>
                  </a:cubicBezTo>
                  <a:cubicBezTo>
                    <a:pt x="21433" y="76058"/>
                    <a:pt x="26907" y="80032"/>
                    <a:pt x="33412" y="80032"/>
                  </a:cubicBezTo>
                  <a:cubicBezTo>
                    <a:pt x="35374" y="80032"/>
                    <a:pt x="37431" y="79670"/>
                    <a:pt x="39578" y="78790"/>
                  </a:cubicBezTo>
                  <a:cubicBezTo>
                    <a:pt x="44685" y="76696"/>
                    <a:pt x="56806" y="70604"/>
                    <a:pt x="62188" y="66271"/>
                  </a:cubicBezTo>
                  <a:cubicBezTo>
                    <a:pt x="65314" y="63753"/>
                    <a:pt x="67468" y="63728"/>
                    <a:pt x="69223" y="48680"/>
                  </a:cubicBezTo>
                  <a:lnTo>
                    <a:pt x="69223" y="48680"/>
                  </a:lnTo>
                  <a:lnTo>
                    <a:pt x="69220" y="48689"/>
                  </a:lnTo>
                  <a:cubicBezTo>
                    <a:pt x="70432" y="39681"/>
                    <a:pt x="70912" y="27797"/>
                    <a:pt x="70407" y="21578"/>
                  </a:cubicBezTo>
                  <a:cubicBezTo>
                    <a:pt x="69579" y="11364"/>
                    <a:pt x="65461" y="7515"/>
                    <a:pt x="60189" y="4508"/>
                  </a:cubicBezTo>
                  <a:cubicBezTo>
                    <a:pt x="55929" y="2077"/>
                    <a:pt x="52294" y="0"/>
                    <a:pt x="49270"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1" name="Google Shape;1721;p62"/>
            <p:cNvSpPr/>
            <p:nvPr/>
          </p:nvSpPr>
          <p:spPr>
            <a:xfrm>
              <a:off x="4295750" y="2129675"/>
              <a:ext cx="1673575" cy="1019950"/>
            </a:xfrm>
            <a:custGeom>
              <a:avLst/>
              <a:gdLst/>
              <a:ahLst/>
              <a:cxnLst/>
              <a:rect l="l" t="t" r="r" b="b"/>
              <a:pathLst>
                <a:path w="66943" h="40798" extrusionOk="0">
                  <a:moveTo>
                    <a:pt x="33996" y="1"/>
                  </a:moveTo>
                  <a:cubicBezTo>
                    <a:pt x="33996" y="1"/>
                    <a:pt x="11290" y="13009"/>
                    <a:pt x="4898" y="17332"/>
                  </a:cubicBezTo>
                  <a:cubicBezTo>
                    <a:pt x="297" y="20443"/>
                    <a:pt x="1" y="22929"/>
                    <a:pt x="3212" y="25359"/>
                  </a:cubicBezTo>
                  <a:cubicBezTo>
                    <a:pt x="5587" y="27156"/>
                    <a:pt x="12523" y="31688"/>
                    <a:pt x="18166" y="34592"/>
                  </a:cubicBezTo>
                  <a:cubicBezTo>
                    <a:pt x="22501" y="36823"/>
                    <a:pt x="27975" y="40797"/>
                    <a:pt x="34480" y="40797"/>
                  </a:cubicBezTo>
                  <a:cubicBezTo>
                    <a:pt x="36443" y="40797"/>
                    <a:pt x="38499" y="40435"/>
                    <a:pt x="40647" y="39555"/>
                  </a:cubicBezTo>
                  <a:cubicBezTo>
                    <a:pt x="47071" y="36921"/>
                    <a:pt x="64108" y="27749"/>
                    <a:pt x="65525" y="24007"/>
                  </a:cubicBezTo>
                  <a:cubicBezTo>
                    <a:pt x="66943" y="20265"/>
                    <a:pt x="33996" y="1"/>
                    <a:pt x="33996"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2" name="Google Shape;1722;p62"/>
            <p:cNvSpPr/>
            <p:nvPr/>
          </p:nvSpPr>
          <p:spPr>
            <a:xfrm>
              <a:off x="4295750" y="2129675"/>
              <a:ext cx="1673575" cy="1019950"/>
            </a:xfrm>
            <a:custGeom>
              <a:avLst/>
              <a:gdLst/>
              <a:ahLst/>
              <a:cxnLst/>
              <a:rect l="l" t="t" r="r" b="b"/>
              <a:pathLst>
                <a:path w="66943" h="40798" extrusionOk="0">
                  <a:moveTo>
                    <a:pt x="33996" y="1"/>
                  </a:moveTo>
                  <a:cubicBezTo>
                    <a:pt x="33996" y="1"/>
                    <a:pt x="11290" y="13009"/>
                    <a:pt x="4898" y="17332"/>
                  </a:cubicBezTo>
                  <a:cubicBezTo>
                    <a:pt x="297" y="20443"/>
                    <a:pt x="1" y="22929"/>
                    <a:pt x="3212" y="25359"/>
                  </a:cubicBezTo>
                  <a:cubicBezTo>
                    <a:pt x="5587" y="27156"/>
                    <a:pt x="12523" y="31688"/>
                    <a:pt x="18166" y="34592"/>
                  </a:cubicBezTo>
                  <a:cubicBezTo>
                    <a:pt x="22501" y="36823"/>
                    <a:pt x="27975" y="40797"/>
                    <a:pt x="34480" y="40797"/>
                  </a:cubicBezTo>
                  <a:cubicBezTo>
                    <a:pt x="36443" y="40797"/>
                    <a:pt x="38499" y="40435"/>
                    <a:pt x="40647" y="39555"/>
                  </a:cubicBezTo>
                  <a:cubicBezTo>
                    <a:pt x="47071" y="36921"/>
                    <a:pt x="64108" y="27749"/>
                    <a:pt x="65525" y="24007"/>
                  </a:cubicBezTo>
                  <a:cubicBezTo>
                    <a:pt x="66943" y="20265"/>
                    <a:pt x="33996" y="1"/>
                    <a:pt x="33996"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3" name="Google Shape;1723;p62"/>
            <p:cNvSpPr/>
            <p:nvPr/>
          </p:nvSpPr>
          <p:spPr>
            <a:xfrm>
              <a:off x="5429200" y="1218825"/>
              <a:ext cx="609175" cy="372075"/>
            </a:xfrm>
            <a:custGeom>
              <a:avLst/>
              <a:gdLst/>
              <a:ahLst/>
              <a:cxnLst/>
              <a:rect l="l" t="t" r="r" b="b"/>
              <a:pathLst>
                <a:path w="24367" h="14883" extrusionOk="0">
                  <a:moveTo>
                    <a:pt x="5000" y="0"/>
                  </a:moveTo>
                  <a:cubicBezTo>
                    <a:pt x="3962" y="0"/>
                    <a:pt x="2996" y="244"/>
                    <a:pt x="2101" y="803"/>
                  </a:cubicBezTo>
                  <a:cubicBezTo>
                    <a:pt x="1797" y="988"/>
                    <a:pt x="580" y="1694"/>
                    <a:pt x="0" y="2035"/>
                  </a:cubicBezTo>
                  <a:cubicBezTo>
                    <a:pt x="818" y="1588"/>
                    <a:pt x="1694" y="1389"/>
                    <a:pt x="2629" y="1389"/>
                  </a:cubicBezTo>
                  <a:cubicBezTo>
                    <a:pt x="5654" y="1389"/>
                    <a:pt x="9290" y="3468"/>
                    <a:pt x="13550" y="5901"/>
                  </a:cubicBezTo>
                  <a:cubicBezTo>
                    <a:pt x="17120" y="7941"/>
                    <a:pt x="20163" y="10359"/>
                    <a:pt x="22012" y="14883"/>
                  </a:cubicBezTo>
                  <a:lnTo>
                    <a:pt x="24366" y="13464"/>
                  </a:lnTo>
                  <a:cubicBezTo>
                    <a:pt x="22518" y="8959"/>
                    <a:pt x="19480" y="6541"/>
                    <a:pt x="15920" y="4506"/>
                  </a:cubicBezTo>
                  <a:cubicBezTo>
                    <a:pt x="11659" y="2074"/>
                    <a:pt x="8025" y="0"/>
                    <a:pt x="5000"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4" name="Google Shape;1724;p62"/>
            <p:cNvSpPr/>
            <p:nvPr/>
          </p:nvSpPr>
          <p:spPr>
            <a:xfrm>
              <a:off x="5015800" y="1253525"/>
              <a:ext cx="1028350" cy="1507950"/>
            </a:xfrm>
            <a:custGeom>
              <a:avLst/>
              <a:gdLst/>
              <a:ahLst/>
              <a:cxnLst/>
              <a:rect l="l" t="t" r="r" b="b"/>
              <a:pathLst>
                <a:path w="41134" h="60318" extrusionOk="0">
                  <a:moveTo>
                    <a:pt x="19161" y="1"/>
                  </a:moveTo>
                  <a:cubicBezTo>
                    <a:pt x="16108" y="1"/>
                    <a:pt x="13679" y="2120"/>
                    <a:pt x="11860" y="8135"/>
                  </a:cubicBezTo>
                  <a:cubicBezTo>
                    <a:pt x="8293" y="19933"/>
                    <a:pt x="6725" y="33848"/>
                    <a:pt x="1572" y="37108"/>
                  </a:cubicBezTo>
                  <a:cubicBezTo>
                    <a:pt x="1572" y="37108"/>
                    <a:pt x="0" y="37246"/>
                    <a:pt x="12820" y="47341"/>
                  </a:cubicBezTo>
                  <a:cubicBezTo>
                    <a:pt x="16898" y="50554"/>
                    <a:pt x="21848" y="53185"/>
                    <a:pt x="25099" y="55204"/>
                  </a:cubicBezTo>
                  <a:cubicBezTo>
                    <a:pt x="30681" y="58672"/>
                    <a:pt x="34336" y="60318"/>
                    <a:pt x="35567" y="60318"/>
                  </a:cubicBezTo>
                  <a:cubicBezTo>
                    <a:pt x="35741" y="60318"/>
                    <a:pt x="35867" y="60285"/>
                    <a:pt x="35943" y="60219"/>
                  </a:cubicBezTo>
                  <a:cubicBezTo>
                    <a:pt x="39310" y="57310"/>
                    <a:pt x="41133" y="31798"/>
                    <a:pt x="40304" y="21585"/>
                  </a:cubicBezTo>
                  <a:cubicBezTo>
                    <a:pt x="39477" y="11371"/>
                    <a:pt x="35359" y="7522"/>
                    <a:pt x="30087" y="4515"/>
                  </a:cubicBezTo>
                  <a:cubicBezTo>
                    <a:pt x="25824" y="2083"/>
                    <a:pt x="22186" y="1"/>
                    <a:pt x="19161"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5" name="Google Shape;1725;p62"/>
            <p:cNvSpPr/>
            <p:nvPr/>
          </p:nvSpPr>
          <p:spPr>
            <a:xfrm>
              <a:off x="3962475" y="3554800"/>
              <a:ext cx="437075" cy="511275"/>
            </a:xfrm>
            <a:custGeom>
              <a:avLst/>
              <a:gdLst/>
              <a:ahLst/>
              <a:cxnLst/>
              <a:rect l="l" t="t" r="r" b="b"/>
              <a:pathLst>
                <a:path w="17483" h="20451" extrusionOk="0">
                  <a:moveTo>
                    <a:pt x="11181" y="0"/>
                  </a:moveTo>
                  <a:cubicBezTo>
                    <a:pt x="11181" y="0"/>
                    <a:pt x="9282" y="5868"/>
                    <a:pt x="7762" y="8613"/>
                  </a:cubicBezTo>
                  <a:cubicBezTo>
                    <a:pt x="6308" y="11237"/>
                    <a:pt x="4574" y="13975"/>
                    <a:pt x="2372" y="16430"/>
                  </a:cubicBezTo>
                  <a:cubicBezTo>
                    <a:pt x="1893" y="16963"/>
                    <a:pt x="805" y="17953"/>
                    <a:pt x="413" y="18386"/>
                  </a:cubicBezTo>
                  <a:cubicBezTo>
                    <a:pt x="65" y="18771"/>
                    <a:pt x="1" y="19221"/>
                    <a:pt x="480" y="19695"/>
                  </a:cubicBezTo>
                  <a:cubicBezTo>
                    <a:pt x="938" y="20149"/>
                    <a:pt x="2130" y="20451"/>
                    <a:pt x="3499" y="20451"/>
                  </a:cubicBezTo>
                  <a:cubicBezTo>
                    <a:pt x="4952" y="20451"/>
                    <a:pt x="6606" y="20111"/>
                    <a:pt x="7795" y="19252"/>
                  </a:cubicBezTo>
                  <a:cubicBezTo>
                    <a:pt x="10103" y="17585"/>
                    <a:pt x="12397" y="14374"/>
                    <a:pt x="13780" y="13024"/>
                  </a:cubicBezTo>
                  <a:cubicBezTo>
                    <a:pt x="14473" y="12348"/>
                    <a:pt x="15124" y="11702"/>
                    <a:pt x="15601" y="11226"/>
                  </a:cubicBezTo>
                  <a:cubicBezTo>
                    <a:pt x="16059" y="10770"/>
                    <a:pt x="16245" y="10106"/>
                    <a:pt x="16089" y="9480"/>
                  </a:cubicBezTo>
                  <a:cubicBezTo>
                    <a:pt x="16046" y="9301"/>
                    <a:pt x="15997" y="9092"/>
                    <a:pt x="15943" y="8847"/>
                  </a:cubicBezTo>
                  <a:cubicBezTo>
                    <a:pt x="15653" y="7528"/>
                    <a:pt x="17483" y="2168"/>
                    <a:pt x="17483" y="2168"/>
                  </a:cubicBezTo>
                  <a:lnTo>
                    <a:pt x="11181" y="0"/>
                  </a:lnTo>
                  <a:close/>
                </a:path>
              </a:pathLst>
            </a:custGeom>
            <a:solidFill>
              <a:srgbClr val="FFA8A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6" name="Google Shape;1726;p62"/>
            <p:cNvSpPr/>
            <p:nvPr/>
          </p:nvSpPr>
          <p:spPr>
            <a:xfrm>
              <a:off x="4219375" y="2025775"/>
              <a:ext cx="1270825" cy="1623050"/>
            </a:xfrm>
            <a:custGeom>
              <a:avLst/>
              <a:gdLst/>
              <a:ahLst/>
              <a:cxnLst/>
              <a:rect l="l" t="t" r="r" b="b"/>
              <a:pathLst>
                <a:path w="50833" h="64922" extrusionOk="0">
                  <a:moveTo>
                    <a:pt x="49715" y="0"/>
                  </a:moveTo>
                  <a:lnTo>
                    <a:pt x="38607" y="7739"/>
                  </a:lnTo>
                  <a:cubicBezTo>
                    <a:pt x="33377" y="11284"/>
                    <a:pt x="30815" y="12928"/>
                    <a:pt x="26232" y="15570"/>
                  </a:cubicBezTo>
                  <a:cubicBezTo>
                    <a:pt x="21647" y="18213"/>
                    <a:pt x="10969" y="24241"/>
                    <a:pt x="9493" y="28336"/>
                  </a:cubicBezTo>
                  <a:cubicBezTo>
                    <a:pt x="8019" y="32433"/>
                    <a:pt x="0" y="62351"/>
                    <a:pt x="0" y="62351"/>
                  </a:cubicBezTo>
                  <a:cubicBezTo>
                    <a:pt x="1719" y="62460"/>
                    <a:pt x="5186" y="63510"/>
                    <a:pt x="7016" y="64921"/>
                  </a:cubicBezTo>
                  <a:cubicBezTo>
                    <a:pt x="7016" y="64921"/>
                    <a:pt x="9402" y="60770"/>
                    <a:pt x="13223" y="54012"/>
                  </a:cubicBezTo>
                  <a:cubicBezTo>
                    <a:pt x="16842" y="47613"/>
                    <a:pt x="18357" y="44199"/>
                    <a:pt x="18848" y="41072"/>
                  </a:cubicBezTo>
                  <a:cubicBezTo>
                    <a:pt x="19391" y="37608"/>
                    <a:pt x="19821" y="36221"/>
                    <a:pt x="21100" y="35651"/>
                  </a:cubicBezTo>
                  <a:cubicBezTo>
                    <a:pt x="22753" y="34915"/>
                    <a:pt x="31211" y="31728"/>
                    <a:pt x="36797" y="28600"/>
                  </a:cubicBezTo>
                  <a:cubicBezTo>
                    <a:pt x="43549" y="24819"/>
                    <a:pt x="47466" y="17145"/>
                    <a:pt x="49150" y="12317"/>
                  </a:cubicBezTo>
                  <a:cubicBezTo>
                    <a:pt x="50832" y="7490"/>
                    <a:pt x="50568" y="4783"/>
                    <a:pt x="49715"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7" name="Google Shape;1727;p62"/>
            <p:cNvSpPr/>
            <p:nvPr/>
          </p:nvSpPr>
          <p:spPr>
            <a:xfrm>
              <a:off x="3875525" y="3869975"/>
              <a:ext cx="482275" cy="251350"/>
            </a:xfrm>
            <a:custGeom>
              <a:avLst/>
              <a:gdLst/>
              <a:ahLst/>
              <a:cxnLst/>
              <a:rect l="l" t="t" r="r" b="b"/>
              <a:pathLst>
                <a:path w="19291" h="10054" extrusionOk="0">
                  <a:moveTo>
                    <a:pt x="19286" y="1"/>
                  </a:moveTo>
                  <a:cubicBezTo>
                    <a:pt x="19285" y="1"/>
                    <a:pt x="1508" y="5232"/>
                    <a:pt x="754" y="5481"/>
                  </a:cubicBezTo>
                  <a:cubicBezTo>
                    <a:pt x="0" y="5730"/>
                    <a:pt x="126" y="7402"/>
                    <a:pt x="126" y="7402"/>
                  </a:cubicBezTo>
                  <a:cubicBezTo>
                    <a:pt x="126" y="7402"/>
                    <a:pt x="336" y="9179"/>
                    <a:pt x="3333" y="9779"/>
                  </a:cubicBezTo>
                  <a:cubicBezTo>
                    <a:pt x="4293" y="9971"/>
                    <a:pt x="5202" y="10054"/>
                    <a:pt x="6051" y="10054"/>
                  </a:cubicBezTo>
                  <a:cubicBezTo>
                    <a:pt x="7854" y="10054"/>
                    <a:pt x="9383" y="9679"/>
                    <a:pt x="10540" y="9176"/>
                  </a:cubicBezTo>
                  <a:cubicBezTo>
                    <a:pt x="12240" y="8435"/>
                    <a:pt x="13770" y="6904"/>
                    <a:pt x="14550" y="5312"/>
                  </a:cubicBezTo>
                  <a:cubicBezTo>
                    <a:pt x="15279" y="3822"/>
                    <a:pt x="16163" y="3219"/>
                    <a:pt x="16910" y="2868"/>
                  </a:cubicBezTo>
                  <a:cubicBezTo>
                    <a:pt x="17657" y="2516"/>
                    <a:pt x="18831" y="1768"/>
                    <a:pt x="19061" y="1265"/>
                  </a:cubicBezTo>
                  <a:cubicBezTo>
                    <a:pt x="19290" y="761"/>
                    <a:pt x="19286" y="1"/>
                    <a:pt x="19286" y="1"/>
                  </a:cubicBez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8" name="Google Shape;1728;p62"/>
            <p:cNvSpPr/>
            <p:nvPr/>
          </p:nvSpPr>
          <p:spPr>
            <a:xfrm>
              <a:off x="3871800" y="3630425"/>
              <a:ext cx="505300" cy="459175"/>
            </a:xfrm>
            <a:custGeom>
              <a:avLst/>
              <a:gdLst/>
              <a:ahLst/>
              <a:cxnLst/>
              <a:rect l="l" t="t" r="r" b="b"/>
              <a:pathLst>
                <a:path w="20212" h="18367" extrusionOk="0">
                  <a:moveTo>
                    <a:pt x="13452" y="1"/>
                  </a:moveTo>
                  <a:cubicBezTo>
                    <a:pt x="13152" y="1"/>
                    <a:pt x="12951" y="52"/>
                    <a:pt x="12909" y="169"/>
                  </a:cubicBezTo>
                  <a:lnTo>
                    <a:pt x="12108" y="3056"/>
                  </a:lnTo>
                  <a:cubicBezTo>
                    <a:pt x="11494" y="4783"/>
                    <a:pt x="10520" y="6030"/>
                    <a:pt x="9560" y="7294"/>
                  </a:cubicBezTo>
                  <a:cubicBezTo>
                    <a:pt x="9560" y="7294"/>
                    <a:pt x="5947" y="11538"/>
                    <a:pt x="3238" y="12934"/>
                  </a:cubicBezTo>
                  <a:cubicBezTo>
                    <a:pt x="687" y="14247"/>
                    <a:pt x="1" y="15292"/>
                    <a:pt x="707" y="16426"/>
                  </a:cubicBezTo>
                  <a:cubicBezTo>
                    <a:pt x="1275" y="17340"/>
                    <a:pt x="3304" y="18366"/>
                    <a:pt x="6135" y="18366"/>
                  </a:cubicBezTo>
                  <a:cubicBezTo>
                    <a:pt x="6824" y="18366"/>
                    <a:pt x="7560" y="18305"/>
                    <a:pt x="8335" y="18167"/>
                  </a:cubicBezTo>
                  <a:cubicBezTo>
                    <a:pt x="12290" y="17462"/>
                    <a:pt x="14132" y="14464"/>
                    <a:pt x="15373" y="12810"/>
                  </a:cubicBezTo>
                  <a:cubicBezTo>
                    <a:pt x="16615" y="11157"/>
                    <a:pt x="18525" y="10794"/>
                    <a:pt x="19435" y="9583"/>
                  </a:cubicBezTo>
                  <a:cubicBezTo>
                    <a:pt x="20091" y="8816"/>
                    <a:pt x="20073" y="7438"/>
                    <a:pt x="20008" y="6563"/>
                  </a:cubicBezTo>
                  <a:cubicBezTo>
                    <a:pt x="19938" y="5623"/>
                    <a:pt x="19859" y="4072"/>
                    <a:pt x="20212" y="2240"/>
                  </a:cubicBezTo>
                  <a:lnTo>
                    <a:pt x="18548" y="1695"/>
                  </a:lnTo>
                  <a:lnTo>
                    <a:pt x="17364" y="4170"/>
                  </a:lnTo>
                  <a:lnTo>
                    <a:pt x="17894" y="1533"/>
                  </a:lnTo>
                  <a:cubicBezTo>
                    <a:pt x="17533" y="851"/>
                    <a:pt x="14674" y="1"/>
                    <a:pt x="13452" y="1"/>
                  </a:cubicBezTo>
                  <a:close/>
                </a:path>
              </a:pathLst>
            </a:custGeom>
            <a:solidFill>
              <a:srgbClr val="455A6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9" name="Google Shape;1729;p62"/>
            <p:cNvSpPr/>
            <p:nvPr/>
          </p:nvSpPr>
          <p:spPr>
            <a:xfrm>
              <a:off x="3864425" y="3932375"/>
              <a:ext cx="282700" cy="161400"/>
            </a:xfrm>
            <a:custGeom>
              <a:avLst/>
              <a:gdLst/>
              <a:ahLst/>
              <a:cxnLst/>
              <a:rect l="l" t="t" r="r" b="b"/>
              <a:pathLst>
                <a:path w="11308" h="6456" extrusionOk="0">
                  <a:moveTo>
                    <a:pt x="5330" y="1"/>
                  </a:moveTo>
                  <a:cubicBezTo>
                    <a:pt x="4096" y="1"/>
                    <a:pt x="3228" y="489"/>
                    <a:pt x="2679" y="869"/>
                  </a:cubicBezTo>
                  <a:cubicBezTo>
                    <a:pt x="1581" y="1626"/>
                    <a:pt x="1" y="3222"/>
                    <a:pt x="918" y="4422"/>
                  </a:cubicBezTo>
                  <a:cubicBezTo>
                    <a:pt x="1909" y="5717"/>
                    <a:pt x="3523" y="6356"/>
                    <a:pt x="6553" y="6450"/>
                  </a:cubicBezTo>
                  <a:cubicBezTo>
                    <a:pt x="6656" y="6454"/>
                    <a:pt x="6758" y="6455"/>
                    <a:pt x="6858" y="6455"/>
                  </a:cubicBezTo>
                  <a:cubicBezTo>
                    <a:pt x="9692" y="6455"/>
                    <a:pt x="11200" y="5199"/>
                    <a:pt x="11200" y="5199"/>
                  </a:cubicBezTo>
                  <a:cubicBezTo>
                    <a:pt x="11200" y="5199"/>
                    <a:pt x="11307" y="2442"/>
                    <a:pt x="8366" y="864"/>
                  </a:cubicBezTo>
                  <a:cubicBezTo>
                    <a:pt x="7176" y="226"/>
                    <a:pt x="6169" y="1"/>
                    <a:pt x="5330" y="1"/>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30" name="Google Shape;1730;p62"/>
            <p:cNvSpPr/>
            <p:nvPr/>
          </p:nvSpPr>
          <p:spPr>
            <a:xfrm>
              <a:off x="4127525" y="3768325"/>
              <a:ext cx="133300" cy="65775"/>
            </a:xfrm>
            <a:custGeom>
              <a:avLst/>
              <a:gdLst/>
              <a:ahLst/>
              <a:cxnLst/>
              <a:rect l="l" t="t" r="r" b="b"/>
              <a:pathLst>
                <a:path w="5332" h="2631" extrusionOk="0">
                  <a:moveTo>
                    <a:pt x="900" y="1"/>
                  </a:moveTo>
                  <a:cubicBezTo>
                    <a:pt x="805" y="1"/>
                    <a:pt x="710" y="4"/>
                    <a:pt x="615" y="11"/>
                  </a:cubicBezTo>
                  <a:cubicBezTo>
                    <a:pt x="181" y="259"/>
                    <a:pt x="0" y="504"/>
                    <a:pt x="103" y="748"/>
                  </a:cubicBezTo>
                  <a:cubicBezTo>
                    <a:pt x="373" y="678"/>
                    <a:pt x="643" y="647"/>
                    <a:pt x="910" y="647"/>
                  </a:cubicBezTo>
                  <a:cubicBezTo>
                    <a:pt x="2720" y="647"/>
                    <a:pt x="4371" y="2068"/>
                    <a:pt x="4657" y="2484"/>
                  </a:cubicBezTo>
                  <a:cubicBezTo>
                    <a:pt x="4719" y="2571"/>
                    <a:pt x="4818" y="2625"/>
                    <a:pt x="4925" y="2630"/>
                  </a:cubicBezTo>
                  <a:cubicBezTo>
                    <a:pt x="4932" y="2630"/>
                    <a:pt x="4938" y="2630"/>
                    <a:pt x="4945" y="2630"/>
                  </a:cubicBezTo>
                  <a:cubicBezTo>
                    <a:pt x="5011" y="2630"/>
                    <a:pt x="5075" y="2611"/>
                    <a:pt x="5132" y="2576"/>
                  </a:cubicBezTo>
                  <a:cubicBezTo>
                    <a:pt x="5288" y="2477"/>
                    <a:pt x="5332" y="2275"/>
                    <a:pt x="5229" y="2125"/>
                  </a:cubicBezTo>
                  <a:cubicBezTo>
                    <a:pt x="4849" y="1574"/>
                    <a:pt x="2984" y="1"/>
                    <a:pt x="900" y="1"/>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31" name="Google Shape;1731;p62"/>
            <p:cNvSpPr/>
            <p:nvPr/>
          </p:nvSpPr>
          <p:spPr>
            <a:xfrm>
              <a:off x="4099425" y="3807825"/>
              <a:ext cx="126250" cy="65850"/>
            </a:xfrm>
            <a:custGeom>
              <a:avLst/>
              <a:gdLst/>
              <a:ahLst/>
              <a:cxnLst/>
              <a:rect l="l" t="t" r="r" b="b"/>
              <a:pathLst>
                <a:path w="5050" h="2634" extrusionOk="0">
                  <a:moveTo>
                    <a:pt x="612" y="0"/>
                  </a:moveTo>
                  <a:cubicBezTo>
                    <a:pt x="610" y="0"/>
                    <a:pt x="608" y="0"/>
                    <a:pt x="605" y="0"/>
                  </a:cubicBezTo>
                  <a:cubicBezTo>
                    <a:pt x="383" y="67"/>
                    <a:pt x="40" y="401"/>
                    <a:pt x="0" y="715"/>
                  </a:cubicBezTo>
                  <a:cubicBezTo>
                    <a:pt x="209" y="674"/>
                    <a:pt x="417" y="656"/>
                    <a:pt x="624" y="656"/>
                  </a:cubicBezTo>
                  <a:cubicBezTo>
                    <a:pt x="2432" y="656"/>
                    <a:pt x="4088" y="2072"/>
                    <a:pt x="4375" y="2487"/>
                  </a:cubicBezTo>
                  <a:cubicBezTo>
                    <a:pt x="4436" y="2574"/>
                    <a:pt x="4535" y="2629"/>
                    <a:pt x="4642" y="2633"/>
                  </a:cubicBezTo>
                  <a:cubicBezTo>
                    <a:pt x="4649" y="2633"/>
                    <a:pt x="4656" y="2633"/>
                    <a:pt x="4662" y="2633"/>
                  </a:cubicBezTo>
                  <a:cubicBezTo>
                    <a:pt x="4728" y="2633"/>
                    <a:pt x="4792" y="2614"/>
                    <a:pt x="4848" y="2580"/>
                  </a:cubicBezTo>
                  <a:cubicBezTo>
                    <a:pt x="5006" y="2480"/>
                    <a:pt x="5050" y="2278"/>
                    <a:pt x="4945" y="2128"/>
                  </a:cubicBezTo>
                  <a:cubicBezTo>
                    <a:pt x="4565" y="1578"/>
                    <a:pt x="2695" y="0"/>
                    <a:pt x="612" y="0"/>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32" name="Google Shape;1732;p62"/>
            <p:cNvSpPr/>
            <p:nvPr/>
          </p:nvSpPr>
          <p:spPr>
            <a:xfrm>
              <a:off x="4151100" y="3728750"/>
              <a:ext cx="144925" cy="65750"/>
            </a:xfrm>
            <a:custGeom>
              <a:avLst/>
              <a:gdLst/>
              <a:ahLst/>
              <a:cxnLst/>
              <a:rect l="l" t="t" r="r" b="b"/>
              <a:pathLst>
                <a:path w="5797" h="2630" extrusionOk="0">
                  <a:moveTo>
                    <a:pt x="1365" y="1"/>
                  </a:moveTo>
                  <a:cubicBezTo>
                    <a:pt x="1089" y="1"/>
                    <a:pt x="810" y="28"/>
                    <a:pt x="530" y="89"/>
                  </a:cubicBezTo>
                  <a:cubicBezTo>
                    <a:pt x="104" y="241"/>
                    <a:pt x="0" y="531"/>
                    <a:pt x="104" y="904"/>
                  </a:cubicBezTo>
                  <a:cubicBezTo>
                    <a:pt x="524" y="722"/>
                    <a:pt x="951" y="645"/>
                    <a:pt x="1370" y="645"/>
                  </a:cubicBezTo>
                  <a:cubicBezTo>
                    <a:pt x="3180" y="645"/>
                    <a:pt x="4836" y="2067"/>
                    <a:pt x="5122" y="2483"/>
                  </a:cubicBezTo>
                  <a:cubicBezTo>
                    <a:pt x="5184" y="2571"/>
                    <a:pt x="5283" y="2625"/>
                    <a:pt x="5389" y="2629"/>
                  </a:cubicBezTo>
                  <a:cubicBezTo>
                    <a:pt x="5396" y="2630"/>
                    <a:pt x="5403" y="2630"/>
                    <a:pt x="5410" y="2630"/>
                  </a:cubicBezTo>
                  <a:cubicBezTo>
                    <a:pt x="5476" y="2630"/>
                    <a:pt x="5540" y="2612"/>
                    <a:pt x="5595" y="2576"/>
                  </a:cubicBezTo>
                  <a:cubicBezTo>
                    <a:pt x="5753" y="2478"/>
                    <a:pt x="5796" y="2276"/>
                    <a:pt x="5693" y="2125"/>
                  </a:cubicBezTo>
                  <a:cubicBezTo>
                    <a:pt x="5315" y="1574"/>
                    <a:pt x="3449" y="1"/>
                    <a:pt x="1365" y="1"/>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33" name="Google Shape;1733;p62"/>
            <p:cNvSpPr/>
            <p:nvPr/>
          </p:nvSpPr>
          <p:spPr>
            <a:xfrm>
              <a:off x="4015825" y="3887050"/>
              <a:ext cx="139475" cy="65775"/>
            </a:xfrm>
            <a:custGeom>
              <a:avLst/>
              <a:gdLst/>
              <a:ahLst/>
              <a:cxnLst/>
              <a:rect l="l" t="t" r="r" b="b"/>
              <a:pathLst>
                <a:path w="5579" h="2631" extrusionOk="0">
                  <a:moveTo>
                    <a:pt x="1142" y="1"/>
                  </a:moveTo>
                  <a:cubicBezTo>
                    <a:pt x="1079" y="1"/>
                    <a:pt x="1015" y="2"/>
                    <a:pt x="951" y="5"/>
                  </a:cubicBezTo>
                  <a:cubicBezTo>
                    <a:pt x="504" y="212"/>
                    <a:pt x="182" y="498"/>
                    <a:pt x="1" y="864"/>
                  </a:cubicBezTo>
                  <a:cubicBezTo>
                    <a:pt x="386" y="714"/>
                    <a:pt x="775" y="651"/>
                    <a:pt x="1157" y="651"/>
                  </a:cubicBezTo>
                  <a:cubicBezTo>
                    <a:pt x="2966" y="651"/>
                    <a:pt x="4618" y="2069"/>
                    <a:pt x="4905" y="2483"/>
                  </a:cubicBezTo>
                  <a:cubicBezTo>
                    <a:pt x="4966" y="2572"/>
                    <a:pt x="5065" y="2626"/>
                    <a:pt x="5172" y="2630"/>
                  </a:cubicBezTo>
                  <a:cubicBezTo>
                    <a:pt x="5178" y="2631"/>
                    <a:pt x="5185" y="2631"/>
                    <a:pt x="5191" y="2631"/>
                  </a:cubicBezTo>
                  <a:cubicBezTo>
                    <a:pt x="5257" y="2631"/>
                    <a:pt x="5322" y="2612"/>
                    <a:pt x="5378" y="2577"/>
                  </a:cubicBezTo>
                  <a:cubicBezTo>
                    <a:pt x="5535" y="2482"/>
                    <a:pt x="5579" y="2276"/>
                    <a:pt x="5475" y="2125"/>
                  </a:cubicBezTo>
                  <a:cubicBezTo>
                    <a:pt x="5096" y="1574"/>
                    <a:pt x="3227" y="1"/>
                    <a:pt x="1142" y="1"/>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34" name="Google Shape;1734;p62"/>
            <p:cNvSpPr/>
            <p:nvPr/>
          </p:nvSpPr>
          <p:spPr>
            <a:xfrm>
              <a:off x="4061500" y="3847400"/>
              <a:ext cx="129000" cy="65850"/>
            </a:xfrm>
            <a:custGeom>
              <a:avLst/>
              <a:gdLst/>
              <a:ahLst/>
              <a:cxnLst/>
              <a:rect l="l" t="t" r="r" b="b"/>
              <a:pathLst>
                <a:path w="5160" h="2634" extrusionOk="0">
                  <a:moveTo>
                    <a:pt x="721" y="0"/>
                  </a:moveTo>
                  <a:cubicBezTo>
                    <a:pt x="719" y="0"/>
                    <a:pt x="717" y="0"/>
                    <a:pt x="715" y="0"/>
                  </a:cubicBezTo>
                  <a:cubicBezTo>
                    <a:pt x="319" y="179"/>
                    <a:pt x="83" y="430"/>
                    <a:pt x="0" y="737"/>
                  </a:cubicBezTo>
                  <a:cubicBezTo>
                    <a:pt x="246" y="680"/>
                    <a:pt x="492" y="654"/>
                    <a:pt x="735" y="654"/>
                  </a:cubicBezTo>
                  <a:cubicBezTo>
                    <a:pt x="2544" y="654"/>
                    <a:pt x="4198" y="2072"/>
                    <a:pt x="4485" y="2487"/>
                  </a:cubicBezTo>
                  <a:cubicBezTo>
                    <a:pt x="4546" y="2575"/>
                    <a:pt x="4644" y="2629"/>
                    <a:pt x="4752" y="2633"/>
                  </a:cubicBezTo>
                  <a:cubicBezTo>
                    <a:pt x="4759" y="2634"/>
                    <a:pt x="4765" y="2634"/>
                    <a:pt x="4772" y="2634"/>
                  </a:cubicBezTo>
                  <a:cubicBezTo>
                    <a:pt x="4838" y="2634"/>
                    <a:pt x="4902" y="2615"/>
                    <a:pt x="4958" y="2580"/>
                  </a:cubicBezTo>
                  <a:cubicBezTo>
                    <a:pt x="5114" y="2485"/>
                    <a:pt x="5159" y="2278"/>
                    <a:pt x="5056" y="2128"/>
                  </a:cubicBezTo>
                  <a:cubicBezTo>
                    <a:pt x="4676" y="1577"/>
                    <a:pt x="2806" y="0"/>
                    <a:pt x="721" y="0"/>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35" name="Google Shape;1735;p62"/>
            <p:cNvSpPr/>
            <p:nvPr/>
          </p:nvSpPr>
          <p:spPr>
            <a:xfrm>
              <a:off x="5168900" y="2360925"/>
              <a:ext cx="82775" cy="161825"/>
            </a:xfrm>
            <a:custGeom>
              <a:avLst/>
              <a:gdLst/>
              <a:ahLst/>
              <a:cxnLst/>
              <a:rect l="l" t="t" r="r" b="b"/>
              <a:pathLst>
                <a:path w="3311" h="6473" extrusionOk="0">
                  <a:moveTo>
                    <a:pt x="1" y="0"/>
                  </a:moveTo>
                  <a:cubicBezTo>
                    <a:pt x="1" y="3236"/>
                    <a:pt x="2350" y="6473"/>
                    <a:pt x="2350" y="6473"/>
                  </a:cubicBezTo>
                  <a:lnTo>
                    <a:pt x="3311" y="5665"/>
                  </a:lnTo>
                  <a:cubicBezTo>
                    <a:pt x="1655" y="3508"/>
                    <a:pt x="1" y="1"/>
                    <a:pt x="1" y="0"/>
                  </a:cubicBezTo>
                  <a:close/>
                </a:path>
              </a:pathLst>
            </a:custGeom>
            <a:solidFill>
              <a:srgbClr val="1C627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36" name="Google Shape;1736;p62"/>
            <p:cNvSpPr/>
            <p:nvPr/>
          </p:nvSpPr>
          <p:spPr>
            <a:xfrm>
              <a:off x="4361500" y="3762450"/>
              <a:ext cx="437050" cy="537125"/>
            </a:xfrm>
            <a:custGeom>
              <a:avLst/>
              <a:gdLst/>
              <a:ahLst/>
              <a:cxnLst/>
              <a:rect l="l" t="t" r="r" b="b"/>
              <a:pathLst>
                <a:path w="17482" h="21485" extrusionOk="0">
                  <a:moveTo>
                    <a:pt x="10847" y="1"/>
                  </a:moveTo>
                  <a:cubicBezTo>
                    <a:pt x="10847" y="1"/>
                    <a:pt x="9817" y="7033"/>
                    <a:pt x="7760" y="9647"/>
                  </a:cubicBezTo>
                  <a:cubicBezTo>
                    <a:pt x="5905" y="12004"/>
                    <a:pt x="4572" y="15009"/>
                    <a:pt x="2372" y="17464"/>
                  </a:cubicBezTo>
                  <a:cubicBezTo>
                    <a:pt x="1893" y="17997"/>
                    <a:pt x="805" y="18987"/>
                    <a:pt x="413" y="19420"/>
                  </a:cubicBezTo>
                  <a:cubicBezTo>
                    <a:pt x="64" y="19804"/>
                    <a:pt x="0" y="20255"/>
                    <a:pt x="480" y="20729"/>
                  </a:cubicBezTo>
                  <a:cubicBezTo>
                    <a:pt x="937" y="21183"/>
                    <a:pt x="2128" y="21484"/>
                    <a:pt x="3498" y="21484"/>
                  </a:cubicBezTo>
                  <a:cubicBezTo>
                    <a:pt x="4951" y="21484"/>
                    <a:pt x="6604" y="21144"/>
                    <a:pt x="7793" y="20286"/>
                  </a:cubicBezTo>
                  <a:cubicBezTo>
                    <a:pt x="10102" y="18620"/>
                    <a:pt x="12396" y="15409"/>
                    <a:pt x="13779" y="14058"/>
                  </a:cubicBezTo>
                  <a:cubicBezTo>
                    <a:pt x="14471" y="13383"/>
                    <a:pt x="15121" y="12736"/>
                    <a:pt x="15599" y="12261"/>
                  </a:cubicBezTo>
                  <a:cubicBezTo>
                    <a:pt x="16057" y="11805"/>
                    <a:pt x="16242" y="11142"/>
                    <a:pt x="16088" y="10515"/>
                  </a:cubicBezTo>
                  <a:cubicBezTo>
                    <a:pt x="16044" y="10336"/>
                    <a:pt x="15995" y="10127"/>
                    <a:pt x="15942" y="9882"/>
                  </a:cubicBezTo>
                  <a:cubicBezTo>
                    <a:pt x="15652" y="8564"/>
                    <a:pt x="17481" y="3204"/>
                    <a:pt x="17481" y="3204"/>
                  </a:cubicBezTo>
                  <a:lnTo>
                    <a:pt x="10847" y="1"/>
                  </a:lnTo>
                  <a:close/>
                </a:path>
              </a:pathLst>
            </a:custGeom>
            <a:solidFill>
              <a:srgbClr val="FFA8A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37" name="Google Shape;1737;p62"/>
            <p:cNvSpPr/>
            <p:nvPr/>
          </p:nvSpPr>
          <p:spPr>
            <a:xfrm>
              <a:off x="4273100" y="4104225"/>
              <a:ext cx="482250" cy="251350"/>
            </a:xfrm>
            <a:custGeom>
              <a:avLst/>
              <a:gdLst/>
              <a:ahLst/>
              <a:cxnLst/>
              <a:rect l="l" t="t" r="r" b="b"/>
              <a:pathLst>
                <a:path w="19290" h="10054" extrusionOk="0">
                  <a:moveTo>
                    <a:pt x="19284" y="1"/>
                  </a:moveTo>
                  <a:cubicBezTo>
                    <a:pt x="19283" y="1"/>
                    <a:pt x="1508" y="5232"/>
                    <a:pt x="754" y="5480"/>
                  </a:cubicBezTo>
                  <a:cubicBezTo>
                    <a:pt x="0" y="5730"/>
                    <a:pt x="126" y="7400"/>
                    <a:pt x="126" y="7400"/>
                  </a:cubicBezTo>
                  <a:cubicBezTo>
                    <a:pt x="126" y="7400"/>
                    <a:pt x="336" y="9178"/>
                    <a:pt x="3333" y="9778"/>
                  </a:cubicBezTo>
                  <a:cubicBezTo>
                    <a:pt x="4292" y="9970"/>
                    <a:pt x="5202" y="10054"/>
                    <a:pt x="6051" y="10054"/>
                  </a:cubicBezTo>
                  <a:cubicBezTo>
                    <a:pt x="7853" y="10054"/>
                    <a:pt x="9382" y="9679"/>
                    <a:pt x="10539" y="9175"/>
                  </a:cubicBezTo>
                  <a:cubicBezTo>
                    <a:pt x="12239" y="8435"/>
                    <a:pt x="13768" y="6904"/>
                    <a:pt x="14548" y="5312"/>
                  </a:cubicBezTo>
                  <a:cubicBezTo>
                    <a:pt x="15278" y="3821"/>
                    <a:pt x="16161" y="3218"/>
                    <a:pt x="16908" y="2868"/>
                  </a:cubicBezTo>
                  <a:cubicBezTo>
                    <a:pt x="17655" y="2516"/>
                    <a:pt x="18829" y="1769"/>
                    <a:pt x="19059" y="1264"/>
                  </a:cubicBezTo>
                  <a:cubicBezTo>
                    <a:pt x="19289" y="760"/>
                    <a:pt x="19284" y="1"/>
                    <a:pt x="19284" y="1"/>
                  </a:cubicBez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38" name="Google Shape;1738;p62"/>
            <p:cNvSpPr/>
            <p:nvPr/>
          </p:nvSpPr>
          <p:spPr>
            <a:xfrm>
              <a:off x="4269375" y="3860825"/>
              <a:ext cx="505250" cy="463025"/>
            </a:xfrm>
            <a:custGeom>
              <a:avLst/>
              <a:gdLst/>
              <a:ahLst/>
              <a:cxnLst/>
              <a:rect l="l" t="t" r="r" b="b"/>
              <a:pathLst>
                <a:path w="20210" h="18521" extrusionOk="0">
                  <a:moveTo>
                    <a:pt x="13520" y="0"/>
                  </a:moveTo>
                  <a:cubicBezTo>
                    <a:pt x="13271" y="0"/>
                    <a:pt x="13105" y="47"/>
                    <a:pt x="13068" y="153"/>
                  </a:cubicBezTo>
                  <a:lnTo>
                    <a:pt x="12107" y="3211"/>
                  </a:lnTo>
                  <a:cubicBezTo>
                    <a:pt x="11492" y="4939"/>
                    <a:pt x="10519" y="6184"/>
                    <a:pt x="9559" y="7449"/>
                  </a:cubicBezTo>
                  <a:cubicBezTo>
                    <a:pt x="9559" y="7449"/>
                    <a:pt x="5946" y="11693"/>
                    <a:pt x="3238" y="13088"/>
                  </a:cubicBezTo>
                  <a:cubicBezTo>
                    <a:pt x="687" y="14402"/>
                    <a:pt x="1" y="15445"/>
                    <a:pt x="707" y="16581"/>
                  </a:cubicBezTo>
                  <a:cubicBezTo>
                    <a:pt x="1275" y="17494"/>
                    <a:pt x="3303" y="18520"/>
                    <a:pt x="6132" y="18520"/>
                  </a:cubicBezTo>
                  <a:cubicBezTo>
                    <a:pt x="6822" y="18520"/>
                    <a:pt x="7559" y="18459"/>
                    <a:pt x="8334" y="18321"/>
                  </a:cubicBezTo>
                  <a:cubicBezTo>
                    <a:pt x="12289" y="17616"/>
                    <a:pt x="14129" y="14617"/>
                    <a:pt x="15371" y="12964"/>
                  </a:cubicBezTo>
                  <a:cubicBezTo>
                    <a:pt x="16613" y="11310"/>
                    <a:pt x="18523" y="10948"/>
                    <a:pt x="19433" y="9737"/>
                  </a:cubicBezTo>
                  <a:cubicBezTo>
                    <a:pt x="20089" y="8969"/>
                    <a:pt x="20071" y="7592"/>
                    <a:pt x="20006" y="6718"/>
                  </a:cubicBezTo>
                  <a:cubicBezTo>
                    <a:pt x="19936" y="5777"/>
                    <a:pt x="19858" y="4227"/>
                    <a:pt x="20210" y="2394"/>
                  </a:cubicBezTo>
                  <a:cubicBezTo>
                    <a:pt x="19651" y="2130"/>
                    <a:pt x="19446" y="1838"/>
                    <a:pt x="18623" y="1838"/>
                  </a:cubicBezTo>
                  <a:cubicBezTo>
                    <a:pt x="18603" y="1838"/>
                    <a:pt x="18582" y="1838"/>
                    <a:pt x="18561" y="1838"/>
                  </a:cubicBezTo>
                  <a:lnTo>
                    <a:pt x="17469" y="4402"/>
                  </a:lnTo>
                  <a:lnTo>
                    <a:pt x="17981" y="1689"/>
                  </a:lnTo>
                  <a:cubicBezTo>
                    <a:pt x="17610" y="990"/>
                    <a:pt x="14672" y="0"/>
                    <a:pt x="13520" y="0"/>
                  </a:cubicBezTo>
                  <a:close/>
                </a:path>
              </a:pathLst>
            </a:custGeom>
            <a:solidFill>
              <a:srgbClr val="455A6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39" name="Google Shape;1739;p62"/>
            <p:cNvSpPr/>
            <p:nvPr/>
          </p:nvSpPr>
          <p:spPr>
            <a:xfrm>
              <a:off x="4262000" y="4166625"/>
              <a:ext cx="282675" cy="161375"/>
            </a:xfrm>
            <a:custGeom>
              <a:avLst/>
              <a:gdLst/>
              <a:ahLst/>
              <a:cxnLst/>
              <a:rect l="l" t="t" r="r" b="b"/>
              <a:pathLst>
                <a:path w="11307" h="6455" extrusionOk="0">
                  <a:moveTo>
                    <a:pt x="5330" y="1"/>
                  </a:moveTo>
                  <a:cubicBezTo>
                    <a:pt x="4096" y="1"/>
                    <a:pt x="3227" y="489"/>
                    <a:pt x="2678" y="868"/>
                  </a:cubicBezTo>
                  <a:cubicBezTo>
                    <a:pt x="1581" y="1627"/>
                    <a:pt x="1" y="3222"/>
                    <a:pt x="918" y="4422"/>
                  </a:cubicBezTo>
                  <a:cubicBezTo>
                    <a:pt x="1908" y="5717"/>
                    <a:pt x="3522" y="6355"/>
                    <a:pt x="6551" y="6450"/>
                  </a:cubicBezTo>
                  <a:cubicBezTo>
                    <a:pt x="6654" y="6453"/>
                    <a:pt x="6756" y="6455"/>
                    <a:pt x="6855" y="6455"/>
                  </a:cubicBezTo>
                  <a:cubicBezTo>
                    <a:pt x="9689" y="6455"/>
                    <a:pt x="11199" y="5198"/>
                    <a:pt x="11199" y="5198"/>
                  </a:cubicBezTo>
                  <a:cubicBezTo>
                    <a:pt x="11199" y="5198"/>
                    <a:pt x="11306" y="2441"/>
                    <a:pt x="8365" y="864"/>
                  </a:cubicBezTo>
                  <a:cubicBezTo>
                    <a:pt x="7175" y="226"/>
                    <a:pt x="6168" y="1"/>
                    <a:pt x="5330" y="1"/>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40" name="Google Shape;1740;p62"/>
            <p:cNvSpPr/>
            <p:nvPr/>
          </p:nvSpPr>
          <p:spPr>
            <a:xfrm>
              <a:off x="4525075" y="4002600"/>
              <a:ext cx="133275" cy="65750"/>
            </a:xfrm>
            <a:custGeom>
              <a:avLst/>
              <a:gdLst/>
              <a:ahLst/>
              <a:cxnLst/>
              <a:rect l="l" t="t" r="r" b="b"/>
              <a:pathLst>
                <a:path w="5331" h="2630" extrusionOk="0">
                  <a:moveTo>
                    <a:pt x="899" y="0"/>
                  </a:moveTo>
                  <a:cubicBezTo>
                    <a:pt x="804" y="0"/>
                    <a:pt x="709" y="4"/>
                    <a:pt x="614" y="10"/>
                  </a:cubicBezTo>
                  <a:cubicBezTo>
                    <a:pt x="180" y="259"/>
                    <a:pt x="0" y="504"/>
                    <a:pt x="103" y="747"/>
                  </a:cubicBezTo>
                  <a:cubicBezTo>
                    <a:pt x="372" y="677"/>
                    <a:pt x="642" y="647"/>
                    <a:pt x="908" y="647"/>
                  </a:cubicBezTo>
                  <a:cubicBezTo>
                    <a:pt x="2718" y="647"/>
                    <a:pt x="4371" y="2067"/>
                    <a:pt x="4657" y="2482"/>
                  </a:cubicBezTo>
                  <a:cubicBezTo>
                    <a:pt x="4719" y="2571"/>
                    <a:pt x="4817" y="2624"/>
                    <a:pt x="4925" y="2629"/>
                  </a:cubicBezTo>
                  <a:cubicBezTo>
                    <a:pt x="4930" y="2630"/>
                    <a:pt x="4936" y="2630"/>
                    <a:pt x="4941" y="2630"/>
                  </a:cubicBezTo>
                  <a:cubicBezTo>
                    <a:pt x="5008" y="2630"/>
                    <a:pt x="5073" y="2611"/>
                    <a:pt x="5131" y="2575"/>
                  </a:cubicBezTo>
                  <a:cubicBezTo>
                    <a:pt x="5286" y="2481"/>
                    <a:pt x="5331" y="2275"/>
                    <a:pt x="5227" y="2123"/>
                  </a:cubicBezTo>
                  <a:cubicBezTo>
                    <a:pt x="4848" y="1573"/>
                    <a:pt x="2984" y="0"/>
                    <a:pt x="899" y="0"/>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41" name="Google Shape;1741;p62"/>
            <p:cNvSpPr/>
            <p:nvPr/>
          </p:nvSpPr>
          <p:spPr>
            <a:xfrm>
              <a:off x="4496975" y="4042075"/>
              <a:ext cx="126225" cy="65850"/>
            </a:xfrm>
            <a:custGeom>
              <a:avLst/>
              <a:gdLst/>
              <a:ahLst/>
              <a:cxnLst/>
              <a:rect l="l" t="t" r="r" b="b"/>
              <a:pathLst>
                <a:path w="5049" h="2634" extrusionOk="0">
                  <a:moveTo>
                    <a:pt x="612" y="1"/>
                  </a:moveTo>
                  <a:cubicBezTo>
                    <a:pt x="610" y="1"/>
                    <a:pt x="608" y="1"/>
                    <a:pt x="605" y="1"/>
                  </a:cubicBezTo>
                  <a:cubicBezTo>
                    <a:pt x="383" y="68"/>
                    <a:pt x="40" y="401"/>
                    <a:pt x="0" y="716"/>
                  </a:cubicBezTo>
                  <a:cubicBezTo>
                    <a:pt x="209" y="675"/>
                    <a:pt x="418" y="656"/>
                    <a:pt x="625" y="656"/>
                  </a:cubicBezTo>
                  <a:cubicBezTo>
                    <a:pt x="2433" y="656"/>
                    <a:pt x="4088" y="2072"/>
                    <a:pt x="4375" y="2487"/>
                  </a:cubicBezTo>
                  <a:cubicBezTo>
                    <a:pt x="4436" y="2574"/>
                    <a:pt x="4535" y="2628"/>
                    <a:pt x="4641" y="2634"/>
                  </a:cubicBezTo>
                  <a:cubicBezTo>
                    <a:pt x="4647" y="2634"/>
                    <a:pt x="4652" y="2634"/>
                    <a:pt x="4658" y="2634"/>
                  </a:cubicBezTo>
                  <a:cubicBezTo>
                    <a:pt x="4725" y="2634"/>
                    <a:pt x="4791" y="2616"/>
                    <a:pt x="4848" y="2580"/>
                  </a:cubicBezTo>
                  <a:cubicBezTo>
                    <a:pt x="5005" y="2481"/>
                    <a:pt x="5048" y="2279"/>
                    <a:pt x="4945" y="2129"/>
                  </a:cubicBezTo>
                  <a:cubicBezTo>
                    <a:pt x="4565" y="1577"/>
                    <a:pt x="2695" y="1"/>
                    <a:pt x="612" y="1"/>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42" name="Google Shape;1742;p62"/>
            <p:cNvSpPr/>
            <p:nvPr/>
          </p:nvSpPr>
          <p:spPr>
            <a:xfrm>
              <a:off x="4548650" y="3963025"/>
              <a:ext cx="144925" cy="65750"/>
            </a:xfrm>
            <a:custGeom>
              <a:avLst/>
              <a:gdLst/>
              <a:ahLst/>
              <a:cxnLst/>
              <a:rect l="l" t="t" r="r" b="b"/>
              <a:pathLst>
                <a:path w="5797" h="2630" extrusionOk="0">
                  <a:moveTo>
                    <a:pt x="1365" y="1"/>
                  </a:moveTo>
                  <a:cubicBezTo>
                    <a:pt x="1089" y="1"/>
                    <a:pt x="810" y="28"/>
                    <a:pt x="530" y="89"/>
                  </a:cubicBezTo>
                  <a:cubicBezTo>
                    <a:pt x="104" y="241"/>
                    <a:pt x="0" y="531"/>
                    <a:pt x="104" y="904"/>
                  </a:cubicBezTo>
                  <a:cubicBezTo>
                    <a:pt x="524" y="721"/>
                    <a:pt x="951" y="645"/>
                    <a:pt x="1370" y="645"/>
                  </a:cubicBezTo>
                  <a:cubicBezTo>
                    <a:pt x="3179" y="645"/>
                    <a:pt x="4835" y="2067"/>
                    <a:pt x="5122" y="2483"/>
                  </a:cubicBezTo>
                  <a:cubicBezTo>
                    <a:pt x="5183" y="2570"/>
                    <a:pt x="5282" y="2625"/>
                    <a:pt x="5389" y="2629"/>
                  </a:cubicBezTo>
                  <a:cubicBezTo>
                    <a:pt x="5396" y="2629"/>
                    <a:pt x="5403" y="2630"/>
                    <a:pt x="5410" y="2630"/>
                  </a:cubicBezTo>
                  <a:cubicBezTo>
                    <a:pt x="5475" y="2630"/>
                    <a:pt x="5539" y="2611"/>
                    <a:pt x="5594" y="2576"/>
                  </a:cubicBezTo>
                  <a:cubicBezTo>
                    <a:pt x="5753" y="2478"/>
                    <a:pt x="5796" y="2275"/>
                    <a:pt x="5692" y="2125"/>
                  </a:cubicBezTo>
                  <a:cubicBezTo>
                    <a:pt x="5314" y="1574"/>
                    <a:pt x="3449" y="1"/>
                    <a:pt x="1365" y="1"/>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43" name="Google Shape;1743;p62"/>
            <p:cNvSpPr/>
            <p:nvPr/>
          </p:nvSpPr>
          <p:spPr>
            <a:xfrm>
              <a:off x="4413375" y="4121325"/>
              <a:ext cx="139475" cy="65775"/>
            </a:xfrm>
            <a:custGeom>
              <a:avLst/>
              <a:gdLst/>
              <a:ahLst/>
              <a:cxnLst/>
              <a:rect l="l" t="t" r="r" b="b"/>
              <a:pathLst>
                <a:path w="5579" h="2631" extrusionOk="0">
                  <a:moveTo>
                    <a:pt x="1142" y="0"/>
                  </a:moveTo>
                  <a:cubicBezTo>
                    <a:pt x="1079" y="0"/>
                    <a:pt x="1015" y="2"/>
                    <a:pt x="951" y="5"/>
                  </a:cubicBezTo>
                  <a:cubicBezTo>
                    <a:pt x="504" y="210"/>
                    <a:pt x="183" y="498"/>
                    <a:pt x="1" y="864"/>
                  </a:cubicBezTo>
                  <a:cubicBezTo>
                    <a:pt x="386" y="714"/>
                    <a:pt x="775" y="651"/>
                    <a:pt x="1158" y="651"/>
                  </a:cubicBezTo>
                  <a:cubicBezTo>
                    <a:pt x="2967" y="651"/>
                    <a:pt x="4618" y="2069"/>
                    <a:pt x="4905" y="2483"/>
                  </a:cubicBezTo>
                  <a:cubicBezTo>
                    <a:pt x="4966" y="2570"/>
                    <a:pt x="5065" y="2625"/>
                    <a:pt x="5172" y="2630"/>
                  </a:cubicBezTo>
                  <a:cubicBezTo>
                    <a:pt x="5177" y="2630"/>
                    <a:pt x="5182" y="2631"/>
                    <a:pt x="5188" y="2631"/>
                  </a:cubicBezTo>
                  <a:cubicBezTo>
                    <a:pt x="5255" y="2631"/>
                    <a:pt x="5321" y="2612"/>
                    <a:pt x="5378" y="2577"/>
                  </a:cubicBezTo>
                  <a:cubicBezTo>
                    <a:pt x="5535" y="2482"/>
                    <a:pt x="5579" y="2275"/>
                    <a:pt x="5475" y="2125"/>
                  </a:cubicBezTo>
                  <a:cubicBezTo>
                    <a:pt x="5096" y="1574"/>
                    <a:pt x="3227" y="0"/>
                    <a:pt x="1142" y="0"/>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44" name="Google Shape;1744;p62"/>
            <p:cNvSpPr/>
            <p:nvPr/>
          </p:nvSpPr>
          <p:spPr>
            <a:xfrm>
              <a:off x="4459050" y="4081675"/>
              <a:ext cx="128975" cy="65850"/>
            </a:xfrm>
            <a:custGeom>
              <a:avLst/>
              <a:gdLst/>
              <a:ahLst/>
              <a:cxnLst/>
              <a:rect l="l" t="t" r="r" b="b"/>
              <a:pathLst>
                <a:path w="5159" h="2634" extrusionOk="0">
                  <a:moveTo>
                    <a:pt x="722" y="0"/>
                  </a:moveTo>
                  <a:cubicBezTo>
                    <a:pt x="720" y="0"/>
                    <a:pt x="718" y="0"/>
                    <a:pt x="716" y="0"/>
                  </a:cubicBezTo>
                  <a:cubicBezTo>
                    <a:pt x="319" y="179"/>
                    <a:pt x="84" y="429"/>
                    <a:pt x="0" y="736"/>
                  </a:cubicBezTo>
                  <a:cubicBezTo>
                    <a:pt x="246" y="679"/>
                    <a:pt x="492" y="654"/>
                    <a:pt x="735" y="654"/>
                  </a:cubicBezTo>
                  <a:cubicBezTo>
                    <a:pt x="2545" y="654"/>
                    <a:pt x="4198" y="2071"/>
                    <a:pt x="4485" y="2486"/>
                  </a:cubicBezTo>
                  <a:cubicBezTo>
                    <a:pt x="4546" y="2574"/>
                    <a:pt x="4644" y="2628"/>
                    <a:pt x="4752" y="2633"/>
                  </a:cubicBezTo>
                  <a:cubicBezTo>
                    <a:pt x="4757" y="2633"/>
                    <a:pt x="4763" y="2633"/>
                    <a:pt x="4768" y="2633"/>
                  </a:cubicBezTo>
                  <a:cubicBezTo>
                    <a:pt x="4835" y="2633"/>
                    <a:pt x="4900" y="2615"/>
                    <a:pt x="4958" y="2580"/>
                  </a:cubicBezTo>
                  <a:cubicBezTo>
                    <a:pt x="5114" y="2485"/>
                    <a:pt x="5159" y="2278"/>
                    <a:pt x="5055" y="2128"/>
                  </a:cubicBezTo>
                  <a:cubicBezTo>
                    <a:pt x="4676" y="1576"/>
                    <a:pt x="2806" y="0"/>
                    <a:pt x="722" y="0"/>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45" name="Google Shape;1745;p62"/>
            <p:cNvSpPr/>
            <p:nvPr/>
          </p:nvSpPr>
          <p:spPr>
            <a:xfrm>
              <a:off x="4609350" y="2250325"/>
              <a:ext cx="1283750" cy="1635350"/>
            </a:xfrm>
            <a:custGeom>
              <a:avLst/>
              <a:gdLst/>
              <a:ahLst/>
              <a:cxnLst/>
              <a:rect l="l" t="t" r="r" b="b"/>
              <a:pathLst>
                <a:path w="51350" h="65414" extrusionOk="0">
                  <a:moveTo>
                    <a:pt x="21168" y="0"/>
                  </a:moveTo>
                  <a:lnTo>
                    <a:pt x="21168" y="0"/>
                  </a:lnTo>
                  <a:cubicBezTo>
                    <a:pt x="21598" y="4847"/>
                    <a:pt x="25692" y="10090"/>
                    <a:pt x="25692" y="10090"/>
                  </a:cubicBezTo>
                  <a:cubicBezTo>
                    <a:pt x="25692" y="10090"/>
                    <a:pt x="9953" y="23147"/>
                    <a:pt x="8478" y="27244"/>
                  </a:cubicBezTo>
                  <a:cubicBezTo>
                    <a:pt x="7003" y="31341"/>
                    <a:pt x="0" y="62654"/>
                    <a:pt x="0" y="62654"/>
                  </a:cubicBezTo>
                  <a:cubicBezTo>
                    <a:pt x="4039" y="63286"/>
                    <a:pt x="7533" y="65413"/>
                    <a:pt x="7533" y="65413"/>
                  </a:cubicBezTo>
                  <a:cubicBezTo>
                    <a:pt x="7533" y="65413"/>
                    <a:pt x="10042" y="59982"/>
                    <a:pt x="13864" y="53223"/>
                  </a:cubicBezTo>
                  <a:cubicBezTo>
                    <a:pt x="17483" y="46824"/>
                    <a:pt x="18662" y="41683"/>
                    <a:pt x="18483" y="38524"/>
                  </a:cubicBezTo>
                  <a:cubicBezTo>
                    <a:pt x="18304" y="35365"/>
                    <a:pt x="18494" y="34367"/>
                    <a:pt x="20160" y="33664"/>
                  </a:cubicBezTo>
                  <a:cubicBezTo>
                    <a:pt x="21826" y="32960"/>
                    <a:pt x="30061" y="28448"/>
                    <a:pt x="35648" y="25320"/>
                  </a:cubicBezTo>
                  <a:cubicBezTo>
                    <a:pt x="42398" y="21540"/>
                    <a:pt x="47984" y="17636"/>
                    <a:pt x="49667" y="12808"/>
                  </a:cubicBezTo>
                  <a:cubicBezTo>
                    <a:pt x="51349" y="7981"/>
                    <a:pt x="51085" y="5274"/>
                    <a:pt x="50233" y="491"/>
                  </a:cubicBezTo>
                  <a:lnTo>
                    <a:pt x="21168"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46" name="Google Shape;1746;p62"/>
            <p:cNvSpPr/>
            <p:nvPr/>
          </p:nvSpPr>
          <p:spPr>
            <a:xfrm>
              <a:off x="4172125" y="1135050"/>
              <a:ext cx="1138050" cy="841675"/>
            </a:xfrm>
            <a:custGeom>
              <a:avLst/>
              <a:gdLst/>
              <a:ahLst/>
              <a:cxnLst/>
              <a:rect l="l" t="t" r="r" b="b"/>
              <a:pathLst>
                <a:path w="45522" h="33667" extrusionOk="0">
                  <a:moveTo>
                    <a:pt x="4959" y="1"/>
                  </a:moveTo>
                  <a:cubicBezTo>
                    <a:pt x="4843" y="1"/>
                    <a:pt x="4724" y="16"/>
                    <a:pt x="4611" y="37"/>
                  </a:cubicBezTo>
                  <a:cubicBezTo>
                    <a:pt x="2699" y="383"/>
                    <a:pt x="1162" y="1994"/>
                    <a:pt x="583" y="3849"/>
                  </a:cubicBezTo>
                  <a:cubicBezTo>
                    <a:pt x="1" y="5703"/>
                    <a:pt x="306" y="7733"/>
                    <a:pt x="994" y="9552"/>
                  </a:cubicBezTo>
                  <a:cubicBezTo>
                    <a:pt x="2759" y="14216"/>
                    <a:pt x="8008" y="19090"/>
                    <a:pt x="12036" y="23039"/>
                  </a:cubicBezTo>
                  <a:cubicBezTo>
                    <a:pt x="14988" y="25932"/>
                    <a:pt x="18118" y="28693"/>
                    <a:pt x="21277" y="31364"/>
                  </a:cubicBezTo>
                  <a:cubicBezTo>
                    <a:pt x="22615" y="32494"/>
                    <a:pt x="23985" y="33667"/>
                    <a:pt x="25436" y="33667"/>
                  </a:cubicBezTo>
                  <a:cubicBezTo>
                    <a:pt x="25514" y="33667"/>
                    <a:pt x="25593" y="33663"/>
                    <a:pt x="25672" y="33656"/>
                  </a:cubicBezTo>
                  <a:cubicBezTo>
                    <a:pt x="26807" y="33554"/>
                    <a:pt x="28079" y="32857"/>
                    <a:pt x="29764" y="31125"/>
                  </a:cubicBezTo>
                  <a:cubicBezTo>
                    <a:pt x="37045" y="23638"/>
                    <a:pt x="40371" y="20573"/>
                    <a:pt x="44097" y="15981"/>
                  </a:cubicBezTo>
                  <a:lnTo>
                    <a:pt x="45522" y="6230"/>
                  </a:lnTo>
                  <a:cubicBezTo>
                    <a:pt x="45065" y="6210"/>
                    <a:pt x="44633" y="6199"/>
                    <a:pt x="44222" y="6199"/>
                  </a:cubicBezTo>
                  <a:cubicBezTo>
                    <a:pt x="38596" y="6199"/>
                    <a:pt x="37063" y="8140"/>
                    <a:pt x="33296" y="12814"/>
                  </a:cubicBezTo>
                  <a:cubicBezTo>
                    <a:pt x="30022" y="16874"/>
                    <a:pt x="27271" y="20907"/>
                    <a:pt x="24909" y="23074"/>
                  </a:cubicBezTo>
                  <a:cubicBezTo>
                    <a:pt x="20781" y="20301"/>
                    <a:pt x="14880" y="15582"/>
                    <a:pt x="12741" y="13242"/>
                  </a:cubicBezTo>
                  <a:cubicBezTo>
                    <a:pt x="12290" y="12750"/>
                    <a:pt x="12046" y="12107"/>
                    <a:pt x="12026" y="11454"/>
                  </a:cubicBezTo>
                  <a:cubicBezTo>
                    <a:pt x="11970" y="9699"/>
                    <a:pt x="11447" y="8681"/>
                    <a:pt x="10997" y="7105"/>
                  </a:cubicBezTo>
                  <a:cubicBezTo>
                    <a:pt x="10645" y="5872"/>
                    <a:pt x="10824" y="5120"/>
                    <a:pt x="10513" y="5059"/>
                  </a:cubicBezTo>
                  <a:cubicBezTo>
                    <a:pt x="10464" y="5050"/>
                    <a:pt x="10409" y="5045"/>
                    <a:pt x="10348" y="5045"/>
                  </a:cubicBezTo>
                  <a:cubicBezTo>
                    <a:pt x="9916" y="5045"/>
                    <a:pt x="9240" y="5315"/>
                    <a:pt x="9013" y="6265"/>
                  </a:cubicBezTo>
                  <a:cubicBezTo>
                    <a:pt x="8883" y="6810"/>
                    <a:pt x="8897" y="7626"/>
                    <a:pt x="8939" y="8659"/>
                  </a:cubicBezTo>
                  <a:cubicBezTo>
                    <a:pt x="8936" y="8579"/>
                    <a:pt x="8264" y="7811"/>
                    <a:pt x="8176" y="7633"/>
                  </a:cubicBezTo>
                  <a:cubicBezTo>
                    <a:pt x="7826" y="6931"/>
                    <a:pt x="7572" y="6157"/>
                    <a:pt x="7300" y="5420"/>
                  </a:cubicBezTo>
                  <a:cubicBezTo>
                    <a:pt x="6750" y="3932"/>
                    <a:pt x="6266" y="2422"/>
                    <a:pt x="5850" y="891"/>
                  </a:cubicBezTo>
                  <a:cubicBezTo>
                    <a:pt x="5773" y="607"/>
                    <a:pt x="5681" y="297"/>
                    <a:pt x="5438" y="130"/>
                  </a:cubicBezTo>
                  <a:cubicBezTo>
                    <a:pt x="5298" y="34"/>
                    <a:pt x="5131" y="1"/>
                    <a:pt x="4959"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47" name="Google Shape;1747;p62"/>
            <p:cNvSpPr/>
            <p:nvPr/>
          </p:nvSpPr>
          <p:spPr>
            <a:xfrm>
              <a:off x="5031600" y="1288050"/>
              <a:ext cx="850350" cy="1133450"/>
            </a:xfrm>
            <a:custGeom>
              <a:avLst/>
              <a:gdLst/>
              <a:ahLst/>
              <a:cxnLst/>
              <a:rect l="l" t="t" r="r" b="b"/>
              <a:pathLst>
                <a:path w="34014" h="45338" extrusionOk="0">
                  <a:moveTo>
                    <a:pt x="14979" y="0"/>
                  </a:moveTo>
                  <a:cubicBezTo>
                    <a:pt x="14469" y="0"/>
                    <a:pt x="14210" y="11"/>
                    <a:pt x="14210" y="11"/>
                  </a:cubicBezTo>
                  <a:lnTo>
                    <a:pt x="10747" y="112"/>
                  </a:lnTo>
                  <a:cubicBezTo>
                    <a:pt x="7668" y="2372"/>
                    <a:pt x="3426" y="8270"/>
                    <a:pt x="2437" y="10802"/>
                  </a:cubicBezTo>
                  <a:cubicBezTo>
                    <a:pt x="1428" y="13387"/>
                    <a:pt x="0" y="16990"/>
                    <a:pt x="4098" y="22101"/>
                  </a:cubicBezTo>
                  <a:cubicBezTo>
                    <a:pt x="3678" y="25990"/>
                    <a:pt x="4278" y="38491"/>
                    <a:pt x="4278" y="38491"/>
                  </a:cubicBezTo>
                  <a:cubicBezTo>
                    <a:pt x="6063" y="41920"/>
                    <a:pt x="12968" y="45264"/>
                    <a:pt x="18639" y="45331"/>
                  </a:cubicBezTo>
                  <a:cubicBezTo>
                    <a:pt x="19031" y="45335"/>
                    <a:pt x="19423" y="45337"/>
                    <a:pt x="19813" y="45337"/>
                  </a:cubicBezTo>
                  <a:cubicBezTo>
                    <a:pt x="26192" y="45337"/>
                    <a:pt x="32266" y="44693"/>
                    <a:pt x="34014" y="41902"/>
                  </a:cubicBezTo>
                  <a:cubicBezTo>
                    <a:pt x="33071" y="37261"/>
                    <a:pt x="29598" y="28929"/>
                    <a:pt x="29598" y="28929"/>
                  </a:cubicBezTo>
                  <a:lnTo>
                    <a:pt x="31395" y="18023"/>
                  </a:lnTo>
                  <a:cubicBezTo>
                    <a:pt x="31395" y="18023"/>
                    <a:pt x="25156" y="9679"/>
                    <a:pt x="30149" y="1887"/>
                  </a:cubicBezTo>
                  <a:cubicBezTo>
                    <a:pt x="30149" y="1887"/>
                    <a:pt x="28892" y="1116"/>
                    <a:pt x="23071" y="500"/>
                  </a:cubicBezTo>
                  <a:cubicBezTo>
                    <a:pt x="18947" y="64"/>
                    <a:pt x="16219" y="0"/>
                    <a:pt x="14979"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48" name="Google Shape;1748;p62"/>
            <p:cNvSpPr/>
            <p:nvPr/>
          </p:nvSpPr>
          <p:spPr>
            <a:xfrm>
              <a:off x="5040375" y="523225"/>
              <a:ext cx="826275" cy="792200"/>
            </a:xfrm>
            <a:custGeom>
              <a:avLst/>
              <a:gdLst/>
              <a:ahLst/>
              <a:cxnLst/>
              <a:rect l="l" t="t" r="r" b="b"/>
              <a:pathLst>
                <a:path w="33051" h="31688" extrusionOk="0">
                  <a:moveTo>
                    <a:pt x="15111" y="1"/>
                  </a:moveTo>
                  <a:cubicBezTo>
                    <a:pt x="7593" y="1"/>
                    <a:pt x="1" y="2602"/>
                    <a:pt x="1974" y="10346"/>
                  </a:cubicBezTo>
                  <a:cubicBezTo>
                    <a:pt x="2853" y="13794"/>
                    <a:pt x="6554" y="18907"/>
                    <a:pt x="9843" y="22630"/>
                  </a:cubicBezTo>
                  <a:cubicBezTo>
                    <a:pt x="9309" y="23746"/>
                    <a:pt x="8975" y="24949"/>
                    <a:pt x="8951" y="26182"/>
                  </a:cubicBezTo>
                  <a:cubicBezTo>
                    <a:pt x="8929" y="27283"/>
                    <a:pt x="9182" y="28445"/>
                    <a:pt x="9932" y="29252"/>
                  </a:cubicBezTo>
                  <a:cubicBezTo>
                    <a:pt x="10753" y="30135"/>
                    <a:pt x="11889" y="30497"/>
                    <a:pt x="13078" y="30497"/>
                  </a:cubicBezTo>
                  <a:cubicBezTo>
                    <a:pt x="14697" y="30497"/>
                    <a:pt x="16416" y="29825"/>
                    <a:pt x="17571" y="28881"/>
                  </a:cubicBezTo>
                  <a:lnTo>
                    <a:pt x="17571" y="28881"/>
                  </a:lnTo>
                  <a:cubicBezTo>
                    <a:pt x="17429" y="28998"/>
                    <a:pt x="18218" y="30116"/>
                    <a:pt x="18318" y="30239"/>
                  </a:cubicBezTo>
                  <a:cubicBezTo>
                    <a:pt x="18661" y="30654"/>
                    <a:pt x="19087" y="30993"/>
                    <a:pt x="19569" y="31233"/>
                  </a:cubicBezTo>
                  <a:cubicBezTo>
                    <a:pt x="20198" y="31545"/>
                    <a:pt x="20892" y="31687"/>
                    <a:pt x="21589" y="31687"/>
                  </a:cubicBezTo>
                  <a:cubicBezTo>
                    <a:pt x="22156" y="31687"/>
                    <a:pt x="22725" y="31593"/>
                    <a:pt x="23264" y="31421"/>
                  </a:cubicBezTo>
                  <a:cubicBezTo>
                    <a:pt x="24027" y="31178"/>
                    <a:pt x="24740" y="30724"/>
                    <a:pt x="25191" y="30063"/>
                  </a:cubicBezTo>
                  <a:cubicBezTo>
                    <a:pt x="25671" y="29363"/>
                    <a:pt x="25824" y="28491"/>
                    <a:pt x="25886" y="27645"/>
                  </a:cubicBezTo>
                  <a:lnTo>
                    <a:pt x="25886" y="27645"/>
                  </a:lnTo>
                  <a:cubicBezTo>
                    <a:pt x="25880" y="27739"/>
                    <a:pt x="27182" y="28065"/>
                    <a:pt x="27317" y="28098"/>
                  </a:cubicBezTo>
                  <a:cubicBezTo>
                    <a:pt x="27559" y="28158"/>
                    <a:pt x="27790" y="28180"/>
                    <a:pt x="28023" y="28180"/>
                  </a:cubicBezTo>
                  <a:cubicBezTo>
                    <a:pt x="28208" y="28180"/>
                    <a:pt x="28394" y="28166"/>
                    <a:pt x="28590" y="28147"/>
                  </a:cubicBezTo>
                  <a:cubicBezTo>
                    <a:pt x="29438" y="28063"/>
                    <a:pt x="30308" y="27848"/>
                    <a:pt x="30971" y="27287"/>
                  </a:cubicBezTo>
                  <a:cubicBezTo>
                    <a:pt x="31754" y="26628"/>
                    <a:pt x="32132" y="25567"/>
                    <a:pt x="32094" y="24544"/>
                  </a:cubicBezTo>
                  <a:cubicBezTo>
                    <a:pt x="32057" y="23522"/>
                    <a:pt x="31640" y="22541"/>
                    <a:pt x="31054" y="21703"/>
                  </a:cubicBezTo>
                  <a:cubicBezTo>
                    <a:pt x="30936" y="21537"/>
                    <a:pt x="30811" y="21372"/>
                    <a:pt x="30643" y="21256"/>
                  </a:cubicBezTo>
                  <a:cubicBezTo>
                    <a:pt x="31435" y="20782"/>
                    <a:pt x="32114" y="20103"/>
                    <a:pt x="32522" y="19275"/>
                  </a:cubicBezTo>
                  <a:cubicBezTo>
                    <a:pt x="32929" y="18447"/>
                    <a:pt x="33050" y="17469"/>
                    <a:pt x="32786" y="16585"/>
                  </a:cubicBezTo>
                  <a:cubicBezTo>
                    <a:pt x="32553" y="15807"/>
                    <a:pt x="32035" y="15135"/>
                    <a:pt x="31404" y="14623"/>
                  </a:cubicBezTo>
                  <a:cubicBezTo>
                    <a:pt x="30997" y="14295"/>
                    <a:pt x="30541" y="14037"/>
                    <a:pt x="30067" y="13813"/>
                  </a:cubicBezTo>
                  <a:cubicBezTo>
                    <a:pt x="30068" y="13746"/>
                    <a:pt x="30078" y="13680"/>
                    <a:pt x="30078" y="13614"/>
                  </a:cubicBezTo>
                  <a:cubicBezTo>
                    <a:pt x="30078" y="11388"/>
                    <a:pt x="29533" y="9294"/>
                    <a:pt x="28586" y="7438"/>
                  </a:cubicBezTo>
                  <a:lnTo>
                    <a:pt x="31280" y="6495"/>
                  </a:lnTo>
                  <a:cubicBezTo>
                    <a:pt x="31028" y="5689"/>
                    <a:pt x="30310" y="5181"/>
                    <a:pt x="29532" y="5181"/>
                  </a:cubicBezTo>
                  <a:cubicBezTo>
                    <a:pt x="29333" y="5181"/>
                    <a:pt x="29131" y="5214"/>
                    <a:pt x="28931" y="5284"/>
                  </a:cubicBezTo>
                  <a:cubicBezTo>
                    <a:pt x="28571" y="5412"/>
                    <a:pt x="28258" y="5644"/>
                    <a:pt x="28032" y="5952"/>
                  </a:cubicBezTo>
                  <a:lnTo>
                    <a:pt x="28862" y="3225"/>
                  </a:lnTo>
                  <a:cubicBezTo>
                    <a:pt x="28655" y="3154"/>
                    <a:pt x="28445" y="3121"/>
                    <a:pt x="28241" y="3121"/>
                  </a:cubicBezTo>
                  <a:cubicBezTo>
                    <a:pt x="27453" y="3121"/>
                    <a:pt x="26737" y="3617"/>
                    <a:pt x="26497" y="4406"/>
                  </a:cubicBezTo>
                  <a:cubicBezTo>
                    <a:pt x="26494" y="4414"/>
                    <a:pt x="26494" y="4422"/>
                    <a:pt x="26492" y="4430"/>
                  </a:cubicBezTo>
                  <a:cubicBezTo>
                    <a:pt x="24002" y="1714"/>
                    <a:pt x="20437" y="1"/>
                    <a:pt x="16463"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49" name="Google Shape;1749;p62"/>
            <p:cNvSpPr/>
            <p:nvPr/>
          </p:nvSpPr>
          <p:spPr>
            <a:xfrm>
              <a:off x="5040375" y="523225"/>
              <a:ext cx="826275" cy="792200"/>
            </a:xfrm>
            <a:custGeom>
              <a:avLst/>
              <a:gdLst/>
              <a:ahLst/>
              <a:cxnLst/>
              <a:rect l="l" t="t" r="r" b="b"/>
              <a:pathLst>
                <a:path w="33051" h="31688" extrusionOk="0">
                  <a:moveTo>
                    <a:pt x="15111" y="1"/>
                  </a:moveTo>
                  <a:cubicBezTo>
                    <a:pt x="7593" y="1"/>
                    <a:pt x="1" y="2602"/>
                    <a:pt x="1974" y="10346"/>
                  </a:cubicBezTo>
                  <a:cubicBezTo>
                    <a:pt x="2853" y="13794"/>
                    <a:pt x="6554" y="18907"/>
                    <a:pt x="9843" y="22630"/>
                  </a:cubicBezTo>
                  <a:cubicBezTo>
                    <a:pt x="9309" y="23746"/>
                    <a:pt x="8975" y="24949"/>
                    <a:pt x="8951" y="26182"/>
                  </a:cubicBezTo>
                  <a:cubicBezTo>
                    <a:pt x="8929" y="27283"/>
                    <a:pt x="9182" y="28445"/>
                    <a:pt x="9932" y="29252"/>
                  </a:cubicBezTo>
                  <a:cubicBezTo>
                    <a:pt x="10753" y="30135"/>
                    <a:pt x="11889" y="30497"/>
                    <a:pt x="13078" y="30497"/>
                  </a:cubicBezTo>
                  <a:cubicBezTo>
                    <a:pt x="14697" y="30497"/>
                    <a:pt x="16416" y="29825"/>
                    <a:pt x="17571" y="28881"/>
                  </a:cubicBezTo>
                  <a:lnTo>
                    <a:pt x="17571" y="28881"/>
                  </a:lnTo>
                  <a:cubicBezTo>
                    <a:pt x="17429" y="28998"/>
                    <a:pt x="18218" y="30116"/>
                    <a:pt x="18318" y="30239"/>
                  </a:cubicBezTo>
                  <a:cubicBezTo>
                    <a:pt x="18661" y="30654"/>
                    <a:pt x="19087" y="30993"/>
                    <a:pt x="19569" y="31233"/>
                  </a:cubicBezTo>
                  <a:cubicBezTo>
                    <a:pt x="20198" y="31545"/>
                    <a:pt x="20892" y="31687"/>
                    <a:pt x="21589" y="31687"/>
                  </a:cubicBezTo>
                  <a:cubicBezTo>
                    <a:pt x="22156" y="31687"/>
                    <a:pt x="22725" y="31593"/>
                    <a:pt x="23264" y="31421"/>
                  </a:cubicBezTo>
                  <a:cubicBezTo>
                    <a:pt x="24027" y="31178"/>
                    <a:pt x="24740" y="30724"/>
                    <a:pt x="25191" y="30063"/>
                  </a:cubicBezTo>
                  <a:cubicBezTo>
                    <a:pt x="25671" y="29363"/>
                    <a:pt x="25824" y="28491"/>
                    <a:pt x="25886" y="27645"/>
                  </a:cubicBezTo>
                  <a:lnTo>
                    <a:pt x="25886" y="27645"/>
                  </a:lnTo>
                  <a:cubicBezTo>
                    <a:pt x="25880" y="27739"/>
                    <a:pt x="27182" y="28065"/>
                    <a:pt x="27317" y="28098"/>
                  </a:cubicBezTo>
                  <a:cubicBezTo>
                    <a:pt x="27559" y="28158"/>
                    <a:pt x="27790" y="28180"/>
                    <a:pt x="28023" y="28180"/>
                  </a:cubicBezTo>
                  <a:cubicBezTo>
                    <a:pt x="28208" y="28180"/>
                    <a:pt x="28394" y="28166"/>
                    <a:pt x="28590" y="28147"/>
                  </a:cubicBezTo>
                  <a:cubicBezTo>
                    <a:pt x="29438" y="28063"/>
                    <a:pt x="30308" y="27848"/>
                    <a:pt x="30971" y="27287"/>
                  </a:cubicBezTo>
                  <a:cubicBezTo>
                    <a:pt x="31754" y="26628"/>
                    <a:pt x="32132" y="25567"/>
                    <a:pt x="32094" y="24544"/>
                  </a:cubicBezTo>
                  <a:cubicBezTo>
                    <a:pt x="32057" y="23522"/>
                    <a:pt x="31640" y="22541"/>
                    <a:pt x="31054" y="21703"/>
                  </a:cubicBezTo>
                  <a:cubicBezTo>
                    <a:pt x="30936" y="21537"/>
                    <a:pt x="30811" y="21372"/>
                    <a:pt x="30643" y="21256"/>
                  </a:cubicBezTo>
                  <a:cubicBezTo>
                    <a:pt x="31435" y="20782"/>
                    <a:pt x="32114" y="20103"/>
                    <a:pt x="32522" y="19275"/>
                  </a:cubicBezTo>
                  <a:cubicBezTo>
                    <a:pt x="32929" y="18447"/>
                    <a:pt x="33050" y="17469"/>
                    <a:pt x="32786" y="16585"/>
                  </a:cubicBezTo>
                  <a:cubicBezTo>
                    <a:pt x="32553" y="15807"/>
                    <a:pt x="32035" y="15135"/>
                    <a:pt x="31404" y="14623"/>
                  </a:cubicBezTo>
                  <a:cubicBezTo>
                    <a:pt x="30997" y="14295"/>
                    <a:pt x="30541" y="14037"/>
                    <a:pt x="30067" y="13813"/>
                  </a:cubicBezTo>
                  <a:cubicBezTo>
                    <a:pt x="30068" y="13746"/>
                    <a:pt x="30078" y="13680"/>
                    <a:pt x="30078" y="13614"/>
                  </a:cubicBezTo>
                  <a:cubicBezTo>
                    <a:pt x="30078" y="11388"/>
                    <a:pt x="29533" y="9294"/>
                    <a:pt x="28586" y="7438"/>
                  </a:cubicBezTo>
                  <a:lnTo>
                    <a:pt x="31280" y="6495"/>
                  </a:lnTo>
                  <a:cubicBezTo>
                    <a:pt x="31028" y="5689"/>
                    <a:pt x="30310" y="5181"/>
                    <a:pt x="29532" y="5181"/>
                  </a:cubicBezTo>
                  <a:cubicBezTo>
                    <a:pt x="29333" y="5181"/>
                    <a:pt x="29131" y="5214"/>
                    <a:pt x="28931" y="5284"/>
                  </a:cubicBezTo>
                  <a:cubicBezTo>
                    <a:pt x="28571" y="5412"/>
                    <a:pt x="28258" y="5644"/>
                    <a:pt x="28032" y="5952"/>
                  </a:cubicBezTo>
                  <a:lnTo>
                    <a:pt x="28862" y="3225"/>
                  </a:lnTo>
                  <a:cubicBezTo>
                    <a:pt x="28655" y="3154"/>
                    <a:pt x="28445" y="3121"/>
                    <a:pt x="28241" y="3121"/>
                  </a:cubicBezTo>
                  <a:cubicBezTo>
                    <a:pt x="27453" y="3121"/>
                    <a:pt x="26737" y="3617"/>
                    <a:pt x="26497" y="4406"/>
                  </a:cubicBezTo>
                  <a:cubicBezTo>
                    <a:pt x="26494" y="4414"/>
                    <a:pt x="26494" y="4422"/>
                    <a:pt x="26492" y="4430"/>
                  </a:cubicBezTo>
                  <a:cubicBezTo>
                    <a:pt x="24002" y="1714"/>
                    <a:pt x="20437" y="1"/>
                    <a:pt x="16463"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50" name="Google Shape;1750;p62"/>
            <p:cNvSpPr/>
            <p:nvPr/>
          </p:nvSpPr>
          <p:spPr>
            <a:xfrm>
              <a:off x="5147425" y="655425"/>
              <a:ext cx="605325" cy="839300"/>
            </a:xfrm>
            <a:custGeom>
              <a:avLst/>
              <a:gdLst/>
              <a:ahLst/>
              <a:cxnLst/>
              <a:rect l="l" t="t" r="r" b="b"/>
              <a:pathLst>
                <a:path w="24213" h="33572" extrusionOk="0">
                  <a:moveTo>
                    <a:pt x="3710" y="1"/>
                  </a:moveTo>
                  <a:cubicBezTo>
                    <a:pt x="2113" y="886"/>
                    <a:pt x="63" y="4786"/>
                    <a:pt x="28" y="13075"/>
                  </a:cubicBezTo>
                  <a:cubicBezTo>
                    <a:pt x="1" y="20102"/>
                    <a:pt x="2229" y="21898"/>
                    <a:pt x="3358" y="22429"/>
                  </a:cubicBezTo>
                  <a:cubicBezTo>
                    <a:pt x="3841" y="22656"/>
                    <a:pt x="4523" y="22741"/>
                    <a:pt x="5312" y="22741"/>
                  </a:cubicBezTo>
                  <a:cubicBezTo>
                    <a:pt x="6369" y="22741"/>
                    <a:pt x="7621" y="22588"/>
                    <a:pt x="8853" y="22417"/>
                  </a:cubicBezTo>
                  <a:lnTo>
                    <a:pt x="8853" y="22417"/>
                  </a:lnTo>
                  <a:lnTo>
                    <a:pt x="8814" y="25947"/>
                  </a:lnTo>
                  <a:cubicBezTo>
                    <a:pt x="8814" y="25947"/>
                    <a:pt x="4951" y="29553"/>
                    <a:pt x="5085" y="31491"/>
                  </a:cubicBezTo>
                  <a:cubicBezTo>
                    <a:pt x="5170" y="32718"/>
                    <a:pt x="7130" y="33571"/>
                    <a:pt x="9273" y="33571"/>
                  </a:cubicBezTo>
                  <a:cubicBezTo>
                    <a:pt x="10514" y="33571"/>
                    <a:pt x="11815" y="33285"/>
                    <a:pt x="12850" y="32621"/>
                  </a:cubicBezTo>
                  <a:cubicBezTo>
                    <a:pt x="15672" y="30808"/>
                    <a:pt x="18115" y="27240"/>
                    <a:pt x="18115" y="27240"/>
                  </a:cubicBezTo>
                  <a:lnTo>
                    <a:pt x="18322" y="17502"/>
                  </a:lnTo>
                  <a:cubicBezTo>
                    <a:pt x="18322" y="17502"/>
                    <a:pt x="18738" y="17928"/>
                    <a:pt x="19516" y="17928"/>
                  </a:cubicBezTo>
                  <a:cubicBezTo>
                    <a:pt x="20076" y="17928"/>
                    <a:pt x="20823" y="17708"/>
                    <a:pt x="21739" y="16950"/>
                  </a:cubicBezTo>
                  <a:cubicBezTo>
                    <a:pt x="23546" y="15454"/>
                    <a:pt x="24212" y="12868"/>
                    <a:pt x="22875" y="11434"/>
                  </a:cubicBezTo>
                  <a:cubicBezTo>
                    <a:pt x="22319" y="10838"/>
                    <a:pt x="21554" y="10544"/>
                    <a:pt x="20775" y="10544"/>
                  </a:cubicBezTo>
                  <a:cubicBezTo>
                    <a:pt x="19679" y="10544"/>
                    <a:pt x="18557" y="11127"/>
                    <a:pt x="17955" y="12276"/>
                  </a:cubicBezTo>
                  <a:cubicBezTo>
                    <a:pt x="17955" y="12276"/>
                    <a:pt x="17132" y="9181"/>
                    <a:pt x="11805" y="7342"/>
                  </a:cubicBezTo>
                  <a:cubicBezTo>
                    <a:pt x="7861" y="5980"/>
                    <a:pt x="5121" y="3509"/>
                    <a:pt x="3710"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51" name="Google Shape;1751;p62"/>
            <p:cNvSpPr/>
            <p:nvPr/>
          </p:nvSpPr>
          <p:spPr>
            <a:xfrm>
              <a:off x="5354700" y="914725"/>
              <a:ext cx="46025" cy="45900"/>
            </a:xfrm>
            <a:custGeom>
              <a:avLst/>
              <a:gdLst/>
              <a:ahLst/>
              <a:cxnLst/>
              <a:rect l="l" t="t" r="r" b="b"/>
              <a:pathLst>
                <a:path w="1841" h="1836" extrusionOk="0">
                  <a:moveTo>
                    <a:pt x="927" y="1"/>
                  </a:moveTo>
                  <a:cubicBezTo>
                    <a:pt x="467" y="1"/>
                    <a:pt x="78" y="369"/>
                    <a:pt x="40" y="852"/>
                  </a:cubicBezTo>
                  <a:cubicBezTo>
                    <a:pt x="0" y="1357"/>
                    <a:pt x="362" y="1797"/>
                    <a:pt x="849" y="1833"/>
                  </a:cubicBezTo>
                  <a:cubicBezTo>
                    <a:pt x="871" y="1835"/>
                    <a:pt x="892" y="1836"/>
                    <a:pt x="913" y="1836"/>
                  </a:cubicBezTo>
                  <a:cubicBezTo>
                    <a:pt x="1372" y="1836"/>
                    <a:pt x="1763" y="1467"/>
                    <a:pt x="1801" y="984"/>
                  </a:cubicBezTo>
                  <a:cubicBezTo>
                    <a:pt x="1840" y="478"/>
                    <a:pt x="1478" y="39"/>
                    <a:pt x="991" y="3"/>
                  </a:cubicBezTo>
                  <a:cubicBezTo>
                    <a:pt x="970" y="1"/>
                    <a:pt x="948" y="1"/>
                    <a:pt x="927"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52" name="Google Shape;1752;p62"/>
            <p:cNvSpPr/>
            <p:nvPr/>
          </p:nvSpPr>
          <p:spPr>
            <a:xfrm>
              <a:off x="5310175" y="1085975"/>
              <a:ext cx="61475" cy="39050"/>
            </a:xfrm>
            <a:custGeom>
              <a:avLst/>
              <a:gdLst/>
              <a:ahLst/>
              <a:cxnLst/>
              <a:rect l="l" t="t" r="r" b="b"/>
              <a:pathLst>
                <a:path w="2459" h="1562" extrusionOk="0">
                  <a:moveTo>
                    <a:pt x="2288" y="1"/>
                  </a:moveTo>
                  <a:lnTo>
                    <a:pt x="1" y="662"/>
                  </a:lnTo>
                  <a:cubicBezTo>
                    <a:pt x="142" y="1206"/>
                    <a:pt x="615" y="1562"/>
                    <a:pt x="1133" y="1562"/>
                  </a:cubicBezTo>
                  <a:cubicBezTo>
                    <a:pt x="1238" y="1562"/>
                    <a:pt x="1346" y="1547"/>
                    <a:pt x="1453" y="1516"/>
                  </a:cubicBezTo>
                  <a:cubicBezTo>
                    <a:pt x="2085" y="1334"/>
                    <a:pt x="2459" y="655"/>
                    <a:pt x="2288" y="1"/>
                  </a:cubicBezTo>
                  <a:close/>
                </a:path>
              </a:pathLst>
            </a:custGeom>
            <a:solidFill>
              <a:srgbClr val="F28F8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53" name="Google Shape;1753;p62"/>
            <p:cNvSpPr/>
            <p:nvPr/>
          </p:nvSpPr>
          <p:spPr>
            <a:xfrm>
              <a:off x="5168225" y="834100"/>
              <a:ext cx="55675" cy="32450"/>
            </a:xfrm>
            <a:custGeom>
              <a:avLst/>
              <a:gdLst/>
              <a:ahLst/>
              <a:cxnLst/>
              <a:rect l="l" t="t" r="r" b="b"/>
              <a:pathLst>
                <a:path w="2227" h="1298" extrusionOk="0">
                  <a:moveTo>
                    <a:pt x="1194" y="0"/>
                  </a:moveTo>
                  <a:cubicBezTo>
                    <a:pt x="1131" y="0"/>
                    <a:pt x="1066" y="6"/>
                    <a:pt x="1001" y="18"/>
                  </a:cubicBezTo>
                  <a:cubicBezTo>
                    <a:pt x="410" y="125"/>
                    <a:pt x="1" y="699"/>
                    <a:pt x="87" y="1297"/>
                  </a:cubicBezTo>
                  <a:lnTo>
                    <a:pt x="2227" y="910"/>
                  </a:lnTo>
                  <a:cubicBezTo>
                    <a:pt x="2151" y="376"/>
                    <a:pt x="1708" y="0"/>
                    <a:pt x="1194"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54" name="Google Shape;1754;p62"/>
            <p:cNvSpPr/>
            <p:nvPr/>
          </p:nvSpPr>
          <p:spPr>
            <a:xfrm>
              <a:off x="5366825" y="852075"/>
              <a:ext cx="56250" cy="38500"/>
            </a:xfrm>
            <a:custGeom>
              <a:avLst/>
              <a:gdLst/>
              <a:ahLst/>
              <a:cxnLst/>
              <a:rect l="l" t="t" r="r" b="b"/>
              <a:pathLst>
                <a:path w="2250" h="1540" extrusionOk="0">
                  <a:moveTo>
                    <a:pt x="1020" y="1"/>
                  </a:moveTo>
                  <a:cubicBezTo>
                    <a:pt x="606" y="1"/>
                    <a:pt x="202" y="230"/>
                    <a:pt x="1" y="621"/>
                  </a:cubicBezTo>
                  <a:lnTo>
                    <a:pt x="1972" y="1539"/>
                  </a:lnTo>
                  <a:cubicBezTo>
                    <a:pt x="2249" y="1000"/>
                    <a:pt x="2032" y="358"/>
                    <a:pt x="1487" y="104"/>
                  </a:cubicBezTo>
                  <a:cubicBezTo>
                    <a:pt x="1337" y="34"/>
                    <a:pt x="1178" y="1"/>
                    <a:pt x="1020"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55" name="Google Shape;1755;p62"/>
            <p:cNvSpPr/>
            <p:nvPr/>
          </p:nvSpPr>
          <p:spPr>
            <a:xfrm>
              <a:off x="5178750" y="905500"/>
              <a:ext cx="46000" cy="45900"/>
            </a:xfrm>
            <a:custGeom>
              <a:avLst/>
              <a:gdLst/>
              <a:ahLst/>
              <a:cxnLst/>
              <a:rect l="l" t="t" r="r" b="b"/>
              <a:pathLst>
                <a:path w="1840" h="1836" extrusionOk="0">
                  <a:moveTo>
                    <a:pt x="927" y="1"/>
                  </a:moveTo>
                  <a:cubicBezTo>
                    <a:pt x="468" y="1"/>
                    <a:pt x="77" y="369"/>
                    <a:pt x="40" y="851"/>
                  </a:cubicBezTo>
                  <a:cubicBezTo>
                    <a:pt x="1" y="1358"/>
                    <a:pt x="363" y="1797"/>
                    <a:pt x="849" y="1833"/>
                  </a:cubicBezTo>
                  <a:cubicBezTo>
                    <a:pt x="870" y="1834"/>
                    <a:pt x="892" y="1835"/>
                    <a:pt x="913" y="1835"/>
                  </a:cubicBezTo>
                  <a:cubicBezTo>
                    <a:pt x="1373" y="1835"/>
                    <a:pt x="1764" y="1466"/>
                    <a:pt x="1801" y="984"/>
                  </a:cubicBezTo>
                  <a:cubicBezTo>
                    <a:pt x="1840" y="479"/>
                    <a:pt x="1478" y="40"/>
                    <a:pt x="992" y="3"/>
                  </a:cubicBezTo>
                  <a:cubicBezTo>
                    <a:pt x="970" y="2"/>
                    <a:pt x="949" y="1"/>
                    <a:pt x="927"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56" name="Google Shape;1756;p62"/>
            <p:cNvSpPr/>
            <p:nvPr/>
          </p:nvSpPr>
          <p:spPr>
            <a:xfrm>
              <a:off x="5217400" y="919300"/>
              <a:ext cx="71975" cy="143900"/>
            </a:xfrm>
            <a:custGeom>
              <a:avLst/>
              <a:gdLst/>
              <a:ahLst/>
              <a:cxnLst/>
              <a:rect l="l" t="t" r="r" b="b"/>
              <a:pathLst>
                <a:path w="2879" h="5756" extrusionOk="0">
                  <a:moveTo>
                    <a:pt x="2879" y="0"/>
                  </a:moveTo>
                  <a:lnTo>
                    <a:pt x="1" y="4813"/>
                  </a:lnTo>
                  <a:lnTo>
                    <a:pt x="2774" y="5756"/>
                  </a:lnTo>
                  <a:lnTo>
                    <a:pt x="2879" y="0"/>
                  </a:lnTo>
                  <a:close/>
                </a:path>
              </a:pathLst>
            </a:custGeom>
            <a:solidFill>
              <a:srgbClr val="F28F8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57" name="Google Shape;1757;p62"/>
            <p:cNvSpPr/>
            <p:nvPr/>
          </p:nvSpPr>
          <p:spPr>
            <a:xfrm>
              <a:off x="5368325" y="1134350"/>
              <a:ext cx="193475" cy="116750"/>
            </a:xfrm>
            <a:custGeom>
              <a:avLst/>
              <a:gdLst/>
              <a:ahLst/>
              <a:cxnLst/>
              <a:rect l="l" t="t" r="r" b="b"/>
              <a:pathLst>
                <a:path w="7739" h="4670" extrusionOk="0">
                  <a:moveTo>
                    <a:pt x="7738" y="1"/>
                  </a:moveTo>
                  <a:cubicBezTo>
                    <a:pt x="6964" y="1817"/>
                    <a:pt x="2283" y="3025"/>
                    <a:pt x="17" y="3260"/>
                  </a:cubicBezTo>
                  <a:lnTo>
                    <a:pt x="1" y="4670"/>
                  </a:lnTo>
                  <a:cubicBezTo>
                    <a:pt x="1" y="4670"/>
                    <a:pt x="4626" y="3452"/>
                    <a:pt x="6046" y="2300"/>
                  </a:cubicBezTo>
                  <a:cubicBezTo>
                    <a:pt x="7466" y="1148"/>
                    <a:pt x="7738" y="1"/>
                    <a:pt x="7738"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58" name="Google Shape;1758;p62"/>
            <p:cNvSpPr/>
            <p:nvPr/>
          </p:nvSpPr>
          <p:spPr>
            <a:xfrm>
              <a:off x="5479325" y="1323775"/>
              <a:ext cx="706250" cy="1574050"/>
            </a:xfrm>
            <a:custGeom>
              <a:avLst/>
              <a:gdLst/>
              <a:ahLst/>
              <a:cxnLst/>
              <a:rect l="l" t="t" r="r" b="b"/>
              <a:pathLst>
                <a:path w="28250" h="62962" extrusionOk="0">
                  <a:moveTo>
                    <a:pt x="10902" y="0"/>
                  </a:moveTo>
                  <a:cubicBezTo>
                    <a:pt x="9200" y="1639"/>
                    <a:pt x="7429" y="10685"/>
                    <a:pt x="12158" y="15568"/>
                  </a:cubicBezTo>
                  <a:cubicBezTo>
                    <a:pt x="13793" y="19586"/>
                    <a:pt x="18226" y="31682"/>
                    <a:pt x="18226" y="31682"/>
                  </a:cubicBezTo>
                  <a:cubicBezTo>
                    <a:pt x="17970" y="32698"/>
                    <a:pt x="12954" y="45465"/>
                    <a:pt x="10827" y="48793"/>
                  </a:cubicBezTo>
                  <a:cubicBezTo>
                    <a:pt x="10449" y="49382"/>
                    <a:pt x="9827" y="49807"/>
                    <a:pt x="9108" y="50013"/>
                  </a:cubicBezTo>
                  <a:cubicBezTo>
                    <a:pt x="7178" y="50565"/>
                    <a:pt x="5604" y="51887"/>
                    <a:pt x="4023" y="52783"/>
                  </a:cubicBezTo>
                  <a:cubicBezTo>
                    <a:pt x="2786" y="53484"/>
                    <a:pt x="1882" y="53518"/>
                    <a:pt x="1932" y="53847"/>
                  </a:cubicBezTo>
                  <a:cubicBezTo>
                    <a:pt x="1995" y="54255"/>
                    <a:pt x="2507" y="55006"/>
                    <a:pt x="3725" y="55006"/>
                  </a:cubicBezTo>
                  <a:cubicBezTo>
                    <a:pt x="3762" y="55006"/>
                    <a:pt x="3800" y="55005"/>
                    <a:pt x="3838" y="55004"/>
                  </a:cubicBezTo>
                  <a:cubicBezTo>
                    <a:pt x="4493" y="54979"/>
                    <a:pt x="5395" y="54734"/>
                    <a:pt x="6528" y="54400"/>
                  </a:cubicBezTo>
                  <a:lnTo>
                    <a:pt x="6528" y="54400"/>
                  </a:lnTo>
                  <a:cubicBezTo>
                    <a:pt x="6528" y="54400"/>
                    <a:pt x="5332" y="56094"/>
                    <a:pt x="3086" y="57603"/>
                  </a:cubicBezTo>
                  <a:cubicBezTo>
                    <a:pt x="42" y="59651"/>
                    <a:pt x="0" y="61606"/>
                    <a:pt x="4737" y="62761"/>
                  </a:cubicBezTo>
                  <a:cubicBezTo>
                    <a:pt x="5264" y="62890"/>
                    <a:pt x="5786" y="62961"/>
                    <a:pt x="6310" y="62961"/>
                  </a:cubicBezTo>
                  <a:cubicBezTo>
                    <a:pt x="8736" y="62961"/>
                    <a:pt x="11197" y="61432"/>
                    <a:pt x="14334" y="57001"/>
                  </a:cubicBezTo>
                  <a:cubicBezTo>
                    <a:pt x="15433" y="55450"/>
                    <a:pt x="16877" y="53168"/>
                    <a:pt x="18033" y="51075"/>
                  </a:cubicBezTo>
                  <a:cubicBezTo>
                    <a:pt x="20767" y="46129"/>
                    <a:pt x="23034" y="42804"/>
                    <a:pt x="24852" y="39504"/>
                  </a:cubicBezTo>
                  <a:cubicBezTo>
                    <a:pt x="28250" y="33339"/>
                    <a:pt x="28076" y="32359"/>
                    <a:pt x="27665" y="30087"/>
                  </a:cubicBezTo>
                  <a:cubicBezTo>
                    <a:pt x="26599" y="24193"/>
                    <a:pt x="21902" y="12360"/>
                    <a:pt x="20391" y="7562"/>
                  </a:cubicBezTo>
                  <a:cubicBezTo>
                    <a:pt x="18666" y="2082"/>
                    <a:pt x="14623" y="0"/>
                    <a:pt x="10902"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59" name="Google Shape;1759;p62"/>
            <p:cNvSpPr/>
            <p:nvPr/>
          </p:nvSpPr>
          <p:spPr>
            <a:xfrm>
              <a:off x="2432750" y="2678125"/>
              <a:ext cx="39075" cy="1349025"/>
            </a:xfrm>
            <a:custGeom>
              <a:avLst/>
              <a:gdLst/>
              <a:ahLst/>
              <a:cxnLst/>
              <a:rect l="l" t="t" r="r" b="b"/>
              <a:pathLst>
                <a:path w="1563" h="53961" extrusionOk="0">
                  <a:moveTo>
                    <a:pt x="781" y="1"/>
                  </a:moveTo>
                  <a:cubicBezTo>
                    <a:pt x="350" y="1"/>
                    <a:pt x="0" y="365"/>
                    <a:pt x="0" y="815"/>
                  </a:cubicBezTo>
                  <a:lnTo>
                    <a:pt x="0" y="53146"/>
                  </a:lnTo>
                  <a:cubicBezTo>
                    <a:pt x="0" y="53597"/>
                    <a:pt x="350" y="53960"/>
                    <a:pt x="781" y="53960"/>
                  </a:cubicBezTo>
                  <a:cubicBezTo>
                    <a:pt x="1213" y="53960"/>
                    <a:pt x="1562" y="53597"/>
                    <a:pt x="1562" y="53146"/>
                  </a:cubicBezTo>
                  <a:lnTo>
                    <a:pt x="1562" y="815"/>
                  </a:lnTo>
                  <a:cubicBezTo>
                    <a:pt x="1562" y="365"/>
                    <a:pt x="1213" y="1"/>
                    <a:pt x="781" y="1"/>
                  </a:cubicBezTo>
                  <a:close/>
                </a:path>
              </a:pathLst>
            </a:custGeom>
            <a:solidFill>
              <a:srgbClr val="455A6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60" name="Google Shape;1760;p62"/>
            <p:cNvSpPr/>
            <p:nvPr/>
          </p:nvSpPr>
          <p:spPr>
            <a:xfrm>
              <a:off x="2821875" y="2494775"/>
              <a:ext cx="429200" cy="1056175"/>
            </a:xfrm>
            <a:custGeom>
              <a:avLst/>
              <a:gdLst/>
              <a:ahLst/>
              <a:cxnLst/>
              <a:rect l="l" t="t" r="r" b="b"/>
              <a:pathLst>
                <a:path w="17168" h="42247" extrusionOk="0">
                  <a:moveTo>
                    <a:pt x="887" y="0"/>
                  </a:moveTo>
                  <a:cubicBezTo>
                    <a:pt x="791" y="0"/>
                    <a:pt x="694" y="19"/>
                    <a:pt x="600" y="59"/>
                  </a:cubicBezTo>
                  <a:cubicBezTo>
                    <a:pt x="198" y="223"/>
                    <a:pt x="1" y="696"/>
                    <a:pt x="159" y="1115"/>
                  </a:cubicBezTo>
                  <a:lnTo>
                    <a:pt x="15557" y="41731"/>
                  </a:lnTo>
                  <a:cubicBezTo>
                    <a:pt x="15678" y="42052"/>
                    <a:pt x="15972" y="42247"/>
                    <a:pt x="16283" y="42247"/>
                  </a:cubicBezTo>
                  <a:cubicBezTo>
                    <a:pt x="16381" y="42247"/>
                    <a:pt x="16479" y="42227"/>
                    <a:pt x="16570" y="42189"/>
                  </a:cubicBezTo>
                  <a:cubicBezTo>
                    <a:pt x="16971" y="42024"/>
                    <a:pt x="17167" y="41552"/>
                    <a:pt x="17009" y="41133"/>
                  </a:cubicBezTo>
                  <a:lnTo>
                    <a:pt x="1612" y="517"/>
                  </a:lnTo>
                  <a:cubicBezTo>
                    <a:pt x="1491" y="196"/>
                    <a:pt x="1197" y="0"/>
                    <a:pt x="887" y="0"/>
                  </a:cubicBezTo>
                  <a:close/>
                </a:path>
              </a:pathLst>
            </a:custGeom>
            <a:solidFill>
              <a:srgbClr val="455A6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61" name="Google Shape;1761;p62"/>
            <p:cNvSpPr/>
            <p:nvPr/>
          </p:nvSpPr>
          <p:spPr>
            <a:xfrm>
              <a:off x="1701550" y="2582675"/>
              <a:ext cx="1502775" cy="846300"/>
            </a:xfrm>
            <a:custGeom>
              <a:avLst/>
              <a:gdLst/>
              <a:ahLst/>
              <a:cxnLst/>
              <a:rect l="l" t="t" r="r" b="b"/>
              <a:pathLst>
                <a:path w="60111" h="33852" extrusionOk="0">
                  <a:moveTo>
                    <a:pt x="30029" y="0"/>
                  </a:moveTo>
                  <a:cubicBezTo>
                    <a:pt x="29813" y="1"/>
                    <a:pt x="29607" y="94"/>
                    <a:pt x="29463" y="255"/>
                  </a:cubicBezTo>
                  <a:lnTo>
                    <a:pt x="297" y="32343"/>
                  </a:lnTo>
                  <a:cubicBezTo>
                    <a:pt x="0" y="32669"/>
                    <a:pt x="14" y="33184"/>
                    <a:pt x="327" y="33494"/>
                  </a:cubicBezTo>
                  <a:cubicBezTo>
                    <a:pt x="478" y="33644"/>
                    <a:pt x="671" y="33718"/>
                    <a:pt x="864" y="33718"/>
                  </a:cubicBezTo>
                  <a:cubicBezTo>
                    <a:pt x="1071" y="33718"/>
                    <a:pt x="1277" y="33632"/>
                    <a:pt x="1430" y="33463"/>
                  </a:cubicBezTo>
                  <a:lnTo>
                    <a:pt x="30028" y="1999"/>
                  </a:lnTo>
                  <a:lnTo>
                    <a:pt x="58679" y="33596"/>
                  </a:lnTo>
                  <a:cubicBezTo>
                    <a:pt x="58823" y="33758"/>
                    <a:pt x="59030" y="33851"/>
                    <a:pt x="59246" y="33852"/>
                  </a:cubicBezTo>
                  <a:cubicBezTo>
                    <a:pt x="59448" y="33851"/>
                    <a:pt x="59641" y="33771"/>
                    <a:pt x="59782" y="33629"/>
                  </a:cubicBezTo>
                  <a:cubicBezTo>
                    <a:pt x="60096" y="33321"/>
                    <a:pt x="60111" y="32806"/>
                    <a:pt x="59814" y="32479"/>
                  </a:cubicBezTo>
                  <a:lnTo>
                    <a:pt x="30597" y="256"/>
                  </a:lnTo>
                  <a:cubicBezTo>
                    <a:pt x="30452" y="94"/>
                    <a:pt x="30247" y="1"/>
                    <a:pt x="30030"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62" name="Google Shape;1762;p62"/>
            <p:cNvSpPr/>
            <p:nvPr/>
          </p:nvSpPr>
          <p:spPr>
            <a:xfrm>
              <a:off x="1653525" y="2494775"/>
              <a:ext cx="429200" cy="1056175"/>
            </a:xfrm>
            <a:custGeom>
              <a:avLst/>
              <a:gdLst/>
              <a:ahLst/>
              <a:cxnLst/>
              <a:rect l="l" t="t" r="r" b="b"/>
              <a:pathLst>
                <a:path w="17168" h="42247" extrusionOk="0">
                  <a:moveTo>
                    <a:pt x="16281" y="0"/>
                  </a:moveTo>
                  <a:cubicBezTo>
                    <a:pt x="15971" y="0"/>
                    <a:pt x="15677" y="196"/>
                    <a:pt x="15556" y="517"/>
                  </a:cubicBezTo>
                  <a:lnTo>
                    <a:pt x="158" y="41133"/>
                  </a:lnTo>
                  <a:cubicBezTo>
                    <a:pt x="0" y="41552"/>
                    <a:pt x="197" y="42024"/>
                    <a:pt x="598" y="42189"/>
                  </a:cubicBezTo>
                  <a:cubicBezTo>
                    <a:pt x="689" y="42227"/>
                    <a:pt x="787" y="42247"/>
                    <a:pt x="885" y="42247"/>
                  </a:cubicBezTo>
                  <a:cubicBezTo>
                    <a:pt x="1196" y="42247"/>
                    <a:pt x="1490" y="42052"/>
                    <a:pt x="1611" y="41732"/>
                  </a:cubicBezTo>
                  <a:lnTo>
                    <a:pt x="17008" y="1115"/>
                  </a:lnTo>
                  <a:cubicBezTo>
                    <a:pt x="17167" y="696"/>
                    <a:pt x="16970" y="223"/>
                    <a:pt x="16568" y="59"/>
                  </a:cubicBezTo>
                  <a:cubicBezTo>
                    <a:pt x="16474" y="19"/>
                    <a:pt x="16377" y="0"/>
                    <a:pt x="16281"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63" name="Google Shape;1763;p62"/>
            <p:cNvSpPr/>
            <p:nvPr/>
          </p:nvSpPr>
          <p:spPr>
            <a:xfrm>
              <a:off x="3161450" y="3397575"/>
              <a:ext cx="92400" cy="158825"/>
            </a:xfrm>
            <a:custGeom>
              <a:avLst/>
              <a:gdLst/>
              <a:ahLst/>
              <a:cxnLst/>
              <a:rect l="l" t="t" r="r" b="b"/>
              <a:pathLst>
                <a:path w="3696" h="6353" extrusionOk="0">
                  <a:moveTo>
                    <a:pt x="1639" y="1"/>
                  </a:moveTo>
                  <a:lnTo>
                    <a:pt x="0" y="599"/>
                  </a:lnTo>
                  <a:lnTo>
                    <a:pt x="1888" y="5848"/>
                  </a:lnTo>
                  <a:lnTo>
                    <a:pt x="1903" y="5924"/>
                  </a:lnTo>
                  <a:cubicBezTo>
                    <a:pt x="1905" y="5927"/>
                    <a:pt x="1907" y="5930"/>
                    <a:pt x="1906" y="5933"/>
                  </a:cubicBezTo>
                  <a:cubicBezTo>
                    <a:pt x="1944" y="6029"/>
                    <a:pt x="2022" y="6122"/>
                    <a:pt x="2148" y="6198"/>
                  </a:cubicBezTo>
                  <a:cubicBezTo>
                    <a:pt x="2319" y="6301"/>
                    <a:pt x="2543" y="6353"/>
                    <a:pt x="2767" y="6353"/>
                  </a:cubicBezTo>
                  <a:cubicBezTo>
                    <a:pt x="2991" y="6353"/>
                    <a:pt x="3215" y="6301"/>
                    <a:pt x="3386" y="6198"/>
                  </a:cubicBezTo>
                  <a:cubicBezTo>
                    <a:pt x="3535" y="6106"/>
                    <a:pt x="3674" y="5959"/>
                    <a:pt x="3693" y="5845"/>
                  </a:cubicBezTo>
                  <a:cubicBezTo>
                    <a:pt x="3695" y="5811"/>
                    <a:pt x="3695" y="5777"/>
                    <a:pt x="3693" y="5743"/>
                  </a:cubicBezTo>
                  <a:cubicBezTo>
                    <a:pt x="3692" y="5695"/>
                    <a:pt x="3687" y="5647"/>
                    <a:pt x="3674" y="5600"/>
                  </a:cubicBezTo>
                  <a:lnTo>
                    <a:pt x="1639"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64" name="Google Shape;1764;p62"/>
            <p:cNvSpPr/>
            <p:nvPr/>
          </p:nvSpPr>
          <p:spPr>
            <a:xfrm>
              <a:off x="1650725" y="3397575"/>
              <a:ext cx="92425" cy="158825"/>
            </a:xfrm>
            <a:custGeom>
              <a:avLst/>
              <a:gdLst/>
              <a:ahLst/>
              <a:cxnLst/>
              <a:rect l="l" t="t" r="r" b="b"/>
              <a:pathLst>
                <a:path w="3697" h="6353" extrusionOk="0">
                  <a:moveTo>
                    <a:pt x="2058" y="1"/>
                  </a:moveTo>
                  <a:lnTo>
                    <a:pt x="23" y="5600"/>
                  </a:lnTo>
                  <a:cubicBezTo>
                    <a:pt x="10" y="5647"/>
                    <a:pt x="4" y="5695"/>
                    <a:pt x="4" y="5743"/>
                  </a:cubicBezTo>
                  <a:cubicBezTo>
                    <a:pt x="1" y="5777"/>
                    <a:pt x="1" y="5811"/>
                    <a:pt x="4" y="5845"/>
                  </a:cubicBezTo>
                  <a:cubicBezTo>
                    <a:pt x="23" y="5959"/>
                    <a:pt x="161" y="6106"/>
                    <a:pt x="311" y="6198"/>
                  </a:cubicBezTo>
                  <a:cubicBezTo>
                    <a:pt x="482" y="6301"/>
                    <a:pt x="706" y="6353"/>
                    <a:pt x="930" y="6353"/>
                  </a:cubicBezTo>
                  <a:cubicBezTo>
                    <a:pt x="1154" y="6353"/>
                    <a:pt x="1378" y="6301"/>
                    <a:pt x="1549" y="6198"/>
                  </a:cubicBezTo>
                  <a:cubicBezTo>
                    <a:pt x="1674" y="6122"/>
                    <a:pt x="1753" y="6029"/>
                    <a:pt x="1791" y="5934"/>
                  </a:cubicBezTo>
                  <a:cubicBezTo>
                    <a:pt x="1790" y="5930"/>
                    <a:pt x="1791" y="5927"/>
                    <a:pt x="1794" y="5925"/>
                  </a:cubicBezTo>
                  <a:lnTo>
                    <a:pt x="1809" y="5848"/>
                  </a:lnTo>
                  <a:lnTo>
                    <a:pt x="3697" y="599"/>
                  </a:lnTo>
                  <a:lnTo>
                    <a:pt x="2058" y="1"/>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65" name="Google Shape;1765;p62"/>
            <p:cNvSpPr/>
            <p:nvPr/>
          </p:nvSpPr>
          <p:spPr>
            <a:xfrm>
              <a:off x="2429775" y="3899600"/>
              <a:ext cx="45050" cy="135250"/>
            </a:xfrm>
            <a:custGeom>
              <a:avLst/>
              <a:gdLst/>
              <a:ahLst/>
              <a:cxnLst/>
              <a:rect l="l" t="t" r="r" b="b"/>
              <a:pathLst>
                <a:path w="1802" h="5410" extrusionOk="0">
                  <a:moveTo>
                    <a:pt x="901" y="0"/>
                  </a:moveTo>
                  <a:cubicBezTo>
                    <a:pt x="601" y="0"/>
                    <a:pt x="301" y="79"/>
                    <a:pt x="0" y="236"/>
                  </a:cubicBezTo>
                  <a:lnTo>
                    <a:pt x="0" y="4867"/>
                  </a:lnTo>
                  <a:cubicBezTo>
                    <a:pt x="0" y="5005"/>
                    <a:pt x="89" y="5145"/>
                    <a:pt x="264" y="5250"/>
                  </a:cubicBezTo>
                  <a:cubicBezTo>
                    <a:pt x="440" y="5356"/>
                    <a:pt x="671" y="5409"/>
                    <a:pt x="901" y="5409"/>
                  </a:cubicBezTo>
                  <a:cubicBezTo>
                    <a:pt x="1131" y="5409"/>
                    <a:pt x="1362" y="5356"/>
                    <a:pt x="1538" y="5250"/>
                  </a:cubicBezTo>
                  <a:cubicBezTo>
                    <a:pt x="1713" y="5145"/>
                    <a:pt x="1802" y="5005"/>
                    <a:pt x="1802" y="4867"/>
                  </a:cubicBezTo>
                  <a:lnTo>
                    <a:pt x="1802" y="236"/>
                  </a:lnTo>
                  <a:cubicBezTo>
                    <a:pt x="1502" y="79"/>
                    <a:pt x="1202" y="0"/>
                    <a:pt x="901"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66" name="Google Shape;1766;p62"/>
            <p:cNvSpPr/>
            <p:nvPr/>
          </p:nvSpPr>
          <p:spPr>
            <a:xfrm>
              <a:off x="1552750" y="1045650"/>
              <a:ext cx="1772825" cy="2000825"/>
            </a:xfrm>
            <a:custGeom>
              <a:avLst/>
              <a:gdLst/>
              <a:ahLst/>
              <a:cxnLst/>
              <a:rect l="l" t="t" r="r" b="b"/>
              <a:pathLst>
                <a:path w="70913" h="80033" extrusionOk="0">
                  <a:moveTo>
                    <a:pt x="21643" y="1"/>
                  </a:moveTo>
                  <a:cubicBezTo>
                    <a:pt x="18619" y="1"/>
                    <a:pt x="14984" y="2077"/>
                    <a:pt x="10724" y="4509"/>
                  </a:cubicBezTo>
                  <a:cubicBezTo>
                    <a:pt x="5452" y="7515"/>
                    <a:pt x="1334" y="11365"/>
                    <a:pt x="506" y="21578"/>
                  </a:cubicBezTo>
                  <a:cubicBezTo>
                    <a:pt x="1" y="27797"/>
                    <a:pt x="481" y="39681"/>
                    <a:pt x="1693" y="48688"/>
                  </a:cubicBezTo>
                  <a:lnTo>
                    <a:pt x="1693" y="48688"/>
                  </a:lnTo>
                  <a:cubicBezTo>
                    <a:pt x="1692" y="48686"/>
                    <a:pt x="1690" y="48681"/>
                    <a:pt x="1690" y="48681"/>
                  </a:cubicBezTo>
                  <a:lnTo>
                    <a:pt x="1690" y="48681"/>
                  </a:lnTo>
                  <a:cubicBezTo>
                    <a:pt x="3444" y="63728"/>
                    <a:pt x="5599" y="63754"/>
                    <a:pt x="8725" y="66271"/>
                  </a:cubicBezTo>
                  <a:cubicBezTo>
                    <a:pt x="14106" y="70605"/>
                    <a:pt x="26228" y="76697"/>
                    <a:pt x="31335" y="78791"/>
                  </a:cubicBezTo>
                  <a:cubicBezTo>
                    <a:pt x="33482" y="79671"/>
                    <a:pt x="35539" y="80033"/>
                    <a:pt x="37501" y="80033"/>
                  </a:cubicBezTo>
                  <a:cubicBezTo>
                    <a:pt x="44006" y="80033"/>
                    <a:pt x="49479" y="76059"/>
                    <a:pt x="53815" y="73828"/>
                  </a:cubicBezTo>
                  <a:cubicBezTo>
                    <a:pt x="59458" y="70923"/>
                    <a:pt x="66394" y="66392"/>
                    <a:pt x="68769" y="64594"/>
                  </a:cubicBezTo>
                  <a:cubicBezTo>
                    <a:pt x="70182" y="63525"/>
                    <a:pt x="70912" y="62444"/>
                    <a:pt x="70898" y="61304"/>
                  </a:cubicBezTo>
                  <a:cubicBezTo>
                    <a:pt x="70891" y="60852"/>
                    <a:pt x="70902" y="59001"/>
                    <a:pt x="70901" y="58529"/>
                  </a:cubicBezTo>
                  <a:cubicBezTo>
                    <a:pt x="70898" y="57072"/>
                    <a:pt x="69673" y="55519"/>
                    <a:pt x="67083" y="53767"/>
                  </a:cubicBezTo>
                  <a:cubicBezTo>
                    <a:pt x="62296" y="50530"/>
                    <a:pt x="48361" y="42423"/>
                    <a:pt x="41663" y="38554"/>
                  </a:cubicBezTo>
                  <a:cubicBezTo>
                    <a:pt x="41658" y="38526"/>
                    <a:pt x="41636" y="38503"/>
                    <a:pt x="41607" y="38498"/>
                  </a:cubicBezTo>
                  <a:cubicBezTo>
                    <a:pt x="36453" y="35238"/>
                    <a:pt x="34886" y="21323"/>
                    <a:pt x="31319" y="9525"/>
                  </a:cubicBezTo>
                  <a:cubicBezTo>
                    <a:pt x="30103" y="5504"/>
                    <a:pt x="28614" y="3228"/>
                    <a:pt x="26848" y="2160"/>
                  </a:cubicBezTo>
                  <a:cubicBezTo>
                    <a:pt x="26430" y="1906"/>
                    <a:pt x="24886" y="1019"/>
                    <a:pt x="24539" y="804"/>
                  </a:cubicBezTo>
                  <a:cubicBezTo>
                    <a:pt x="23645" y="245"/>
                    <a:pt x="22680" y="1"/>
                    <a:pt x="21643"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67" name="Google Shape;1767;p62"/>
            <p:cNvSpPr/>
            <p:nvPr/>
          </p:nvSpPr>
          <p:spPr>
            <a:xfrm>
              <a:off x="1552750" y="1045650"/>
              <a:ext cx="1772825" cy="2000825"/>
            </a:xfrm>
            <a:custGeom>
              <a:avLst/>
              <a:gdLst/>
              <a:ahLst/>
              <a:cxnLst/>
              <a:rect l="l" t="t" r="r" b="b"/>
              <a:pathLst>
                <a:path w="70913" h="80033" extrusionOk="0">
                  <a:moveTo>
                    <a:pt x="21643" y="1"/>
                  </a:moveTo>
                  <a:cubicBezTo>
                    <a:pt x="18619" y="1"/>
                    <a:pt x="14984" y="2077"/>
                    <a:pt x="10724" y="4509"/>
                  </a:cubicBezTo>
                  <a:cubicBezTo>
                    <a:pt x="5452" y="7515"/>
                    <a:pt x="1334" y="11365"/>
                    <a:pt x="506" y="21578"/>
                  </a:cubicBezTo>
                  <a:cubicBezTo>
                    <a:pt x="1" y="27797"/>
                    <a:pt x="481" y="39681"/>
                    <a:pt x="1693" y="48688"/>
                  </a:cubicBezTo>
                  <a:lnTo>
                    <a:pt x="1693" y="48688"/>
                  </a:lnTo>
                  <a:cubicBezTo>
                    <a:pt x="1692" y="48686"/>
                    <a:pt x="1690" y="48681"/>
                    <a:pt x="1690" y="48681"/>
                  </a:cubicBezTo>
                  <a:lnTo>
                    <a:pt x="1690" y="48681"/>
                  </a:lnTo>
                  <a:cubicBezTo>
                    <a:pt x="3444" y="63728"/>
                    <a:pt x="5599" y="63754"/>
                    <a:pt x="8725" y="66271"/>
                  </a:cubicBezTo>
                  <a:cubicBezTo>
                    <a:pt x="14106" y="70605"/>
                    <a:pt x="26228" y="76697"/>
                    <a:pt x="31335" y="78791"/>
                  </a:cubicBezTo>
                  <a:cubicBezTo>
                    <a:pt x="33482" y="79671"/>
                    <a:pt x="35539" y="80033"/>
                    <a:pt x="37501" y="80033"/>
                  </a:cubicBezTo>
                  <a:cubicBezTo>
                    <a:pt x="44006" y="80033"/>
                    <a:pt x="49479" y="76059"/>
                    <a:pt x="53815" y="73828"/>
                  </a:cubicBezTo>
                  <a:cubicBezTo>
                    <a:pt x="59458" y="70923"/>
                    <a:pt x="66394" y="66392"/>
                    <a:pt x="68769" y="64594"/>
                  </a:cubicBezTo>
                  <a:cubicBezTo>
                    <a:pt x="70182" y="63525"/>
                    <a:pt x="70912" y="62444"/>
                    <a:pt x="70898" y="61304"/>
                  </a:cubicBezTo>
                  <a:cubicBezTo>
                    <a:pt x="70891" y="60852"/>
                    <a:pt x="70902" y="59001"/>
                    <a:pt x="70901" y="58529"/>
                  </a:cubicBezTo>
                  <a:cubicBezTo>
                    <a:pt x="70898" y="57072"/>
                    <a:pt x="69673" y="55519"/>
                    <a:pt x="67083" y="53767"/>
                  </a:cubicBezTo>
                  <a:cubicBezTo>
                    <a:pt x="62296" y="50530"/>
                    <a:pt x="48361" y="42423"/>
                    <a:pt x="41663" y="38554"/>
                  </a:cubicBezTo>
                  <a:cubicBezTo>
                    <a:pt x="41658" y="38526"/>
                    <a:pt x="41636" y="38503"/>
                    <a:pt x="41607" y="38498"/>
                  </a:cubicBezTo>
                  <a:cubicBezTo>
                    <a:pt x="36453" y="35238"/>
                    <a:pt x="34886" y="21323"/>
                    <a:pt x="31319" y="9525"/>
                  </a:cubicBezTo>
                  <a:cubicBezTo>
                    <a:pt x="30103" y="5504"/>
                    <a:pt x="28614" y="3228"/>
                    <a:pt x="26848" y="2160"/>
                  </a:cubicBezTo>
                  <a:cubicBezTo>
                    <a:pt x="26430" y="1906"/>
                    <a:pt x="24886" y="1019"/>
                    <a:pt x="24539" y="804"/>
                  </a:cubicBezTo>
                  <a:cubicBezTo>
                    <a:pt x="23645" y="245"/>
                    <a:pt x="22680" y="1"/>
                    <a:pt x="21643"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68" name="Google Shape;1768;p62"/>
            <p:cNvSpPr/>
            <p:nvPr/>
          </p:nvSpPr>
          <p:spPr>
            <a:xfrm>
              <a:off x="1678700" y="1956550"/>
              <a:ext cx="1673575" cy="1019925"/>
            </a:xfrm>
            <a:custGeom>
              <a:avLst/>
              <a:gdLst/>
              <a:ahLst/>
              <a:cxnLst/>
              <a:rect l="l" t="t" r="r" b="b"/>
              <a:pathLst>
                <a:path w="66943" h="40797" extrusionOk="0">
                  <a:moveTo>
                    <a:pt x="32946" y="0"/>
                  </a:moveTo>
                  <a:cubicBezTo>
                    <a:pt x="32946" y="0"/>
                    <a:pt x="0" y="20264"/>
                    <a:pt x="1418" y="24006"/>
                  </a:cubicBezTo>
                  <a:cubicBezTo>
                    <a:pt x="2836" y="27748"/>
                    <a:pt x="19872" y="36921"/>
                    <a:pt x="26297" y="39555"/>
                  </a:cubicBezTo>
                  <a:cubicBezTo>
                    <a:pt x="28444" y="40435"/>
                    <a:pt x="30501" y="40797"/>
                    <a:pt x="32463" y="40797"/>
                  </a:cubicBezTo>
                  <a:cubicBezTo>
                    <a:pt x="38968" y="40797"/>
                    <a:pt x="44441" y="36823"/>
                    <a:pt x="48777" y="34592"/>
                  </a:cubicBezTo>
                  <a:cubicBezTo>
                    <a:pt x="54420" y="31687"/>
                    <a:pt x="61356" y="27156"/>
                    <a:pt x="63731" y="25358"/>
                  </a:cubicBezTo>
                  <a:cubicBezTo>
                    <a:pt x="66942" y="22928"/>
                    <a:pt x="66646" y="20442"/>
                    <a:pt x="62045" y="17331"/>
                  </a:cubicBezTo>
                  <a:cubicBezTo>
                    <a:pt x="55652" y="13009"/>
                    <a:pt x="32946" y="0"/>
                    <a:pt x="32946"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69" name="Google Shape;1769;p62"/>
            <p:cNvSpPr/>
            <p:nvPr/>
          </p:nvSpPr>
          <p:spPr>
            <a:xfrm>
              <a:off x="1678700" y="1956550"/>
              <a:ext cx="1673575" cy="1019925"/>
            </a:xfrm>
            <a:custGeom>
              <a:avLst/>
              <a:gdLst/>
              <a:ahLst/>
              <a:cxnLst/>
              <a:rect l="l" t="t" r="r" b="b"/>
              <a:pathLst>
                <a:path w="66943" h="40797" extrusionOk="0">
                  <a:moveTo>
                    <a:pt x="32946" y="0"/>
                  </a:moveTo>
                  <a:cubicBezTo>
                    <a:pt x="32946" y="0"/>
                    <a:pt x="0" y="20264"/>
                    <a:pt x="1418" y="24006"/>
                  </a:cubicBezTo>
                  <a:cubicBezTo>
                    <a:pt x="2836" y="27748"/>
                    <a:pt x="19872" y="36921"/>
                    <a:pt x="26297" y="39555"/>
                  </a:cubicBezTo>
                  <a:cubicBezTo>
                    <a:pt x="28444" y="40435"/>
                    <a:pt x="30501" y="40797"/>
                    <a:pt x="32463" y="40797"/>
                  </a:cubicBezTo>
                  <a:cubicBezTo>
                    <a:pt x="38968" y="40797"/>
                    <a:pt x="44441" y="36823"/>
                    <a:pt x="48777" y="34592"/>
                  </a:cubicBezTo>
                  <a:cubicBezTo>
                    <a:pt x="54420" y="31687"/>
                    <a:pt x="61356" y="27156"/>
                    <a:pt x="63731" y="25358"/>
                  </a:cubicBezTo>
                  <a:cubicBezTo>
                    <a:pt x="66942" y="22928"/>
                    <a:pt x="66646" y="20442"/>
                    <a:pt x="62045" y="17331"/>
                  </a:cubicBezTo>
                  <a:cubicBezTo>
                    <a:pt x="55652" y="13009"/>
                    <a:pt x="32946" y="0"/>
                    <a:pt x="32946"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70" name="Google Shape;1770;p62"/>
            <p:cNvSpPr/>
            <p:nvPr/>
          </p:nvSpPr>
          <p:spPr>
            <a:xfrm>
              <a:off x="1609650" y="1045675"/>
              <a:ext cx="609175" cy="372100"/>
            </a:xfrm>
            <a:custGeom>
              <a:avLst/>
              <a:gdLst/>
              <a:ahLst/>
              <a:cxnLst/>
              <a:rect l="l" t="t" r="r" b="b"/>
              <a:pathLst>
                <a:path w="24367" h="14884" extrusionOk="0">
                  <a:moveTo>
                    <a:pt x="19367" y="1"/>
                  </a:moveTo>
                  <a:cubicBezTo>
                    <a:pt x="16342" y="1"/>
                    <a:pt x="12708" y="2075"/>
                    <a:pt x="8447" y="4507"/>
                  </a:cubicBezTo>
                  <a:cubicBezTo>
                    <a:pt x="4887" y="6542"/>
                    <a:pt x="1850" y="8959"/>
                    <a:pt x="1" y="13465"/>
                  </a:cubicBezTo>
                  <a:lnTo>
                    <a:pt x="2355" y="14883"/>
                  </a:lnTo>
                  <a:cubicBezTo>
                    <a:pt x="4204" y="10359"/>
                    <a:pt x="7247" y="7942"/>
                    <a:pt x="10817" y="5901"/>
                  </a:cubicBezTo>
                  <a:cubicBezTo>
                    <a:pt x="15077" y="3469"/>
                    <a:pt x="18713" y="1389"/>
                    <a:pt x="21738" y="1389"/>
                  </a:cubicBezTo>
                  <a:cubicBezTo>
                    <a:pt x="22672" y="1389"/>
                    <a:pt x="23548" y="1588"/>
                    <a:pt x="24367" y="2036"/>
                  </a:cubicBezTo>
                  <a:cubicBezTo>
                    <a:pt x="23787" y="1695"/>
                    <a:pt x="22570" y="988"/>
                    <a:pt x="22267" y="803"/>
                  </a:cubicBezTo>
                  <a:cubicBezTo>
                    <a:pt x="21371" y="245"/>
                    <a:pt x="20405" y="1"/>
                    <a:pt x="19367"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71" name="Google Shape;1771;p62"/>
            <p:cNvSpPr/>
            <p:nvPr/>
          </p:nvSpPr>
          <p:spPr>
            <a:xfrm>
              <a:off x="1609650" y="1045675"/>
              <a:ext cx="609175" cy="372100"/>
            </a:xfrm>
            <a:custGeom>
              <a:avLst/>
              <a:gdLst/>
              <a:ahLst/>
              <a:cxnLst/>
              <a:rect l="l" t="t" r="r" b="b"/>
              <a:pathLst>
                <a:path w="24367" h="14884" extrusionOk="0">
                  <a:moveTo>
                    <a:pt x="19367" y="1"/>
                  </a:moveTo>
                  <a:cubicBezTo>
                    <a:pt x="16342" y="1"/>
                    <a:pt x="12708" y="2075"/>
                    <a:pt x="8447" y="4507"/>
                  </a:cubicBezTo>
                  <a:cubicBezTo>
                    <a:pt x="4887" y="6542"/>
                    <a:pt x="1850" y="8959"/>
                    <a:pt x="1" y="13465"/>
                  </a:cubicBezTo>
                  <a:lnTo>
                    <a:pt x="2355" y="14883"/>
                  </a:lnTo>
                  <a:cubicBezTo>
                    <a:pt x="4204" y="10359"/>
                    <a:pt x="7247" y="7942"/>
                    <a:pt x="10817" y="5901"/>
                  </a:cubicBezTo>
                  <a:cubicBezTo>
                    <a:pt x="15077" y="3469"/>
                    <a:pt x="18713" y="1389"/>
                    <a:pt x="21738" y="1389"/>
                  </a:cubicBezTo>
                  <a:cubicBezTo>
                    <a:pt x="22672" y="1389"/>
                    <a:pt x="23548" y="1588"/>
                    <a:pt x="24367" y="2036"/>
                  </a:cubicBezTo>
                  <a:cubicBezTo>
                    <a:pt x="23787" y="1695"/>
                    <a:pt x="22570" y="988"/>
                    <a:pt x="22267" y="803"/>
                  </a:cubicBezTo>
                  <a:cubicBezTo>
                    <a:pt x="21371" y="245"/>
                    <a:pt x="20405" y="1"/>
                    <a:pt x="19367" y="1"/>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72" name="Google Shape;1772;p62"/>
            <p:cNvSpPr/>
            <p:nvPr/>
          </p:nvSpPr>
          <p:spPr>
            <a:xfrm>
              <a:off x="1603875" y="1080400"/>
              <a:ext cx="1028350" cy="1507950"/>
            </a:xfrm>
            <a:custGeom>
              <a:avLst/>
              <a:gdLst/>
              <a:ahLst/>
              <a:cxnLst/>
              <a:rect l="l" t="t" r="r" b="b"/>
              <a:pathLst>
                <a:path w="41134" h="60318" extrusionOk="0">
                  <a:moveTo>
                    <a:pt x="21973" y="0"/>
                  </a:moveTo>
                  <a:cubicBezTo>
                    <a:pt x="18948" y="0"/>
                    <a:pt x="15310" y="2082"/>
                    <a:pt x="11047" y="4514"/>
                  </a:cubicBezTo>
                  <a:cubicBezTo>
                    <a:pt x="5775" y="7521"/>
                    <a:pt x="1656" y="11371"/>
                    <a:pt x="828" y="21584"/>
                  </a:cubicBezTo>
                  <a:cubicBezTo>
                    <a:pt x="0" y="31798"/>
                    <a:pt x="1823" y="57309"/>
                    <a:pt x="5191" y="60219"/>
                  </a:cubicBezTo>
                  <a:cubicBezTo>
                    <a:pt x="5267" y="60284"/>
                    <a:pt x="5393" y="60317"/>
                    <a:pt x="5567" y="60317"/>
                  </a:cubicBezTo>
                  <a:cubicBezTo>
                    <a:pt x="6798" y="60317"/>
                    <a:pt x="10454" y="58671"/>
                    <a:pt x="16035" y="55204"/>
                  </a:cubicBezTo>
                  <a:cubicBezTo>
                    <a:pt x="19286" y="53185"/>
                    <a:pt x="24235" y="50553"/>
                    <a:pt x="28314" y="47341"/>
                  </a:cubicBezTo>
                  <a:cubicBezTo>
                    <a:pt x="41134" y="37245"/>
                    <a:pt x="39562" y="37108"/>
                    <a:pt x="39562" y="37108"/>
                  </a:cubicBezTo>
                  <a:cubicBezTo>
                    <a:pt x="34408" y="33848"/>
                    <a:pt x="32841" y="19933"/>
                    <a:pt x="29274" y="8135"/>
                  </a:cubicBezTo>
                  <a:cubicBezTo>
                    <a:pt x="27455" y="2119"/>
                    <a:pt x="25026" y="0"/>
                    <a:pt x="21973"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73" name="Google Shape;1773;p62"/>
            <p:cNvSpPr/>
            <p:nvPr/>
          </p:nvSpPr>
          <p:spPr>
            <a:xfrm>
              <a:off x="3283900" y="3398825"/>
              <a:ext cx="437100" cy="511300"/>
            </a:xfrm>
            <a:custGeom>
              <a:avLst/>
              <a:gdLst/>
              <a:ahLst/>
              <a:cxnLst/>
              <a:rect l="l" t="t" r="r" b="b"/>
              <a:pathLst>
                <a:path w="17484" h="20452" extrusionOk="0">
                  <a:moveTo>
                    <a:pt x="6303" y="1"/>
                  </a:moveTo>
                  <a:lnTo>
                    <a:pt x="0" y="2169"/>
                  </a:lnTo>
                  <a:cubicBezTo>
                    <a:pt x="0" y="2169"/>
                    <a:pt x="1830" y="7528"/>
                    <a:pt x="1541" y="8847"/>
                  </a:cubicBezTo>
                  <a:cubicBezTo>
                    <a:pt x="1487" y="9093"/>
                    <a:pt x="1437" y="9301"/>
                    <a:pt x="1394" y="9479"/>
                  </a:cubicBezTo>
                  <a:cubicBezTo>
                    <a:pt x="1239" y="10107"/>
                    <a:pt x="1425" y="10770"/>
                    <a:pt x="1883" y="11226"/>
                  </a:cubicBezTo>
                  <a:cubicBezTo>
                    <a:pt x="2360" y="11703"/>
                    <a:pt x="3010" y="12349"/>
                    <a:pt x="3703" y="13025"/>
                  </a:cubicBezTo>
                  <a:cubicBezTo>
                    <a:pt x="5087" y="14375"/>
                    <a:pt x="7381" y="17585"/>
                    <a:pt x="9689" y="19253"/>
                  </a:cubicBezTo>
                  <a:cubicBezTo>
                    <a:pt x="10878" y="20112"/>
                    <a:pt x="12532" y="20451"/>
                    <a:pt x="13985" y="20451"/>
                  </a:cubicBezTo>
                  <a:cubicBezTo>
                    <a:pt x="15354" y="20451"/>
                    <a:pt x="16546" y="20149"/>
                    <a:pt x="17004" y="19696"/>
                  </a:cubicBezTo>
                  <a:cubicBezTo>
                    <a:pt x="17483" y="19222"/>
                    <a:pt x="17419" y="18771"/>
                    <a:pt x="17071" y="18387"/>
                  </a:cubicBezTo>
                  <a:cubicBezTo>
                    <a:pt x="16679" y="17954"/>
                    <a:pt x="15591" y="16964"/>
                    <a:pt x="15112" y="16429"/>
                  </a:cubicBezTo>
                  <a:cubicBezTo>
                    <a:pt x="12910" y="13976"/>
                    <a:pt x="11176" y="11237"/>
                    <a:pt x="9722" y="8613"/>
                  </a:cubicBezTo>
                  <a:cubicBezTo>
                    <a:pt x="8202" y="5868"/>
                    <a:pt x="6303" y="1"/>
                    <a:pt x="6303" y="1"/>
                  </a:cubicBezTo>
                  <a:close/>
                </a:path>
              </a:pathLst>
            </a:custGeom>
            <a:solidFill>
              <a:srgbClr val="B1666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74" name="Google Shape;1774;p62"/>
            <p:cNvSpPr/>
            <p:nvPr/>
          </p:nvSpPr>
          <p:spPr>
            <a:xfrm>
              <a:off x="2193275" y="1869825"/>
              <a:ext cx="1270825" cy="1623075"/>
            </a:xfrm>
            <a:custGeom>
              <a:avLst/>
              <a:gdLst/>
              <a:ahLst/>
              <a:cxnLst/>
              <a:rect l="l" t="t" r="r" b="b"/>
              <a:pathLst>
                <a:path w="50833" h="64923" extrusionOk="0">
                  <a:moveTo>
                    <a:pt x="1118" y="0"/>
                  </a:moveTo>
                  <a:cubicBezTo>
                    <a:pt x="265" y="4783"/>
                    <a:pt x="1" y="7489"/>
                    <a:pt x="1683" y="12317"/>
                  </a:cubicBezTo>
                  <a:cubicBezTo>
                    <a:pt x="3366" y="17146"/>
                    <a:pt x="7285" y="24819"/>
                    <a:pt x="14035" y="28599"/>
                  </a:cubicBezTo>
                  <a:cubicBezTo>
                    <a:pt x="19622" y="31728"/>
                    <a:pt x="28080" y="34914"/>
                    <a:pt x="29732" y="35651"/>
                  </a:cubicBezTo>
                  <a:cubicBezTo>
                    <a:pt x="31012" y="36221"/>
                    <a:pt x="31442" y="37608"/>
                    <a:pt x="31985" y="41073"/>
                  </a:cubicBezTo>
                  <a:cubicBezTo>
                    <a:pt x="32475" y="44199"/>
                    <a:pt x="33991" y="47613"/>
                    <a:pt x="37610" y="54012"/>
                  </a:cubicBezTo>
                  <a:cubicBezTo>
                    <a:pt x="41431" y="60770"/>
                    <a:pt x="43817" y="64922"/>
                    <a:pt x="43817" y="64922"/>
                  </a:cubicBezTo>
                  <a:cubicBezTo>
                    <a:pt x="45647" y="63510"/>
                    <a:pt x="49114" y="62460"/>
                    <a:pt x="50833" y="62351"/>
                  </a:cubicBezTo>
                  <a:cubicBezTo>
                    <a:pt x="50833" y="62351"/>
                    <a:pt x="42814" y="32434"/>
                    <a:pt x="41340" y="28337"/>
                  </a:cubicBezTo>
                  <a:cubicBezTo>
                    <a:pt x="39864" y="24241"/>
                    <a:pt x="29185" y="18213"/>
                    <a:pt x="24601" y="15572"/>
                  </a:cubicBezTo>
                  <a:cubicBezTo>
                    <a:pt x="20018" y="12930"/>
                    <a:pt x="17456" y="11284"/>
                    <a:pt x="12226" y="7740"/>
                  </a:cubicBezTo>
                  <a:lnTo>
                    <a:pt x="1118"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75" name="Google Shape;1775;p62"/>
            <p:cNvSpPr/>
            <p:nvPr/>
          </p:nvSpPr>
          <p:spPr>
            <a:xfrm>
              <a:off x="3325650" y="3714000"/>
              <a:ext cx="482300" cy="251375"/>
            </a:xfrm>
            <a:custGeom>
              <a:avLst/>
              <a:gdLst/>
              <a:ahLst/>
              <a:cxnLst/>
              <a:rect l="l" t="t" r="r" b="b"/>
              <a:pathLst>
                <a:path w="19292" h="10055" extrusionOk="0">
                  <a:moveTo>
                    <a:pt x="6" y="1"/>
                  </a:moveTo>
                  <a:cubicBezTo>
                    <a:pt x="6" y="1"/>
                    <a:pt x="1" y="760"/>
                    <a:pt x="231" y="1265"/>
                  </a:cubicBezTo>
                  <a:cubicBezTo>
                    <a:pt x="461" y="1769"/>
                    <a:pt x="1635" y="2517"/>
                    <a:pt x="2382" y="2868"/>
                  </a:cubicBezTo>
                  <a:cubicBezTo>
                    <a:pt x="3129" y="3218"/>
                    <a:pt x="4012" y="3822"/>
                    <a:pt x="4742" y="5312"/>
                  </a:cubicBezTo>
                  <a:cubicBezTo>
                    <a:pt x="5522" y="6905"/>
                    <a:pt x="7052" y="8436"/>
                    <a:pt x="8752" y="9176"/>
                  </a:cubicBezTo>
                  <a:cubicBezTo>
                    <a:pt x="9909" y="9680"/>
                    <a:pt x="11438" y="10055"/>
                    <a:pt x="13240" y="10055"/>
                  </a:cubicBezTo>
                  <a:cubicBezTo>
                    <a:pt x="14089" y="10055"/>
                    <a:pt x="14998" y="9971"/>
                    <a:pt x="15958" y="9779"/>
                  </a:cubicBezTo>
                  <a:cubicBezTo>
                    <a:pt x="18956" y="9179"/>
                    <a:pt x="19166" y="7401"/>
                    <a:pt x="19166" y="7401"/>
                  </a:cubicBezTo>
                  <a:cubicBezTo>
                    <a:pt x="19166" y="7401"/>
                    <a:pt x="19292" y="5731"/>
                    <a:pt x="18538" y="5481"/>
                  </a:cubicBezTo>
                  <a:cubicBezTo>
                    <a:pt x="17783" y="5233"/>
                    <a:pt x="7" y="1"/>
                    <a:pt x="6" y="1"/>
                  </a:cubicBez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76" name="Google Shape;1776;p62"/>
            <p:cNvSpPr/>
            <p:nvPr/>
          </p:nvSpPr>
          <p:spPr>
            <a:xfrm>
              <a:off x="3306375" y="3474475"/>
              <a:ext cx="505250" cy="459150"/>
            </a:xfrm>
            <a:custGeom>
              <a:avLst/>
              <a:gdLst/>
              <a:ahLst/>
              <a:cxnLst/>
              <a:rect l="l" t="t" r="r" b="b"/>
              <a:pathLst>
                <a:path w="20210" h="18366" extrusionOk="0">
                  <a:moveTo>
                    <a:pt x="6759" y="1"/>
                  </a:moveTo>
                  <a:cubicBezTo>
                    <a:pt x="5537" y="1"/>
                    <a:pt x="2679" y="850"/>
                    <a:pt x="2317" y="1533"/>
                  </a:cubicBezTo>
                  <a:lnTo>
                    <a:pt x="2848" y="4170"/>
                  </a:lnTo>
                  <a:lnTo>
                    <a:pt x="1662" y="1695"/>
                  </a:lnTo>
                  <a:lnTo>
                    <a:pt x="0" y="2238"/>
                  </a:lnTo>
                  <a:cubicBezTo>
                    <a:pt x="352" y="4072"/>
                    <a:pt x="274" y="5621"/>
                    <a:pt x="204" y="6563"/>
                  </a:cubicBezTo>
                  <a:cubicBezTo>
                    <a:pt x="139" y="7438"/>
                    <a:pt x="121" y="8815"/>
                    <a:pt x="777" y="9582"/>
                  </a:cubicBezTo>
                  <a:cubicBezTo>
                    <a:pt x="1687" y="10794"/>
                    <a:pt x="3597" y="11156"/>
                    <a:pt x="4839" y="12810"/>
                  </a:cubicBezTo>
                  <a:cubicBezTo>
                    <a:pt x="6080" y="14463"/>
                    <a:pt x="7921" y="17462"/>
                    <a:pt x="11877" y="18167"/>
                  </a:cubicBezTo>
                  <a:cubicBezTo>
                    <a:pt x="12651" y="18305"/>
                    <a:pt x="13388" y="18366"/>
                    <a:pt x="14077" y="18366"/>
                  </a:cubicBezTo>
                  <a:cubicBezTo>
                    <a:pt x="16906" y="18366"/>
                    <a:pt x="18935" y="17339"/>
                    <a:pt x="19504" y="16426"/>
                  </a:cubicBezTo>
                  <a:cubicBezTo>
                    <a:pt x="20210" y="15291"/>
                    <a:pt x="19525" y="14247"/>
                    <a:pt x="16973" y="12933"/>
                  </a:cubicBezTo>
                  <a:cubicBezTo>
                    <a:pt x="14265" y="11538"/>
                    <a:pt x="10652" y="7294"/>
                    <a:pt x="10652" y="7294"/>
                  </a:cubicBezTo>
                  <a:cubicBezTo>
                    <a:pt x="9692" y="6028"/>
                    <a:pt x="8718" y="4783"/>
                    <a:pt x="8103" y="3054"/>
                  </a:cubicBezTo>
                  <a:lnTo>
                    <a:pt x="7303" y="169"/>
                  </a:lnTo>
                  <a:cubicBezTo>
                    <a:pt x="7261" y="52"/>
                    <a:pt x="7060" y="1"/>
                    <a:pt x="6759" y="1"/>
                  </a:cubicBezTo>
                  <a:close/>
                </a:path>
              </a:pathLst>
            </a:custGeom>
            <a:solidFill>
              <a:srgbClr val="455A6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77" name="Google Shape;1777;p62"/>
            <p:cNvSpPr/>
            <p:nvPr/>
          </p:nvSpPr>
          <p:spPr>
            <a:xfrm>
              <a:off x="3536350" y="3776425"/>
              <a:ext cx="282700" cy="161375"/>
            </a:xfrm>
            <a:custGeom>
              <a:avLst/>
              <a:gdLst/>
              <a:ahLst/>
              <a:cxnLst/>
              <a:rect l="l" t="t" r="r" b="b"/>
              <a:pathLst>
                <a:path w="11308" h="6455" extrusionOk="0">
                  <a:moveTo>
                    <a:pt x="5977" y="1"/>
                  </a:moveTo>
                  <a:cubicBezTo>
                    <a:pt x="5139" y="1"/>
                    <a:pt x="4132" y="226"/>
                    <a:pt x="2942" y="864"/>
                  </a:cubicBezTo>
                  <a:cubicBezTo>
                    <a:pt x="1" y="2441"/>
                    <a:pt x="108" y="5198"/>
                    <a:pt x="108" y="5198"/>
                  </a:cubicBezTo>
                  <a:cubicBezTo>
                    <a:pt x="108" y="5198"/>
                    <a:pt x="1616" y="6455"/>
                    <a:pt x="4450" y="6455"/>
                  </a:cubicBezTo>
                  <a:cubicBezTo>
                    <a:pt x="4550" y="6455"/>
                    <a:pt x="4652" y="6453"/>
                    <a:pt x="4755" y="6450"/>
                  </a:cubicBezTo>
                  <a:cubicBezTo>
                    <a:pt x="7785" y="6355"/>
                    <a:pt x="9399" y="5717"/>
                    <a:pt x="10390" y="4422"/>
                  </a:cubicBezTo>
                  <a:cubicBezTo>
                    <a:pt x="11307" y="3222"/>
                    <a:pt x="9727" y="1626"/>
                    <a:pt x="8629" y="868"/>
                  </a:cubicBezTo>
                  <a:cubicBezTo>
                    <a:pt x="8080" y="489"/>
                    <a:pt x="7211" y="1"/>
                    <a:pt x="5977" y="1"/>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78" name="Google Shape;1778;p62"/>
            <p:cNvSpPr/>
            <p:nvPr/>
          </p:nvSpPr>
          <p:spPr>
            <a:xfrm>
              <a:off x="3422650" y="3612350"/>
              <a:ext cx="133300" cy="65775"/>
            </a:xfrm>
            <a:custGeom>
              <a:avLst/>
              <a:gdLst/>
              <a:ahLst/>
              <a:cxnLst/>
              <a:rect l="l" t="t" r="r" b="b"/>
              <a:pathLst>
                <a:path w="5332" h="2631" extrusionOk="0">
                  <a:moveTo>
                    <a:pt x="4434" y="1"/>
                  </a:moveTo>
                  <a:cubicBezTo>
                    <a:pt x="2348" y="1"/>
                    <a:pt x="483" y="1574"/>
                    <a:pt x="103" y="2125"/>
                  </a:cubicBezTo>
                  <a:cubicBezTo>
                    <a:pt x="0" y="2275"/>
                    <a:pt x="44" y="2482"/>
                    <a:pt x="200" y="2577"/>
                  </a:cubicBezTo>
                  <a:cubicBezTo>
                    <a:pt x="257" y="2612"/>
                    <a:pt x="321" y="2631"/>
                    <a:pt x="387" y="2631"/>
                  </a:cubicBezTo>
                  <a:cubicBezTo>
                    <a:pt x="394" y="2631"/>
                    <a:pt x="400" y="2631"/>
                    <a:pt x="407" y="2630"/>
                  </a:cubicBezTo>
                  <a:cubicBezTo>
                    <a:pt x="514" y="2626"/>
                    <a:pt x="613" y="2572"/>
                    <a:pt x="673" y="2483"/>
                  </a:cubicBezTo>
                  <a:cubicBezTo>
                    <a:pt x="960" y="2068"/>
                    <a:pt x="2613" y="647"/>
                    <a:pt x="4423" y="647"/>
                  </a:cubicBezTo>
                  <a:cubicBezTo>
                    <a:pt x="4689" y="647"/>
                    <a:pt x="4959" y="678"/>
                    <a:pt x="5228" y="748"/>
                  </a:cubicBezTo>
                  <a:cubicBezTo>
                    <a:pt x="5332" y="505"/>
                    <a:pt x="5151" y="260"/>
                    <a:pt x="4717" y="10"/>
                  </a:cubicBezTo>
                  <a:cubicBezTo>
                    <a:pt x="4622" y="4"/>
                    <a:pt x="4528" y="1"/>
                    <a:pt x="4434" y="1"/>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79" name="Google Shape;1779;p62"/>
            <p:cNvSpPr/>
            <p:nvPr/>
          </p:nvSpPr>
          <p:spPr>
            <a:xfrm>
              <a:off x="3457800" y="3651850"/>
              <a:ext cx="126250" cy="65875"/>
            </a:xfrm>
            <a:custGeom>
              <a:avLst/>
              <a:gdLst/>
              <a:ahLst/>
              <a:cxnLst/>
              <a:rect l="l" t="t" r="r" b="b"/>
              <a:pathLst>
                <a:path w="5050" h="2635" extrusionOk="0">
                  <a:moveTo>
                    <a:pt x="4438" y="1"/>
                  </a:moveTo>
                  <a:cubicBezTo>
                    <a:pt x="2355" y="1"/>
                    <a:pt x="485" y="1577"/>
                    <a:pt x="105" y="2129"/>
                  </a:cubicBezTo>
                  <a:cubicBezTo>
                    <a:pt x="1" y="2279"/>
                    <a:pt x="44" y="2481"/>
                    <a:pt x="202" y="2580"/>
                  </a:cubicBezTo>
                  <a:cubicBezTo>
                    <a:pt x="258" y="2615"/>
                    <a:pt x="322" y="2634"/>
                    <a:pt x="388" y="2634"/>
                  </a:cubicBezTo>
                  <a:cubicBezTo>
                    <a:pt x="394" y="2634"/>
                    <a:pt x="401" y="2634"/>
                    <a:pt x="408" y="2634"/>
                  </a:cubicBezTo>
                  <a:cubicBezTo>
                    <a:pt x="515" y="2629"/>
                    <a:pt x="613" y="2575"/>
                    <a:pt x="675" y="2488"/>
                  </a:cubicBezTo>
                  <a:cubicBezTo>
                    <a:pt x="962" y="2072"/>
                    <a:pt x="2617" y="656"/>
                    <a:pt x="4425" y="656"/>
                  </a:cubicBezTo>
                  <a:cubicBezTo>
                    <a:pt x="4632" y="656"/>
                    <a:pt x="4841" y="675"/>
                    <a:pt x="5050" y="716"/>
                  </a:cubicBezTo>
                  <a:cubicBezTo>
                    <a:pt x="5010" y="401"/>
                    <a:pt x="4667" y="68"/>
                    <a:pt x="4445" y="1"/>
                  </a:cubicBezTo>
                  <a:cubicBezTo>
                    <a:pt x="4442" y="1"/>
                    <a:pt x="4440" y="1"/>
                    <a:pt x="4438" y="1"/>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80" name="Google Shape;1780;p62"/>
            <p:cNvSpPr/>
            <p:nvPr/>
          </p:nvSpPr>
          <p:spPr>
            <a:xfrm>
              <a:off x="3387425" y="3572800"/>
              <a:ext cx="144925" cy="65750"/>
            </a:xfrm>
            <a:custGeom>
              <a:avLst/>
              <a:gdLst/>
              <a:ahLst/>
              <a:cxnLst/>
              <a:rect l="l" t="t" r="r" b="b"/>
              <a:pathLst>
                <a:path w="5797" h="2630" extrusionOk="0">
                  <a:moveTo>
                    <a:pt x="4432" y="1"/>
                  </a:moveTo>
                  <a:cubicBezTo>
                    <a:pt x="2348" y="1"/>
                    <a:pt x="482" y="1574"/>
                    <a:pt x="104" y="2125"/>
                  </a:cubicBezTo>
                  <a:cubicBezTo>
                    <a:pt x="1" y="2275"/>
                    <a:pt x="44" y="2478"/>
                    <a:pt x="202" y="2576"/>
                  </a:cubicBezTo>
                  <a:cubicBezTo>
                    <a:pt x="258" y="2611"/>
                    <a:pt x="322" y="2630"/>
                    <a:pt x="387" y="2630"/>
                  </a:cubicBezTo>
                  <a:cubicBezTo>
                    <a:pt x="394" y="2630"/>
                    <a:pt x="401" y="2629"/>
                    <a:pt x="408" y="2629"/>
                  </a:cubicBezTo>
                  <a:cubicBezTo>
                    <a:pt x="514" y="2625"/>
                    <a:pt x="613" y="2570"/>
                    <a:pt x="675" y="2483"/>
                  </a:cubicBezTo>
                  <a:cubicBezTo>
                    <a:pt x="962" y="2067"/>
                    <a:pt x="2618" y="645"/>
                    <a:pt x="4427" y="645"/>
                  </a:cubicBezTo>
                  <a:cubicBezTo>
                    <a:pt x="4846" y="645"/>
                    <a:pt x="5273" y="721"/>
                    <a:pt x="5693" y="904"/>
                  </a:cubicBezTo>
                  <a:cubicBezTo>
                    <a:pt x="5797" y="531"/>
                    <a:pt x="5693" y="240"/>
                    <a:pt x="5267" y="89"/>
                  </a:cubicBezTo>
                  <a:cubicBezTo>
                    <a:pt x="4987" y="28"/>
                    <a:pt x="4708" y="1"/>
                    <a:pt x="4432" y="1"/>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81" name="Google Shape;1781;p62"/>
            <p:cNvSpPr/>
            <p:nvPr/>
          </p:nvSpPr>
          <p:spPr>
            <a:xfrm>
              <a:off x="3528150" y="3731100"/>
              <a:ext cx="139500" cy="65775"/>
            </a:xfrm>
            <a:custGeom>
              <a:avLst/>
              <a:gdLst/>
              <a:ahLst/>
              <a:cxnLst/>
              <a:rect l="l" t="t" r="r" b="b"/>
              <a:pathLst>
                <a:path w="5580" h="2631" extrusionOk="0">
                  <a:moveTo>
                    <a:pt x="4438" y="0"/>
                  </a:moveTo>
                  <a:cubicBezTo>
                    <a:pt x="2353" y="0"/>
                    <a:pt x="484" y="1575"/>
                    <a:pt x="105" y="2125"/>
                  </a:cubicBezTo>
                  <a:cubicBezTo>
                    <a:pt x="0" y="2275"/>
                    <a:pt x="45" y="2482"/>
                    <a:pt x="202" y="2577"/>
                  </a:cubicBezTo>
                  <a:cubicBezTo>
                    <a:pt x="258" y="2612"/>
                    <a:pt x="322" y="2631"/>
                    <a:pt x="387" y="2631"/>
                  </a:cubicBezTo>
                  <a:cubicBezTo>
                    <a:pt x="394" y="2631"/>
                    <a:pt x="401" y="2630"/>
                    <a:pt x="407" y="2630"/>
                  </a:cubicBezTo>
                  <a:cubicBezTo>
                    <a:pt x="515" y="2626"/>
                    <a:pt x="614" y="2572"/>
                    <a:pt x="675" y="2484"/>
                  </a:cubicBezTo>
                  <a:cubicBezTo>
                    <a:pt x="962" y="2069"/>
                    <a:pt x="2613" y="650"/>
                    <a:pt x="4422" y="650"/>
                  </a:cubicBezTo>
                  <a:cubicBezTo>
                    <a:pt x="4805" y="650"/>
                    <a:pt x="5194" y="714"/>
                    <a:pt x="5579" y="864"/>
                  </a:cubicBezTo>
                  <a:cubicBezTo>
                    <a:pt x="5397" y="498"/>
                    <a:pt x="5076" y="212"/>
                    <a:pt x="4629" y="5"/>
                  </a:cubicBezTo>
                  <a:cubicBezTo>
                    <a:pt x="4565" y="2"/>
                    <a:pt x="4501" y="0"/>
                    <a:pt x="4438" y="0"/>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82" name="Google Shape;1782;p62"/>
            <p:cNvSpPr/>
            <p:nvPr/>
          </p:nvSpPr>
          <p:spPr>
            <a:xfrm>
              <a:off x="3492975" y="3691450"/>
              <a:ext cx="129000" cy="65850"/>
            </a:xfrm>
            <a:custGeom>
              <a:avLst/>
              <a:gdLst/>
              <a:ahLst/>
              <a:cxnLst/>
              <a:rect l="l" t="t" r="r" b="b"/>
              <a:pathLst>
                <a:path w="5160" h="2634" extrusionOk="0">
                  <a:moveTo>
                    <a:pt x="4438" y="0"/>
                  </a:moveTo>
                  <a:cubicBezTo>
                    <a:pt x="2353" y="0"/>
                    <a:pt x="484" y="1576"/>
                    <a:pt x="104" y="2128"/>
                  </a:cubicBezTo>
                  <a:cubicBezTo>
                    <a:pt x="1" y="2278"/>
                    <a:pt x="46" y="2485"/>
                    <a:pt x="201" y="2580"/>
                  </a:cubicBezTo>
                  <a:cubicBezTo>
                    <a:pt x="257" y="2614"/>
                    <a:pt x="322" y="2633"/>
                    <a:pt x="388" y="2633"/>
                  </a:cubicBezTo>
                  <a:cubicBezTo>
                    <a:pt x="395" y="2633"/>
                    <a:pt x="401" y="2633"/>
                    <a:pt x="408" y="2633"/>
                  </a:cubicBezTo>
                  <a:cubicBezTo>
                    <a:pt x="515" y="2629"/>
                    <a:pt x="614" y="2574"/>
                    <a:pt x="675" y="2487"/>
                  </a:cubicBezTo>
                  <a:cubicBezTo>
                    <a:pt x="961" y="2072"/>
                    <a:pt x="2615" y="654"/>
                    <a:pt x="4425" y="654"/>
                  </a:cubicBezTo>
                  <a:cubicBezTo>
                    <a:pt x="4668" y="654"/>
                    <a:pt x="4914" y="679"/>
                    <a:pt x="5160" y="736"/>
                  </a:cubicBezTo>
                  <a:cubicBezTo>
                    <a:pt x="5077" y="429"/>
                    <a:pt x="4841" y="179"/>
                    <a:pt x="4444" y="0"/>
                  </a:cubicBezTo>
                  <a:cubicBezTo>
                    <a:pt x="4442" y="0"/>
                    <a:pt x="4440" y="0"/>
                    <a:pt x="4438" y="0"/>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83" name="Google Shape;1783;p62"/>
            <p:cNvSpPr/>
            <p:nvPr/>
          </p:nvSpPr>
          <p:spPr>
            <a:xfrm>
              <a:off x="2431800" y="2204950"/>
              <a:ext cx="82800" cy="161825"/>
            </a:xfrm>
            <a:custGeom>
              <a:avLst/>
              <a:gdLst/>
              <a:ahLst/>
              <a:cxnLst/>
              <a:rect l="l" t="t" r="r" b="b"/>
              <a:pathLst>
                <a:path w="3312" h="6473" extrusionOk="0">
                  <a:moveTo>
                    <a:pt x="3312" y="1"/>
                  </a:moveTo>
                  <a:cubicBezTo>
                    <a:pt x="3311" y="1"/>
                    <a:pt x="1656" y="3508"/>
                    <a:pt x="0" y="5666"/>
                  </a:cubicBezTo>
                  <a:lnTo>
                    <a:pt x="961" y="6472"/>
                  </a:lnTo>
                  <a:cubicBezTo>
                    <a:pt x="961" y="6472"/>
                    <a:pt x="3312" y="3237"/>
                    <a:pt x="3312" y="1"/>
                  </a:cubicBezTo>
                  <a:close/>
                </a:path>
              </a:pathLst>
            </a:custGeom>
            <a:solidFill>
              <a:srgbClr val="3B256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84" name="Google Shape;1784;p62"/>
            <p:cNvSpPr/>
            <p:nvPr/>
          </p:nvSpPr>
          <p:spPr>
            <a:xfrm>
              <a:off x="2884925" y="3606475"/>
              <a:ext cx="437050" cy="537125"/>
            </a:xfrm>
            <a:custGeom>
              <a:avLst/>
              <a:gdLst/>
              <a:ahLst/>
              <a:cxnLst/>
              <a:rect l="l" t="t" r="r" b="b"/>
              <a:pathLst>
                <a:path w="17482" h="21485" extrusionOk="0">
                  <a:moveTo>
                    <a:pt x="6634" y="0"/>
                  </a:moveTo>
                  <a:lnTo>
                    <a:pt x="1" y="3205"/>
                  </a:lnTo>
                  <a:cubicBezTo>
                    <a:pt x="1" y="3205"/>
                    <a:pt x="1830" y="8563"/>
                    <a:pt x="1540" y="9882"/>
                  </a:cubicBezTo>
                  <a:cubicBezTo>
                    <a:pt x="1487" y="10127"/>
                    <a:pt x="1438" y="10336"/>
                    <a:pt x="1394" y="10515"/>
                  </a:cubicBezTo>
                  <a:cubicBezTo>
                    <a:pt x="1240" y="11143"/>
                    <a:pt x="1425" y="11806"/>
                    <a:pt x="1883" y="12262"/>
                  </a:cubicBezTo>
                  <a:cubicBezTo>
                    <a:pt x="2361" y="12737"/>
                    <a:pt x="3011" y="13384"/>
                    <a:pt x="3703" y="14059"/>
                  </a:cubicBezTo>
                  <a:cubicBezTo>
                    <a:pt x="5086" y="15409"/>
                    <a:pt x="7380" y="18619"/>
                    <a:pt x="9689" y="20287"/>
                  </a:cubicBezTo>
                  <a:cubicBezTo>
                    <a:pt x="10878" y="21145"/>
                    <a:pt x="12531" y="21485"/>
                    <a:pt x="13984" y="21485"/>
                  </a:cubicBezTo>
                  <a:cubicBezTo>
                    <a:pt x="15353" y="21485"/>
                    <a:pt x="16545" y="21183"/>
                    <a:pt x="17002" y="20730"/>
                  </a:cubicBezTo>
                  <a:cubicBezTo>
                    <a:pt x="17482" y="20256"/>
                    <a:pt x="17418" y="19805"/>
                    <a:pt x="17069" y="19420"/>
                  </a:cubicBezTo>
                  <a:cubicBezTo>
                    <a:pt x="16677" y="18988"/>
                    <a:pt x="15589" y="17998"/>
                    <a:pt x="15110" y="17463"/>
                  </a:cubicBezTo>
                  <a:cubicBezTo>
                    <a:pt x="12910" y="15009"/>
                    <a:pt x="11576" y="12006"/>
                    <a:pt x="9722" y="9648"/>
                  </a:cubicBezTo>
                  <a:cubicBezTo>
                    <a:pt x="7665" y="7033"/>
                    <a:pt x="6634" y="0"/>
                    <a:pt x="6634" y="0"/>
                  </a:cubicBezTo>
                  <a:close/>
                </a:path>
              </a:pathLst>
            </a:custGeom>
            <a:solidFill>
              <a:srgbClr val="B1666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85" name="Google Shape;1785;p62"/>
            <p:cNvSpPr/>
            <p:nvPr/>
          </p:nvSpPr>
          <p:spPr>
            <a:xfrm>
              <a:off x="2928125" y="3948275"/>
              <a:ext cx="482250" cy="251325"/>
            </a:xfrm>
            <a:custGeom>
              <a:avLst/>
              <a:gdLst/>
              <a:ahLst/>
              <a:cxnLst/>
              <a:rect l="l" t="t" r="r" b="b"/>
              <a:pathLst>
                <a:path w="19290" h="10053" extrusionOk="0">
                  <a:moveTo>
                    <a:pt x="6" y="0"/>
                  </a:moveTo>
                  <a:cubicBezTo>
                    <a:pt x="6" y="0"/>
                    <a:pt x="1" y="759"/>
                    <a:pt x="231" y="1264"/>
                  </a:cubicBezTo>
                  <a:cubicBezTo>
                    <a:pt x="461" y="1769"/>
                    <a:pt x="1635" y="2516"/>
                    <a:pt x="2382" y="2866"/>
                  </a:cubicBezTo>
                  <a:cubicBezTo>
                    <a:pt x="3129" y="3218"/>
                    <a:pt x="4012" y="3821"/>
                    <a:pt x="4742" y="5311"/>
                  </a:cubicBezTo>
                  <a:cubicBezTo>
                    <a:pt x="5521" y="6902"/>
                    <a:pt x="7051" y="8433"/>
                    <a:pt x="8751" y="9174"/>
                  </a:cubicBezTo>
                  <a:cubicBezTo>
                    <a:pt x="9908" y="9677"/>
                    <a:pt x="11437" y="10052"/>
                    <a:pt x="13239" y="10052"/>
                  </a:cubicBezTo>
                  <a:cubicBezTo>
                    <a:pt x="14088" y="10052"/>
                    <a:pt x="14997" y="9969"/>
                    <a:pt x="15957" y="9777"/>
                  </a:cubicBezTo>
                  <a:cubicBezTo>
                    <a:pt x="18954" y="9178"/>
                    <a:pt x="19164" y="7400"/>
                    <a:pt x="19164" y="7400"/>
                  </a:cubicBezTo>
                  <a:cubicBezTo>
                    <a:pt x="19164" y="7400"/>
                    <a:pt x="19290" y="5728"/>
                    <a:pt x="18536" y="5480"/>
                  </a:cubicBezTo>
                  <a:cubicBezTo>
                    <a:pt x="17782" y="5231"/>
                    <a:pt x="7" y="0"/>
                    <a:pt x="6" y="0"/>
                  </a:cubicBez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86" name="Google Shape;1786;p62"/>
            <p:cNvSpPr/>
            <p:nvPr/>
          </p:nvSpPr>
          <p:spPr>
            <a:xfrm>
              <a:off x="2908850" y="3704850"/>
              <a:ext cx="505250" cy="463000"/>
            </a:xfrm>
            <a:custGeom>
              <a:avLst/>
              <a:gdLst/>
              <a:ahLst/>
              <a:cxnLst/>
              <a:rect l="l" t="t" r="r" b="b"/>
              <a:pathLst>
                <a:path w="20210" h="18520" extrusionOk="0">
                  <a:moveTo>
                    <a:pt x="6689" y="1"/>
                  </a:moveTo>
                  <a:cubicBezTo>
                    <a:pt x="5536" y="1"/>
                    <a:pt x="2599" y="990"/>
                    <a:pt x="2229" y="1689"/>
                  </a:cubicBezTo>
                  <a:lnTo>
                    <a:pt x="2741" y="4401"/>
                  </a:lnTo>
                  <a:lnTo>
                    <a:pt x="1650" y="1839"/>
                  </a:lnTo>
                  <a:cubicBezTo>
                    <a:pt x="1629" y="1839"/>
                    <a:pt x="1608" y="1838"/>
                    <a:pt x="1588" y="1838"/>
                  </a:cubicBezTo>
                  <a:cubicBezTo>
                    <a:pt x="764" y="1838"/>
                    <a:pt x="558" y="2131"/>
                    <a:pt x="0" y="2395"/>
                  </a:cubicBezTo>
                  <a:cubicBezTo>
                    <a:pt x="352" y="4228"/>
                    <a:pt x="273" y="5778"/>
                    <a:pt x="204" y="6719"/>
                  </a:cubicBezTo>
                  <a:cubicBezTo>
                    <a:pt x="139" y="7592"/>
                    <a:pt x="121" y="8970"/>
                    <a:pt x="776" y="9737"/>
                  </a:cubicBezTo>
                  <a:cubicBezTo>
                    <a:pt x="1687" y="10949"/>
                    <a:pt x="3597" y="11311"/>
                    <a:pt x="4839" y="12965"/>
                  </a:cubicBezTo>
                  <a:cubicBezTo>
                    <a:pt x="6080" y="14618"/>
                    <a:pt x="7921" y="17615"/>
                    <a:pt x="11876" y="18321"/>
                  </a:cubicBezTo>
                  <a:cubicBezTo>
                    <a:pt x="12651" y="18459"/>
                    <a:pt x="13387" y="18520"/>
                    <a:pt x="14077" y="18520"/>
                  </a:cubicBezTo>
                  <a:cubicBezTo>
                    <a:pt x="16906" y="18520"/>
                    <a:pt x="18935" y="17494"/>
                    <a:pt x="19503" y="16581"/>
                  </a:cubicBezTo>
                  <a:cubicBezTo>
                    <a:pt x="20209" y="15446"/>
                    <a:pt x="19523" y="14402"/>
                    <a:pt x="16972" y="13088"/>
                  </a:cubicBezTo>
                  <a:cubicBezTo>
                    <a:pt x="14263" y="11693"/>
                    <a:pt x="10651" y="7450"/>
                    <a:pt x="10651" y="7450"/>
                  </a:cubicBezTo>
                  <a:cubicBezTo>
                    <a:pt x="9691" y="6184"/>
                    <a:pt x="8717" y="4938"/>
                    <a:pt x="8103" y="3211"/>
                  </a:cubicBezTo>
                  <a:lnTo>
                    <a:pt x="7142" y="153"/>
                  </a:lnTo>
                  <a:cubicBezTo>
                    <a:pt x="7105" y="47"/>
                    <a:pt x="6939" y="1"/>
                    <a:pt x="6689" y="1"/>
                  </a:cubicBezTo>
                  <a:close/>
                </a:path>
              </a:pathLst>
            </a:custGeom>
            <a:solidFill>
              <a:srgbClr val="455A6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87" name="Google Shape;1787;p62"/>
            <p:cNvSpPr/>
            <p:nvPr/>
          </p:nvSpPr>
          <p:spPr>
            <a:xfrm>
              <a:off x="3138800" y="4010675"/>
              <a:ext cx="282675" cy="161375"/>
            </a:xfrm>
            <a:custGeom>
              <a:avLst/>
              <a:gdLst/>
              <a:ahLst/>
              <a:cxnLst/>
              <a:rect l="l" t="t" r="r" b="b"/>
              <a:pathLst>
                <a:path w="11307" h="6455" extrusionOk="0">
                  <a:moveTo>
                    <a:pt x="5977" y="0"/>
                  </a:moveTo>
                  <a:cubicBezTo>
                    <a:pt x="5139" y="0"/>
                    <a:pt x="4132" y="226"/>
                    <a:pt x="2942" y="864"/>
                  </a:cubicBezTo>
                  <a:cubicBezTo>
                    <a:pt x="1" y="2441"/>
                    <a:pt x="108" y="5198"/>
                    <a:pt x="108" y="5198"/>
                  </a:cubicBezTo>
                  <a:cubicBezTo>
                    <a:pt x="108" y="5198"/>
                    <a:pt x="1617" y="6455"/>
                    <a:pt x="4451" y="6455"/>
                  </a:cubicBezTo>
                  <a:cubicBezTo>
                    <a:pt x="4551" y="6455"/>
                    <a:pt x="4653" y="6453"/>
                    <a:pt x="4756" y="6450"/>
                  </a:cubicBezTo>
                  <a:cubicBezTo>
                    <a:pt x="7785" y="6355"/>
                    <a:pt x="9399" y="5717"/>
                    <a:pt x="10389" y="4421"/>
                  </a:cubicBezTo>
                  <a:cubicBezTo>
                    <a:pt x="11306" y="3222"/>
                    <a:pt x="9726" y="1625"/>
                    <a:pt x="8629" y="868"/>
                  </a:cubicBezTo>
                  <a:cubicBezTo>
                    <a:pt x="8079" y="489"/>
                    <a:pt x="7211" y="0"/>
                    <a:pt x="5977" y="0"/>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88" name="Google Shape;1788;p62"/>
            <p:cNvSpPr/>
            <p:nvPr/>
          </p:nvSpPr>
          <p:spPr>
            <a:xfrm>
              <a:off x="3025100" y="3846625"/>
              <a:ext cx="133275" cy="65775"/>
            </a:xfrm>
            <a:custGeom>
              <a:avLst/>
              <a:gdLst/>
              <a:ahLst/>
              <a:cxnLst/>
              <a:rect l="l" t="t" r="r" b="b"/>
              <a:pathLst>
                <a:path w="5331" h="2631" extrusionOk="0">
                  <a:moveTo>
                    <a:pt x="4434" y="0"/>
                  </a:moveTo>
                  <a:cubicBezTo>
                    <a:pt x="2348" y="0"/>
                    <a:pt x="483" y="1573"/>
                    <a:pt x="103" y="2124"/>
                  </a:cubicBezTo>
                  <a:cubicBezTo>
                    <a:pt x="0" y="2274"/>
                    <a:pt x="45" y="2482"/>
                    <a:pt x="201" y="2576"/>
                  </a:cubicBezTo>
                  <a:cubicBezTo>
                    <a:pt x="258" y="2612"/>
                    <a:pt x="324" y="2630"/>
                    <a:pt x="391" y="2630"/>
                  </a:cubicBezTo>
                  <a:cubicBezTo>
                    <a:pt x="396" y="2630"/>
                    <a:pt x="402" y="2630"/>
                    <a:pt x="407" y="2630"/>
                  </a:cubicBezTo>
                  <a:cubicBezTo>
                    <a:pt x="514" y="2625"/>
                    <a:pt x="613" y="2570"/>
                    <a:pt x="675" y="2483"/>
                  </a:cubicBezTo>
                  <a:cubicBezTo>
                    <a:pt x="961" y="2068"/>
                    <a:pt x="2613" y="647"/>
                    <a:pt x="4423" y="647"/>
                  </a:cubicBezTo>
                  <a:cubicBezTo>
                    <a:pt x="4689" y="647"/>
                    <a:pt x="4959" y="678"/>
                    <a:pt x="5228" y="747"/>
                  </a:cubicBezTo>
                  <a:cubicBezTo>
                    <a:pt x="5331" y="504"/>
                    <a:pt x="5151" y="259"/>
                    <a:pt x="4717" y="10"/>
                  </a:cubicBezTo>
                  <a:cubicBezTo>
                    <a:pt x="4622" y="3"/>
                    <a:pt x="4528" y="0"/>
                    <a:pt x="4434" y="0"/>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89" name="Google Shape;1789;p62"/>
            <p:cNvSpPr/>
            <p:nvPr/>
          </p:nvSpPr>
          <p:spPr>
            <a:xfrm>
              <a:off x="3060250" y="3886100"/>
              <a:ext cx="126250" cy="65850"/>
            </a:xfrm>
            <a:custGeom>
              <a:avLst/>
              <a:gdLst/>
              <a:ahLst/>
              <a:cxnLst/>
              <a:rect l="l" t="t" r="r" b="b"/>
              <a:pathLst>
                <a:path w="5050" h="2634" extrusionOk="0">
                  <a:moveTo>
                    <a:pt x="4440" y="0"/>
                  </a:moveTo>
                  <a:cubicBezTo>
                    <a:pt x="2356" y="0"/>
                    <a:pt x="485" y="1578"/>
                    <a:pt x="105" y="2128"/>
                  </a:cubicBezTo>
                  <a:cubicBezTo>
                    <a:pt x="1" y="2279"/>
                    <a:pt x="45" y="2481"/>
                    <a:pt x="202" y="2580"/>
                  </a:cubicBezTo>
                  <a:cubicBezTo>
                    <a:pt x="258" y="2615"/>
                    <a:pt x="322" y="2634"/>
                    <a:pt x="388" y="2634"/>
                  </a:cubicBezTo>
                  <a:cubicBezTo>
                    <a:pt x="395" y="2634"/>
                    <a:pt x="402" y="2634"/>
                    <a:pt x="409" y="2633"/>
                  </a:cubicBezTo>
                  <a:cubicBezTo>
                    <a:pt x="515" y="2629"/>
                    <a:pt x="614" y="2575"/>
                    <a:pt x="675" y="2487"/>
                  </a:cubicBezTo>
                  <a:cubicBezTo>
                    <a:pt x="962" y="2072"/>
                    <a:pt x="2618" y="656"/>
                    <a:pt x="4426" y="656"/>
                  </a:cubicBezTo>
                  <a:cubicBezTo>
                    <a:pt x="4633" y="656"/>
                    <a:pt x="4841" y="675"/>
                    <a:pt x="5050" y="715"/>
                  </a:cubicBezTo>
                  <a:cubicBezTo>
                    <a:pt x="5010" y="401"/>
                    <a:pt x="4667" y="69"/>
                    <a:pt x="4445" y="0"/>
                  </a:cubicBezTo>
                  <a:cubicBezTo>
                    <a:pt x="4443" y="0"/>
                    <a:pt x="4442" y="0"/>
                    <a:pt x="4440" y="0"/>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90" name="Google Shape;1790;p62"/>
            <p:cNvSpPr/>
            <p:nvPr/>
          </p:nvSpPr>
          <p:spPr>
            <a:xfrm>
              <a:off x="2989900" y="3807075"/>
              <a:ext cx="144900" cy="65750"/>
            </a:xfrm>
            <a:custGeom>
              <a:avLst/>
              <a:gdLst/>
              <a:ahLst/>
              <a:cxnLst/>
              <a:rect l="l" t="t" r="r" b="b"/>
              <a:pathLst>
                <a:path w="5796" h="2630" extrusionOk="0">
                  <a:moveTo>
                    <a:pt x="4432" y="0"/>
                  </a:moveTo>
                  <a:cubicBezTo>
                    <a:pt x="2348" y="0"/>
                    <a:pt x="483" y="1573"/>
                    <a:pt x="105" y="2125"/>
                  </a:cubicBezTo>
                  <a:cubicBezTo>
                    <a:pt x="1" y="2275"/>
                    <a:pt x="44" y="2477"/>
                    <a:pt x="202" y="2575"/>
                  </a:cubicBezTo>
                  <a:cubicBezTo>
                    <a:pt x="258" y="2610"/>
                    <a:pt x="322" y="2629"/>
                    <a:pt x="388" y="2629"/>
                  </a:cubicBezTo>
                  <a:cubicBezTo>
                    <a:pt x="394" y="2629"/>
                    <a:pt x="401" y="2629"/>
                    <a:pt x="408" y="2629"/>
                  </a:cubicBezTo>
                  <a:cubicBezTo>
                    <a:pt x="515" y="2624"/>
                    <a:pt x="613" y="2570"/>
                    <a:pt x="675" y="2483"/>
                  </a:cubicBezTo>
                  <a:cubicBezTo>
                    <a:pt x="961" y="2067"/>
                    <a:pt x="2617" y="645"/>
                    <a:pt x="4426" y="645"/>
                  </a:cubicBezTo>
                  <a:cubicBezTo>
                    <a:pt x="4845" y="645"/>
                    <a:pt x="5272" y="721"/>
                    <a:pt x="5692" y="904"/>
                  </a:cubicBezTo>
                  <a:cubicBezTo>
                    <a:pt x="5796" y="531"/>
                    <a:pt x="5692" y="240"/>
                    <a:pt x="5267" y="89"/>
                  </a:cubicBezTo>
                  <a:cubicBezTo>
                    <a:pt x="4987" y="28"/>
                    <a:pt x="4708" y="0"/>
                    <a:pt x="4432" y="0"/>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91" name="Google Shape;1791;p62"/>
            <p:cNvSpPr/>
            <p:nvPr/>
          </p:nvSpPr>
          <p:spPr>
            <a:xfrm>
              <a:off x="3130600" y="3965350"/>
              <a:ext cx="139475" cy="65775"/>
            </a:xfrm>
            <a:custGeom>
              <a:avLst/>
              <a:gdLst/>
              <a:ahLst/>
              <a:cxnLst/>
              <a:rect l="l" t="t" r="r" b="b"/>
              <a:pathLst>
                <a:path w="5579" h="2631" extrusionOk="0">
                  <a:moveTo>
                    <a:pt x="4439" y="0"/>
                  </a:moveTo>
                  <a:cubicBezTo>
                    <a:pt x="2354" y="0"/>
                    <a:pt x="483" y="1575"/>
                    <a:pt x="104" y="2125"/>
                  </a:cubicBezTo>
                  <a:cubicBezTo>
                    <a:pt x="0" y="2276"/>
                    <a:pt x="45" y="2483"/>
                    <a:pt x="202" y="2577"/>
                  </a:cubicBezTo>
                  <a:cubicBezTo>
                    <a:pt x="257" y="2612"/>
                    <a:pt x="321" y="2630"/>
                    <a:pt x="387" y="2630"/>
                  </a:cubicBezTo>
                  <a:cubicBezTo>
                    <a:pt x="394" y="2630"/>
                    <a:pt x="400" y="2630"/>
                    <a:pt x="407" y="2630"/>
                  </a:cubicBezTo>
                  <a:cubicBezTo>
                    <a:pt x="514" y="2626"/>
                    <a:pt x="613" y="2571"/>
                    <a:pt x="675" y="2484"/>
                  </a:cubicBezTo>
                  <a:cubicBezTo>
                    <a:pt x="962" y="2069"/>
                    <a:pt x="2613" y="651"/>
                    <a:pt x="4421" y="651"/>
                  </a:cubicBezTo>
                  <a:cubicBezTo>
                    <a:pt x="4804" y="651"/>
                    <a:pt x="5193" y="715"/>
                    <a:pt x="5578" y="864"/>
                  </a:cubicBezTo>
                  <a:cubicBezTo>
                    <a:pt x="5396" y="498"/>
                    <a:pt x="5075" y="211"/>
                    <a:pt x="4628" y="4"/>
                  </a:cubicBezTo>
                  <a:cubicBezTo>
                    <a:pt x="4565" y="2"/>
                    <a:pt x="4502" y="0"/>
                    <a:pt x="4439" y="0"/>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92" name="Google Shape;1792;p62"/>
            <p:cNvSpPr/>
            <p:nvPr/>
          </p:nvSpPr>
          <p:spPr>
            <a:xfrm>
              <a:off x="3095425" y="3925675"/>
              <a:ext cx="128975" cy="65875"/>
            </a:xfrm>
            <a:custGeom>
              <a:avLst/>
              <a:gdLst/>
              <a:ahLst/>
              <a:cxnLst/>
              <a:rect l="l" t="t" r="r" b="b"/>
              <a:pathLst>
                <a:path w="5159" h="2635" extrusionOk="0">
                  <a:moveTo>
                    <a:pt x="4440" y="1"/>
                  </a:moveTo>
                  <a:cubicBezTo>
                    <a:pt x="2354" y="1"/>
                    <a:pt x="484" y="1578"/>
                    <a:pt x="104" y="2128"/>
                  </a:cubicBezTo>
                  <a:cubicBezTo>
                    <a:pt x="1" y="2279"/>
                    <a:pt x="46" y="2486"/>
                    <a:pt x="202" y="2580"/>
                  </a:cubicBezTo>
                  <a:cubicBezTo>
                    <a:pt x="259" y="2617"/>
                    <a:pt x="325" y="2635"/>
                    <a:pt x="392" y="2635"/>
                  </a:cubicBezTo>
                  <a:cubicBezTo>
                    <a:pt x="397" y="2635"/>
                    <a:pt x="403" y="2635"/>
                    <a:pt x="408" y="2635"/>
                  </a:cubicBezTo>
                  <a:cubicBezTo>
                    <a:pt x="515" y="2629"/>
                    <a:pt x="614" y="2575"/>
                    <a:pt x="675" y="2488"/>
                  </a:cubicBezTo>
                  <a:cubicBezTo>
                    <a:pt x="962" y="2072"/>
                    <a:pt x="2615" y="655"/>
                    <a:pt x="4424" y="655"/>
                  </a:cubicBezTo>
                  <a:cubicBezTo>
                    <a:pt x="4667" y="655"/>
                    <a:pt x="4913" y="681"/>
                    <a:pt x="5159" y="738"/>
                  </a:cubicBezTo>
                  <a:cubicBezTo>
                    <a:pt x="5076" y="431"/>
                    <a:pt x="4841" y="180"/>
                    <a:pt x="4444" y="1"/>
                  </a:cubicBezTo>
                  <a:cubicBezTo>
                    <a:pt x="4443" y="1"/>
                    <a:pt x="4441" y="1"/>
                    <a:pt x="4440" y="1"/>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93" name="Google Shape;1793;p62"/>
            <p:cNvSpPr/>
            <p:nvPr/>
          </p:nvSpPr>
          <p:spPr>
            <a:xfrm>
              <a:off x="1771700" y="2082625"/>
              <a:ext cx="1302400" cy="1647050"/>
            </a:xfrm>
            <a:custGeom>
              <a:avLst/>
              <a:gdLst/>
              <a:ahLst/>
              <a:cxnLst/>
              <a:rect l="l" t="t" r="r" b="b"/>
              <a:pathLst>
                <a:path w="52096" h="65882" extrusionOk="0">
                  <a:moveTo>
                    <a:pt x="30231" y="0"/>
                  </a:moveTo>
                  <a:lnTo>
                    <a:pt x="1" y="713"/>
                  </a:lnTo>
                  <a:cubicBezTo>
                    <a:pt x="199" y="7982"/>
                    <a:pt x="243" y="11771"/>
                    <a:pt x="2665" y="15356"/>
                  </a:cubicBezTo>
                  <a:cubicBezTo>
                    <a:pt x="5527" y="19592"/>
                    <a:pt x="9698" y="22009"/>
                    <a:pt x="16449" y="25790"/>
                  </a:cubicBezTo>
                  <a:cubicBezTo>
                    <a:pt x="22036" y="28917"/>
                    <a:pt x="30271" y="33430"/>
                    <a:pt x="31937" y="34133"/>
                  </a:cubicBezTo>
                  <a:cubicBezTo>
                    <a:pt x="33602" y="34835"/>
                    <a:pt x="33793" y="35835"/>
                    <a:pt x="33614" y="38994"/>
                  </a:cubicBezTo>
                  <a:cubicBezTo>
                    <a:pt x="33434" y="42153"/>
                    <a:pt x="34613" y="47294"/>
                    <a:pt x="38232" y="53693"/>
                  </a:cubicBezTo>
                  <a:cubicBezTo>
                    <a:pt x="42054" y="60451"/>
                    <a:pt x="44563" y="65882"/>
                    <a:pt x="44563" y="65882"/>
                  </a:cubicBezTo>
                  <a:cubicBezTo>
                    <a:pt x="44563" y="65882"/>
                    <a:pt x="48058" y="63755"/>
                    <a:pt x="52095" y="63124"/>
                  </a:cubicBezTo>
                  <a:cubicBezTo>
                    <a:pt x="52095" y="63124"/>
                    <a:pt x="45093" y="31811"/>
                    <a:pt x="43619" y="27714"/>
                  </a:cubicBezTo>
                  <a:cubicBezTo>
                    <a:pt x="42143" y="23617"/>
                    <a:pt x="26404" y="10559"/>
                    <a:pt x="26404" y="10559"/>
                  </a:cubicBezTo>
                  <a:cubicBezTo>
                    <a:pt x="26404" y="10559"/>
                    <a:pt x="30826" y="5903"/>
                    <a:pt x="30231"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94" name="Google Shape;1794;p62"/>
            <p:cNvSpPr/>
            <p:nvPr/>
          </p:nvSpPr>
          <p:spPr>
            <a:xfrm>
              <a:off x="2279400" y="892850"/>
              <a:ext cx="1173000" cy="867475"/>
            </a:xfrm>
            <a:custGeom>
              <a:avLst/>
              <a:gdLst/>
              <a:ahLst/>
              <a:cxnLst/>
              <a:rect l="l" t="t" r="r" b="b"/>
              <a:pathLst>
                <a:path w="46920" h="34699" extrusionOk="0">
                  <a:moveTo>
                    <a:pt x="41808" y="1"/>
                  </a:moveTo>
                  <a:cubicBezTo>
                    <a:pt x="41632" y="1"/>
                    <a:pt x="41459" y="34"/>
                    <a:pt x="41315" y="133"/>
                  </a:cubicBezTo>
                  <a:cubicBezTo>
                    <a:pt x="41064" y="305"/>
                    <a:pt x="40971" y="624"/>
                    <a:pt x="40891" y="917"/>
                  </a:cubicBezTo>
                  <a:cubicBezTo>
                    <a:pt x="40461" y="2495"/>
                    <a:pt x="39964" y="4051"/>
                    <a:pt x="39396" y="5586"/>
                  </a:cubicBezTo>
                  <a:cubicBezTo>
                    <a:pt x="39115" y="6344"/>
                    <a:pt x="38855" y="7143"/>
                    <a:pt x="38493" y="7867"/>
                  </a:cubicBezTo>
                  <a:cubicBezTo>
                    <a:pt x="38402" y="8050"/>
                    <a:pt x="37709" y="8841"/>
                    <a:pt x="37706" y="8924"/>
                  </a:cubicBezTo>
                  <a:cubicBezTo>
                    <a:pt x="37750" y="7859"/>
                    <a:pt x="37764" y="7018"/>
                    <a:pt x="37630" y="6457"/>
                  </a:cubicBezTo>
                  <a:cubicBezTo>
                    <a:pt x="37397" y="5478"/>
                    <a:pt x="36701" y="5199"/>
                    <a:pt x="36256" y="5199"/>
                  </a:cubicBezTo>
                  <a:cubicBezTo>
                    <a:pt x="36194" y="5199"/>
                    <a:pt x="36136" y="5205"/>
                    <a:pt x="36086" y="5214"/>
                  </a:cubicBezTo>
                  <a:cubicBezTo>
                    <a:pt x="35765" y="5276"/>
                    <a:pt x="35949" y="6052"/>
                    <a:pt x="35586" y="7323"/>
                  </a:cubicBezTo>
                  <a:cubicBezTo>
                    <a:pt x="35122" y="8946"/>
                    <a:pt x="34582" y="9997"/>
                    <a:pt x="34526" y="11805"/>
                  </a:cubicBezTo>
                  <a:cubicBezTo>
                    <a:pt x="34504" y="12479"/>
                    <a:pt x="34253" y="13140"/>
                    <a:pt x="33788" y="13648"/>
                  </a:cubicBezTo>
                  <a:cubicBezTo>
                    <a:pt x="31583" y="16059"/>
                    <a:pt x="25502" y="20923"/>
                    <a:pt x="21247" y="23782"/>
                  </a:cubicBezTo>
                  <a:cubicBezTo>
                    <a:pt x="18811" y="21548"/>
                    <a:pt x="15977" y="17392"/>
                    <a:pt x="12603" y="13207"/>
                  </a:cubicBezTo>
                  <a:cubicBezTo>
                    <a:pt x="8719" y="8388"/>
                    <a:pt x="7139" y="6389"/>
                    <a:pt x="1338" y="6389"/>
                  </a:cubicBezTo>
                  <a:cubicBezTo>
                    <a:pt x="916" y="6389"/>
                    <a:pt x="471" y="6400"/>
                    <a:pt x="1" y="6421"/>
                  </a:cubicBezTo>
                  <a:lnTo>
                    <a:pt x="1470" y="16471"/>
                  </a:lnTo>
                  <a:cubicBezTo>
                    <a:pt x="5310" y="21204"/>
                    <a:pt x="8737" y="24363"/>
                    <a:pt x="16242" y="32079"/>
                  </a:cubicBezTo>
                  <a:cubicBezTo>
                    <a:pt x="17979" y="33865"/>
                    <a:pt x="19290" y="34583"/>
                    <a:pt x="20460" y="34687"/>
                  </a:cubicBezTo>
                  <a:cubicBezTo>
                    <a:pt x="20542" y="34695"/>
                    <a:pt x="20623" y="34698"/>
                    <a:pt x="20705" y="34698"/>
                  </a:cubicBezTo>
                  <a:cubicBezTo>
                    <a:pt x="22200" y="34698"/>
                    <a:pt x="23612" y="33490"/>
                    <a:pt x="24989" y="32325"/>
                  </a:cubicBezTo>
                  <a:cubicBezTo>
                    <a:pt x="28246" y="29573"/>
                    <a:pt x="31472" y="26727"/>
                    <a:pt x="34514" y="23745"/>
                  </a:cubicBezTo>
                  <a:cubicBezTo>
                    <a:pt x="38665" y="19676"/>
                    <a:pt x="44075" y="14651"/>
                    <a:pt x="45895" y="9844"/>
                  </a:cubicBezTo>
                  <a:cubicBezTo>
                    <a:pt x="46605" y="7970"/>
                    <a:pt x="46919" y="5877"/>
                    <a:pt x="46320" y="3966"/>
                  </a:cubicBezTo>
                  <a:cubicBezTo>
                    <a:pt x="45722" y="2054"/>
                    <a:pt x="44138" y="394"/>
                    <a:pt x="42167" y="37"/>
                  </a:cubicBezTo>
                  <a:cubicBezTo>
                    <a:pt x="42050" y="16"/>
                    <a:pt x="41928" y="1"/>
                    <a:pt x="41808"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95" name="Google Shape;1795;p62"/>
            <p:cNvSpPr/>
            <p:nvPr/>
          </p:nvSpPr>
          <p:spPr>
            <a:xfrm>
              <a:off x="2254725" y="1044250"/>
              <a:ext cx="520275" cy="591500"/>
            </a:xfrm>
            <a:custGeom>
              <a:avLst/>
              <a:gdLst/>
              <a:ahLst/>
              <a:cxnLst/>
              <a:rect l="l" t="t" r="r" b="b"/>
              <a:pathLst>
                <a:path w="20811" h="23660" extrusionOk="0">
                  <a:moveTo>
                    <a:pt x="3338" y="0"/>
                  </a:moveTo>
                  <a:cubicBezTo>
                    <a:pt x="1519" y="0"/>
                    <a:pt x="1" y="345"/>
                    <a:pt x="1" y="345"/>
                  </a:cubicBezTo>
                  <a:lnTo>
                    <a:pt x="697" y="10883"/>
                  </a:lnTo>
                  <a:lnTo>
                    <a:pt x="14081" y="23660"/>
                  </a:lnTo>
                  <a:cubicBezTo>
                    <a:pt x="20347" y="20414"/>
                    <a:pt x="20810" y="15853"/>
                    <a:pt x="20810" y="15853"/>
                  </a:cubicBezTo>
                  <a:cubicBezTo>
                    <a:pt x="20810" y="15853"/>
                    <a:pt x="15864" y="9566"/>
                    <a:pt x="12406" y="5427"/>
                  </a:cubicBezTo>
                  <a:cubicBezTo>
                    <a:pt x="8948" y="1287"/>
                    <a:pt x="7352" y="506"/>
                    <a:pt x="5284" y="153"/>
                  </a:cubicBezTo>
                  <a:cubicBezTo>
                    <a:pt x="4633" y="41"/>
                    <a:pt x="3968" y="0"/>
                    <a:pt x="3338"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96" name="Google Shape;1796;p62"/>
            <p:cNvSpPr/>
            <p:nvPr/>
          </p:nvSpPr>
          <p:spPr>
            <a:xfrm>
              <a:off x="1748175" y="1052875"/>
              <a:ext cx="779350" cy="1236750"/>
            </a:xfrm>
            <a:custGeom>
              <a:avLst/>
              <a:gdLst/>
              <a:ahLst/>
              <a:cxnLst/>
              <a:rect l="l" t="t" r="r" b="b"/>
              <a:pathLst>
                <a:path w="31174" h="49470" extrusionOk="0">
                  <a:moveTo>
                    <a:pt x="21803" y="0"/>
                  </a:moveTo>
                  <a:lnTo>
                    <a:pt x="10877" y="387"/>
                  </a:lnTo>
                  <a:cubicBezTo>
                    <a:pt x="10877" y="387"/>
                    <a:pt x="3799" y="1343"/>
                    <a:pt x="1925" y="2388"/>
                  </a:cubicBezTo>
                  <a:lnTo>
                    <a:pt x="0" y="22096"/>
                  </a:lnTo>
                  <a:lnTo>
                    <a:pt x="812" y="46175"/>
                  </a:lnTo>
                  <a:cubicBezTo>
                    <a:pt x="2685" y="48213"/>
                    <a:pt x="7902" y="49469"/>
                    <a:pt x="13512" y="49469"/>
                  </a:cubicBezTo>
                  <a:cubicBezTo>
                    <a:pt x="21187" y="49469"/>
                    <a:pt x="29596" y="47116"/>
                    <a:pt x="31173" y="41190"/>
                  </a:cubicBezTo>
                  <a:cubicBezTo>
                    <a:pt x="31173" y="41190"/>
                    <a:pt x="30523" y="16351"/>
                    <a:pt x="30237" y="11434"/>
                  </a:cubicBezTo>
                  <a:cubicBezTo>
                    <a:pt x="29928" y="6144"/>
                    <a:pt x="27130" y="554"/>
                    <a:pt x="21803"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97" name="Google Shape;1797;p62"/>
            <p:cNvSpPr/>
            <p:nvPr/>
          </p:nvSpPr>
          <p:spPr>
            <a:xfrm>
              <a:off x="1856650" y="422750"/>
              <a:ext cx="144025" cy="503325"/>
            </a:xfrm>
            <a:custGeom>
              <a:avLst/>
              <a:gdLst/>
              <a:ahLst/>
              <a:cxnLst/>
              <a:rect l="l" t="t" r="r" b="b"/>
              <a:pathLst>
                <a:path w="5761" h="20133" extrusionOk="0">
                  <a:moveTo>
                    <a:pt x="2242" y="1"/>
                  </a:moveTo>
                  <a:cubicBezTo>
                    <a:pt x="1591" y="1"/>
                    <a:pt x="963" y="369"/>
                    <a:pt x="644" y="1012"/>
                  </a:cubicBezTo>
                  <a:lnTo>
                    <a:pt x="2835" y="2188"/>
                  </a:lnTo>
                  <a:cubicBezTo>
                    <a:pt x="2327" y="2287"/>
                    <a:pt x="1704" y="2529"/>
                    <a:pt x="1155" y="3092"/>
                  </a:cubicBezTo>
                  <a:cubicBezTo>
                    <a:pt x="1" y="4272"/>
                    <a:pt x="239" y="6459"/>
                    <a:pt x="1156" y="11481"/>
                  </a:cubicBezTo>
                  <a:cubicBezTo>
                    <a:pt x="2291" y="18133"/>
                    <a:pt x="3773" y="20083"/>
                    <a:pt x="5761" y="20133"/>
                  </a:cubicBezTo>
                  <a:lnTo>
                    <a:pt x="5674" y="16016"/>
                  </a:lnTo>
                  <a:lnTo>
                    <a:pt x="5373" y="11066"/>
                  </a:lnTo>
                  <a:lnTo>
                    <a:pt x="4656" y="11136"/>
                  </a:lnTo>
                  <a:lnTo>
                    <a:pt x="3886" y="2630"/>
                  </a:lnTo>
                  <a:cubicBezTo>
                    <a:pt x="4269" y="1731"/>
                    <a:pt x="3922" y="668"/>
                    <a:pt x="3069" y="211"/>
                  </a:cubicBezTo>
                  <a:cubicBezTo>
                    <a:pt x="2804" y="68"/>
                    <a:pt x="2521" y="1"/>
                    <a:pt x="2242"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98" name="Google Shape;1798;p62"/>
            <p:cNvSpPr/>
            <p:nvPr/>
          </p:nvSpPr>
          <p:spPr>
            <a:xfrm>
              <a:off x="2419100" y="424500"/>
              <a:ext cx="141350" cy="115625"/>
            </a:xfrm>
            <a:custGeom>
              <a:avLst/>
              <a:gdLst/>
              <a:ahLst/>
              <a:cxnLst/>
              <a:rect l="l" t="t" r="r" b="b"/>
              <a:pathLst>
                <a:path w="5654" h="4625" extrusionOk="0">
                  <a:moveTo>
                    <a:pt x="4913" y="1"/>
                  </a:moveTo>
                  <a:cubicBezTo>
                    <a:pt x="4765" y="1"/>
                    <a:pt x="4589" y="53"/>
                    <a:pt x="4384" y="171"/>
                  </a:cubicBezTo>
                  <a:cubicBezTo>
                    <a:pt x="3597" y="622"/>
                    <a:pt x="2166" y="623"/>
                    <a:pt x="2152" y="623"/>
                  </a:cubicBezTo>
                  <a:cubicBezTo>
                    <a:pt x="2152" y="623"/>
                    <a:pt x="2152" y="623"/>
                    <a:pt x="2152" y="623"/>
                  </a:cubicBezTo>
                  <a:lnTo>
                    <a:pt x="1" y="1837"/>
                  </a:lnTo>
                  <a:cubicBezTo>
                    <a:pt x="1" y="1837"/>
                    <a:pt x="993" y="4470"/>
                    <a:pt x="1025" y="4624"/>
                  </a:cubicBezTo>
                  <a:cubicBezTo>
                    <a:pt x="3444" y="4358"/>
                    <a:pt x="4565" y="2949"/>
                    <a:pt x="5165" y="1868"/>
                  </a:cubicBezTo>
                  <a:cubicBezTo>
                    <a:pt x="5654" y="988"/>
                    <a:pt x="5556" y="1"/>
                    <a:pt x="4913"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99" name="Google Shape;1799;p62"/>
            <p:cNvSpPr/>
            <p:nvPr/>
          </p:nvSpPr>
          <p:spPr>
            <a:xfrm>
              <a:off x="1822725" y="371350"/>
              <a:ext cx="658125" cy="847975"/>
            </a:xfrm>
            <a:custGeom>
              <a:avLst/>
              <a:gdLst/>
              <a:ahLst/>
              <a:cxnLst/>
              <a:rect l="l" t="t" r="r" b="b"/>
              <a:pathLst>
                <a:path w="26325" h="33919" extrusionOk="0">
                  <a:moveTo>
                    <a:pt x="17510" y="0"/>
                  </a:moveTo>
                  <a:cubicBezTo>
                    <a:pt x="14806" y="0"/>
                    <a:pt x="11982" y="810"/>
                    <a:pt x="9973" y="2074"/>
                  </a:cubicBezTo>
                  <a:cubicBezTo>
                    <a:pt x="4963" y="5228"/>
                    <a:pt x="6874" y="13948"/>
                    <a:pt x="6874" y="13948"/>
                  </a:cubicBezTo>
                  <a:cubicBezTo>
                    <a:pt x="6805" y="13989"/>
                    <a:pt x="6733" y="14008"/>
                    <a:pt x="6658" y="14008"/>
                  </a:cubicBezTo>
                  <a:cubicBezTo>
                    <a:pt x="6151" y="14008"/>
                    <a:pt x="5503" y="13159"/>
                    <a:pt x="4934" y="12563"/>
                  </a:cubicBezTo>
                  <a:cubicBezTo>
                    <a:pt x="4591" y="12204"/>
                    <a:pt x="3839" y="11776"/>
                    <a:pt x="3048" y="11776"/>
                  </a:cubicBezTo>
                  <a:cubicBezTo>
                    <a:pt x="2334" y="11776"/>
                    <a:pt x="1589" y="12124"/>
                    <a:pt x="1084" y="13188"/>
                  </a:cubicBezTo>
                  <a:cubicBezTo>
                    <a:pt x="0" y="15473"/>
                    <a:pt x="1783" y="18331"/>
                    <a:pt x="3303" y="19217"/>
                  </a:cubicBezTo>
                  <a:cubicBezTo>
                    <a:pt x="3804" y="19509"/>
                    <a:pt x="4268" y="19618"/>
                    <a:pt x="4682" y="19618"/>
                  </a:cubicBezTo>
                  <a:cubicBezTo>
                    <a:pt x="5901" y="19618"/>
                    <a:pt x="6686" y="18672"/>
                    <a:pt x="6686" y="18672"/>
                  </a:cubicBezTo>
                  <a:lnTo>
                    <a:pt x="6686" y="18672"/>
                  </a:lnTo>
                  <a:lnTo>
                    <a:pt x="6641" y="28474"/>
                  </a:lnTo>
                  <a:cubicBezTo>
                    <a:pt x="6641" y="28474"/>
                    <a:pt x="9147" y="33146"/>
                    <a:pt x="14278" y="33842"/>
                  </a:cubicBezTo>
                  <a:cubicBezTo>
                    <a:pt x="14661" y="33894"/>
                    <a:pt x="15010" y="33918"/>
                    <a:pt x="15326" y="33918"/>
                  </a:cubicBezTo>
                  <a:cubicBezTo>
                    <a:pt x="19249" y="33918"/>
                    <a:pt x="18227" y="30152"/>
                    <a:pt x="16667" y="28234"/>
                  </a:cubicBezTo>
                  <a:lnTo>
                    <a:pt x="16660" y="25057"/>
                  </a:lnTo>
                  <a:lnTo>
                    <a:pt x="16660" y="25057"/>
                  </a:lnTo>
                  <a:cubicBezTo>
                    <a:pt x="16660" y="25057"/>
                    <a:pt x="18342" y="25313"/>
                    <a:pt x="19668" y="25313"/>
                  </a:cubicBezTo>
                  <a:cubicBezTo>
                    <a:pt x="19998" y="25313"/>
                    <a:pt x="20306" y="25297"/>
                    <a:pt x="20560" y="25257"/>
                  </a:cubicBezTo>
                  <a:cubicBezTo>
                    <a:pt x="22689" y="24928"/>
                    <a:pt x="24552" y="24436"/>
                    <a:pt x="25248" y="20900"/>
                  </a:cubicBezTo>
                  <a:cubicBezTo>
                    <a:pt x="25925" y="17471"/>
                    <a:pt x="26325" y="14256"/>
                    <a:pt x="25710" y="6605"/>
                  </a:cubicBezTo>
                  <a:cubicBezTo>
                    <a:pt x="25324" y="1807"/>
                    <a:pt x="21551" y="0"/>
                    <a:pt x="17510"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00" name="Google Shape;1800;p62"/>
            <p:cNvSpPr/>
            <p:nvPr/>
          </p:nvSpPr>
          <p:spPr>
            <a:xfrm>
              <a:off x="1923225" y="238100"/>
              <a:ext cx="601325" cy="504275"/>
            </a:xfrm>
            <a:custGeom>
              <a:avLst/>
              <a:gdLst/>
              <a:ahLst/>
              <a:cxnLst/>
              <a:rect l="l" t="t" r="r" b="b"/>
              <a:pathLst>
                <a:path w="24053" h="20171" extrusionOk="0">
                  <a:moveTo>
                    <a:pt x="22541" y="1"/>
                  </a:moveTo>
                  <a:cubicBezTo>
                    <a:pt x="21976" y="1"/>
                    <a:pt x="20994" y="447"/>
                    <a:pt x="19075" y="1281"/>
                  </a:cubicBezTo>
                  <a:cubicBezTo>
                    <a:pt x="15440" y="2859"/>
                    <a:pt x="12589" y="3019"/>
                    <a:pt x="9926" y="3115"/>
                  </a:cubicBezTo>
                  <a:cubicBezTo>
                    <a:pt x="7367" y="3208"/>
                    <a:pt x="3868" y="2888"/>
                    <a:pt x="2061" y="4783"/>
                  </a:cubicBezTo>
                  <a:cubicBezTo>
                    <a:pt x="255" y="6676"/>
                    <a:pt x="1180" y="9533"/>
                    <a:pt x="1180" y="9533"/>
                  </a:cubicBezTo>
                  <a:cubicBezTo>
                    <a:pt x="1180" y="9533"/>
                    <a:pt x="0" y="17062"/>
                    <a:pt x="914" y="17894"/>
                  </a:cubicBezTo>
                  <a:cubicBezTo>
                    <a:pt x="1573" y="18493"/>
                    <a:pt x="2584" y="20170"/>
                    <a:pt x="2852" y="20170"/>
                  </a:cubicBezTo>
                  <a:cubicBezTo>
                    <a:pt x="2853" y="20170"/>
                    <a:pt x="2853" y="20170"/>
                    <a:pt x="2854" y="20170"/>
                  </a:cubicBezTo>
                  <a:cubicBezTo>
                    <a:pt x="3750" y="20153"/>
                    <a:pt x="4135" y="16280"/>
                    <a:pt x="4600" y="13996"/>
                  </a:cubicBezTo>
                  <a:cubicBezTo>
                    <a:pt x="5098" y="11551"/>
                    <a:pt x="5314" y="10562"/>
                    <a:pt x="6152" y="10562"/>
                  </a:cubicBezTo>
                  <a:cubicBezTo>
                    <a:pt x="6206" y="10562"/>
                    <a:pt x="6263" y="10566"/>
                    <a:pt x="6323" y="10575"/>
                  </a:cubicBezTo>
                  <a:cubicBezTo>
                    <a:pt x="6838" y="10645"/>
                    <a:pt x="9669" y="10915"/>
                    <a:pt x="12481" y="10915"/>
                  </a:cubicBezTo>
                  <a:cubicBezTo>
                    <a:pt x="13613" y="10915"/>
                    <a:pt x="14742" y="10871"/>
                    <a:pt x="15715" y="10753"/>
                  </a:cubicBezTo>
                  <a:cubicBezTo>
                    <a:pt x="19105" y="10339"/>
                    <a:pt x="20080" y="9475"/>
                    <a:pt x="20080" y="9475"/>
                  </a:cubicBezTo>
                  <a:lnTo>
                    <a:pt x="21884" y="8812"/>
                  </a:lnTo>
                  <a:cubicBezTo>
                    <a:pt x="24053" y="6362"/>
                    <a:pt x="23884" y="2706"/>
                    <a:pt x="23432" y="1110"/>
                  </a:cubicBezTo>
                  <a:cubicBezTo>
                    <a:pt x="23219" y="357"/>
                    <a:pt x="23046" y="1"/>
                    <a:pt x="22541"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01" name="Google Shape;1801;p62"/>
            <p:cNvSpPr/>
            <p:nvPr/>
          </p:nvSpPr>
          <p:spPr>
            <a:xfrm>
              <a:off x="2021500" y="894975"/>
              <a:ext cx="217700" cy="134400"/>
            </a:xfrm>
            <a:custGeom>
              <a:avLst/>
              <a:gdLst/>
              <a:ahLst/>
              <a:cxnLst/>
              <a:rect l="l" t="t" r="r" b="b"/>
              <a:pathLst>
                <a:path w="8708" h="5376" extrusionOk="0">
                  <a:moveTo>
                    <a:pt x="1" y="0"/>
                  </a:moveTo>
                  <a:cubicBezTo>
                    <a:pt x="1" y="1"/>
                    <a:pt x="312" y="1410"/>
                    <a:pt x="1305" y="2679"/>
                  </a:cubicBezTo>
                  <a:cubicBezTo>
                    <a:pt x="2520" y="4232"/>
                    <a:pt x="8708" y="5376"/>
                    <a:pt x="8708" y="5376"/>
                  </a:cubicBezTo>
                  <a:lnTo>
                    <a:pt x="8708" y="4112"/>
                  </a:lnTo>
                  <a:cubicBezTo>
                    <a:pt x="8708" y="4112"/>
                    <a:pt x="3958" y="3155"/>
                    <a:pt x="2297" y="2272"/>
                  </a:cubicBezTo>
                  <a:cubicBezTo>
                    <a:pt x="1185" y="1681"/>
                    <a:pt x="269" y="657"/>
                    <a:pt x="1"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02" name="Google Shape;1802;p62"/>
            <p:cNvSpPr/>
            <p:nvPr/>
          </p:nvSpPr>
          <p:spPr>
            <a:xfrm>
              <a:off x="2185750" y="659900"/>
              <a:ext cx="47625" cy="49500"/>
            </a:xfrm>
            <a:custGeom>
              <a:avLst/>
              <a:gdLst/>
              <a:ahLst/>
              <a:cxnLst/>
              <a:rect l="l" t="t" r="r" b="b"/>
              <a:pathLst>
                <a:path w="1905" h="1980" extrusionOk="0">
                  <a:moveTo>
                    <a:pt x="949" y="1"/>
                  </a:moveTo>
                  <a:cubicBezTo>
                    <a:pt x="425" y="1"/>
                    <a:pt x="0" y="442"/>
                    <a:pt x="0" y="987"/>
                  </a:cubicBezTo>
                  <a:cubicBezTo>
                    <a:pt x="0" y="1533"/>
                    <a:pt x="427" y="1977"/>
                    <a:pt x="953" y="1979"/>
                  </a:cubicBezTo>
                  <a:cubicBezTo>
                    <a:pt x="954" y="1979"/>
                    <a:pt x="954" y="1979"/>
                    <a:pt x="955" y="1979"/>
                  </a:cubicBezTo>
                  <a:cubicBezTo>
                    <a:pt x="1479" y="1979"/>
                    <a:pt x="1904" y="1537"/>
                    <a:pt x="1904" y="993"/>
                  </a:cubicBezTo>
                  <a:cubicBezTo>
                    <a:pt x="1904" y="446"/>
                    <a:pt x="1478" y="2"/>
                    <a:pt x="953" y="1"/>
                  </a:cubicBezTo>
                  <a:cubicBezTo>
                    <a:pt x="952" y="1"/>
                    <a:pt x="950" y="1"/>
                    <a:pt x="949"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03" name="Google Shape;1803;p62"/>
            <p:cNvSpPr/>
            <p:nvPr/>
          </p:nvSpPr>
          <p:spPr>
            <a:xfrm>
              <a:off x="2154475" y="583450"/>
              <a:ext cx="58475" cy="44050"/>
            </a:xfrm>
            <a:custGeom>
              <a:avLst/>
              <a:gdLst/>
              <a:ahLst/>
              <a:cxnLst/>
              <a:rect l="l" t="t" r="r" b="b"/>
              <a:pathLst>
                <a:path w="2339" h="1762" extrusionOk="0">
                  <a:moveTo>
                    <a:pt x="1315" y="0"/>
                  </a:moveTo>
                  <a:cubicBezTo>
                    <a:pt x="1132" y="0"/>
                    <a:pt x="947" y="45"/>
                    <a:pt x="775" y="140"/>
                  </a:cubicBezTo>
                  <a:cubicBezTo>
                    <a:pt x="214" y="450"/>
                    <a:pt x="1" y="1176"/>
                    <a:pt x="301" y="1762"/>
                  </a:cubicBezTo>
                  <a:lnTo>
                    <a:pt x="2338" y="638"/>
                  </a:lnTo>
                  <a:cubicBezTo>
                    <a:pt x="2130" y="232"/>
                    <a:pt x="1729" y="0"/>
                    <a:pt x="1315"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04" name="Google Shape;1804;p62"/>
            <p:cNvSpPr/>
            <p:nvPr/>
          </p:nvSpPr>
          <p:spPr>
            <a:xfrm>
              <a:off x="2213300" y="840875"/>
              <a:ext cx="66125" cy="44500"/>
            </a:xfrm>
            <a:custGeom>
              <a:avLst/>
              <a:gdLst/>
              <a:ahLst/>
              <a:cxnLst/>
              <a:rect l="l" t="t" r="r" b="b"/>
              <a:pathLst>
                <a:path w="2645" h="1780" extrusionOk="0">
                  <a:moveTo>
                    <a:pt x="239" y="0"/>
                  </a:moveTo>
                  <a:lnTo>
                    <a:pt x="239" y="0"/>
                  </a:lnTo>
                  <a:cubicBezTo>
                    <a:pt x="0" y="690"/>
                    <a:pt x="345" y="1450"/>
                    <a:pt x="1010" y="1700"/>
                  </a:cubicBezTo>
                  <a:cubicBezTo>
                    <a:pt x="1154" y="1754"/>
                    <a:pt x="1301" y="1779"/>
                    <a:pt x="1445" y="1779"/>
                  </a:cubicBezTo>
                  <a:cubicBezTo>
                    <a:pt x="1968" y="1779"/>
                    <a:pt x="2457" y="1443"/>
                    <a:pt x="2645" y="903"/>
                  </a:cubicBezTo>
                  <a:lnTo>
                    <a:pt x="239" y="0"/>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05" name="Google Shape;1805;p62"/>
            <p:cNvSpPr/>
            <p:nvPr/>
          </p:nvSpPr>
          <p:spPr>
            <a:xfrm>
              <a:off x="2393050" y="571325"/>
              <a:ext cx="55950" cy="47900"/>
            </a:xfrm>
            <a:custGeom>
              <a:avLst/>
              <a:gdLst/>
              <a:ahLst/>
              <a:cxnLst/>
              <a:rect l="l" t="t" r="r" b="b"/>
              <a:pathLst>
                <a:path w="2238" h="1916" extrusionOk="0">
                  <a:moveTo>
                    <a:pt x="927" y="1"/>
                  </a:moveTo>
                  <a:cubicBezTo>
                    <a:pt x="575" y="1"/>
                    <a:pt x="227" y="168"/>
                    <a:pt x="1" y="485"/>
                  </a:cubicBezTo>
                  <a:lnTo>
                    <a:pt x="1858" y="1916"/>
                  </a:lnTo>
                  <a:cubicBezTo>
                    <a:pt x="2237" y="1384"/>
                    <a:pt x="2129" y="632"/>
                    <a:pt x="1616" y="237"/>
                  </a:cubicBezTo>
                  <a:cubicBezTo>
                    <a:pt x="1408" y="78"/>
                    <a:pt x="1167" y="1"/>
                    <a:pt x="927"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06" name="Google Shape;1806;p62"/>
            <p:cNvSpPr/>
            <p:nvPr/>
          </p:nvSpPr>
          <p:spPr>
            <a:xfrm>
              <a:off x="2378075" y="649675"/>
              <a:ext cx="47600" cy="49450"/>
            </a:xfrm>
            <a:custGeom>
              <a:avLst/>
              <a:gdLst/>
              <a:ahLst/>
              <a:cxnLst/>
              <a:rect l="l" t="t" r="r" b="b"/>
              <a:pathLst>
                <a:path w="1904" h="1978" extrusionOk="0">
                  <a:moveTo>
                    <a:pt x="948" y="0"/>
                  </a:moveTo>
                  <a:cubicBezTo>
                    <a:pt x="424" y="0"/>
                    <a:pt x="0" y="442"/>
                    <a:pt x="0" y="986"/>
                  </a:cubicBezTo>
                  <a:cubicBezTo>
                    <a:pt x="0" y="1533"/>
                    <a:pt x="426" y="1977"/>
                    <a:pt x="951" y="1978"/>
                  </a:cubicBezTo>
                  <a:cubicBezTo>
                    <a:pt x="953" y="1978"/>
                    <a:pt x="954" y="1978"/>
                    <a:pt x="955" y="1978"/>
                  </a:cubicBezTo>
                  <a:cubicBezTo>
                    <a:pt x="1480" y="1978"/>
                    <a:pt x="1904" y="1537"/>
                    <a:pt x="1904" y="992"/>
                  </a:cubicBezTo>
                  <a:cubicBezTo>
                    <a:pt x="1904" y="446"/>
                    <a:pt x="1478" y="2"/>
                    <a:pt x="951" y="0"/>
                  </a:cubicBezTo>
                  <a:cubicBezTo>
                    <a:pt x="950" y="0"/>
                    <a:pt x="949" y="0"/>
                    <a:pt x="948"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07" name="Google Shape;1807;p62"/>
            <p:cNvSpPr/>
            <p:nvPr/>
          </p:nvSpPr>
          <p:spPr>
            <a:xfrm>
              <a:off x="2304250" y="659900"/>
              <a:ext cx="82575" cy="143150"/>
            </a:xfrm>
            <a:custGeom>
              <a:avLst/>
              <a:gdLst/>
              <a:ahLst/>
              <a:cxnLst/>
              <a:rect l="l" t="t" r="r" b="b"/>
              <a:pathLst>
                <a:path w="3303" h="5726" extrusionOk="0">
                  <a:moveTo>
                    <a:pt x="1" y="1"/>
                  </a:moveTo>
                  <a:lnTo>
                    <a:pt x="313" y="5725"/>
                  </a:lnTo>
                  <a:lnTo>
                    <a:pt x="3303" y="4707"/>
                  </a:lnTo>
                  <a:lnTo>
                    <a:pt x="1" y="1"/>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08" name="Google Shape;1808;p62"/>
            <p:cNvSpPr/>
            <p:nvPr/>
          </p:nvSpPr>
          <p:spPr>
            <a:xfrm>
              <a:off x="1423275" y="1098850"/>
              <a:ext cx="727950" cy="1625625"/>
            </a:xfrm>
            <a:custGeom>
              <a:avLst/>
              <a:gdLst/>
              <a:ahLst/>
              <a:cxnLst/>
              <a:rect l="l" t="t" r="r" b="b"/>
              <a:pathLst>
                <a:path w="29118" h="65025" extrusionOk="0">
                  <a:moveTo>
                    <a:pt x="16964" y="0"/>
                  </a:moveTo>
                  <a:lnTo>
                    <a:pt x="16964" y="0"/>
                  </a:lnTo>
                  <a:cubicBezTo>
                    <a:pt x="12684" y="471"/>
                    <a:pt x="9642" y="3451"/>
                    <a:pt x="7864" y="9099"/>
                  </a:cubicBezTo>
                  <a:cubicBezTo>
                    <a:pt x="6307" y="14043"/>
                    <a:pt x="1703" y="25065"/>
                    <a:pt x="605" y="31141"/>
                  </a:cubicBezTo>
                  <a:cubicBezTo>
                    <a:pt x="181" y="33484"/>
                    <a:pt x="1" y="34494"/>
                    <a:pt x="3503" y="40848"/>
                  </a:cubicBezTo>
                  <a:cubicBezTo>
                    <a:pt x="5377" y="44250"/>
                    <a:pt x="7713" y="47678"/>
                    <a:pt x="10531" y="52775"/>
                  </a:cubicBezTo>
                  <a:cubicBezTo>
                    <a:pt x="11722" y="54931"/>
                    <a:pt x="13212" y="57283"/>
                    <a:pt x="14344" y="58883"/>
                  </a:cubicBezTo>
                  <a:cubicBezTo>
                    <a:pt x="17578" y="63450"/>
                    <a:pt x="20114" y="65025"/>
                    <a:pt x="22615" y="65025"/>
                  </a:cubicBezTo>
                  <a:cubicBezTo>
                    <a:pt x="23155" y="65025"/>
                    <a:pt x="23693" y="64951"/>
                    <a:pt x="24236" y="64819"/>
                  </a:cubicBezTo>
                  <a:cubicBezTo>
                    <a:pt x="29118" y="63629"/>
                    <a:pt x="29075" y="61613"/>
                    <a:pt x="25937" y="59503"/>
                  </a:cubicBezTo>
                  <a:cubicBezTo>
                    <a:pt x="23623" y="57946"/>
                    <a:pt x="22389" y="56200"/>
                    <a:pt x="22389" y="56200"/>
                  </a:cubicBezTo>
                  <a:lnTo>
                    <a:pt x="22389" y="56200"/>
                  </a:lnTo>
                  <a:cubicBezTo>
                    <a:pt x="23557" y="56546"/>
                    <a:pt x="24486" y="56798"/>
                    <a:pt x="25160" y="56823"/>
                  </a:cubicBezTo>
                  <a:cubicBezTo>
                    <a:pt x="25200" y="56824"/>
                    <a:pt x="25240" y="56825"/>
                    <a:pt x="25278" y="56825"/>
                  </a:cubicBezTo>
                  <a:cubicBezTo>
                    <a:pt x="26533" y="56825"/>
                    <a:pt x="27060" y="56051"/>
                    <a:pt x="27126" y="55630"/>
                  </a:cubicBezTo>
                  <a:cubicBezTo>
                    <a:pt x="27178" y="55293"/>
                    <a:pt x="26246" y="55257"/>
                    <a:pt x="24972" y="54535"/>
                  </a:cubicBezTo>
                  <a:cubicBezTo>
                    <a:pt x="23343" y="53611"/>
                    <a:pt x="21719" y="52249"/>
                    <a:pt x="19730" y="51680"/>
                  </a:cubicBezTo>
                  <a:cubicBezTo>
                    <a:pt x="18989" y="51468"/>
                    <a:pt x="18349" y="51030"/>
                    <a:pt x="17960" y="50422"/>
                  </a:cubicBezTo>
                  <a:cubicBezTo>
                    <a:pt x="15766" y="46992"/>
                    <a:pt x="11613" y="33581"/>
                    <a:pt x="11349" y="32533"/>
                  </a:cubicBezTo>
                  <a:cubicBezTo>
                    <a:pt x="11349" y="32533"/>
                    <a:pt x="14902" y="20319"/>
                    <a:pt x="16588" y="16177"/>
                  </a:cubicBezTo>
                  <a:cubicBezTo>
                    <a:pt x="20783" y="8827"/>
                    <a:pt x="18720" y="1688"/>
                    <a:pt x="16964"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09" name="Google Shape;1809;p62"/>
            <p:cNvSpPr/>
            <p:nvPr/>
          </p:nvSpPr>
          <p:spPr>
            <a:xfrm>
              <a:off x="1485600" y="1090525"/>
              <a:ext cx="435250" cy="692850"/>
            </a:xfrm>
            <a:custGeom>
              <a:avLst/>
              <a:gdLst/>
              <a:ahLst/>
              <a:cxnLst/>
              <a:rect l="l" t="t" r="r" b="b"/>
              <a:pathLst>
                <a:path w="17410" h="27714" extrusionOk="0">
                  <a:moveTo>
                    <a:pt x="15140" y="1"/>
                  </a:moveTo>
                  <a:cubicBezTo>
                    <a:pt x="15140" y="1"/>
                    <a:pt x="12208" y="38"/>
                    <a:pt x="9689" y="1712"/>
                  </a:cubicBezTo>
                  <a:cubicBezTo>
                    <a:pt x="7170" y="3385"/>
                    <a:pt x="6135" y="6568"/>
                    <a:pt x="4394" y="11208"/>
                  </a:cubicBezTo>
                  <a:cubicBezTo>
                    <a:pt x="2653" y="15845"/>
                    <a:pt x="1" y="23100"/>
                    <a:pt x="1" y="23100"/>
                  </a:cubicBezTo>
                  <a:cubicBezTo>
                    <a:pt x="1" y="23100"/>
                    <a:pt x="2674" y="27713"/>
                    <a:pt x="9266" y="27713"/>
                  </a:cubicBezTo>
                  <a:cubicBezTo>
                    <a:pt x="9823" y="27713"/>
                    <a:pt x="10408" y="27681"/>
                    <a:pt x="11021" y="27609"/>
                  </a:cubicBezTo>
                  <a:cubicBezTo>
                    <a:pt x="11021" y="27609"/>
                    <a:pt x="15554" y="14370"/>
                    <a:pt x="16378" y="12451"/>
                  </a:cubicBezTo>
                  <a:cubicBezTo>
                    <a:pt x="17202" y="10533"/>
                    <a:pt x="17409" y="3950"/>
                    <a:pt x="15140"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10" name="Google Shape;1810;p62"/>
            <p:cNvSpPr/>
            <p:nvPr/>
          </p:nvSpPr>
          <p:spPr>
            <a:xfrm>
              <a:off x="2198025" y="1809225"/>
              <a:ext cx="3469250" cy="2006025"/>
            </a:xfrm>
            <a:custGeom>
              <a:avLst/>
              <a:gdLst/>
              <a:ahLst/>
              <a:cxnLst/>
              <a:rect l="l" t="t" r="r" b="b"/>
              <a:pathLst>
                <a:path w="138770" h="80241" extrusionOk="0">
                  <a:moveTo>
                    <a:pt x="55528" y="0"/>
                  </a:moveTo>
                  <a:lnTo>
                    <a:pt x="1" y="32058"/>
                  </a:lnTo>
                  <a:lnTo>
                    <a:pt x="83242" y="80240"/>
                  </a:lnTo>
                  <a:lnTo>
                    <a:pt x="138769" y="48182"/>
                  </a:lnTo>
                  <a:lnTo>
                    <a:pt x="55528"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11" name="Google Shape;1811;p62"/>
            <p:cNvSpPr/>
            <p:nvPr/>
          </p:nvSpPr>
          <p:spPr>
            <a:xfrm>
              <a:off x="4279050" y="3013750"/>
              <a:ext cx="1388225" cy="2404400"/>
            </a:xfrm>
            <a:custGeom>
              <a:avLst/>
              <a:gdLst/>
              <a:ahLst/>
              <a:cxnLst/>
              <a:rect l="l" t="t" r="r" b="b"/>
              <a:pathLst>
                <a:path w="55529" h="96176" extrusionOk="0">
                  <a:moveTo>
                    <a:pt x="55528" y="1"/>
                  </a:moveTo>
                  <a:lnTo>
                    <a:pt x="1" y="32059"/>
                  </a:lnTo>
                  <a:lnTo>
                    <a:pt x="1" y="96176"/>
                  </a:lnTo>
                  <a:lnTo>
                    <a:pt x="2923" y="94489"/>
                  </a:lnTo>
                  <a:lnTo>
                    <a:pt x="2923" y="90425"/>
                  </a:lnTo>
                  <a:lnTo>
                    <a:pt x="52605" y="61742"/>
                  </a:lnTo>
                  <a:lnTo>
                    <a:pt x="52605" y="65805"/>
                  </a:lnTo>
                  <a:lnTo>
                    <a:pt x="55527" y="64117"/>
                  </a:lnTo>
                  <a:lnTo>
                    <a:pt x="55528" y="1"/>
                  </a:lnTo>
                  <a:close/>
                </a:path>
              </a:pathLst>
            </a:custGeom>
            <a:solidFill>
              <a:srgbClr val="E495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12" name="Google Shape;1812;p62"/>
            <p:cNvSpPr/>
            <p:nvPr/>
          </p:nvSpPr>
          <p:spPr>
            <a:xfrm>
              <a:off x="5521100" y="4557300"/>
              <a:ext cx="73075" cy="101575"/>
            </a:xfrm>
            <a:custGeom>
              <a:avLst/>
              <a:gdLst/>
              <a:ahLst/>
              <a:cxnLst/>
              <a:rect l="l" t="t" r="r" b="b"/>
              <a:pathLst>
                <a:path w="2923" h="4063" extrusionOk="0">
                  <a:moveTo>
                    <a:pt x="2923" y="0"/>
                  </a:moveTo>
                  <a:lnTo>
                    <a:pt x="0" y="1687"/>
                  </a:lnTo>
                  <a:lnTo>
                    <a:pt x="0" y="2375"/>
                  </a:lnTo>
                  <a:lnTo>
                    <a:pt x="2923" y="4063"/>
                  </a:lnTo>
                  <a:lnTo>
                    <a:pt x="2923" y="0"/>
                  </a:lnTo>
                  <a:close/>
                </a:path>
              </a:pathLst>
            </a:custGeom>
            <a:solidFill>
              <a:srgbClr val="E495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13" name="Google Shape;1813;p62"/>
            <p:cNvSpPr/>
            <p:nvPr/>
          </p:nvSpPr>
          <p:spPr>
            <a:xfrm>
              <a:off x="2198025" y="2610650"/>
              <a:ext cx="2081050" cy="2807500"/>
            </a:xfrm>
            <a:custGeom>
              <a:avLst/>
              <a:gdLst/>
              <a:ahLst/>
              <a:cxnLst/>
              <a:rect l="l" t="t" r="r" b="b"/>
              <a:pathLst>
                <a:path w="83242" h="112300" extrusionOk="0">
                  <a:moveTo>
                    <a:pt x="1" y="1"/>
                  </a:moveTo>
                  <a:lnTo>
                    <a:pt x="1" y="64118"/>
                  </a:lnTo>
                  <a:lnTo>
                    <a:pt x="2923" y="65805"/>
                  </a:lnTo>
                  <a:lnTo>
                    <a:pt x="2923" y="61742"/>
                  </a:lnTo>
                  <a:lnTo>
                    <a:pt x="80319" y="106549"/>
                  </a:lnTo>
                  <a:lnTo>
                    <a:pt x="80319" y="110613"/>
                  </a:lnTo>
                  <a:lnTo>
                    <a:pt x="83242" y="112300"/>
                  </a:lnTo>
                  <a:lnTo>
                    <a:pt x="83242" y="48183"/>
                  </a:lnTo>
                  <a:lnTo>
                    <a:pt x="1" y="1"/>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14" name="Google Shape;1814;p62"/>
            <p:cNvSpPr/>
            <p:nvPr/>
          </p:nvSpPr>
          <p:spPr>
            <a:xfrm>
              <a:off x="2271100" y="4154200"/>
              <a:ext cx="73075" cy="101575"/>
            </a:xfrm>
            <a:custGeom>
              <a:avLst/>
              <a:gdLst/>
              <a:ahLst/>
              <a:cxnLst/>
              <a:rect l="l" t="t" r="r" b="b"/>
              <a:pathLst>
                <a:path w="2923" h="4063" extrusionOk="0">
                  <a:moveTo>
                    <a:pt x="0" y="0"/>
                  </a:moveTo>
                  <a:lnTo>
                    <a:pt x="0" y="4063"/>
                  </a:lnTo>
                  <a:lnTo>
                    <a:pt x="2923" y="2376"/>
                  </a:lnTo>
                  <a:lnTo>
                    <a:pt x="2923" y="1688"/>
                  </a:lnTo>
                  <a:lnTo>
                    <a:pt x="0" y="0"/>
                  </a:lnTo>
                  <a:close/>
                </a:path>
              </a:pathLst>
            </a:custGeom>
            <a:solidFill>
              <a:srgbClr val="E495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15" name="Google Shape;1815;p62"/>
            <p:cNvSpPr/>
            <p:nvPr/>
          </p:nvSpPr>
          <p:spPr>
            <a:xfrm>
              <a:off x="3641000" y="2274000"/>
              <a:ext cx="1241825" cy="718775"/>
            </a:xfrm>
            <a:custGeom>
              <a:avLst/>
              <a:gdLst/>
              <a:ahLst/>
              <a:cxnLst/>
              <a:rect l="l" t="t" r="r" b="b"/>
              <a:pathLst>
                <a:path w="49673" h="28751" extrusionOk="0">
                  <a:moveTo>
                    <a:pt x="19162" y="0"/>
                  </a:moveTo>
                  <a:cubicBezTo>
                    <a:pt x="19162" y="0"/>
                    <a:pt x="4263" y="8568"/>
                    <a:pt x="441" y="10774"/>
                  </a:cubicBezTo>
                  <a:cubicBezTo>
                    <a:pt x="1" y="11028"/>
                    <a:pt x="2" y="11438"/>
                    <a:pt x="442" y="11692"/>
                  </a:cubicBezTo>
                  <a:lnTo>
                    <a:pt x="29752" y="28561"/>
                  </a:lnTo>
                  <a:cubicBezTo>
                    <a:pt x="29971" y="28687"/>
                    <a:pt x="30258" y="28750"/>
                    <a:pt x="30546" y="28750"/>
                  </a:cubicBezTo>
                  <a:cubicBezTo>
                    <a:pt x="30834" y="28750"/>
                    <a:pt x="31123" y="28687"/>
                    <a:pt x="31343" y="28560"/>
                  </a:cubicBezTo>
                  <a:lnTo>
                    <a:pt x="49233" y="18265"/>
                  </a:lnTo>
                  <a:cubicBezTo>
                    <a:pt x="49672" y="18011"/>
                    <a:pt x="49672" y="17600"/>
                    <a:pt x="49232" y="17347"/>
                  </a:cubicBezTo>
                  <a:lnTo>
                    <a:pt x="19162" y="0"/>
                  </a:lnTo>
                  <a:close/>
                </a:path>
              </a:pathLst>
            </a:custGeom>
            <a:solidFill>
              <a:srgbClr val="595959">
                <a:alpha val="15109"/>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16" name="Google Shape;1816;p62"/>
            <p:cNvSpPr/>
            <p:nvPr/>
          </p:nvSpPr>
          <p:spPr>
            <a:xfrm>
              <a:off x="3768000" y="2505575"/>
              <a:ext cx="1070575" cy="418325"/>
            </a:xfrm>
            <a:custGeom>
              <a:avLst/>
              <a:gdLst/>
              <a:ahLst/>
              <a:cxnLst/>
              <a:rect l="l" t="t" r="r" b="b"/>
              <a:pathLst>
                <a:path w="42823" h="16733" extrusionOk="0">
                  <a:moveTo>
                    <a:pt x="1" y="1"/>
                  </a:moveTo>
                  <a:lnTo>
                    <a:pt x="1" y="360"/>
                  </a:lnTo>
                  <a:cubicBezTo>
                    <a:pt x="1" y="887"/>
                    <a:pt x="282" y="1374"/>
                    <a:pt x="739" y="1638"/>
                  </a:cubicBezTo>
                  <a:lnTo>
                    <a:pt x="26545" y="16537"/>
                  </a:lnTo>
                  <a:cubicBezTo>
                    <a:pt x="26773" y="16667"/>
                    <a:pt x="27028" y="16732"/>
                    <a:pt x="27282" y="16732"/>
                  </a:cubicBezTo>
                  <a:cubicBezTo>
                    <a:pt x="27537" y="16732"/>
                    <a:pt x="27791" y="16667"/>
                    <a:pt x="28019" y="16537"/>
                  </a:cubicBezTo>
                  <a:lnTo>
                    <a:pt x="42086" y="8441"/>
                  </a:lnTo>
                  <a:cubicBezTo>
                    <a:pt x="42543" y="8177"/>
                    <a:pt x="42823" y="7690"/>
                    <a:pt x="42823" y="7163"/>
                  </a:cubicBezTo>
                  <a:lnTo>
                    <a:pt x="42823" y="6641"/>
                  </a:lnTo>
                  <a:lnTo>
                    <a:pt x="27281" y="15751"/>
                  </a:lnTo>
                  <a:lnTo>
                    <a:pt x="1" y="1"/>
                  </a:lnTo>
                  <a:close/>
                </a:path>
              </a:pathLst>
            </a:custGeom>
            <a:solidFill>
              <a:srgbClr val="EBEBE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17" name="Google Shape;1817;p62"/>
            <p:cNvSpPr/>
            <p:nvPr/>
          </p:nvSpPr>
          <p:spPr>
            <a:xfrm>
              <a:off x="3768000" y="2281800"/>
              <a:ext cx="1071375" cy="617600"/>
            </a:xfrm>
            <a:custGeom>
              <a:avLst/>
              <a:gdLst/>
              <a:ahLst/>
              <a:cxnLst/>
              <a:rect l="l" t="t" r="r" b="b"/>
              <a:pathLst>
                <a:path w="42855" h="24704" extrusionOk="0">
                  <a:moveTo>
                    <a:pt x="15741" y="1"/>
                  </a:moveTo>
                  <a:cubicBezTo>
                    <a:pt x="15589" y="1"/>
                    <a:pt x="15438" y="40"/>
                    <a:pt x="15302" y="119"/>
                  </a:cubicBezTo>
                  <a:lnTo>
                    <a:pt x="1" y="8952"/>
                  </a:lnTo>
                  <a:lnTo>
                    <a:pt x="27281" y="24703"/>
                  </a:lnTo>
                  <a:lnTo>
                    <a:pt x="42725" y="15784"/>
                  </a:lnTo>
                  <a:cubicBezTo>
                    <a:pt x="42855" y="15710"/>
                    <a:pt x="42855" y="15521"/>
                    <a:pt x="42725" y="15447"/>
                  </a:cubicBezTo>
                  <a:lnTo>
                    <a:pt x="16181" y="119"/>
                  </a:lnTo>
                  <a:cubicBezTo>
                    <a:pt x="16045" y="40"/>
                    <a:pt x="15893" y="1"/>
                    <a:pt x="15741" y="1"/>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18" name="Google Shape;1818;p62"/>
            <p:cNvSpPr/>
            <p:nvPr/>
          </p:nvSpPr>
          <p:spPr>
            <a:xfrm>
              <a:off x="3849200" y="2399600"/>
              <a:ext cx="810675" cy="467300"/>
            </a:xfrm>
            <a:custGeom>
              <a:avLst/>
              <a:gdLst/>
              <a:ahLst/>
              <a:cxnLst/>
              <a:rect l="l" t="t" r="r" b="b"/>
              <a:pathLst>
                <a:path w="32427" h="18692" extrusionOk="0">
                  <a:moveTo>
                    <a:pt x="8296" y="0"/>
                  </a:moveTo>
                  <a:lnTo>
                    <a:pt x="0" y="4735"/>
                  </a:lnTo>
                  <a:lnTo>
                    <a:pt x="24174" y="18692"/>
                  </a:lnTo>
                  <a:lnTo>
                    <a:pt x="32427" y="13932"/>
                  </a:lnTo>
                  <a:lnTo>
                    <a:pt x="8296" y="0"/>
                  </a:lnTo>
                  <a:close/>
                </a:path>
              </a:pathLst>
            </a:custGeom>
            <a:solidFill>
              <a:srgbClr val="E0E0E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19" name="Google Shape;1819;p62"/>
            <p:cNvSpPr/>
            <p:nvPr/>
          </p:nvSpPr>
          <p:spPr>
            <a:xfrm>
              <a:off x="4266425" y="2429900"/>
              <a:ext cx="288525" cy="166550"/>
            </a:xfrm>
            <a:custGeom>
              <a:avLst/>
              <a:gdLst/>
              <a:ahLst/>
              <a:cxnLst/>
              <a:rect l="l" t="t" r="r" b="b"/>
              <a:pathLst>
                <a:path w="11541" h="6662" extrusionOk="0">
                  <a:moveTo>
                    <a:pt x="4198" y="1"/>
                  </a:moveTo>
                  <a:lnTo>
                    <a:pt x="1" y="2424"/>
                  </a:lnTo>
                  <a:lnTo>
                    <a:pt x="151" y="2509"/>
                  </a:lnTo>
                  <a:lnTo>
                    <a:pt x="7344" y="6662"/>
                  </a:lnTo>
                  <a:lnTo>
                    <a:pt x="11389" y="4326"/>
                  </a:lnTo>
                  <a:lnTo>
                    <a:pt x="11541" y="4239"/>
                  </a:lnTo>
                  <a:lnTo>
                    <a:pt x="4198" y="1"/>
                  </a:lnTo>
                  <a:close/>
                </a:path>
              </a:pathLst>
            </a:custGeom>
            <a:solidFill>
              <a:srgbClr val="E0E0E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20" name="Google Shape;1820;p62"/>
            <p:cNvSpPr/>
            <p:nvPr/>
          </p:nvSpPr>
          <p:spPr>
            <a:xfrm>
              <a:off x="4270175" y="2434225"/>
              <a:ext cx="281000" cy="162225"/>
            </a:xfrm>
            <a:custGeom>
              <a:avLst/>
              <a:gdLst/>
              <a:ahLst/>
              <a:cxnLst/>
              <a:rect l="l" t="t" r="r" b="b"/>
              <a:pathLst>
                <a:path w="11240" h="6489" extrusionOk="0">
                  <a:moveTo>
                    <a:pt x="4048" y="0"/>
                  </a:moveTo>
                  <a:lnTo>
                    <a:pt x="1" y="2336"/>
                  </a:lnTo>
                  <a:lnTo>
                    <a:pt x="7194" y="6489"/>
                  </a:lnTo>
                  <a:lnTo>
                    <a:pt x="11239" y="4153"/>
                  </a:lnTo>
                  <a:lnTo>
                    <a:pt x="4048" y="0"/>
                  </a:lnTo>
                  <a:close/>
                </a:path>
              </a:pathLst>
            </a:custGeom>
            <a:solidFill>
              <a:srgbClr val="E6E6E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21" name="Google Shape;1821;p62"/>
            <p:cNvSpPr/>
            <p:nvPr/>
          </p:nvSpPr>
          <p:spPr>
            <a:xfrm>
              <a:off x="3768000" y="2505575"/>
              <a:ext cx="682025" cy="418325"/>
            </a:xfrm>
            <a:custGeom>
              <a:avLst/>
              <a:gdLst/>
              <a:ahLst/>
              <a:cxnLst/>
              <a:rect l="l" t="t" r="r" b="b"/>
              <a:pathLst>
                <a:path w="27281" h="16733" extrusionOk="0">
                  <a:moveTo>
                    <a:pt x="1" y="1"/>
                  </a:moveTo>
                  <a:lnTo>
                    <a:pt x="1" y="360"/>
                  </a:lnTo>
                  <a:cubicBezTo>
                    <a:pt x="1" y="887"/>
                    <a:pt x="282" y="1374"/>
                    <a:pt x="739" y="1638"/>
                  </a:cubicBezTo>
                  <a:lnTo>
                    <a:pt x="26545" y="16537"/>
                  </a:lnTo>
                  <a:cubicBezTo>
                    <a:pt x="26768" y="16666"/>
                    <a:pt x="27023" y="16733"/>
                    <a:pt x="27281" y="16733"/>
                  </a:cubicBezTo>
                  <a:lnTo>
                    <a:pt x="27281" y="15751"/>
                  </a:lnTo>
                  <a:lnTo>
                    <a:pt x="1" y="1"/>
                  </a:lnTo>
                  <a:close/>
                </a:path>
              </a:pathLst>
            </a:custGeom>
            <a:solidFill>
              <a:srgbClr val="EBEBE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22" name="Google Shape;1822;p62"/>
            <p:cNvSpPr/>
            <p:nvPr/>
          </p:nvSpPr>
          <p:spPr>
            <a:xfrm>
              <a:off x="3768000" y="2505575"/>
              <a:ext cx="682025" cy="418325"/>
            </a:xfrm>
            <a:custGeom>
              <a:avLst/>
              <a:gdLst/>
              <a:ahLst/>
              <a:cxnLst/>
              <a:rect l="l" t="t" r="r" b="b"/>
              <a:pathLst>
                <a:path w="27281" h="16733" extrusionOk="0">
                  <a:moveTo>
                    <a:pt x="1" y="1"/>
                  </a:moveTo>
                  <a:lnTo>
                    <a:pt x="1" y="360"/>
                  </a:lnTo>
                  <a:cubicBezTo>
                    <a:pt x="1" y="887"/>
                    <a:pt x="282" y="1374"/>
                    <a:pt x="739" y="1638"/>
                  </a:cubicBezTo>
                  <a:lnTo>
                    <a:pt x="26545" y="16537"/>
                  </a:lnTo>
                  <a:cubicBezTo>
                    <a:pt x="26768" y="16666"/>
                    <a:pt x="27023" y="16733"/>
                    <a:pt x="27281" y="16733"/>
                  </a:cubicBezTo>
                  <a:lnTo>
                    <a:pt x="27281" y="15751"/>
                  </a:lnTo>
                  <a:lnTo>
                    <a:pt x="1" y="1"/>
                  </a:lnTo>
                  <a:close/>
                </a:path>
              </a:pathLst>
            </a:custGeom>
            <a:solidFill>
              <a:srgbClr val="E0E0E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23" name="Google Shape;1823;p62"/>
            <p:cNvSpPr/>
            <p:nvPr/>
          </p:nvSpPr>
          <p:spPr>
            <a:xfrm>
              <a:off x="3667500" y="2042950"/>
              <a:ext cx="772150" cy="864825"/>
            </a:xfrm>
            <a:custGeom>
              <a:avLst/>
              <a:gdLst/>
              <a:ahLst/>
              <a:cxnLst/>
              <a:rect l="l" t="t" r="r" b="b"/>
              <a:pathLst>
                <a:path w="30886" h="34593" extrusionOk="0">
                  <a:moveTo>
                    <a:pt x="519" y="1"/>
                  </a:moveTo>
                  <a:cubicBezTo>
                    <a:pt x="187" y="329"/>
                    <a:pt x="1" y="776"/>
                    <a:pt x="2" y="1243"/>
                  </a:cubicBezTo>
                  <a:cubicBezTo>
                    <a:pt x="2" y="1339"/>
                    <a:pt x="9" y="1435"/>
                    <a:pt x="25" y="1530"/>
                  </a:cubicBezTo>
                  <a:lnTo>
                    <a:pt x="2838" y="18303"/>
                  </a:lnTo>
                  <a:cubicBezTo>
                    <a:pt x="2924" y="18816"/>
                    <a:pt x="3237" y="19264"/>
                    <a:pt x="3687" y="19524"/>
                  </a:cubicBezTo>
                  <a:lnTo>
                    <a:pt x="29380" y="34358"/>
                  </a:lnTo>
                  <a:cubicBezTo>
                    <a:pt x="29649" y="34513"/>
                    <a:pt x="29950" y="34592"/>
                    <a:pt x="30254" y="34592"/>
                  </a:cubicBezTo>
                  <a:cubicBezTo>
                    <a:pt x="30467" y="34592"/>
                    <a:pt x="30681" y="34553"/>
                    <a:pt x="30885" y="34474"/>
                  </a:cubicBezTo>
                  <a:lnTo>
                    <a:pt x="27846" y="16321"/>
                  </a:lnTo>
                  <a:cubicBezTo>
                    <a:pt x="27781" y="15942"/>
                    <a:pt x="27550" y="15611"/>
                    <a:pt x="27217" y="15418"/>
                  </a:cubicBezTo>
                  <a:lnTo>
                    <a:pt x="519" y="1"/>
                  </a:lnTo>
                  <a:close/>
                </a:path>
              </a:pathLst>
            </a:custGeom>
            <a:solidFill>
              <a:srgbClr val="EBEBE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24" name="Google Shape;1824;p62"/>
            <p:cNvSpPr/>
            <p:nvPr/>
          </p:nvSpPr>
          <p:spPr>
            <a:xfrm>
              <a:off x="3680450" y="2036150"/>
              <a:ext cx="769575" cy="868650"/>
            </a:xfrm>
            <a:custGeom>
              <a:avLst/>
              <a:gdLst/>
              <a:ahLst/>
              <a:cxnLst/>
              <a:rect l="l" t="t" r="r" b="b"/>
              <a:pathLst>
                <a:path w="30783" h="34746" extrusionOk="0">
                  <a:moveTo>
                    <a:pt x="358" y="1"/>
                  </a:moveTo>
                  <a:cubicBezTo>
                    <a:pt x="228" y="76"/>
                    <a:pt x="107" y="167"/>
                    <a:pt x="1" y="272"/>
                  </a:cubicBezTo>
                  <a:lnTo>
                    <a:pt x="26700" y="15689"/>
                  </a:lnTo>
                  <a:cubicBezTo>
                    <a:pt x="27032" y="15883"/>
                    <a:pt x="27263" y="16213"/>
                    <a:pt x="27328" y="16593"/>
                  </a:cubicBezTo>
                  <a:lnTo>
                    <a:pt x="30367" y="34746"/>
                  </a:lnTo>
                  <a:cubicBezTo>
                    <a:pt x="30450" y="34713"/>
                    <a:pt x="30530" y="34673"/>
                    <a:pt x="30607" y="34630"/>
                  </a:cubicBezTo>
                  <a:lnTo>
                    <a:pt x="30783" y="34529"/>
                  </a:lnTo>
                  <a:lnTo>
                    <a:pt x="27738" y="16352"/>
                  </a:lnTo>
                  <a:cubicBezTo>
                    <a:pt x="27673" y="15971"/>
                    <a:pt x="27443" y="15640"/>
                    <a:pt x="27110" y="15447"/>
                  </a:cubicBezTo>
                  <a:lnTo>
                    <a:pt x="358" y="1"/>
                  </a:ln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25" name="Google Shape;1825;p62"/>
            <p:cNvSpPr/>
            <p:nvPr/>
          </p:nvSpPr>
          <p:spPr>
            <a:xfrm>
              <a:off x="3962400" y="2424925"/>
              <a:ext cx="118525" cy="120650"/>
            </a:xfrm>
            <a:custGeom>
              <a:avLst/>
              <a:gdLst/>
              <a:ahLst/>
              <a:cxnLst/>
              <a:rect l="l" t="t" r="r" b="b"/>
              <a:pathLst>
                <a:path w="4741" h="4826" extrusionOk="0">
                  <a:moveTo>
                    <a:pt x="875" y="0"/>
                  </a:moveTo>
                  <a:cubicBezTo>
                    <a:pt x="310" y="0"/>
                    <a:pt x="1" y="394"/>
                    <a:pt x="122" y="1115"/>
                  </a:cubicBezTo>
                  <a:cubicBezTo>
                    <a:pt x="311" y="2238"/>
                    <a:pt x="1470" y="3730"/>
                    <a:pt x="2712" y="4447"/>
                  </a:cubicBezTo>
                  <a:cubicBezTo>
                    <a:pt x="3157" y="4703"/>
                    <a:pt x="3552" y="4826"/>
                    <a:pt x="3867" y="4826"/>
                  </a:cubicBezTo>
                  <a:cubicBezTo>
                    <a:pt x="4432" y="4826"/>
                    <a:pt x="4740" y="4432"/>
                    <a:pt x="4619" y="3711"/>
                  </a:cubicBezTo>
                  <a:cubicBezTo>
                    <a:pt x="4431" y="2588"/>
                    <a:pt x="3272" y="1097"/>
                    <a:pt x="2029" y="380"/>
                  </a:cubicBezTo>
                  <a:cubicBezTo>
                    <a:pt x="1585" y="123"/>
                    <a:pt x="1190" y="0"/>
                    <a:pt x="875"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5" name="Rectangle 4"/>
          <p:cNvSpPr/>
          <p:nvPr/>
        </p:nvSpPr>
        <p:spPr>
          <a:xfrm>
            <a:off x="662930" y="2512324"/>
            <a:ext cx="5753920" cy="2259080"/>
          </a:xfrm>
          <a:prstGeom prst="rect">
            <a:avLst/>
          </a:prstGeom>
        </p:spPr>
        <p:txBody>
          <a:bodyPr wrap="square">
            <a:spAutoFit/>
          </a:bodyPr>
          <a:lstStyle/>
          <a:p>
            <a:pPr marL="342900" lvl="0" indent="-342900" eaLnBrk="0" fontAlgn="base" hangingPunct="0">
              <a:spcBef>
                <a:spcPct val="20000"/>
              </a:spcBef>
              <a:spcAft>
                <a:spcPct val="0"/>
              </a:spcAft>
              <a:buFontTx/>
              <a:buChar char="-"/>
            </a:pPr>
            <a:r>
              <a:rPr lang="en-US" altLang="en-US" sz="3200" kern="0" dirty="0">
                <a:solidFill>
                  <a:srgbClr val="FFC000"/>
                </a:solidFill>
                <a:latin typeface="Times New Roman" panose="02020603050405020304" pitchFamily="18" charset="0"/>
                <a:cs typeface="Times New Roman" panose="02020603050405020304" pitchFamily="18" charset="0"/>
              </a:rPr>
              <a:t>Learn by heart the new words</a:t>
            </a:r>
          </a:p>
          <a:p>
            <a:pPr marL="342900" lvl="0" indent="-342900" eaLnBrk="0" fontAlgn="base" hangingPunct="0">
              <a:spcBef>
                <a:spcPct val="20000"/>
              </a:spcBef>
              <a:spcAft>
                <a:spcPct val="0"/>
              </a:spcAft>
              <a:buFontTx/>
              <a:buChar char="-"/>
            </a:pPr>
            <a:r>
              <a:rPr lang="en-US" altLang="en-US" sz="3200" kern="0" dirty="0">
                <a:solidFill>
                  <a:srgbClr val="FFC000"/>
                </a:solidFill>
                <a:latin typeface="Times New Roman" panose="02020603050405020304" pitchFamily="18" charset="0"/>
                <a:cs typeface="Times New Roman" panose="02020603050405020304" pitchFamily="18" charset="0"/>
              </a:rPr>
              <a:t>Read the passage and answer the questions.</a:t>
            </a:r>
          </a:p>
          <a:p>
            <a:pPr marL="342900" lvl="0" indent="-342900" eaLnBrk="0" fontAlgn="base" hangingPunct="0">
              <a:spcBef>
                <a:spcPct val="20000"/>
              </a:spcBef>
              <a:spcAft>
                <a:spcPct val="0"/>
              </a:spcAft>
              <a:buFontTx/>
              <a:buChar char="-"/>
            </a:pPr>
            <a:r>
              <a:rPr lang="en-US" altLang="en-US" sz="3200" kern="0" dirty="0">
                <a:solidFill>
                  <a:srgbClr val="FFC000"/>
                </a:solidFill>
                <a:latin typeface="Times New Roman" panose="02020603050405020304" pitchFamily="18" charset="0"/>
                <a:cs typeface="Times New Roman" panose="02020603050405020304" pitchFamily="18" charset="0"/>
              </a:rPr>
              <a:t>Prepare: Skills 2</a:t>
            </a:r>
          </a:p>
        </p:txBody>
      </p:sp>
    </p:spTree>
    <p:extLst>
      <p:ext uri="{BB962C8B-B14F-4D97-AF65-F5344CB8AC3E}">
        <p14:creationId xmlns:p14="http://schemas.microsoft.com/office/powerpoint/2010/main" val="3553616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50"/>
        <p:cNvGrpSpPr/>
        <p:nvPr/>
      </p:nvGrpSpPr>
      <p:grpSpPr>
        <a:xfrm>
          <a:off x="0" y="0"/>
          <a:ext cx="0" cy="0"/>
          <a:chOff x="0" y="0"/>
          <a:chExt cx="0" cy="0"/>
        </a:xfrm>
      </p:grpSpPr>
      <p:sp>
        <p:nvSpPr>
          <p:cNvPr id="1852" name="Google Shape;1852;p64"/>
          <p:cNvSpPr txBox="1">
            <a:spLocks noGrp="1"/>
          </p:cNvSpPr>
          <p:nvPr>
            <p:ph type="title"/>
          </p:nvPr>
        </p:nvSpPr>
        <p:spPr>
          <a:xfrm>
            <a:off x="1022100" y="743500"/>
            <a:ext cx="6423200" cy="1630800"/>
          </a:xfrm>
          <a:prstGeom prst="rect">
            <a:avLst/>
          </a:prstGeom>
        </p:spPr>
        <p:txBody>
          <a:bodyPr spcFirstLastPara="1" wrap="square" lIns="121900" tIns="121900" rIns="121900" bIns="121900" anchor="b" anchorCtr="0">
            <a:noAutofit/>
          </a:bodyPr>
          <a:lstStyle/>
          <a:p>
            <a:r>
              <a:rPr lang="en"/>
              <a:t>Thanks!</a:t>
            </a:r>
            <a:endParaRPr/>
          </a:p>
        </p:txBody>
      </p:sp>
      <p:grpSp>
        <p:nvGrpSpPr>
          <p:cNvPr id="1854" name="Google Shape;1854;p64"/>
          <p:cNvGrpSpPr/>
          <p:nvPr/>
        </p:nvGrpSpPr>
        <p:grpSpPr>
          <a:xfrm>
            <a:off x="5897918" y="797047"/>
            <a:ext cx="6056716" cy="5507965"/>
            <a:chOff x="929700" y="238100"/>
            <a:chExt cx="5759525" cy="5237700"/>
          </a:xfrm>
        </p:grpSpPr>
        <p:sp>
          <p:nvSpPr>
            <p:cNvPr id="1855" name="Google Shape;1855;p64"/>
            <p:cNvSpPr/>
            <p:nvPr/>
          </p:nvSpPr>
          <p:spPr>
            <a:xfrm>
              <a:off x="929700" y="2974850"/>
              <a:ext cx="5759525" cy="2500950"/>
            </a:xfrm>
            <a:custGeom>
              <a:avLst/>
              <a:gdLst/>
              <a:ahLst/>
              <a:cxnLst/>
              <a:rect l="l" t="t" r="r" b="b"/>
              <a:pathLst>
                <a:path w="230381" h="100038" extrusionOk="0">
                  <a:moveTo>
                    <a:pt x="115191" y="0"/>
                  </a:moveTo>
                  <a:cubicBezTo>
                    <a:pt x="88333" y="0"/>
                    <a:pt x="61475" y="4884"/>
                    <a:pt x="40983" y="14651"/>
                  </a:cubicBezTo>
                  <a:cubicBezTo>
                    <a:pt x="0" y="34184"/>
                    <a:pt x="0" y="65853"/>
                    <a:pt x="40984" y="85387"/>
                  </a:cubicBezTo>
                  <a:cubicBezTo>
                    <a:pt x="61476" y="95154"/>
                    <a:pt x="88333" y="100038"/>
                    <a:pt x="115191" y="100038"/>
                  </a:cubicBezTo>
                  <a:cubicBezTo>
                    <a:pt x="142049" y="100038"/>
                    <a:pt x="168906" y="95154"/>
                    <a:pt x="189398" y="85387"/>
                  </a:cubicBezTo>
                  <a:cubicBezTo>
                    <a:pt x="230381" y="65853"/>
                    <a:pt x="230381" y="34184"/>
                    <a:pt x="189398" y="14651"/>
                  </a:cubicBezTo>
                  <a:cubicBezTo>
                    <a:pt x="168906" y="4884"/>
                    <a:pt x="142049" y="0"/>
                    <a:pt x="115191" y="0"/>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56" name="Google Shape;1856;p64"/>
            <p:cNvSpPr/>
            <p:nvPr/>
          </p:nvSpPr>
          <p:spPr>
            <a:xfrm>
              <a:off x="1420050" y="414150"/>
              <a:ext cx="641800" cy="887725"/>
            </a:xfrm>
            <a:custGeom>
              <a:avLst/>
              <a:gdLst/>
              <a:ahLst/>
              <a:cxnLst/>
              <a:rect l="l" t="t" r="r" b="b"/>
              <a:pathLst>
                <a:path w="25672" h="35509" extrusionOk="0">
                  <a:moveTo>
                    <a:pt x="19254" y="1"/>
                  </a:moveTo>
                  <a:cubicBezTo>
                    <a:pt x="18428" y="1"/>
                    <a:pt x="17603" y="183"/>
                    <a:pt x="16973" y="546"/>
                  </a:cubicBezTo>
                  <a:lnTo>
                    <a:pt x="2281" y="9029"/>
                  </a:lnTo>
                  <a:cubicBezTo>
                    <a:pt x="1628" y="9406"/>
                    <a:pt x="1040" y="10064"/>
                    <a:pt x="624" y="10812"/>
                  </a:cubicBezTo>
                  <a:cubicBezTo>
                    <a:pt x="289" y="11417"/>
                    <a:pt x="65" y="12079"/>
                    <a:pt x="13" y="12702"/>
                  </a:cubicBezTo>
                  <a:cubicBezTo>
                    <a:pt x="5" y="12795"/>
                    <a:pt x="1" y="12887"/>
                    <a:pt x="1" y="12978"/>
                  </a:cubicBezTo>
                  <a:lnTo>
                    <a:pt x="1" y="29943"/>
                  </a:lnTo>
                  <a:cubicBezTo>
                    <a:pt x="1" y="31397"/>
                    <a:pt x="1022" y="33166"/>
                    <a:pt x="2281" y="33893"/>
                  </a:cubicBezTo>
                  <a:lnTo>
                    <a:pt x="4138" y="34965"/>
                  </a:lnTo>
                  <a:cubicBezTo>
                    <a:pt x="4213" y="35008"/>
                    <a:pt x="4291" y="35049"/>
                    <a:pt x="4371" y="35086"/>
                  </a:cubicBezTo>
                  <a:cubicBezTo>
                    <a:pt x="4400" y="35101"/>
                    <a:pt x="4430" y="35112"/>
                    <a:pt x="4460" y="35126"/>
                  </a:cubicBezTo>
                  <a:cubicBezTo>
                    <a:pt x="4512" y="35149"/>
                    <a:pt x="4565" y="35171"/>
                    <a:pt x="4618" y="35192"/>
                  </a:cubicBezTo>
                  <a:cubicBezTo>
                    <a:pt x="4657" y="35208"/>
                    <a:pt x="4697" y="35220"/>
                    <a:pt x="4738" y="35235"/>
                  </a:cubicBezTo>
                  <a:cubicBezTo>
                    <a:pt x="4783" y="35251"/>
                    <a:pt x="4827" y="35267"/>
                    <a:pt x="4874" y="35282"/>
                  </a:cubicBezTo>
                  <a:cubicBezTo>
                    <a:pt x="4921" y="35296"/>
                    <a:pt x="4970" y="35310"/>
                    <a:pt x="5020" y="35324"/>
                  </a:cubicBezTo>
                  <a:cubicBezTo>
                    <a:pt x="5058" y="35334"/>
                    <a:pt x="5096" y="35345"/>
                    <a:pt x="5134" y="35354"/>
                  </a:cubicBezTo>
                  <a:cubicBezTo>
                    <a:pt x="5192" y="35369"/>
                    <a:pt x="5251" y="35383"/>
                    <a:pt x="5310" y="35394"/>
                  </a:cubicBezTo>
                  <a:cubicBezTo>
                    <a:pt x="5338" y="35401"/>
                    <a:pt x="5367" y="35407"/>
                    <a:pt x="5395" y="35412"/>
                  </a:cubicBezTo>
                  <a:cubicBezTo>
                    <a:pt x="5465" y="35425"/>
                    <a:pt x="5536" y="35437"/>
                    <a:pt x="5608" y="35449"/>
                  </a:cubicBezTo>
                  <a:lnTo>
                    <a:pt x="5648" y="35454"/>
                  </a:lnTo>
                  <a:cubicBezTo>
                    <a:pt x="5902" y="35490"/>
                    <a:pt x="6162" y="35508"/>
                    <a:pt x="6422" y="35508"/>
                  </a:cubicBezTo>
                  <a:cubicBezTo>
                    <a:pt x="7246" y="35508"/>
                    <a:pt x="8070" y="35327"/>
                    <a:pt x="8699" y="34965"/>
                  </a:cubicBezTo>
                  <a:lnTo>
                    <a:pt x="23390" y="26482"/>
                  </a:lnTo>
                  <a:cubicBezTo>
                    <a:pt x="24650" y="25755"/>
                    <a:pt x="25672" y="23987"/>
                    <a:pt x="25672" y="22533"/>
                  </a:cubicBezTo>
                  <a:lnTo>
                    <a:pt x="25671" y="5568"/>
                  </a:lnTo>
                  <a:cubicBezTo>
                    <a:pt x="25671" y="4114"/>
                    <a:pt x="24650" y="2346"/>
                    <a:pt x="23390" y="1619"/>
                  </a:cubicBezTo>
                  <a:lnTo>
                    <a:pt x="21534" y="546"/>
                  </a:lnTo>
                  <a:cubicBezTo>
                    <a:pt x="20905" y="183"/>
                    <a:pt x="20079" y="1"/>
                    <a:pt x="19254"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57" name="Google Shape;1857;p64"/>
            <p:cNvSpPr/>
            <p:nvPr/>
          </p:nvSpPr>
          <p:spPr>
            <a:xfrm>
              <a:off x="1435650" y="414150"/>
              <a:ext cx="626175" cy="396075"/>
            </a:xfrm>
            <a:custGeom>
              <a:avLst/>
              <a:gdLst/>
              <a:ahLst/>
              <a:cxnLst/>
              <a:rect l="l" t="t" r="r" b="b"/>
              <a:pathLst>
                <a:path w="25047" h="15843" extrusionOk="0">
                  <a:moveTo>
                    <a:pt x="45" y="10731"/>
                  </a:moveTo>
                  <a:cubicBezTo>
                    <a:pt x="29" y="10758"/>
                    <a:pt x="15" y="10785"/>
                    <a:pt x="0" y="10812"/>
                  </a:cubicBezTo>
                  <a:cubicBezTo>
                    <a:pt x="15" y="10785"/>
                    <a:pt x="31" y="10758"/>
                    <a:pt x="46" y="10731"/>
                  </a:cubicBezTo>
                  <a:lnTo>
                    <a:pt x="46" y="10731"/>
                  </a:lnTo>
                  <a:lnTo>
                    <a:pt x="45" y="10731"/>
                  </a:lnTo>
                  <a:close/>
                  <a:moveTo>
                    <a:pt x="18630" y="1"/>
                  </a:moveTo>
                  <a:cubicBezTo>
                    <a:pt x="17804" y="1"/>
                    <a:pt x="16979" y="183"/>
                    <a:pt x="16349" y="546"/>
                  </a:cubicBezTo>
                  <a:lnTo>
                    <a:pt x="1657" y="9029"/>
                  </a:lnTo>
                  <a:cubicBezTo>
                    <a:pt x="1027" y="9392"/>
                    <a:pt x="459" y="10016"/>
                    <a:pt x="46" y="10731"/>
                  </a:cubicBezTo>
                  <a:lnTo>
                    <a:pt x="46" y="10731"/>
                  </a:lnTo>
                  <a:lnTo>
                    <a:pt x="6463" y="14436"/>
                  </a:lnTo>
                  <a:cubicBezTo>
                    <a:pt x="6422" y="14506"/>
                    <a:pt x="6384" y="14577"/>
                    <a:pt x="6346" y="14648"/>
                  </a:cubicBezTo>
                  <a:lnTo>
                    <a:pt x="6346" y="14648"/>
                  </a:lnTo>
                  <a:cubicBezTo>
                    <a:pt x="6764" y="13846"/>
                    <a:pt x="7384" y="13134"/>
                    <a:pt x="8075" y="12735"/>
                  </a:cubicBezTo>
                  <a:lnTo>
                    <a:pt x="22766" y="4251"/>
                  </a:lnTo>
                  <a:cubicBezTo>
                    <a:pt x="23133" y="4040"/>
                    <a:pt x="23478" y="3940"/>
                    <a:pt x="23785" y="3940"/>
                  </a:cubicBezTo>
                  <a:cubicBezTo>
                    <a:pt x="24532" y="3940"/>
                    <a:pt x="25046" y="4535"/>
                    <a:pt x="25047" y="5565"/>
                  </a:cubicBezTo>
                  <a:lnTo>
                    <a:pt x="25047" y="5565"/>
                  </a:lnTo>
                  <a:cubicBezTo>
                    <a:pt x="25045" y="4111"/>
                    <a:pt x="24025" y="2345"/>
                    <a:pt x="22766" y="1619"/>
                  </a:cubicBezTo>
                  <a:lnTo>
                    <a:pt x="20910" y="546"/>
                  </a:lnTo>
                  <a:cubicBezTo>
                    <a:pt x="20281" y="183"/>
                    <a:pt x="19455" y="1"/>
                    <a:pt x="18630" y="1"/>
                  </a:cubicBezTo>
                  <a:close/>
                  <a:moveTo>
                    <a:pt x="6346" y="14648"/>
                  </a:moveTo>
                  <a:cubicBezTo>
                    <a:pt x="6145" y="15034"/>
                    <a:pt x="5991" y="15440"/>
                    <a:pt x="5897" y="15842"/>
                  </a:cubicBezTo>
                  <a:cubicBezTo>
                    <a:pt x="5991" y="15440"/>
                    <a:pt x="6145" y="15034"/>
                    <a:pt x="6346" y="14648"/>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58" name="Google Shape;1858;p64"/>
            <p:cNvSpPr/>
            <p:nvPr/>
          </p:nvSpPr>
          <p:spPr>
            <a:xfrm>
              <a:off x="1420075" y="682400"/>
              <a:ext cx="205650" cy="619425"/>
            </a:xfrm>
            <a:custGeom>
              <a:avLst/>
              <a:gdLst/>
              <a:ahLst/>
              <a:cxnLst/>
              <a:rect l="l" t="t" r="r" b="b"/>
              <a:pathLst>
                <a:path w="8226" h="24777" extrusionOk="0">
                  <a:moveTo>
                    <a:pt x="669" y="1"/>
                  </a:moveTo>
                  <a:cubicBezTo>
                    <a:pt x="653" y="28"/>
                    <a:pt x="639" y="55"/>
                    <a:pt x="625" y="82"/>
                  </a:cubicBezTo>
                  <a:cubicBezTo>
                    <a:pt x="288" y="687"/>
                    <a:pt x="64" y="1349"/>
                    <a:pt x="12" y="1972"/>
                  </a:cubicBezTo>
                  <a:cubicBezTo>
                    <a:pt x="4" y="2064"/>
                    <a:pt x="1" y="2156"/>
                    <a:pt x="1" y="2247"/>
                  </a:cubicBezTo>
                  <a:lnTo>
                    <a:pt x="1" y="19213"/>
                  </a:lnTo>
                  <a:cubicBezTo>
                    <a:pt x="1" y="20667"/>
                    <a:pt x="1021" y="22436"/>
                    <a:pt x="2281" y="23163"/>
                  </a:cubicBezTo>
                  <a:lnTo>
                    <a:pt x="4137" y="24235"/>
                  </a:lnTo>
                  <a:cubicBezTo>
                    <a:pt x="4212" y="24278"/>
                    <a:pt x="4290" y="24319"/>
                    <a:pt x="4370" y="24356"/>
                  </a:cubicBezTo>
                  <a:cubicBezTo>
                    <a:pt x="4399" y="24371"/>
                    <a:pt x="4429" y="24382"/>
                    <a:pt x="4459" y="24396"/>
                  </a:cubicBezTo>
                  <a:cubicBezTo>
                    <a:pt x="4511" y="24419"/>
                    <a:pt x="4564" y="24441"/>
                    <a:pt x="4617" y="24462"/>
                  </a:cubicBezTo>
                  <a:cubicBezTo>
                    <a:pt x="4656" y="24478"/>
                    <a:pt x="4696" y="24490"/>
                    <a:pt x="4737" y="24505"/>
                  </a:cubicBezTo>
                  <a:cubicBezTo>
                    <a:pt x="4782" y="24521"/>
                    <a:pt x="4826" y="24537"/>
                    <a:pt x="4873" y="24552"/>
                  </a:cubicBezTo>
                  <a:cubicBezTo>
                    <a:pt x="4920" y="24566"/>
                    <a:pt x="4969" y="24580"/>
                    <a:pt x="5019" y="24594"/>
                  </a:cubicBezTo>
                  <a:cubicBezTo>
                    <a:pt x="5057" y="24604"/>
                    <a:pt x="5095" y="24614"/>
                    <a:pt x="5133" y="24624"/>
                  </a:cubicBezTo>
                  <a:cubicBezTo>
                    <a:pt x="5191" y="24639"/>
                    <a:pt x="5250" y="24653"/>
                    <a:pt x="5309" y="24664"/>
                  </a:cubicBezTo>
                  <a:cubicBezTo>
                    <a:pt x="5337" y="24671"/>
                    <a:pt x="5366" y="24677"/>
                    <a:pt x="5394" y="24682"/>
                  </a:cubicBezTo>
                  <a:cubicBezTo>
                    <a:pt x="5464" y="24695"/>
                    <a:pt x="5536" y="24707"/>
                    <a:pt x="5607" y="24719"/>
                  </a:cubicBezTo>
                  <a:cubicBezTo>
                    <a:pt x="5621" y="24720"/>
                    <a:pt x="5634" y="24722"/>
                    <a:pt x="5647" y="24724"/>
                  </a:cubicBezTo>
                  <a:cubicBezTo>
                    <a:pt x="5895" y="24759"/>
                    <a:pt x="6148" y="24776"/>
                    <a:pt x="6401" y="24776"/>
                  </a:cubicBezTo>
                  <a:cubicBezTo>
                    <a:pt x="7038" y="24776"/>
                    <a:pt x="7676" y="24667"/>
                    <a:pt x="8225" y="24452"/>
                  </a:cubicBezTo>
                  <a:lnTo>
                    <a:pt x="8225" y="24452"/>
                  </a:lnTo>
                  <a:cubicBezTo>
                    <a:pt x="8189" y="24463"/>
                    <a:pt x="8153" y="24472"/>
                    <a:pt x="8117" y="24481"/>
                  </a:cubicBezTo>
                  <a:cubicBezTo>
                    <a:pt x="8113" y="24482"/>
                    <a:pt x="8109" y="24483"/>
                    <a:pt x="8106" y="24485"/>
                  </a:cubicBezTo>
                  <a:cubicBezTo>
                    <a:pt x="8045" y="24501"/>
                    <a:pt x="7984" y="24514"/>
                    <a:pt x="7925" y="24523"/>
                  </a:cubicBezTo>
                  <a:lnTo>
                    <a:pt x="7912" y="24526"/>
                  </a:lnTo>
                  <a:cubicBezTo>
                    <a:pt x="7855" y="24535"/>
                    <a:pt x="7797" y="24540"/>
                    <a:pt x="7740" y="24543"/>
                  </a:cubicBezTo>
                  <a:lnTo>
                    <a:pt x="7728" y="24543"/>
                  </a:lnTo>
                  <a:cubicBezTo>
                    <a:pt x="7709" y="24543"/>
                    <a:pt x="7691" y="24544"/>
                    <a:pt x="7672" y="24544"/>
                  </a:cubicBezTo>
                  <a:cubicBezTo>
                    <a:pt x="7635" y="24544"/>
                    <a:pt x="7598" y="24542"/>
                    <a:pt x="7561" y="24539"/>
                  </a:cubicBezTo>
                  <a:lnTo>
                    <a:pt x="7560" y="24539"/>
                  </a:lnTo>
                  <a:cubicBezTo>
                    <a:pt x="7348" y="24522"/>
                    <a:pt x="7147" y="24446"/>
                    <a:pt x="6978" y="24321"/>
                  </a:cubicBezTo>
                  <a:cubicBezTo>
                    <a:pt x="6972" y="24315"/>
                    <a:pt x="6965" y="24312"/>
                    <a:pt x="6959" y="24307"/>
                  </a:cubicBezTo>
                  <a:cubicBezTo>
                    <a:pt x="6930" y="24284"/>
                    <a:pt x="6902" y="24259"/>
                    <a:pt x="6876" y="24232"/>
                  </a:cubicBezTo>
                  <a:cubicBezTo>
                    <a:pt x="6861" y="24218"/>
                    <a:pt x="6845" y="24204"/>
                    <a:pt x="6830" y="24188"/>
                  </a:cubicBezTo>
                  <a:cubicBezTo>
                    <a:pt x="6807" y="24164"/>
                    <a:pt x="6787" y="24138"/>
                    <a:pt x="6765" y="24111"/>
                  </a:cubicBezTo>
                  <a:cubicBezTo>
                    <a:pt x="6749" y="24090"/>
                    <a:pt x="6732" y="24070"/>
                    <a:pt x="6718" y="24047"/>
                  </a:cubicBezTo>
                  <a:cubicBezTo>
                    <a:pt x="6699" y="24021"/>
                    <a:pt x="6682" y="23994"/>
                    <a:pt x="6667" y="23967"/>
                  </a:cubicBezTo>
                  <a:cubicBezTo>
                    <a:pt x="6649" y="23938"/>
                    <a:pt x="6636" y="23912"/>
                    <a:pt x="6621" y="23884"/>
                  </a:cubicBezTo>
                  <a:cubicBezTo>
                    <a:pt x="6606" y="23855"/>
                    <a:pt x="6594" y="23828"/>
                    <a:pt x="6581" y="23798"/>
                  </a:cubicBezTo>
                  <a:cubicBezTo>
                    <a:pt x="6567" y="23765"/>
                    <a:pt x="6554" y="23731"/>
                    <a:pt x="6542" y="23697"/>
                  </a:cubicBezTo>
                  <a:cubicBezTo>
                    <a:pt x="6531" y="23669"/>
                    <a:pt x="6521" y="23639"/>
                    <a:pt x="6512" y="23609"/>
                  </a:cubicBezTo>
                  <a:cubicBezTo>
                    <a:pt x="6501" y="23569"/>
                    <a:pt x="6490" y="23528"/>
                    <a:pt x="6480" y="23487"/>
                  </a:cubicBezTo>
                  <a:cubicBezTo>
                    <a:pt x="6475" y="23458"/>
                    <a:pt x="6467" y="23429"/>
                    <a:pt x="6461" y="23398"/>
                  </a:cubicBezTo>
                  <a:cubicBezTo>
                    <a:pt x="6452" y="23350"/>
                    <a:pt x="6445" y="23298"/>
                    <a:pt x="6439" y="23247"/>
                  </a:cubicBezTo>
                  <a:cubicBezTo>
                    <a:pt x="6436" y="23221"/>
                    <a:pt x="6431" y="23195"/>
                    <a:pt x="6429" y="23168"/>
                  </a:cubicBezTo>
                  <a:cubicBezTo>
                    <a:pt x="6422" y="23088"/>
                    <a:pt x="6418" y="23005"/>
                    <a:pt x="6418" y="22919"/>
                  </a:cubicBezTo>
                  <a:lnTo>
                    <a:pt x="6418" y="5954"/>
                  </a:lnTo>
                  <a:cubicBezTo>
                    <a:pt x="6419" y="5770"/>
                    <a:pt x="6434" y="5587"/>
                    <a:pt x="6463" y="5406"/>
                  </a:cubicBezTo>
                  <a:cubicBezTo>
                    <a:pt x="6463" y="5403"/>
                    <a:pt x="6463" y="5400"/>
                    <a:pt x="6464" y="5396"/>
                  </a:cubicBezTo>
                  <a:cubicBezTo>
                    <a:pt x="6476" y="5328"/>
                    <a:pt x="6490" y="5260"/>
                    <a:pt x="6505" y="5192"/>
                  </a:cubicBezTo>
                  <a:cubicBezTo>
                    <a:pt x="6511" y="5164"/>
                    <a:pt x="6514" y="5138"/>
                    <a:pt x="6520" y="5112"/>
                  </a:cubicBezTo>
                  <a:cubicBezTo>
                    <a:pt x="6631" y="4635"/>
                    <a:pt x="6828" y="4153"/>
                    <a:pt x="7086" y="3706"/>
                  </a:cubicBezTo>
                  <a:lnTo>
                    <a:pt x="669" y="1"/>
                  </a:lnTo>
                  <a:close/>
                </a:path>
              </a:pathLst>
            </a:custGeom>
            <a:solidFill>
              <a:srgbClr val="E495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59" name="Google Shape;1859;p64"/>
            <p:cNvSpPr/>
            <p:nvPr/>
          </p:nvSpPr>
          <p:spPr>
            <a:xfrm>
              <a:off x="1674050" y="681700"/>
              <a:ext cx="294275" cy="445300"/>
            </a:xfrm>
            <a:custGeom>
              <a:avLst/>
              <a:gdLst/>
              <a:ahLst/>
              <a:cxnLst/>
              <a:rect l="l" t="t" r="r" b="b"/>
              <a:pathLst>
                <a:path w="11771" h="17812" extrusionOk="0">
                  <a:moveTo>
                    <a:pt x="11446" y="0"/>
                  </a:moveTo>
                  <a:cubicBezTo>
                    <a:pt x="10979" y="639"/>
                    <a:pt x="10462" y="1206"/>
                    <a:pt x="9912" y="1667"/>
                  </a:cubicBezTo>
                  <a:cubicBezTo>
                    <a:pt x="9688" y="1478"/>
                    <a:pt x="9415" y="1378"/>
                    <a:pt x="9110" y="1378"/>
                  </a:cubicBezTo>
                  <a:cubicBezTo>
                    <a:pt x="8815" y="1378"/>
                    <a:pt x="8490" y="1471"/>
                    <a:pt x="8148" y="1668"/>
                  </a:cubicBezTo>
                  <a:cubicBezTo>
                    <a:pt x="6591" y="2568"/>
                    <a:pt x="5444" y="5170"/>
                    <a:pt x="5797" y="6980"/>
                  </a:cubicBezTo>
                  <a:cubicBezTo>
                    <a:pt x="4955" y="7409"/>
                    <a:pt x="4153" y="7614"/>
                    <a:pt x="3418" y="7614"/>
                  </a:cubicBezTo>
                  <a:cubicBezTo>
                    <a:pt x="2401" y="7614"/>
                    <a:pt x="1511" y="7221"/>
                    <a:pt x="819" y="6489"/>
                  </a:cubicBezTo>
                  <a:lnTo>
                    <a:pt x="819" y="6489"/>
                  </a:lnTo>
                  <a:cubicBezTo>
                    <a:pt x="186" y="8302"/>
                    <a:pt x="491" y="10020"/>
                    <a:pt x="1567" y="10357"/>
                  </a:cubicBezTo>
                  <a:cubicBezTo>
                    <a:pt x="1255" y="10524"/>
                    <a:pt x="957" y="10603"/>
                    <a:pt x="686" y="10603"/>
                  </a:cubicBezTo>
                  <a:cubicBezTo>
                    <a:pt x="613" y="10603"/>
                    <a:pt x="542" y="10597"/>
                    <a:pt x="473" y="10586"/>
                  </a:cubicBezTo>
                  <a:lnTo>
                    <a:pt x="473" y="10586"/>
                  </a:lnTo>
                  <a:cubicBezTo>
                    <a:pt x="450" y="11874"/>
                    <a:pt x="1033" y="12743"/>
                    <a:pt x="1928" y="12743"/>
                  </a:cubicBezTo>
                  <a:cubicBezTo>
                    <a:pt x="2080" y="12743"/>
                    <a:pt x="2241" y="12718"/>
                    <a:pt x="2409" y="12666"/>
                  </a:cubicBezTo>
                  <a:lnTo>
                    <a:pt x="2409" y="12666"/>
                  </a:lnTo>
                  <a:cubicBezTo>
                    <a:pt x="2069" y="12985"/>
                    <a:pt x="1697" y="13228"/>
                    <a:pt x="1319" y="13350"/>
                  </a:cubicBezTo>
                  <a:cubicBezTo>
                    <a:pt x="1532" y="14114"/>
                    <a:pt x="2026" y="14548"/>
                    <a:pt x="2660" y="14548"/>
                  </a:cubicBezTo>
                  <a:cubicBezTo>
                    <a:pt x="2941" y="14548"/>
                    <a:pt x="3250" y="14463"/>
                    <a:pt x="3574" y="14284"/>
                  </a:cubicBezTo>
                  <a:lnTo>
                    <a:pt x="3574" y="14284"/>
                  </a:lnTo>
                  <a:cubicBezTo>
                    <a:pt x="2560" y="15931"/>
                    <a:pt x="1280" y="17144"/>
                    <a:pt x="0" y="17681"/>
                  </a:cubicBezTo>
                  <a:cubicBezTo>
                    <a:pt x="311" y="17767"/>
                    <a:pt x="639" y="17812"/>
                    <a:pt x="982" y="17812"/>
                  </a:cubicBezTo>
                  <a:cubicBezTo>
                    <a:pt x="1816" y="17812"/>
                    <a:pt x="2735" y="17549"/>
                    <a:pt x="3702" y="16991"/>
                  </a:cubicBezTo>
                  <a:cubicBezTo>
                    <a:pt x="6090" y="15612"/>
                    <a:pt x="7923" y="13120"/>
                    <a:pt x="9095" y="10422"/>
                  </a:cubicBezTo>
                  <a:cubicBezTo>
                    <a:pt x="10122" y="8053"/>
                    <a:pt x="10637" y="5525"/>
                    <a:pt x="10565" y="3450"/>
                  </a:cubicBezTo>
                  <a:cubicBezTo>
                    <a:pt x="11047" y="2705"/>
                    <a:pt x="11450" y="1913"/>
                    <a:pt x="11770" y="1086"/>
                  </a:cubicBezTo>
                  <a:lnTo>
                    <a:pt x="11770" y="1086"/>
                  </a:lnTo>
                  <a:cubicBezTo>
                    <a:pt x="11338" y="1593"/>
                    <a:pt x="10872" y="2035"/>
                    <a:pt x="10383" y="2394"/>
                  </a:cubicBezTo>
                  <a:cubicBezTo>
                    <a:pt x="10882" y="1709"/>
                    <a:pt x="11265" y="857"/>
                    <a:pt x="11446" y="0"/>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60" name="Google Shape;1860;p64"/>
            <p:cNvSpPr/>
            <p:nvPr/>
          </p:nvSpPr>
          <p:spPr>
            <a:xfrm>
              <a:off x="1420050" y="1958500"/>
              <a:ext cx="641800" cy="887700"/>
            </a:xfrm>
            <a:custGeom>
              <a:avLst/>
              <a:gdLst/>
              <a:ahLst/>
              <a:cxnLst/>
              <a:rect l="l" t="t" r="r" b="b"/>
              <a:pathLst>
                <a:path w="25672" h="35508" extrusionOk="0">
                  <a:moveTo>
                    <a:pt x="19254" y="0"/>
                  </a:moveTo>
                  <a:cubicBezTo>
                    <a:pt x="18428" y="0"/>
                    <a:pt x="17603" y="182"/>
                    <a:pt x="16973" y="546"/>
                  </a:cubicBezTo>
                  <a:lnTo>
                    <a:pt x="2281" y="9028"/>
                  </a:lnTo>
                  <a:cubicBezTo>
                    <a:pt x="1628" y="9405"/>
                    <a:pt x="1040" y="10063"/>
                    <a:pt x="624" y="10812"/>
                  </a:cubicBezTo>
                  <a:cubicBezTo>
                    <a:pt x="289" y="11415"/>
                    <a:pt x="65" y="12079"/>
                    <a:pt x="13" y="12701"/>
                  </a:cubicBezTo>
                  <a:cubicBezTo>
                    <a:pt x="5" y="12795"/>
                    <a:pt x="1" y="12887"/>
                    <a:pt x="1" y="12977"/>
                  </a:cubicBezTo>
                  <a:lnTo>
                    <a:pt x="1" y="29942"/>
                  </a:lnTo>
                  <a:cubicBezTo>
                    <a:pt x="1" y="31397"/>
                    <a:pt x="1022" y="33165"/>
                    <a:pt x="2281" y="33892"/>
                  </a:cubicBezTo>
                  <a:lnTo>
                    <a:pt x="4138" y="34964"/>
                  </a:lnTo>
                  <a:cubicBezTo>
                    <a:pt x="4213" y="35007"/>
                    <a:pt x="4291" y="35048"/>
                    <a:pt x="4371" y="35086"/>
                  </a:cubicBezTo>
                  <a:cubicBezTo>
                    <a:pt x="4400" y="35101"/>
                    <a:pt x="4430" y="35112"/>
                    <a:pt x="4460" y="35124"/>
                  </a:cubicBezTo>
                  <a:cubicBezTo>
                    <a:pt x="4512" y="35147"/>
                    <a:pt x="4565" y="35171"/>
                    <a:pt x="4618" y="35191"/>
                  </a:cubicBezTo>
                  <a:cubicBezTo>
                    <a:pt x="4657" y="35207"/>
                    <a:pt x="4697" y="35220"/>
                    <a:pt x="4738" y="35235"/>
                  </a:cubicBezTo>
                  <a:cubicBezTo>
                    <a:pt x="4783" y="35250"/>
                    <a:pt x="4827" y="35266"/>
                    <a:pt x="4874" y="35281"/>
                  </a:cubicBezTo>
                  <a:cubicBezTo>
                    <a:pt x="4921" y="35296"/>
                    <a:pt x="4970" y="35310"/>
                    <a:pt x="5020" y="35323"/>
                  </a:cubicBezTo>
                  <a:cubicBezTo>
                    <a:pt x="5058" y="35335"/>
                    <a:pt x="5096" y="35345"/>
                    <a:pt x="5134" y="35354"/>
                  </a:cubicBezTo>
                  <a:cubicBezTo>
                    <a:pt x="5192" y="35369"/>
                    <a:pt x="5251" y="35381"/>
                    <a:pt x="5310" y="35394"/>
                  </a:cubicBezTo>
                  <a:cubicBezTo>
                    <a:pt x="5338" y="35400"/>
                    <a:pt x="5367" y="35406"/>
                    <a:pt x="5395" y="35412"/>
                  </a:cubicBezTo>
                  <a:cubicBezTo>
                    <a:pt x="5465" y="35425"/>
                    <a:pt x="5536" y="35437"/>
                    <a:pt x="5608" y="35448"/>
                  </a:cubicBezTo>
                  <a:lnTo>
                    <a:pt x="5648" y="35454"/>
                  </a:lnTo>
                  <a:cubicBezTo>
                    <a:pt x="5902" y="35490"/>
                    <a:pt x="6162" y="35508"/>
                    <a:pt x="6422" y="35508"/>
                  </a:cubicBezTo>
                  <a:cubicBezTo>
                    <a:pt x="7246" y="35508"/>
                    <a:pt x="8070" y="35327"/>
                    <a:pt x="8699" y="34964"/>
                  </a:cubicBezTo>
                  <a:lnTo>
                    <a:pt x="23390" y="26482"/>
                  </a:lnTo>
                  <a:cubicBezTo>
                    <a:pt x="24650" y="25755"/>
                    <a:pt x="25672" y="23987"/>
                    <a:pt x="25672" y="22531"/>
                  </a:cubicBezTo>
                  <a:lnTo>
                    <a:pt x="25671" y="5566"/>
                  </a:lnTo>
                  <a:cubicBezTo>
                    <a:pt x="25671" y="4113"/>
                    <a:pt x="24650" y="2344"/>
                    <a:pt x="23390" y="1617"/>
                  </a:cubicBezTo>
                  <a:lnTo>
                    <a:pt x="21534" y="546"/>
                  </a:lnTo>
                  <a:cubicBezTo>
                    <a:pt x="20905" y="182"/>
                    <a:pt x="20079" y="0"/>
                    <a:pt x="19254"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61" name="Google Shape;1861;p64"/>
            <p:cNvSpPr/>
            <p:nvPr/>
          </p:nvSpPr>
          <p:spPr>
            <a:xfrm>
              <a:off x="1435650" y="1958500"/>
              <a:ext cx="626175" cy="396025"/>
            </a:xfrm>
            <a:custGeom>
              <a:avLst/>
              <a:gdLst/>
              <a:ahLst/>
              <a:cxnLst/>
              <a:rect l="l" t="t" r="r" b="b"/>
              <a:pathLst>
                <a:path w="25047" h="15841" extrusionOk="0">
                  <a:moveTo>
                    <a:pt x="45" y="10730"/>
                  </a:moveTo>
                  <a:cubicBezTo>
                    <a:pt x="29" y="10757"/>
                    <a:pt x="15" y="10785"/>
                    <a:pt x="0" y="10812"/>
                  </a:cubicBezTo>
                  <a:cubicBezTo>
                    <a:pt x="15" y="10785"/>
                    <a:pt x="31" y="10758"/>
                    <a:pt x="46" y="10731"/>
                  </a:cubicBezTo>
                  <a:lnTo>
                    <a:pt x="46" y="10731"/>
                  </a:lnTo>
                  <a:lnTo>
                    <a:pt x="45" y="10730"/>
                  </a:lnTo>
                  <a:close/>
                  <a:moveTo>
                    <a:pt x="18630" y="0"/>
                  </a:moveTo>
                  <a:cubicBezTo>
                    <a:pt x="17804" y="0"/>
                    <a:pt x="16979" y="182"/>
                    <a:pt x="16349" y="546"/>
                  </a:cubicBezTo>
                  <a:lnTo>
                    <a:pt x="1657" y="9028"/>
                  </a:lnTo>
                  <a:cubicBezTo>
                    <a:pt x="1027" y="9392"/>
                    <a:pt x="459" y="10016"/>
                    <a:pt x="46" y="10731"/>
                  </a:cubicBezTo>
                  <a:lnTo>
                    <a:pt x="46" y="10731"/>
                  </a:lnTo>
                  <a:lnTo>
                    <a:pt x="6462" y="14435"/>
                  </a:lnTo>
                  <a:lnTo>
                    <a:pt x="6462" y="14435"/>
                  </a:lnTo>
                  <a:cubicBezTo>
                    <a:pt x="6875" y="13720"/>
                    <a:pt x="7445" y="13097"/>
                    <a:pt x="8075" y="12733"/>
                  </a:cubicBezTo>
                  <a:lnTo>
                    <a:pt x="22766" y="4251"/>
                  </a:lnTo>
                  <a:cubicBezTo>
                    <a:pt x="23133" y="4039"/>
                    <a:pt x="23479" y="3939"/>
                    <a:pt x="23785" y="3939"/>
                  </a:cubicBezTo>
                  <a:cubicBezTo>
                    <a:pt x="24533" y="3939"/>
                    <a:pt x="25046" y="4534"/>
                    <a:pt x="25047" y="5563"/>
                  </a:cubicBezTo>
                  <a:lnTo>
                    <a:pt x="25047" y="5563"/>
                  </a:lnTo>
                  <a:cubicBezTo>
                    <a:pt x="25045" y="4111"/>
                    <a:pt x="24025" y="2344"/>
                    <a:pt x="22766" y="1617"/>
                  </a:cubicBezTo>
                  <a:lnTo>
                    <a:pt x="20910" y="546"/>
                  </a:lnTo>
                  <a:cubicBezTo>
                    <a:pt x="20281" y="182"/>
                    <a:pt x="19455" y="0"/>
                    <a:pt x="18630" y="0"/>
                  </a:cubicBezTo>
                  <a:close/>
                  <a:moveTo>
                    <a:pt x="6462" y="14435"/>
                  </a:moveTo>
                  <a:lnTo>
                    <a:pt x="6462" y="14435"/>
                  </a:lnTo>
                  <a:cubicBezTo>
                    <a:pt x="6204" y="14882"/>
                    <a:pt x="6008" y="15364"/>
                    <a:pt x="5897" y="15841"/>
                  </a:cubicBezTo>
                  <a:cubicBezTo>
                    <a:pt x="6008" y="15364"/>
                    <a:pt x="6205" y="14882"/>
                    <a:pt x="6463" y="14435"/>
                  </a:cubicBezTo>
                  <a:lnTo>
                    <a:pt x="6462" y="14435"/>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62" name="Google Shape;1862;p64"/>
            <p:cNvSpPr/>
            <p:nvPr/>
          </p:nvSpPr>
          <p:spPr>
            <a:xfrm>
              <a:off x="1420050" y="2226750"/>
              <a:ext cx="205675" cy="619400"/>
            </a:xfrm>
            <a:custGeom>
              <a:avLst/>
              <a:gdLst/>
              <a:ahLst/>
              <a:cxnLst/>
              <a:rect l="l" t="t" r="r" b="b"/>
              <a:pathLst>
                <a:path w="8227" h="24776" extrusionOk="0">
                  <a:moveTo>
                    <a:pt x="669" y="0"/>
                  </a:moveTo>
                  <a:cubicBezTo>
                    <a:pt x="653" y="26"/>
                    <a:pt x="639" y="55"/>
                    <a:pt x="624" y="82"/>
                  </a:cubicBezTo>
                  <a:cubicBezTo>
                    <a:pt x="289" y="686"/>
                    <a:pt x="65" y="1349"/>
                    <a:pt x="13" y="1971"/>
                  </a:cubicBezTo>
                  <a:cubicBezTo>
                    <a:pt x="5" y="2065"/>
                    <a:pt x="1" y="2157"/>
                    <a:pt x="1" y="2247"/>
                  </a:cubicBezTo>
                  <a:lnTo>
                    <a:pt x="1" y="19212"/>
                  </a:lnTo>
                  <a:cubicBezTo>
                    <a:pt x="1" y="20667"/>
                    <a:pt x="1022" y="22435"/>
                    <a:pt x="2281" y="23162"/>
                  </a:cubicBezTo>
                  <a:lnTo>
                    <a:pt x="4138" y="24234"/>
                  </a:lnTo>
                  <a:cubicBezTo>
                    <a:pt x="4213" y="24277"/>
                    <a:pt x="4291" y="24318"/>
                    <a:pt x="4371" y="24356"/>
                  </a:cubicBezTo>
                  <a:cubicBezTo>
                    <a:pt x="4400" y="24371"/>
                    <a:pt x="4430" y="24382"/>
                    <a:pt x="4460" y="24394"/>
                  </a:cubicBezTo>
                  <a:cubicBezTo>
                    <a:pt x="4512" y="24417"/>
                    <a:pt x="4565" y="24441"/>
                    <a:pt x="4618" y="24461"/>
                  </a:cubicBezTo>
                  <a:cubicBezTo>
                    <a:pt x="4657" y="24477"/>
                    <a:pt x="4697" y="24490"/>
                    <a:pt x="4738" y="24505"/>
                  </a:cubicBezTo>
                  <a:cubicBezTo>
                    <a:pt x="4783" y="24520"/>
                    <a:pt x="4827" y="24536"/>
                    <a:pt x="4874" y="24551"/>
                  </a:cubicBezTo>
                  <a:cubicBezTo>
                    <a:pt x="4921" y="24566"/>
                    <a:pt x="4970" y="24580"/>
                    <a:pt x="5020" y="24593"/>
                  </a:cubicBezTo>
                  <a:cubicBezTo>
                    <a:pt x="5058" y="24605"/>
                    <a:pt x="5096" y="24615"/>
                    <a:pt x="5134" y="24624"/>
                  </a:cubicBezTo>
                  <a:cubicBezTo>
                    <a:pt x="5192" y="24639"/>
                    <a:pt x="5251" y="24652"/>
                    <a:pt x="5310" y="24664"/>
                  </a:cubicBezTo>
                  <a:cubicBezTo>
                    <a:pt x="5338" y="24670"/>
                    <a:pt x="5367" y="24676"/>
                    <a:pt x="5395" y="24682"/>
                  </a:cubicBezTo>
                  <a:cubicBezTo>
                    <a:pt x="5465" y="24694"/>
                    <a:pt x="5537" y="24707"/>
                    <a:pt x="5608" y="24718"/>
                  </a:cubicBezTo>
                  <a:cubicBezTo>
                    <a:pt x="5622" y="24720"/>
                    <a:pt x="5635" y="24722"/>
                    <a:pt x="5648" y="24724"/>
                  </a:cubicBezTo>
                  <a:cubicBezTo>
                    <a:pt x="5896" y="24758"/>
                    <a:pt x="6149" y="24776"/>
                    <a:pt x="6402" y="24776"/>
                  </a:cubicBezTo>
                  <a:cubicBezTo>
                    <a:pt x="7039" y="24776"/>
                    <a:pt x="7677" y="24666"/>
                    <a:pt x="8226" y="24450"/>
                  </a:cubicBezTo>
                  <a:lnTo>
                    <a:pt x="8226" y="24450"/>
                  </a:lnTo>
                  <a:cubicBezTo>
                    <a:pt x="8190" y="24461"/>
                    <a:pt x="8154" y="24470"/>
                    <a:pt x="8118" y="24480"/>
                  </a:cubicBezTo>
                  <a:cubicBezTo>
                    <a:pt x="8114" y="24481"/>
                    <a:pt x="8110" y="24482"/>
                    <a:pt x="8107" y="24483"/>
                  </a:cubicBezTo>
                  <a:cubicBezTo>
                    <a:pt x="8047" y="24499"/>
                    <a:pt x="7988" y="24511"/>
                    <a:pt x="7926" y="24522"/>
                  </a:cubicBezTo>
                  <a:lnTo>
                    <a:pt x="7913" y="24524"/>
                  </a:lnTo>
                  <a:cubicBezTo>
                    <a:pt x="7856" y="24533"/>
                    <a:pt x="7798" y="24539"/>
                    <a:pt x="7741" y="24541"/>
                  </a:cubicBezTo>
                  <a:lnTo>
                    <a:pt x="7729" y="24541"/>
                  </a:lnTo>
                  <a:cubicBezTo>
                    <a:pt x="7710" y="24542"/>
                    <a:pt x="7692" y="24542"/>
                    <a:pt x="7673" y="24542"/>
                  </a:cubicBezTo>
                  <a:cubicBezTo>
                    <a:pt x="7636" y="24542"/>
                    <a:pt x="7599" y="24541"/>
                    <a:pt x="7562" y="24538"/>
                  </a:cubicBezTo>
                  <a:lnTo>
                    <a:pt x="7561" y="24538"/>
                  </a:lnTo>
                  <a:cubicBezTo>
                    <a:pt x="7349" y="24520"/>
                    <a:pt x="7148" y="24445"/>
                    <a:pt x="6979" y="24319"/>
                  </a:cubicBezTo>
                  <a:cubicBezTo>
                    <a:pt x="6972" y="24314"/>
                    <a:pt x="6965" y="24310"/>
                    <a:pt x="6960" y="24306"/>
                  </a:cubicBezTo>
                  <a:cubicBezTo>
                    <a:pt x="6930" y="24282"/>
                    <a:pt x="6903" y="24257"/>
                    <a:pt x="6875" y="24231"/>
                  </a:cubicBezTo>
                  <a:cubicBezTo>
                    <a:pt x="6862" y="24216"/>
                    <a:pt x="6845" y="24202"/>
                    <a:pt x="6831" y="24188"/>
                  </a:cubicBezTo>
                  <a:cubicBezTo>
                    <a:pt x="6808" y="24163"/>
                    <a:pt x="6787" y="24136"/>
                    <a:pt x="6766" y="24110"/>
                  </a:cubicBezTo>
                  <a:cubicBezTo>
                    <a:pt x="6749" y="24089"/>
                    <a:pt x="6733" y="24068"/>
                    <a:pt x="6718" y="24046"/>
                  </a:cubicBezTo>
                  <a:cubicBezTo>
                    <a:pt x="6699" y="24019"/>
                    <a:pt x="6683" y="23992"/>
                    <a:pt x="6666" y="23965"/>
                  </a:cubicBezTo>
                  <a:cubicBezTo>
                    <a:pt x="6650" y="23936"/>
                    <a:pt x="6636" y="23910"/>
                    <a:pt x="6621" y="23882"/>
                  </a:cubicBezTo>
                  <a:cubicBezTo>
                    <a:pt x="6606" y="23854"/>
                    <a:pt x="6594" y="23826"/>
                    <a:pt x="6581" y="23797"/>
                  </a:cubicBezTo>
                  <a:cubicBezTo>
                    <a:pt x="6568" y="23764"/>
                    <a:pt x="6554" y="23730"/>
                    <a:pt x="6543" y="23696"/>
                  </a:cubicBezTo>
                  <a:cubicBezTo>
                    <a:pt x="6531" y="23667"/>
                    <a:pt x="6521" y="23638"/>
                    <a:pt x="6512" y="23607"/>
                  </a:cubicBezTo>
                  <a:cubicBezTo>
                    <a:pt x="6501" y="23567"/>
                    <a:pt x="6490" y="23526"/>
                    <a:pt x="6481" y="23485"/>
                  </a:cubicBezTo>
                  <a:cubicBezTo>
                    <a:pt x="6474" y="23456"/>
                    <a:pt x="6466" y="23428"/>
                    <a:pt x="6461" y="23397"/>
                  </a:cubicBezTo>
                  <a:cubicBezTo>
                    <a:pt x="6452" y="23348"/>
                    <a:pt x="6446" y="23297"/>
                    <a:pt x="6440" y="23246"/>
                  </a:cubicBezTo>
                  <a:cubicBezTo>
                    <a:pt x="6437" y="23220"/>
                    <a:pt x="6432" y="23193"/>
                    <a:pt x="6430" y="23166"/>
                  </a:cubicBezTo>
                  <a:cubicBezTo>
                    <a:pt x="6422" y="23087"/>
                    <a:pt x="6419" y="23004"/>
                    <a:pt x="6419" y="22917"/>
                  </a:cubicBezTo>
                  <a:lnTo>
                    <a:pt x="6419" y="5952"/>
                  </a:lnTo>
                  <a:cubicBezTo>
                    <a:pt x="6419" y="5768"/>
                    <a:pt x="6435" y="5585"/>
                    <a:pt x="6464" y="5405"/>
                  </a:cubicBezTo>
                  <a:cubicBezTo>
                    <a:pt x="6464" y="5401"/>
                    <a:pt x="6464" y="5398"/>
                    <a:pt x="6465" y="5395"/>
                  </a:cubicBezTo>
                  <a:cubicBezTo>
                    <a:pt x="6476" y="5326"/>
                    <a:pt x="6490" y="5258"/>
                    <a:pt x="6505" y="5189"/>
                  </a:cubicBezTo>
                  <a:cubicBezTo>
                    <a:pt x="6511" y="5163"/>
                    <a:pt x="6515" y="5137"/>
                    <a:pt x="6521" y="5111"/>
                  </a:cubicBezTo>
                  <a:cubicBezTo>
                    <a:pt x="6632" y="4633"/>
                    <a:pt x="6829" y="4152"/>
                    <a:pt x="7087" y="3705"/>
                  </a:cubicBezTo>
                  <a:lnTo>
                    <a:pt x="669" y="0"/>
                  </a:lnTo>
                  <a:close/>
                </a:path>
              </a:pathLst>
            </a:custGeom>
            <a:solidFill>
              <a:srgbClr val="E495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63" name="Google Shape;1863;p64"/>
            <p:cNvSpPr/>
            <p:nvPr/>
          </p:nvSpPr>
          <p:spPr>
            <a:xfrm>
              <a:off x="1680400" y="2216875"/>
              <a:ext cx="281550" cy="462375"/>
            </a:xfrm>
            <a:custGeom>
              <a:avLst/>
              <a:gdLst/>
              <a:ahLst/>
              <a:cxnLst/>
              <a:rect l="l" t="t" r="r" b="b"/>
              <a:pathLst>
                <a:path w="11262" h="18495" extrusionOk="0">
                  <a:moveTo>
                    <a:pt x="8904" y="2523"/>
                  </a:moveTo>
                  <a:cubicBezTo>
                    <a:pt x="8822" y="2523"/>
                    <a:pt x="8732" y="2549"/>
                    <a:pt x="8636" y="2604"/>
                  </a:cubicBezTo>
                  <a:cubicBezTo>
                    <a:pt x="8264" y="2820"/>
                    <a:pt x="7961" y="3398"/>
                    <a:pt x="7961" y="3896"/>
                  </a:cubicBezTo>
                  <a:cubicBezTo>
                    <a:pt x="7961" y="4266"/>
                    <a:pt x="8129" y="4488"/>
                    <a:pt x="8369" y="4488"/>
                  </a:cubicBezTo>
                  <a:cubicBezTo>
                    <a:pt x="8451" y="4488"/>
                    <a:pt x="8541" y="4462"/>
                    <a:pt x="8636" y="4407"/>
                  </a:cubicBezTo>
                  <a:cubicBezTo>
                    <a:pt x="9010" y="4192"/>
                    <a:pt x="9312" y="3613"/>
                    <a:pt x="9312" y="3115"/>
                  </a:cubicBezTo>
                  <a:cubicBezTo>
                    <a:pt x="9312" y="2745"/>
                    <a:pt x="9144" y="2523"/>
                    <a:pt x="8904" y="2523"/>
                  </a:cubicBezTo>
                  <a:close/>
                  <a:moveTo>
                    <a:pt x="6376" y="6521"/>
                  </a:moveTo>
                  <a:cubicBezTo>
                    <a:pt x="7042" y="6521"/>
                    <a:pt x="7508" y="7136"/>
                    <a:pt x="7508" y="8165"/>
                  </a:cubicBezTo>
                  <a:cubicBezTo>
                    <a:pt x="7508" y="9548"/>
                    <a:pt x="6667" y="11153"/>
                    <a:pt x="5631" y="11752"/>
                  </a:cubicBezTo>
                  <a:cubicBezTo>
                    <a:pt x="5366" y="11905"/>
                    <a:pt x="5115" y="11977"/>
                    <a:pt x="4886" y="11977"/>
                  </a:cubicBezTo>
                  <a:cubicBezTo>
                    <a:pt x="4220" y="11977"/>
                    <a:pt x="3754" y="11362"/>
                    <a:pt x="3754" y="10333"/>
                  </a:cubicBezTo>
                  <a:cubicBezTo>
                    <a:pt x="3754" y="8950"/>
                    <a:pt x="4594" y="7345"/>
                    <a:pt x="5631" y="6746"/>
                  </a:cubicBezTo>
                  <a:cubicBezTo>
                    <a:pt x="5896" y="6593"/>
                    <a:pt x="6148" y="6521"/>
                    <a:pt x="6376" y="6521"/>
                  </a:cubicBezTo>
                  <a:close/>
                  <a:moveTo>
                    <a:pt x="6780" y="5046"/>
                  </a:moveTo>
                  <a:cubicBezTo>
                    <a:pt x="6428" y="5046"/>
                    <a:pt x="6039" y="5158"/>
                    <a:pt x="5631" y="5394"/>
                  </a:cubicBezTo>
                  <a:lnTo>
                    <a:pt x="5631" y="5392"/>
                  </a:lnTo>
                  <a:cubicBezTo>
                    <a:pt x="4035" y="6314"/>
                    <a:pt x="2740" y="8788"/>
                    <a:pt x="2740" y="10918"/>
                  </a:cubicBezTo>
                  <a:cubicBezTo>
                    <a:pt x="2740" y="12504"/>
                    <a:pt x="3457" y="13451"/>
                    <a:pt x="4483" y="13451"/>
                  </a:cubicBezTo>
                  <a:cubicBezTo>
                    <a:pt x="4835" y="13451"/>
                    <a:pt x="5223" y="13340"/>
                    <a:pt x="5631" y="13104"/>
                  </a:cubicBezTo>
                  <a:cubicBezTo>
                    <a:pt x="7228" y="12183"/>
                    <a:pt x="8523" y="9708"/>
                    <a:pt x="8523" y="7580"/>
                  </a:cubicBezTo>
                  <a:cubicBezTo>
                    <a:pt x="8523" y="5995"/>
                    <a:pt x="7805" y="5046"/>
                    <a:pt x="6780" y="5046"/>
                  </a:cubicBezTo>
                  <a:close/>
                  <a:moveTo>
                    <a:pt x="9033" y="1476"/>
                  </a:moveTo>
                  <a:cubicBezTo>
                    <a:pt x="9255" y="1476"/>
                    <a:pt x="9423" y="1532"/>
                    <a:pt x="9599" y="1665"/>
                  </a:cubicBezTo>
                  <a:cubicBezTo>
                    <a:pt x="9796" y="1814"/>
                    <a:pt x="9918" y="1995"/>
                    <a:pt x="10020" y="2286"/>
                  </a:cubicBezTo>
                  <a:cubicBezTo>
                    <a:pt x="10097" y="2506"/>
                    <a:pt x="10189" y="2850"/>
                    <a:pt x="10214" y="3568"/>
                  </a:cubicBezTo>
                  <a:cubicBezTo>
                    <a:pt x="10242" y="4344"/>
                    <a:pt x="10247" y="4578"/>
                    <a:pt x="10247" y="6583"/>
                  </a:cubicBezTo>
                  <a:cubicBezTo>
                    <a:pt x="10247" y="8588"/>
                    <a:pt x="10242" y="8829"/>
                    <a:pt x="10214" y="9635"/>
                  </a:cubicBezTo>
                  <a:cubicBezTo>
                    <a:pt x="10189" y="10382"/>
                    <a:pt x="10097" y="10833"/>
                    <a:pt x="10020" y="11141"/>
                  </a:cubicBezTo>
                  <a:cubicBezTo>
                    <a:pt x="9927" y="11526"/>
                    <a:pt x="9786" y="11899"/>
                    <a:pt x="9599" y="12247"/>
                  </a:cubicBezTo>
                  <a:cubicBezTo>
                    <a:pt x="9402" y="12625"/>
                    <a:pt x="9215" y="12895"/>
                    <a:pt x="8952" y="13184"/>
                  </a:cubicBezTo>
                  <a:cubicBezTo>
                    <a:pt x="8753" y="13401"/>
                    <a:pt x="8455" y="13695"/>
                    <a:pt x="7907" y="14046"/>
                  </a:cubicBezTo>
                  <a:cubicBezTo>
                    <a:pt x="7313" y="14424"/>
                    <a:pt x="7134" y="14534"/>
                    <a:pt x="5631" y="15403"/>
                  </a:cubicBezTo>
                  <a:cubicBezTo>
                    <a:pt x="4127" y="16271"/>
                    <a:pt x="3950" y="16366"/>
                    <a:pt x="3356" y="16673"/>
                  </a:cubicBezTo>
                  <a:cubicBezTo>
                    <a:pt x="2807" y="16957"/>
                    <a:pt x="2508" y="17006"/>
                    <a:pt x="2310" y="17018"/>
                  </a:cubicBezTo>
                  <a:cubicBezTo>
                    <a:pt x="2281" y="17020"/>
                    <a:pt x="2253" y="17021"/>
                    <a:pt x="2225" y="17021"/>
                  </a:cubicBezTo>
                  <a:cubicBezTo>
                    <a:pt x="2005" y="17021"/>
                    <a:pt x="1837" y="16963"/>
                    <a:pt x="1663" y="16830"/>
                  </a:cubicBezTo>
                  <a:cubicBezTo>
                    <a:pt x="1466" y="16681"/>
                    <a:pt x="1343" y="16501"/>
                    <a:pt x="1241" y="16210"/>
                  </a:cubicBezTo>
                  <a:cubicBezTo>
                    <a:pt x="1164" y="15990"/>
                    <a:pt x="1073" y="15646"/>
                    <a:pt x="1047" y="14928"/>
                  </a:cubicBezTo>
                  <a:cubicBezTo>
                    <a:pt x="1021" y="14152"/>
                    <a:pt x="1015" y="13918"/>
                    <a:pt x="1015" y="11913"/>
                  </a:cubicBezTo>
                  <a:cubicBezTo>
                    <a:pt x="1015" y="9908"/>
                    <a:pt x="1021" y="9667"/>
                    <a:pt x="1047" y="8861"/>
                  </a:cubicBezTo>
                  <a:cubicBezTo>
                    <a:pt x="1073" y="8114"/>
                    <a:pt x="1164" y="7663"/>
                    <a:pt x="1241" y="7354"/>
                  </a:cubicBezTo>
                  <a:cubicBezTo>
                    <a:pt x="1334" y="6969"/>
                    <a:pt x="1476" y="6597"/>
                    <a:pt x="1663" y="6247"/>
                  </a:cubicBezTo>
                  <a:cubicBezTo>
                    <a:pt x="1859" y="5871"/>
                    <a:pt x="2047" y="5600"/>
                    <a:pt x="2310" y="5312"/>
                  </a:cubicBezTo>
                  <a:cubicBezTo>
                    <a:pt x="2509" y="5095"/>
                    <a:pt x="2807" y="4801"/>
                    <a:pt x="3356" y="4450"/>
                  </a:cubicBezTo>
                  <a:cubicBezTo>
                    <a:pt x="3950" y="4072"/>
                    <a:pt x="4127" y="3960"/>
                    <a:pt x="5631" y="3092"/>
                  </a:cubicBezTo>
                  <a:lnTo>
                    <a:pt x="5631" y="3093"/>
                  </a:lnTo>
                  <a:cubicBezTo>
                    <a:pt x="7134" y="2225"/>
                    <a:pt x="7313" y="2130"/>
                    <a:pt x="7907" y="1823"/>
                  </a:cubicBezTo>
                  <a:cubicBezTo>
                    <a:pt x="8456" y="1539"/>
                    <a:pt x="8753" y="1490"/>
                    <a:pt x="8952" y="1478"/>
                  </a:cubicBezTo>
                  <a:cubicBezTo>
                    <a:pt x="8980" y="1476"/>
                    <a:pt x="9007" y="1476"/>
                    <a:pt x="9033" y="1476"/>
                  </a:cubicBezTo>
                  <a:close/>
                  <a:moveTo>
                    <a:pt x="9437" y="1"/>
                  </a:moveTo>
                  <a:cubicBezTo>
                    <a:pt x="9398" y="1"/>
                    <a:pt x="9359" y="2"/>
                    <a:pt x="9319" y="4"/>
                  </a:cubicBezTo>
                  <a:cubicBezTo>
                    <a:pt x="8961" y="26"/>
                    <a:pt x="8552" y="135"/>
                    <a:pt x="7952" y="445"/>
                  </a:cubicBezTo>
                  <a:cubicBezTo>
                    <a:pt x="7353" y="754"/>
                    <a:pt x="7161" y="856"/>
                    <a:pt x="5631" y="1739"/>
                  </a:cubicBezTo>
                  <a:lnTo>
                    <a:pt x="5631" y="1740"/>
                  </a:lnTo>
                  <a:cubicBezTo>
                    <a:pt x="4102" y="2623"/>
                    <a:pt x="3910" y="2742"/>
                    <a:pt x="3309" y="3125"/>
                  </a:cubicBezTo>
                  <a:cubicBezTo>
                    <a:pt x="2709" y="3508"/>
                    <a:pt x="2301" y="3872"/>
                    <a:pt x="1942" y="4264"/>
                  </a:cubicBezTo>
                  <a:cubicBezTo>
                    <a:pt x="1572" y="4669"/>
                    <a:pt x="1258" y="5108"/>
                    <a:pt x="946" y="5705"/>
                  </a:cubicBezTo>
                  <a:cubicBezTo>
                    <a:pt x="659" y="6245"/>
                    <a:pt x="441" y="6818"/>
                    <a:pt x="296" y="7411"/>
                  </a:cubicBezTo>
                  <a:cubicBezTo>
                    <a:pt x="156" y="7968"/>
                    <a:pt x="61" y="8569"/>
                    <a:pt x="35" y="9383"/>
                  </a:cubicBezTo>
                  <a:cubicBezTo>
                    <a:pt x="7" y="10199"/>
                    <a:pt x="1" y="10460"/>
                    <a:pt x="1" y="12499"/>
                  </a:cubicBezTo>
                  <a:cubicBezTo>
                    <a:pt x="1" y="14538"/>
                    <a:pt x="6" y="14790"/>
                    <a:pt x="35" y="15574"/>
                  </a:cubicBezTo>
                  <a:cubicBezTo>
                    <a:pt x="62" y="16359"/>
                    <a:pt x="156" y="16849"/>
                    <a:pt x="296" y="17245"/>
                  </a:cubicBezTo>
                  <a:cubicBezTo>
                    <a:pt x="440" y="17657"/>
                    <a:pt x="632" y="17965"/>
                    <a:pt x="946" y="18201"/>
                  </a:cubicBezTo>
                  <a:cubicBezTo>
                    <a:pt x="1224" y="18411"/>
                    <a:pt x="1502" y="18494"/>
                    <a:pt x="1821" y="18494"/>
                  </a:cubicBezTo>
                  <a:cubicBezTo>
                    <a:pt x="1861" y="18494"/>
                    <a:pt x="1901" y="18493"/>
                    <a:pt x="1942" y="18491"/>
                  </a:cubicBezTo>
                  <a:cubicBezTo>
                    <a:pt x="2301" y="18470"/>
                    <a:pt x="2709" y="18360"/>
                    <a:pt x="3309" y="18051"/>
                  </a:cubicBezTo>
                  <a:cubicBezTo>
                    <a:pt x="3910" y="17741"/>
                    <a:pt x="4102" y="17638"/>
                    <a:pt x="5631" y="16756"/>
                  </a:cubicBezTo>
                  <a:cubicBezTo>
                    <a:pt x="7161" y="15873"/>
                    <a:pt x="7353" y="15754"/>
                    <a:pt x="7952" y="15370"/>
                  </a:cubicBezTo>
                  <a:cubicBezTo>
                    <a:pt x="8553" y="14987"/>
                    <a:pt x="8961" y="14624"/>
                    <a:pt x="9319" y="14232"/>
                  </a:cubicBezTo>
                  <a:cubicBezTo>
                    <a:pt x="9690" y="13827"/>
                    <a:pt x="10004" y="13388"/>
                    <a:pt x="10317" y="12789"/>
                  </a:cubicBezTo>
                  <a:cubicBezTo>
                    <a:pt x="10603" y="12251"/>
                    <a:pt x="10821" y="11678"/>
                    <a:pt x="10967" y="11085"/>
                  </a:cubicBezTo>
                  <a:cubicBezTo>
                    <a:pt x="11105" y="10527"/>
                    <a:pt x="11201" y="9927"/>
                    <a:pt x="11228" y="9112"/>
                  </a:cubicBezTo>
                  <a:cubicBezTo>
                    <a:pt x="11255" y="8296"/>
                    <a:pt x="11262" y="8036"/>
                    <a:pt x="11262" y="5996"/>
                  </a:cubicBezTo>
                  <a:cubicBezTo>
                    <a:pt x="11262" y="3957"/>
                    <a:pt x="11255" y="3706"/>
                    <a:pt x="11228" y="2921"/>
                  </a:cubicBezTo>
                  <a:cubicBezTo>
                    <a:pt x="11201" y="2137"/>
                    <a:pt x="11105" y="1647"/>
                    <a:pt x="10967" y="1250"/>
                  </a:cubicBezTo>
                  <a:cubicBezTo>
                    <a:pt x="10822" y="839"/>
                    <a:pt x="10629" y="531"/>
                    <a:pt x="10317" y="295"/>
                  </a:cubicBezTo>
                  <a:cubicBezTo>
                    <a:pt x="10037" y="83"/>
                    <a:pt x="9757" y="1"/>
                    <a:pt x="9437" y="1"/>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64" name="Google Shape;1864;p64"/>
            <p:cNvSpPr/>
            <p:nvPr/>
          </p:nvSpPr>
          <p:spPr>
            <a:xfrm>
              <a:off x="2059525" y="970975"/>
              <a:ext cx="641800" cy="887725"/>
            </a:xfrm>
            <a:custGeom>
              <a:avLst/>
              <a:gdLst/>
              <a:ahLst/>
              <a:cxnLst/>
              <a:rect l="l" t="t" r="r" b="b"/>
              <a:pathLst>
                <a:path w="25672" h="35509" extrusionOk="0">
                  <a:moveTo>
                    <a:pt x="19253" y="1"/>
                  </a:moveTo>
                  <a:cubicBezTo>
                    <a:pt x="18428" y="1"/>
                    <a:pt x="17602" y="183"/>
                    <a:pt x="16972" y="546"/>
                  </a:cubicBezTo>
                  <a:lnTo>
                    <a:pt x="2281" y="9029"/>
                  </a:lnTo>
                  <a:cubicBezTo>
                    <a:pt x="1628" y="9406"/>
                    <a:pt x="1040" y="10065"/>
                    <a:pt x="625" y="10812"/>
                  </a:cubicBezTo>
                  <a:cubicBezTo>
                    <a:pt x="289" y="11417"/>
                    <a:pt x="66" y="12079"/>
                    <a:pt x="13" y="12702"/>
                  </a:cubicBezTo>
                  <a:cubicBezTo>
                    <a:pt x="5" y="12795"/>
                    <a:pt x="1" y="12887"/>
                    <a:pt x="1" y="12978"/>
                  </a:cubicBezTo>
                  <a:lnTo>
                    <a:pt x="1" y="29943"/>
                  </a:lnTo>
                  <a:cubicBezTo>
                    <a:pt x="1" y="31397"/>
                    <a:pt x="1022" y="33166"/>
                    <a:pt x="2281" y="33893"/>
                  </a:cubicBezTo>
                  <a:lnTo>
                    <a:pt x="4139" y="34965"/>
                  </a:lnTo>
                  <a:cubicBezTo>
                    <a:pt x="4214" y="35008"/>
                    <a:pt x="4292" y="35049"/>
                    <a:pt x="4372" y="35086"/>
                  </a:cubicBezTo>
                  <a:cubicBezTo>
                    <a:pt x="4400" y="35101"/>
                    <a:pt x="4432" y="35112"/>
                    <a:pt x="4461" y="35126"/>
                  </a:cubicBezTo>
                  <a:cubicBezTo>
                    <a:pt x="4512" y="35149"/>
                    <a:pt x="4565" y="35171"/>
                    <a:pt x="4618" y="35192"/>
                  </a:cubicBezTo>
                  <a:cubicBezTo>
                    <a:pt x="4658" y="35208"/>
                    <a:pt x="4699" y="35220"/>
                    <a:pt x="4738" y="35235"/>
                  </a:cubicBezTo>
                  <a:cubicBezTo>
                    <a:pt x="4783" y="35251"/>
                    <a:pt x="4828" y="35267"/>
                    <a:pt x="4874" y="35282"/>
                  </a:cubicBezTo>
                  <a:cubicBezTo>
                    <a:pt x="4923" y="35296"/>
                    <a:pt x="4971" y="35310"/>
                    <a:pt x="5020" y="35325"/>
                  </a:cubicBezTo>
                  <a:cubicBezTo>
                    <a:pt x="5059" y="35335"/>
                    <a:pt x="5096" y="35345"/>
                    <a:pt x="5134" y="35356"/>
                  </a:cubicBezTo>
                  <a:cubicBezTo>
                    <a:pt x="5192" y="35369"/>
                    <a:pt x="5251" y="35384"/>
                    <a:pt x="5310" y="35395"/>
                  </a:cubicBezTo>
                  <a:cubicBezTo>
                    <a:pt x="5338" y="35401"/>
                    <a:pt x="5367" y="35407"/>
                    <a:pt x="5395" y="35412"/>
                  </a:cubicBezTo>
                  <a:cubicBezTo>
                    <a:pt x="5466" y="35426"/>
                    <a:pt x="5537" y="35438"/>
                    <a:pt x="5609" y="35449"/>
                  </a:cubicBezTo>
                  <a:lnTo>
                    <a:pt x="5649" y="35454"/>
                  </a:lnTo>
                  <a:cubicBezTo>
                    <a:pt x="5903" y="35490"/>
                    <a:pt x="6164" y="35509"/>
                    <a:pt x="6424" y="35509"/>
                  </a:cubicBezTo>
                  <a:cubicBezTo>
                    <a:pt x="7248" y="35509"/>
                    <a:pt x="8071" y="35328"/>
                    <a:pt x="8699" y="34965"/>
                  </a:cubicBezTo>
                  <a:lnTo>
                    <a:pt x="23392" y="26482"/>
                  </a:lnTo>
                  <a:cubicBezTo>
                    <a:pt x="24651" y="25756"/>
                    <a:pt x="25672" y="23987"/>
                    <a:pt x="25672" y="22533"/>
                  </a:cubicBezTo>
                  <a:lnTo>
                    <a:pt x="25671" y="5568"/>
                  </a:lnTo>
                  <a:cubicBezTo>
                    <a:pt x="25671" y="4114"/>
                    <a:pt x="24651" y="2346"/>
                    <a:pt x="23391" y="1619"/>
                  </a:cubicBezTo>
                  <a:lnTo>
                    <a:pt x="21534" y="546"/>
                  </a:lnTo>
                  <a:cubicBezTo>
                    <a:pt x="20904" y="183"/>
                    <a:pt x="20079" y="1"/>
                    <a:pt x="19253"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65" name="Google Shape;1865;p64"/>
            <p:cNvSpPr/>
            <p:nvPr/>
          </p:nvSpPr>
          <p:spPr>
            <a:xfrm>
              <a:off x="2075125" y="970975"/>
              <a:ext cx="626175" cy="396050"/>
            </a:xfrm>
            <a:custGeom>
              <a:avLst/>
              <a:gdLst/>
              <a:ahLst/>
              <a:cxnLst/>
              <a:rect l="l" t="t" r="r" b="b"/>
              <a:pathLst>
                <a:path w="25047" h="15842" extrusionOk="0">
                  <a:moveTo>
                    <a:pt x="45" y="10731"/>
                  </a:moveTo>
                  <a:cubicBezTo>
                    <a:pt x="29" y="10758"/>
                    <a:pt x="15" y="10785"/>
                    <a:pt x="1" y="10812"/>
                  </a:cubicBezTo>
                  <a:cubicBezTo>
                    <a:pt x="16" y="10785"/>
                    <a:pt x="31" y="10758"/>
                    <a:pt x="46" y="10732"/>
                  </a:cubicBezTo>
                  <a:lnTo>
                    <a:pt x="46" y="10732"/>
                  </a:lnTo>
                  <a:lnTo>
                    <a:pt x="45" y="10731"/>
                  </a:lnTo>
                  <a:close/>
                  <a:moveTo>
                    <a:pt x="18629" y="1"/>
                  </a:moveTo>
                  <a:cubicBezTo>
                    <a:pt x="17804" y="1"/>
                    <a:pt x="16978" y="183"/>
                    <a:pt x="16348" y="546"/>
                  </a:cubicBezTo>
                  <a:lnTo>
                    <a:pt x="1657" y="9029"/>
                  </a:lnTo>
                  <a:cubicBezTo>
                    <a:pt x="1027" y="9392"/>
                    <a:pt x="459" y="10018"/>
                    <a:pt x="46" y="10732"/>
                  </a:cubicBezTo>
                  <a:lnTo>
                    <a:pt x="46" y="10732"/>
                  </a:lnTo>
                  <a:lnTo>
                    <a:pt x="6463" y="14435"/>
                  </a:lnTo>
                  <a:lnTo>
                    <a:pt x="6463" y="14435"/>
                  </a:lnTo>
                  <a:cubicBezTo>
                    <a:pt x="6875" y="13721"/>
                    <a:pt x="7445" y="13097"/>
                    <a:pt x="8075" y="12734"/>
                  </a:cubicBezTo>
                  <a:lnTo>
                    <a:pt x="22767" y="4251"/>
                  </a:lnTo>
                  <a:cubicBezTo>
                    <a:pt x="23133" y="4040"/>
                    <a:pt x="23479" y="3940"/>
                    <a:pt x="23785" y="3940"/>
                  </a:cubicBezTo>
                  <a:cubicBezTo>
                    <a:pt x="24533" y="3940"/>
                    <a:pt x="25046" y="4535"/>
                    <a:pt x="25047" y="5565"/>
                  </a:cubicBezTo>
                  <a:lnTo>
                    <a:pt x="25047" y="5565"/>
                  </a:lnTo>
                  <a:cubicBezTo>
                    <a:pt x="25045" y="4111"/>
                    <a:pt x="24026" y="2345"/>
                    <a:pt x="22767" y="1619"/>
                  </a:cubicBezTo>
                  <a:lnTo>
                    <a:pt x="20910" y="546"/>
                  </a:lnTo>
                  <a:cubicBezTo>
                    <a:pt x="20280" y="183"/>
                    <a:pt x="19455" y="1"/>
                    <a:pt x="18629" y="1"/>
                  </a:cubicBezTo>
                  <a:close/>
                  <a:moveTo>
                    <a:pt x="6463" y="14435"/>
                  </a:moveTo>
                  <a:cubicBezTo>
                    <a:pt x="6205" y="14882"/>
                    <a:pt x="6008" y="15365"/>
                    <a:pt x="5897" y="15841"/>
                  </a:cubicBezTo>
                  <a:cubicBezTo>
                    <a:pt x="6008" y="15365"/>
                    <a:pt x="6205" y="14883"/>
                    <a:pt x="6463" y="14436"/>
                  </a:cubicBezTo>
                  <a:lnTo>
                    <a:pt x="6463" y="14435"/>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66" name="Google Shape;1866;p64"/>
            <p:cNvSpPr/>
            <p:nvPr/>
          </p:nvSpPr>
          <p:spPr>
            <a:xfrm>
              <a:off x="2059525" y="1239225"/>
              <a:ext cx="205675" cy="619425"/>
            </a:xfrm>
            <a:custGeom>
              <a:avLst/>
              <a:gdLst/>
              <a:ahLst/>
              <a:cxnLst/>
              <a:rect l="l" t="t" r="r" b="b"/>
              <a:pathLst>
                <a:path w="8227" h="24777" extrusionOk="0">
                  <a:moveTo>
                    <a:pt x="669" y="1"/>
                  </a:moveTo>
                  <a:cubicBezTo>
                    <a:pt x="653" y="28"/>
                    <a:pt x="639" y="55"/>
                    <a:pt x="625" y="82"/>
                  </a:cubicBezTo>
                  <a:cubicBezTo>
                    <a:pt x="289" y="687"/>
                    <a:pt x="66" y="1349"/>
                    <a:pt x="13" y="1972"/>
                  </a:cubicBezTo>
                  <a:cubicBezTo>
                    <a:pt x="5" y="2065"/>
                    <a:pt x="1" y="2157"/>
                    <a:pt x="1" y="2248"/>
                  </a:cubicBezTo>
                  <a:lnTo>
                    <a:pt x="1" y="19213"/>
                  </a:lnTo>
                  <a:cubicBezTo>
                    <a:pt x="1" y="20667"/>
                    <a:pt x="1022" y="22436"/>
                    <a:pt x="2281" y="23163"/>
                  </a:cubicBezTo>
                  <a:lnTo>
                    <a:pt x="4139" y="24235"/>
                  </a:lnTo>
                  <a:cubicBezTo>
                    <a:pt x="4214" y="24278"/>
                    <a:pt x="4292" y="24319"/>
                    <a:pt x="4372" y="24356"/>
                  </a:cubicBezTo>
                  <a:cubicBezTo>
                    <a:pt x="4400" y="24371"/>
                    <a:pt x="4432" y="24382"/>
                    <a:pt x="4461" y="24396"/>
                  </a:cubicBezTo>
                  <a:cubicBezTo>
                    <a:pt x="4512" y="24419"/>
                    <a:pt x="4565" y="24441"/>
                    <a:pt x="4618" y="24462"/>
                  </a:cubicBezTo>
                  <a:cubicBezTo>
                    <a:pt x="4658" y="24478"/>
                    <a:pt x="4699" y="24491"/>
                    <a:pt x="4738" y="24505"/>
                  </a:cubicBezTo>
                  <a:cubicBezTo>
                    <a:pt x="4783" y="24521"/>
                    <a:pt x="4828" y="24537"/>
                    <a:pt x="4874" y="24552"/>
                  </a:cubicBezTo>
                  <a:cubicBezTo>
                    <a:pt x="4923" y="24566"/>
                    <a:pt x="4971" y="24580"/>
                    <a:pt x="5020" y="24595"/>
                  </a:cubicBezTo>
                  <a:cubicBezTo>
                    <a:pt x="5058" y="24605"/>
                    <a:pt x="5096" y="24615"/>
                    <a:pt x="5134" y="24626"/>
                  </a:cubicBezTo>
                  <a:cubicBezTo>
                    <a:pt x="5192" y="24639"/>
                    <a:pt x="5251" y="24653"/>
                    <a:pt x="5310" y="24665"/>
                  </a:cubicBezTo>
                  <a:cubicBezTo>
                    <a:pt x="5338" y="24671"/>
                    <a:pt x="5367" y="24677"/>
                    <a:pt x="5395" y="24682"/>
                  </a:cubicBezTo>
                  <a:cubicBezTo>
                    <a:pt x="5467" y="24696"/>
                    <a:pt x="5536" y="24708"/>
                    <a:pt x="5609" y="24719"/>
                  </a:cubicBezTo>
                  <a:lnTo>
                    <a:pt x="5649" y="24724"/>
                  </a:lnTo>
                  <a:cubicBezTo>
                    <a:pt x="5896" y="24759"/>
                    <a:pt x="6149" y="24776"/>
                    <a:pt x="6402" y="24776"/>
                  </a:cubicBezTo>
                  <a:cubicBezTo>
                    <a:pt x="7039" y="24776"/>
                    <a:pt x="7677" y="24667"/>
                    <a:pt x="8226" y="24451"/>
                  </a:cubicBezTo>
                  <a:lnTo>
                    <a:pt x="8226" y="24451"/>
                  </a:lnTo>
                  <a:cubicBezTo>
                    <a:pt x="8190" y="24463"/>
                    <a:pt x="8154" y="24471"/>
                    <a:pt x="8119" y="24481"/>
                  </a:cubicBezTo>
                  <a:lnTo>
                    <a:pt x="8107" y="24485"/>
                  </a:lnTo>
                  <a:cubicBezTo>
                    <a:pt x="8048" y="24501"/>
                    <a:pt x="7988" y="24513"/>
                    <a:pt x="7927" y="24523"/>
                  </a:cubicBezTo>
                  <a:lnTo>
                    <a:pt x="7913" y="24526"/>
                  </a:lnTo>
                  <a:cubicBezTo>
                    <a:pt x="7856" y="24534"/>
                    <a:pt x="7798" y="24539"/>
                    <a:pt x="7741" y="24543"/>
                  </a:cubicBezTo>
                  <a:lnTo>
                    <a:pt x="7729" y="24543"/>
                  </a:lnTo>
                  <a:cubicBezTo>
                    <a:pt x="7716" y="24543"/>
                    <a:pt x="7703" y="24543"/>
                    <a:pt x="7689" y="24543"/>
                  </a:cubicBezTo>
                  <a:cubicBezTo>
                    <a:pt x="7647" y="24543"/>
                    <a:pt x="7604" y="24542"/>
                    <a:pt x="7562" y="24538"/>
                  </a:cubicBezTo>
                  <a:lnTo>
                    <a:pt x="7561" y="24538"/>
                  </a:lnTo>
                  <a:cubicBezTo>
                    <a:pt x="7349" y="24521"/>
                    <a:pt x="7148" y="24446"/>
                    <a:pt x="6979" y="24320"/>
                  </a:cubicBezTo>
                  <a:cubicBezTo>
                    <a:pt x="6972" y="24315"/>
                    <a:pt x="6965" y="24311"/>
                    <a:pt x="6960" y="24306"/>
                  </a:cubicBezTo>
                  <a:cubicBezTo>
                    <a:pt x="6930" y="24284"/>
                    <a:pt x="6903" y="24257"/>
                    <a:pt x="6877" y="24231"/>
                  </a:cubicBezTo>
                  <a:cubicBezTo>
                    <a:pt x="6861" y="24217"/>
                    <a:pt x="6846" y="24203"/>
                    <a:pt x="6831" y="24188"/>
                  </a:cubicBezTo>
                  <a:cubicBezTo>
                    <a:pt x="6809" y="24163"/>
                    <a:pt x="6788" y="24137"/>
                    <a:pt x="6768" y="24111"/>
                  </a:cubicBezTo>
                  <a:cubicBezTo>
                    <a:pt x="6751" y="24089"/>
                    <a:pt x="6734" y="24069"/>
                    <a:pt x="6719" y="24046"/>
                  </a:cubicBezTo>
                  <a:cubicBezTo>
                    <a:pt x="6701" y="24020"/>
                    <a:pt x="6684" y="23993"/>
                    <a:pt x="6668" y="23965"/>
                  </a:cubicBezTo>
                  <a:cubicBezTo>
                    <a:pt x="6651" y="23937"/>
                    <a:pt x="6637" y="23911"/>
                    <a:pt x="6622" y="23883"/>
                  </a:cubicBezTo>
                  <a:cubicBezTo>
                    <a:pt x="6607" y="23854"/>
                    <a:pt x="6595" y="23827"/>
                    <a:pt x="6582" y="23797"/>
                  </a:cubicBezTo>
                  <a:cubicBezTo>
                    <a:pt x="6568" y="23764"/>
                    <a:pt x="6555" y="23730"/>
                    <a:pt x="6543" y="23696"/>
                  </a:cubicBezTo>
                  <a:cubicBezTo>
                    <a:pt x="6532" y="23668"/>
                    <a:pt x="6522" y="23638"/>
                    <a:pt x="6513" y="23608"/>
                  </a:cubicBezTo>
                  <a:cubicBezTo>
                    <a:pt x="6502" y="23569"/>
                    <a:pt x="6492" y="23527"/>
                    <a:pt x="6482" y="23486"/>
                  </a:cubicBezTo>
                  <a:cubicBezTo>
                    <a:pt x="6476" y="23456"/>
                    <a:pt x="6468" y="23428"/>
                    <a:pt x="6462" y="23397"/>
                  </a:cubicBezTo>
                  <a:cubicBezTo>
                    <a:pt x="6453" y="23350"/>
                    <a:pt x="6446" y="23299"/>
                    <a:pt x="6440" y="23246"/>
                  </a:cubicBezTo>
                  <a:cubicBezTo>
                    <a:pt x="6437" y="23220"/>
                    <a:pt x="6432" y="23195"/>
                    <a:pt x="6430" y="23168"/>
                  </a:cubicBezTo>
                  <a:cubicBezTo>
                    <a:pt x="6423" y="23087"/>
                    <a:pt x="6419" y="23004"/>
                    <a:pt x="6419" y="22918"/>
                  </a:cubicBezTo>
                  <a:lnTo>
                    <a:pt x="6419" y="5954"/>
                  </a:lnTo>
                  <a:cubicBezTo>
                    <a:pt x="6420" y="5770"/>
                    <a:pt x="6435" y="5587"/>
                    <a:pt x="6464" y="5405"/>
                  </a:cubicBezTo>
                  <a:cubicBezTo>
                    <a:pt x="6464" y="5403"/>
                    <a:pt x="6464" y="5400"/>
                    <a:pt x="6465" y="5396"/>
                  </a:cubicBezTo>
                  <a:cubicBezTo>
                    <a:pt x="6477" y="5328"/>
                    <a:pt x="6492" y="5260"/>
                    <a:pt x="6506" y="5191"/>
                  </a:cubicBezTo>
                  <a:cubicBezTo>
                    <a:pt x="6512" y="5164"/>
                    <a:pt x="6515" y="5138"/>
                    <a:pt x="6521" y="5111"/>
                  </a:cubicBezTo>
                  <a:cubicBezTo>
                    <a:pt x="6632" y="4635"/>
                    <a:pt x="6829" y="4153"/>
                    <a:pt x="7087" y="3706"/>
                  </a:cubicBezTo>
                  <a:lnTo>
                    <a:pt x="669" y="1"/>
                  </a:lnTo>
                  <a:close/>
                </a:path>
              </a:pathLst>
            </a:custGeom>
            <a:solidFill>
              <a:srgbClr val="E495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67" name="Google Shape;1867;p64"/>
            <p:cNvSpPr/>
            <p:nvPr/>
          </p:nvSpPr>
          <p:spPr>
            <a:xfrm>
              <a:off x="2389100" y="1227925"/>
              <a:ext cx="140475" cy="468450"/>
            </a:xfrm>
            <a:custGeom>
              <a:avLst/>
              <a:gdLst/>
              <a:ahLst/>
              <a:cxnLst/>
              <a:rect l="l" t="t" r="r" b="b"/>
              <a:pathLst>
                <a:path w="5619" h="18738" extrusionOk="0">
                  <a:moveTo>
                    <a:pt x="5619" y="0"/>
                  </a:moveTo>
                  <a:lnTo>
                    <a:pt x="3921" y="981"/>
                  </a:lnTo>
                  <a:cubicBezTo>
                    <a:pt x="2098" y="2034"/>
                    <a:pt x="1275" y="3579"/>
                    <a:pt x="1275" y="5629"/>
                  </a:cubicBezTo>
                  <a:lnTo>
                    <a:pt x="1275" y="7814"/>
                  </a:lnTo>
                  <a:lnTo>
                    <a:pt x="0" y="8550"/>
                  </a:lnTo>
                  <a:lnTo>
                    <a:pt x="0" y="11324"/>
                  </a:lnTo>
                  <a:lnTo>
                    <a:pt x="1275" y="10588"/>
                  </a:lnTo>
                  <a:lnTo>
                    <a:pt x="1275" y="18738"/>
                  </a:lnTo>
                  <a:lnTo>
                    <a:pt x="3726" y="17322"/>
                  </a:lnTo>
                  <a:lnTo>
                    <a:pt x="3726" y="9139"/>
                  </a:lnTo>
                  <a:lnTo>
                    <a:pt x="5436" y="8151"/>
                  </a:lnTo>
                  <a:lnTo>
                    <a:pt x="5619" y="5306"/>
                  </a:lnTo>
                  <a:lnTo>
                    <a:pt x="3726" y="6399"/>
                  </a:lnTo>
                  <a:lnTo>
                    <a:pt x="3726" y="4838"/>
                  </a:lnTo>
                  <a:cubicBezTo>
                    <a:pt x="3726" y="4193"/>
                    <a:pt x="3824" y="3880"/>
                    <a:pt x="4292" y="3610"/>
                  </a:cubicBezTo>
                  <a:cubicBezTo>
                    <a:pt x="4669" y="3393"/>
                    <a:pt x="5619" y="2844"/>
                    <a:pt x="5619" y="2844"/>
                  </a:cubicBezTo>
                  <a:lnTo>
                    <a:pt x="5619"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68" name="Google Shape;1868;p64"/>
            <p:cNvSpPr/>
            <p:nvPr/>
          </p:nvSpPr>
          <p:spPr>
            <a:xfrm>
              <a:off x="1840575" y="2967375"/>
              <a:ext cx="3931025" cy="2260450"/>
            </a:xfrm>
            <a:custGeom>
              <a:avLst/>
              <a:gdLst/>
              <a:ahLst/>
              <a:cxnLst/>
              <a:rect l="l" t="t" r="r" b="b"/>
              <a:pathLst>
                <a:path w="157241" h="90418" extrusionOk="0">
                  <a:moveTo>
                    <a:pt x="95051" y="0"/>
                  </a:moveTo>
                  <a:cubicBezTo>
                    <a:pt x="94246" y="0"/>
                    <a:pt x="93440" y="178"/>
                    <a:pt x="92825" y="533"/>
                  </a:cubicBezTo>
                  <a:lnTo>
                    <a:pt x="1230" y="53416"/>
                  </a:lnTo>
                  <a:cubicBezTo>
                    <a:pt x="0" y="54125"/>
                    <a:pt x="0" y="55276"/>
                    <a:pt x="1230" y="55985"/>
                  </a:cubicBezTo>
                  <a:lnTo>
                    <a:pt x="59962" y="89885"/>
                  </a:lnTo>
                  <a:cubicBezTo>
                    <a:pt x="60577" y="90240"/>
                    <a:pt x="61383" y="90418"/>
                    <a:pt x="62188" y="90418"/>
                  </a:cubicBezTo>
                  <a:cubicBezTo>
                    <a:pt x="62994" y="90418"/>
                    <a:pt x="63799" y="90240"/>
                    <a:pt x="64414" y="89885"/>
                  </a:cubicBezTo>
                  <a:lnTo>
                    <a:pt x="156011" y="37012"/>
                  </a:lnTo>
                  <a:cubicBezTo>
                    <a:pt x="157240" y="36302"/>
                    <a:pt x="157240" y="35153"/>
                    <a:pt x="156011" y="34443"/>
                  </a:cubicBezTo>
                  <a:lnTo>
                    <a:pt x="97277" y="533"/>
                  </a:lnTo>
                  <a:cubicBezTo>
                    <a:pt x="96662" y="178"/>
                    <a:pt x="95857" y="0"/>
                    <a:pt x="95051" y="0"/>
                  </a:cubicBezTo>
                  <a:close/>
                </a:path>
              </a:pathLst>
            </a:custGeom>
            <a:solidFill>
              <a:srgbClr val="DEDEF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69" name="Google Shape;1869;p64"/>
            <p:cNvSpPr/>
            <p:nvPr/>
          </p:nvSpPr>
          <p:spPr>
            <a:xfrm>
              <a:off x="1886400" y="2778250"/>
              <a:ext cx="3863475" cy="2221600"/>
            </a:xfrm>
            <a:custGeom>
              <a:avLst/>
              <a:gdLst/>
              <a:ahLst/>
              <a:cxnLst/>
              <a:rect l="l" t="t" r="r" b="b"/>
              <a:pathLst>
                <a:path w="154539" h="88864" extrusionOk="0">
                  <a:moveTo>
                    <a:pt x="93973" y="1"/>
                  </a:moveTo>
                  <a:cubicBezTo>
                    <a:pt x="93159" y="1"/>
                    <a:pt x="92344" y="180"/>
                    <a:pt x="91723" y="539"/>
                  </a:cubicBezTo>
                  <a:lnTo>
                    <a:pt x="1243" y="52778"/>
                  </a:lnTo>
                  <a:cubicBezTo>
                    <a:pt x="1" y="53496"/>
                    <a:pt x="1" y="54659"/>
                    <a:pt x="1243" y="55377"/>
                  </a:cubicBezTo>
                  <a:lnTo>
                    <a:pt x="58316" y="88326"/>
                  </a:lnTo>
                  <a:cubicBezTo>
                    <a:pt x="58937" y="88684"/>
                    <a:pt x="59751" y="88864"/>
                    <a:pt x="60566" y="88864"/>
                  </a:cubicBezTo>
                  <a:cubicBezTo>
                    <a:pt x="61380" y="88864"/>
                    <a:pt x="62195" y="88684"/>
                    <a:pt x="62816" y="88326"/>
                  </a:cubicBezTo>
                  <a:lnTo>
                    <a:pt x="153295" y="36087"/>
                  </a:lnTo>
                  <a:cubicBezTo>
                    <a:pt x="154538" y="35370"/>
                    <a:pt x="154538" y="34207"/>
                    <a:pt x="153295" y="33489"/>
                  </a:cubicBezTo>
                  <a:lnTo>
                    <a:pt x="96223" y="539"/>
                  </a:lnTo>
                  <a:cubicBezTo>
                    <a:pt x="95602" y="180"/>
                    <a:pt x="94787" y="1"/>
                    <a:pt x="93973"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70" name="Google Shape;1870;p64"/>
            <p:cNvSpPr/>
            <p:nvPr/>
          </p:nvSpPr>
          <p:spPr>
            <a:xfrm>
              <a:off x="1861225" y="4103775"/>
              <a:ext cx="1539325" cy="1078875"/>
            </a:xfrm>
            <a:custGeom>
              <a:avLst/>
              <a:gdLst/>
              <a:ahLst/>
              <a:cxnLst/>
              <a:rect l="l" t="t" r="r" b="b"/>
              <a:pathLst>
                <a:path w="61573" h="43155" extrusionOk="0">
                  <a:moveTo>
                    <a:pt x="1900" y="0"/>
                  </a:moveTo>
                  <a:lnTo>
                    <a:pt x="1900" y="0"/>
                  </a:lnTo>
                  <a:cubicBezTo>
                    <a:pt x="825" y="816"/>
                    <a:pt x="0" y="2358"/>
                    <a:pt x="0" y="3654"/>
                  </a:cubicBezTo>
                  <a:lnTo>
                    <a:pt x="0" y="5771"/>
                  </a:lnTo>
                  <a:cubicBezTo>
                    <a:pt x="0" y="7205"/>
                    <a:pt x="1008" y="8950"/>
                    <a:pt x="2250" y="9668"/>
                  </a:cubicBezTo>
                  <a:lnTo>
                    <a:pt x="59323" y="42617"/>
                  </a:lnTo>
                  <a:cubicBezTo>
                    <a:pt x="59944" y="42976"/>
                    <a:pt x="60758" y="43155"/>
                    <a:pt x="61572" y="43155"/>
                  </a:cubicBezTo>
                  <a:lnTo>
                    <a:pt x="61572" y="35844"/>
                  </a:lnTo>
                  <a:cubicBezTo>
                    <a:pt x="60758" y="35844"/>
                    <a:pt x="59944" y="35664"/>
                    <a:pt x="59323" y="35305"/>
                  </a:cubicBezTo>
                  <a:lnTo>
                    <a:pt x="2250" y="2356"/>
                  </a:lnTo>
                  <a:cubicBezTo>
                    <a:pt x="1139" y="1714"/>
                    <a:pt x="1024" y="717"/>
                    <a:pt x="1900"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71" name="Google Shape;1871;p64"/>
            <p:cNvSpPr/>
            <p:nvPr/>
          </p:nvSpPr>
          <p:spPr>
            <a:xfrm>
              <a:off x="3400525" y="3621475"/>
              <a:ext cx="2374500" cy="1561175"/>
            </a:xfrm>
            <a:custGeom>
              <a:avLst/>
              <a:gdLst/>
              <a:ahLst/>
              <a:cxnLst/>
              <a:rect l="l" t="t" r="r" b="b"/>
              <a:pathLst>
                <a:path w="94980" h="62447" extrusionOk="0">
                  <a:moveTo>
                    <a:pt x="93078" y="1"/>
                  </a:moveTo>
                  <a:cubicBezTo>
                    <a:pt x="93957" y="717"/>
                    <a:pt x="93844" y="1716"/>
                    <a:pt x="92730" y="2358"/>
                  </a:cubicBezTo>
                  <a:lnTo>
                    <a:pt x="2251" y="54597"/>
                  </a:lnTo>
                  <a:cubicBezTo>
                    <a:pt x="1630" y="54956"/>
                    <a:pt x="815" y="55136"/>
                    <a:pt x="0" y="55136"/>
                  </a:cubicBezTo>
                  <a:lnTo>
                    <a:pt x="0" y="62447"/>
                  </a:lnTo>
                  <a:cubicBezTo>
                    <a:pt x="815" y="62447"/>
                    <a:pt x="1630" y="62267"/>
                    <a:pt x="2251" y="61908"/>
                  </a:cubicBezTo>
                  <a:lnTo>
                    <a:pt x="92730" y="9669"/>
                  </a:lnTo>
                  <a:cubicBezTo>
                    <a:pt x="93973" y="8952"/>
                    <a:pt x="94980" y="7207"/>
                    <a:pt x="94980" y="5772"/>
                  </a:cubicBezTo>
                  <a:lnTo>
                    <a:pt x="94980" y="3657"/>
                  </a:lnTo>
                  <a:cubicBezTo>
                    <a:pt x="94980" y="2359"/>
                    <a:pt x="94154" y="816"/>
                    <a:pt x="93078"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72" name="Google Shape;1872;p64"/>
            <p:cNvSpPr/>
            <p:nvPr/>
          </p:nvSpPr>
          <p:spPr>
            <a:xfrm>
              <a:off x="2640525" y="4433975"/>
              <a:ext cx="242600" cy="127600"/>
            </a:xfrm>
            <a:custGeom>
              <a:avLst/>
              <a:gdLst/>
              <a:ahLst/>
              <a:cxnLst/>
              <a:rect l="l" t="t" r="r" b="b"/>
              <a:pathLst>
                <a:path w="9704" h="5104" extrusionOk="0">
                  <a:moveTo>
                    <a:pt x="4852" y="0"/>
                  </a:moveTo>
                  <a:cubicBezTo>
                    <a:pt x="3721" y="0"/>
                    <a:pt x="2590" y="249"/>
                    <a:pt x="1728" y="748"/>
                  </a:cubicBezTo>
                  <a:cubicBezTo>
                    <a:pt x="1" y="1744"/>
                    <a:pt x="1" y="3360"/>
                    <a:pt x="1728" y="4356"/>
                  </a:cubicBezTo>
                  <a:cubicBezTo>
                    <a:pt x="2590" y="4854"/>
                    <a:pt x="3721" y="5103"/>
                    <a:pt x="4852" y="5103"/>
                  </a:cubicBezTo>
                  <a:cubicBezTo>
                    <a:pt x="5984" y="5103"/>
                    <a:pt x="7115" y="4854"/>
                    <a:pt x="7977" y="4356"/>
                  </a:cubicBezTo>
                  <a:cubicBezTo>
                    <a:pt x="9703" y="3360"/>
                    <a:pt x="9703" y="1744"/>
                    <a:pt x="7977" y="748"/>
                  </a:cubicBezTo>
                  <a:cubicBezTo>
                    <a:pt x="7115" y="249"/>
                    <a:pt x="5984" y="0"/>
                    <a:pt x="4852"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73" name="Google Shape;1873;p64"/>
            <p:cNvSpPr/>
            <p:nvPr/>
          </p:nvSpPr>
          <p:spPr>
            <a:xfrm>
              <a:off x="2182000" y="2948100"/>
              <a:ext cx="3249350" cy="1871650"/>
            </a:xfrm>
            <a:custGeom>
              <a:avLst/>
              <a:gdLst/>
              <a:ahLst/>
              <a:cxnLst/>
              <a:rect l="l" t="t" r="r" b="b"/>
              <a:pathLst>
                <a:path w="129974" h="74866" extrusionOk="0">
                  <a:moveTo>
                    <a:pt x="73244" y="1"/>
                  </a:moveTo>
                  <a:cubicBezTo>
                    <a:pt x="72755" y="1"/>
                    <a:pt x="72267" y="108"/>
                    <a:pt x="71894" y="324"/>
                  </a:cubicBezTo>
                  <a:lnTo>
                    <a:pt x="746" y="41420"/>
                  </a:lnTo>
                  <a:cubicBezTo>
                    <a:pt x="1" y="41850"/>
                    <a:pt x="1" y="42547"/>
                    <a:pt x="746" y="42979"/>
                  </a:cubicBezTo>
                  <a:lnTo>
                    <a:pt x="55391" y="74542"/>
                  </a:lnTo>
                  <a:cubicBezTo>
                    <a:pt x="55764" y="74758"/>
                    <a:pt x="56252" y="74865"/>
                    <a:pt x="56741" y="74865"/>
                  </a:cubicBezTo>
                  <a:cubicBezTo>
                    <a:pt x="57229" y="74865"/>
                    <a:pt x="57718" y="74758"/>
                    <a:pt x="58091" y="74542"/>
                  </a:cubicBezTo>
                  <a:lnTo>
                    <a:pt x="129228" y="33439"/>
                  </a:lnTo>
                  <a:cubicBezTo>
                    <a:pt x="129973" y="33009"/>
                    <a:pt x="129973" y="32311"/>
                    <a:pt x="129228" y="31880"/>
                  </a:cubicBezTo>
                  <a:lnTo>
                    <a:pt x="74594" y="324"/>
                  </a:lnTo>
                  <a:cubicBezTo>
                    <a:pt x="74221" y="108"/>
                    <a:pt x="73733" y="1"/>
                    <a:pt x="73244"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74" name="Google Shape;1874;p64"/>
            <p:cNvSpPr/>
            <p:nvPr/>
          </p:nvSpPr>
          <p:spPr>
            <a:xfrm>
              <a:off x="4891175" y="3233875"/>
              <a:ext cx="61450" cy="32350"/>
            </a:xfrm>
            <a:custGeom>
              <a:avLst/>
              <a:gdLst/>
              <a:ahLst/>
              <a:cxnLst/>
              <a:rect l="l" t="t" r="r" b="b"/>
              <a:pathLst>
                <a:path w="2458" h="1294" extrusionOk="0">
                  <a:moveTo>
                    <a:pt x="1229" y="0"/>
                  </a:moveTo>
                  <a:cubicBezTo>
                    <a:pt x="943" y="0"/>
                    <a:pt x="656" y="63"/>
                    <a:pt x="438" y="189"/>
                  </a:cubicBezTo>
                  <a:cubicBezTo>
                    <a:pt x="0" y="441"/>
                    <a:pt x="0" y="852"/>
                    <a:pt x="438" y="1104"/>
                  </a:cubicBezTo>
                  <a:cubicBezTo>
                    <a:pt x="656" y="1230"/>
                    <a:pt x="943" y="1293"/>
                    <a:pt x="1229" y="1293"/>
                  </a:cubicBezTo>
                  <a:cubicBezTo>
                    <a:pt x="1516" y="1293"/>
                    <a:pt x="1802" y="1230"/>
                    <a:pt x="2020" y="1104"/>
                  </a:cubicBezTo>
                  <a:cubicBezTo>
                    <a:pt x="2458" y="852"/>
                    <a:pt x="2458" y="441"/>
                    <a:pt x="2020" y="189"/>
                  </a:cubicBezTo>
                  <a:cubicBezTo>
                    <a:pt x="1802" y="63"/>
                    <a:pt x="1515" y="0"/>
                    <a:pt x="1229"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75" name="Google Shape;1875;p64"/>
            <p:cNvSpPr/>
            <p:nvPr/>
          </p:nvSpPr>
          <p:spPr>
            <a:xfrm>
              <a:off x="4943500" y="3385750"/>
              <a:ext cx="122900" cy="64650"/>
            </a:xfrm>
            <a:custGeom>
              <a:avLst/>
              <a:gdLst/>
              <a:ahLst/>
              <a:cxnLst/>
              <a:rect l="l" t="t" r="r" b="b"/>
              <a:pathLst>
                <a:path w="4916" h="2586" extrusionOk="0">
                  <a:moveTo>
                    <a:pt x="2456" y="0"/>
                  </a:moveTo>
                  <a:cubicBezTo>
                    <a:pt x="1884" y="0"/>
                    <a:pt x="1312" y="126"/>
                    <a:pt x="875" y="379"/>
                  </a:cubicBezTo>
                  <a:cubicBezTo>
                    <a:pt x="0" y="883"/>
                    <a:pt x="0" y="1701"/>
                    <a:pt x="875" y="2207"/>
                  </a:cubicBezTo>
                  <a:cubicBezTo>
                    <a:pt x="1312" y="2459"/>
                    <a:pt x="1885" y="2585"/>
                    <a:pt x="2458" y="2585"/>
                  </a:cubicBezTo>
                  <a:cubicBezTo>
                    <a:pt x="3030" y="2585"/>
                    <a:pt x="3603" y="2459"/>
                    <a:pt x="4040" y="2207"/>
                  </a:cubicBezTo>
                  <a:cubicBezTo>
                    <a:pt x="4915" y="1701"/>
                    <a:pt x="4915" y="883"/>
                    <a:pt x="4040" y="379"/>
                  </a:cubicBezTo>
                  <a:cubicBezTo>
                    <a:pt x="3603" y="127"/>
                    <a:pt x="3029" y="0"/>
                    <a:pt x="2456"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76" name="Google Shape;1876;p64"/>
            <p:cNvSpPr/>
            <p:nvPr/>
          </p:nvSpPr>
          <p:spPr>
            <a:xfrm>
              <a:off x="4578350" y="3172550"/>
              <a:ext cx="345800" cy="194875"/>
            </a:xfrm>
            <a:custGeom>
              <a:avLst/>
              <a:gdLst/>
              <a:ahLst/>
              <a:cxnLst/>
              <a:rect l="l" t="t" r="r" b="b"/>
              <a:pathLst>
                <a:path w="13832" h="7795" extrusionOk="0">
                  <a:moveTo>
                    <a:pt x="1610" y="1"/>
                  </a:moveTo>
                  <a:cubicBezTo>
                    <a:pt x="1233" y="1"/>
                    <a:pt x="864" y="81"/>
                    <a:pt x="585" y="242"/>
                  </a:cubicBezTo>
                  <a:cubicBezTo>
                    <a:pt x="1" y="578"/>
                    <a:pt x="33" y="1141"/>
                    <a:pt x="654" y="1500"/>
                  </a:cubicBezTo>
                  <a:lnTo>
                    <a:pt x="11068" y="7514"/>
                  </a:lnTo>
                  <a:cubicBezTo>
                    <a:pt x="11392" y="7700"/>
                    <a:pt x="11812" y="7795"/>
                    <a:pt x="12223" y="7795"/>
                  </a:cubicBezTo>
                  <a:cubicBezTo>
                    <a:pt x="12600" y="7795"/>
                    <a:pt x="12970" y="7715"/>
                    <a:pt x="13248" y="7554"/>
                  </a:cubicBezTo>
                  <a:cubicBezTo>
                    <a:pt x="13831" y="7218"/>
                    <a:pt x="13801" y="6654"/>
                    <a:pt x="13179" y="6295"/>
                  </a:cubicBezTo>
                  <a:lnTo>
                    <a:pt x="2765" y="282"/>
                  </a:lnTo>
                  <a:cubicBezTo>
                    <a:pt x="2441" y="95"/>
                    <a:pt x="2021" y="1"/>
                    <a:pt x="1610"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77" name="Google Shape;1877;p64"/>
            <p:cNvSpPr/>
            <p:nvPr/>
          </p:nvSpPr>
          <p:spPr>
            <a:xfrm>
              <a:off x="3937800" y="3035450"/>
              <a:ext cx="1356850" cy="780675"/>
            </a:xfrm>
            <a:custGeom>
              <a:avLst/>
              <a:gdLst/>
              <a:ahLst/>
              <a:cxnLst/>
              <a:rect l="l" t="t" r="r" b="b"/>
              <a:pathLst>
                <a:path w="54274" h="31227" extrusionOk="0">
                  <a:moveTo>
                    <a:pt x="9956" y="1"/>
                  </a:moveTo>
                  <a:lnTo>
                    <a:pt x="746" y="5314"/>
                  </a:lnTo>
                  <a:cubicBezTo>
                    <a:pt x="1" y="5745"/>
                    <a:pt x="1" y="6442"/>
                    <a:pt x="746" y="6873"/>
                  </a:cubicBezTo>
                  <a:lnTo>
                    <a:pt x="42370" y="30904"/>
                  </a:lnTo>
                  <a:cubicBezTo>
                    <a:pt x="42743" y="31119"/>
                    <a:pt x="43232" y="31227"/>
                    <a:pt x="43721" y="31227"/>
                  </a:cubicBezTo>
                  <a:cubicBezTo>
                    <a:pt x="44209" y="31227"/>
                    <a:pt x="44697" y="31119"/>
                    <a:pt x="45070" y="30905"/>
                  </a:cubicBezTo>
                  <a:lnTo>
                    <a:pt x="54273" y="25598"/>
                  </a:lnTo>
                  <a:lnTo>
                    <a:pt x="9956" y="1"/>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78" name="Google Shape;1878;p64"/>
            <p:cNvSpPr/>
            <p:nvPr/>
          </p:nvSpPr>
          <p:spPr>
            <a:xfrm>
              <a:off x="3784225" y="3222025"/>
              <a:ext cx="186200" cy="96575"/>
            </a:xfrm>
            <a:custGeom>
              <a:avLst/>
              <a:gdLst/>
              <a:ahLst/>
              <a:cxnLst/>
              <a:rect l="l" t="t" r="r" b="b"/>
              <a:pathLst>
                <a:path w="7448" h="3863" extrusionOk="0">
                  <a:moveTo>
                    <a:pt x="3428" y="1"/>
                  </a:moveTo>
                  <a:cubicBezTo>
                    <a:pt x="3265" y="1"/>
                    <a:pt x="3102" y="37"/>
                    <a:pt x="2978" y="109"/>
                  </a:cubicBezTo>
                  <a:lnTo>
                    <a:pt x="884" y="1318"/>
                  </a:lnTo>
                  <a:cubicBezTo>
                    <a:pt x="637" y="1461"/>
                    <a:pt x="637" y="1694"/>
                    <a:pt x="884" y="1837"/>
                  </a:cubicBezTo>
                  <a:lnTo>
                    <a:pt x="1175" y="2005"/>
                  </a:lnTo>
                  <a:lnTo>
                    <a:pt x="115" y="2566"/>
                  </a:lnTo>
                  <a:cubicBezTo>
                    <a:pt x="5" y="2625"/>
                    <a:pt x="1" y="2665"/>
                    <a:pt x="97" y="2665"/>
                  </a:cubicBezTo>
                  <a:cubicBezTo>
                    <a:pt x="111" y="2665"/>
                    <a:pt x="127" y="2665"/>
                    <a:pt x="145" y="2663"/>
                  </a:cubicBezTo>
                  <a:lnTo>
                    <a:pt x="2008" y="2486"/>
                  </a:lnTo>
                  <a:lnTo>
                    <a:pt x="4208" y="3755"/>
                  </a:lnTo>
                  <a:cubicBezTo>
                    <a:pt x="4332" y="3827"/>
                    <a:pt x="4495" y="3863"/>
                    <a:pt x="4658" y="3863"/>
                  </a:cubicBezTo>
                  <a:cubicBezTo>
                    <a:pt x="4821" y="3863"/>
                    <a:pt x="4984" y="3827"/>
                    <a:pt x="5109" y="3755"/>
                  </a:cubicBezTo>
                  <a:lnTo>
                    <a:pt x="7200" y="2546"/>
                  </a:lnTo>
                  <a:cubicBezTo>
                    <a:pt x="7448" y="2403"/>
                    <a:pt x="7448" y="2170"/>
                    <a:pt x="7199" y="2026"/>
                  </a:cubicBezTo>
                  <a:lnTo>
                    <a:pt x="3878" y="109"/>
                  </a:lnTo>
                  <a:cubicBezTo>
                    <a:pt x="3754" y="37"/>
                    <a:pt x="3591" y="1"/>
                    <a:pt x="3428"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79" name="Google Shape;1879;p64"/>
            <p:cNvSpPr/>
            <p:nvPr/>
          </p:nvSpPr>
          <p:spPr>
            <a:xfrm>
              <a:off x="3969325" y="3325250"/>
              <a:ext cx="147475" cy="79250"/>
            </a:xfrm>
            <a:custGeom>
              <a:avLst/>
              <a:gdLst/>
              <a:ahLst/>
              <a:cxnLst/>
              <a:rect l="l" t="t" r="r" b="b"/>
              <a:pathLst>
                <a:path w="5899" h="3170" extrusionOk="0">
                  <a:moveTo>
                    <a:pt x="2042" y="1"/>
                  </a:moveTo>
                  <a:cubicBezTo>
                    <a:pt x="1635" y="1"/>
                    <a:pt x="1228" y="90"/>
                    <a:pt x="918" y="270"/>
                  </a:cubicBezTo>
                  <a:cubicBezTo>
                    <a:pt x="1" y="799"/>
                    <a:pt x="189" y="1709"/>
                    <a:pt x="509" y="2381"/>
                  </a:cubicBezTo>
                  <a:lnTo>
                    <a:pt x="751" y="2891"/>
                  </a:lnTo>
                  <a:lnTo>
                    <a:pt x="1636" y="3025"/>
                  </a:lnTo>
                  <a:cubicBezTo>
                    <a:pt x="2159" y="3105"/>
                    <a:pt x="2765" y="3170"/>
                    <a:pt x="3356" y="3170"/>
                  </a:cubicBezTo>
                  <a:cubicBezTo>
                    <a:pt x="4081" y="3170"/>
                    <a:pt x="4782" y="3073"/>
                    <a:pt x="5278" y="2786"/>
                  </a:cubicBezTo>
                  <a:cubicBezTo>
                    <a:pt x="5898" y="2429"/>
                    <a:pt x="5898" y="1847"/>
                    <a:pt x="5278" y="1488"/>
                  </a:cubicBezTo>
                  <a:cubicBezTo>
                    <a:pt x="4968" y="1309"/>
                    <a:pt x="4560" y="1219"/>
                    <a:pt x="4153" y="1219"/>
                  </a:cubicBezTo>
                  <a:cubicBezTo>
                    <a:pt x="3926" y="1219"/>
                    <a:pt x="3699" y="1247"/>
                    <a:pt x="3489" y="1303"/>
                  </a:cubicBezTo>
                  <a:cubicBezTo>
                    <a:pt x="3758" y="964"/>
                    <a:pt x="3651" y="549"/>
                    <a:pt x="3167" y="270"/>
                  </a:cubicBezTo>
                  <a:cubicBezTo>
                    <a:pt x="2856" y="90"/>
                    <a:pt x="2449" y="1"/>
                    <a:pt x="2042"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80" name="Google Shape;1880;p64"/>
            <p:cNvSpPr/>
            <p:nvPr/>
          </p:nvSpPr>
          <p:spPr>
            <a:xfrm>
              <a:off x="2829700" y="3332025"/>
              <a:ext cx="1955800" cy="1123900"/>
            </a:xfrm>
            <a:custGeom>
              <a:avLst/>
              <a:gdLst/>
              <a:ahLst/>
              <a:cxnLst/>
              <a:rect l="l" t="t" r="r" b="b"/>
              <a:pathLst>
                <a:path w="78232" h="44956" extrusionOk="0">
                  <a:moveTo>
                    <a:pt x="34511" y="1"/>
                  </a:moveTo>
                  <a:cubicBezTo>
                    <a:pt x="34022" y="1"/>
                    <a:pt x="33534" y="109"/>
                    <a:pt x="33161" y="324"/>
                  </a:cubicBezTo>
                  <a:lnTo>
                    <a:pt x="746" y="19042"/>
                  </a:lnTo>
                  <a:cubicBezTo>
                    <a:pt x="0" y="19471"/>
                    <a:pt x="0" y="20170"/>
                    <a:pt x="746" y="20601"/>
                  </a:cubicBezTo>
                  <a:lnTo>
                    <a:pt x="42370" y="44633"/>
                  </a:lnTo>
                  <a:cubicBezTo>
                    <a:pt x="42743" y="44848"/>
                    <a:pt x="43232" y="44955"/>
                    <a:pt x="43720" y="44955"/>
                  </a:cubicBezTo>
                  <a:cubicBezTo>
                    <a:pt x="44209" y="44955"/>
                    <a:pt x="44698" y="44848"/>
                    <a:pt x="45071" y="44633"/>
                  </a:cubicBezTo>
                  <a:lnTo>
                    <a:pt x="77485" y="25914"/>
                  </a:lnTo>
                  <a:cubicBezTo>
                    <a:pt x="78232" y="25484"/>
                    <a:pt x="78232" y="24786"/>
                    <a:pt x="77485" y="24356"/>
                  </a:cubicBezTo>
                  <a:lnTo>
                    <a:pt x="35862" y="324"/>
                  </a:lnTo>
                  <a:cubicBezTo>
                    <a:pt x="35488" y="109"/>
                    <a:pt x="34999" y="1"/>
                    <a:pt x="34511"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81" name="Google Shape;1881;p64"/>
            <p:cNvSpPr/>
            <p:nvPr/>
          </p:nvSpPr>
          <p:spPr>
            <a:xfrm>
              <a:off x="2676225" y="3861775"/>
              <a:ext cx="186175" cy="96550"/>
            </a:xfrm>
            <a:custGeom>
              <a:avLst/>
              <a:gdLst/>
              <a:ahLst/>
              <a:cxnLst/>
              <a:rect l="l" t="t" r="r" b="b"/>
              <a:pathLst>
                <a:path w="7447" h="3862" extrusionOk="0">
                  <a:moveTo>
                    <a:pt x="3428" y="1"/>
                  </a:moveTo>
                  <a:cubicBezTo>
                    <a:pt x="3265" y="1"/>
                    <a:pt x="3102" y="37"/>
                    <a:pt x="2977" y="108"/>
                  </a:cubicBezTo>
                  <a:lnTo>
                    <a:pt x="885" y="1316"/>
                  </a:lnTo>
                  <a:cubicBezTo>
                    <a:pt x="636" y="1459"/>
                    <a:pt x="636" y="1692"/>
                    <a:pt x="885" y="1836"/>
                  </a:cubicBezTo>
                  <a:lnTo>
                    <a:pt x="1175" y="2003"/>
                  </a:lnTo>
                  <a:lnTo>
                    <a:pt x="115" y="2565"/>
                  </a:lnTo>
                  <a:cubicBezTo>
                    <a:pt x="4" y="2623"/>
                    <a:pt x="1" y="2665"/>
                    <a:pt x="98" y="2665"/>
                  </a:cubicBezTo>
                  <a:cubicBezTo>
                    <a:pt x="111" y="2665"/>
                    <a:pt x="127" y="2664"/>
                    <a:pt x="144" y="2662"/>
                  </a:cubicBezTo>
                  <a:lnTo>
                    <a:pt x="2007" y="2484"/>
                  </a:lnTo>
                  <a:lnTo>
                    <a:pt x="4208" y="3754"/>
                  </a:lnTo>
                  <a:cubicBezTo>
                    <a:pt x="4332" y="3826"/>
                    <a:pt x="4494" y="3862"/>
                    <a:pt x="4657" y="3862"/>
                  </a:cubicBezTo>
                  <a:cubicBezTo>
                    <a:pt x="4820" y="3862"/>
                    <a:pt x="4983" y="3826"/>
                    <a:pt x="5108" y="3754"/>
                  </a:cubicBezTo>
                  <a:lnTo>
                    <a:pt x="7198" y="2545"/>
                  </a:lnTo>
                  <a:cubicBezTo>
                    <a:pt x="7447" y="2402"/>
                    <a:pt x="7447" y="2169"/>
                    <a:pt x="7199" y="2025"/>
                  </a:cubicBezTo>
                  <a:lnTo>
                    <a:pt x="3877" y="108"/>
                  </a:lnTo>
                  <a:cubicBezTo>
                    <a:pt x="3753" y="37"/>
                    <a:pt x="3591" y="1"/>
                    <a:pt x="3428"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82" name="Google Shape;1882;p64"/>
            <p:cNvSpPr/>
            <p:nvPr/>
          </p:nvSpPr>
          <p:spPr>
            <a:xfrm>
              <a:off x="2861300" y="3965000"/>
              <a:ext cx="147500" cy="79250"/>
            </a:xfrm>
            <a:custGeom>
              <a:avLst/>
              <a:gdLst/>
              <a:ahLst/>
              <a:cxnLst/>
              <a:rect l="l" t="t" r="r" b="b"/>
              <a:pathLst>
                <a:path w="5900" h="3170" extrusionOk="0">
                  <a:moveTo>
                    <a:pt x="2043" y="0"/>
                  </a:moveTo>
                  <a:cubicBezTo>
                    <a:pt x="1636" y="0"/>
                    <a:pt x="1228" y="90"/>
                    <a:pt x="918" y="269"/>
                  </a:cubicBezTo>
                  <a:cubicBezTo>
                    <a:pt x="1" y="798"/>
                    <a:pt x="189" y="1709"/>
                    <a:pt x="509" y="2380"/>
                  </a:cubicBezTo>
                  <a:lnTo>
                    <a:pt x="751" y="2889"/>
                  </a:lnTo>
                  <a:lnTo>
                    <a:pt x="1636" y="3025"/>
                  </a:lnTo>
                  <a:cubicBezTo>
                    <a:pt x="2159" y="3105"/>
                    <a:pt x="2765" y="3169"/>
                    <a:pt x="3356" y="3169"/>
                  </a:cubicBezTo>
                  <a:cubicBezTo>
                    <a:pt x="4081" y="3169"/>
                    <a:pt x="4783" y="3072"/>
                    <a:pt x="5278" y="2786"/>
                  </a:cubicBezTo>
                  <a:cubicBezTo>
                    <a:pt x="5899" y="2427"/>
                    <a:pt x="5900" y="1845"/>
                    <a:pt x="5278" y="1486"/>
                  </a:cubicBezTo>
                  <a:cubicBezTo>
                    <a:pt x="4968" y="1308"/>
                    <a:pt x="4561" y="1218"/>
                    <a:pt x="4154" y="1218"/>
                  </a:cubicBezTo>
                  <a:cubicBezTo>
                    <a:pt x="3927" y="1218"/>
                    <a:pt x="3699" y="1246"/>
                    <a:pt x="3489" y="1302"/>
                  </a:cubicBezTo>
                  <a:cubicBezTo>
                    <a:pt x="3758" y="964"/>
                    <a:pt x="3651" y="549"/>
                    <a:pt x="3167" y="269"/>
                  </a:cubicBezTo>
                  <a:cubicBezTo>
                    <a:pt x="2857" y="90"/>
                    <a:pt x="2450" y="0"/>
                    <a:pt x="2043"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83" name="Google Shape;1883;p64"/>
            <p:cNvSpPr/>
            <p:nvPr/>
          </p:nvSpPr>
          <p:spPr>
            <a:xfrm>
              <a:off x="2338675" y="3971775"/>
              <a:ext cx="1338825" cy="770450"/>
            </a:xfrm>
            <a:custGeom>
              <a:avLst/>
              <a:gdLst/>
              <a:ahLst/>
              <a:cxnLst/>
              <a:rect l="l" t="t" r="r" b="b"/>
              <a:pathLst>
                <a:path w="53553" h="30818" extrusionOk="0">
                  <a:moveTo>
                    <a:pt x="9834" y="0"/>
                  </a:moveTo>
                  <a:cubicBezTo>
                    <a:pt x="9346" y="0"/>
                    <a:pt x="8857" y="108"/>
                    <a:pt x="8484" y="323"/>
                  </a:cubicBezTo>
                  <a:lnTo>
                    <a:pt x="1" y="5221"/>
                  </a:lnTo>
                  <a:lnTo>
                    <a:pt x="44315" y="30818"/>
                  </a:lnTo>
                  <a:lnTo>
                    <a:pt x="52808" y="25914"/>
                  </a:lnTo>
                  <a:cubicBezTo>
                    <a:pt x="53553" y="25483"/>
                    <a:pt x="53553" y="24786"/>
                    <a:pt x="52808" y="24355"/>
                  </a:cubicBezTo>
                  <a:lnTo>
                    <a:pt x="11184" y="323"/>
                  </a:lnTo>
                  <a:cubicBezTo>
                    <a:pt x="10811" y="108"/>
                    <a:pt x="10323" y="0"/>
                    <a:pt x="9834"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84" name="Google Shape;1884;p64"/>
            <p:cNvSpPr/>
            <p:nvPr/>
          </p:nvSpPr>
          <p:spPr>
            <a:xfrm>
              <a:off x="3114400" y="3841500"/>
              <a:ext cx="1192975" cy="614425"/>
            </a:xfrm>
            <a:custGeom>
              <a:avLst/>
              <a:gdLst/>
              <a:ahLst/>
              <a:cxnLst/>
              <a:rect l="l" t="t" r="r" b="b"/>
              <a:pathLst>
                <a:path w="47719" h="24577" extrusionOk="0">
                  <a:moveTo>
                    <a:pt x="23693" y="0"/>
                  </a:moveTo>
                  <a:lnTo>
                    <a:pt x="1" y="6366"/>
                  </a:lnTo>
                  <a:lnTo>
                    <a:pt x="4" y="6368"/>
                  </a:lnTo>
                  <a:lnTo>
                    <a:pt x="30982" y="24254"/>
                  </a:lnTo>
                  <a:cubicBezTo>
                    <a:pt x="31355" y="24469"/>
                    <a:pt x="31844" y="24576"/>
                    <a:pt x="32332" y="24576"/>
                  </a:cubicBezTo>
                  <a:cubicBezTo>
                    <a:pt x="32821" y="24576"/>
                    <a:pt x="33310" y="24469"/>
                    <a:pt x="33683" y="24254"/>
                  </a:cubicBezTo>
                  <a:lnTo>
                    <a:pt x="34355" y="23865"/>
                  </a:lnTo>
                  <a:lnTo>
                    <a:pt x="47719" y="4252"/>
                  </a:lnTo>
                  <a:lnTo>
                    <a:pt x="19338" y="9826"/>
                  </a:lnTo>
                  <a:lnTo>
                    <a:pt x="19338" y="9826"/>
                  </a:lnTo>
                  <a:lnTo>
                    <a:pt x="23693"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85" name="Google Shape;1885;p64"/>
            <p:cNvSpPr/>
            <p:nvPr/>
          </p:nvSpPr>
          <p:spPr>
            <a:xfrm>
              <a:off x="3354100" y="3332000"/>
              <a:ext cx="644700" cy="302475"/>
            </a:xfrm>
            <a:custGeom>
              <a:avLst/>
              <a:gdLst/>
              <a:ahLst/>
              <a:cxnLst/>
              <a:rect l="l" t="t" r="r" b="b"/>
              <a:pathLst>
                <a:path w="25788" h="12099" extrusionOk="0">
                  <a:moveTo>
                    <a:pt x="13535" y="1"/>
                  </a:moveTo>
                  <a:cubicBezTo>
                    <a:pt x="13046" y="1"/>
                    <a:pt x="12558" y="108"/>
                    <a:pt x="12185" y="324"/>
                  </a:cubicBezTo>
                  <a:lnTo>
                    <a:pt x="1" y="7359"/>
                  </a:lnTo>
                  <a:cubicBezTo>
                    <a:pt x="560" y="8423"/>
                    <a:pt x="1710" y="9431"/>
                    <a:pt x="3456" y="10263"/>
                  </a:cubicBezTo>
                  <a:cubicBezTo>
                    <a:pt x="6022" y="11486"/>
                    <a:pt x="9386" y="12098"/>
                    <a:pt x="12750" y="12098"/>
                  </a:cubicBezTo>
                  <a:cubicBezTo>
                    <a:pt x="16114" y="12098"/>
                    <a:pt x="19478" y="11486"/>
                    <a:pt x="22044" y="10263"/>
                  </a:cubicBezTo>
                  <a:cubicBezTo>
                    <a:pt x="24192" y="9241"/>
                    <a:pt x="25437" y="7952"/>
                    <a:pt x="25788" y="6618"/>
                  </a:cubicBezTo>
                  <a:lnTo>
                    <a:pt x="14886" y="324"/>
                  </a:lnTo>
                  <a:cubicBezTo>
                    <a:pt x="14512" y="108"/>
                    <a:pt x="14023" y="1"/>
                    <a:pt x="13535"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86" name="Google Shape;1886;p64"/>
            <p:cNvSpPr/>
            <p:nvPr/>
          </p:nvSpPr>
          <p:spPr>
            <a:xfrm>
              <a:off x="3129575" y="238100"/>
              <a:ext cx="1604425" cy="3578200"/>
            </a:xfrm>
            <a:custGeom>
              <a:avLst/>
              <a:gdLst/>
              <a:ahLst/>
              <a:cxnLst/>
              <a:rect l="l" t="t" r="r" b="b"/>
              <a:pathLst>
                <a:path w="64177" h="143128" extrusionOk="0">
                  <a:moveTo>
                    <a:pt x="63419" y="1"/>
                  </a:moveTo>
                  <a:cubicBezTo>
                    <a:pt x="63236" y="1"/>
                    <a:pt x="63028" y="61"/>
                    <a:pt x="62809" y="187"/>
                  </a:cubicBezTo>
                  <a:lnTo>
                    <a:pt x="1370" y="35660"/>
                  </a:lnTo>
                  <a:cubicBezTo>
                    <a:pt x="613" y="36096"/>
                    <a:pt x="1" y="37156"/>
                    <a:pt x="1" y="38030"/>
                  </a:cubicBezTo>
                  <a:lnTo>
                    <a:pt x="1" y="138668"/>
                  </a:lnTo>
                  <a:cubicBezTo>
                    <a:pt x="1" y="139287"/>
                    <a:pt x="310" y="139645"/>
                    <a:pt x="759" y="139645"/>
                  </a:cubicBezTo>
                  <a:cubicBezTo>
                    <a:pt x="943" y="139645"/>
                    <a:pt x="1150" y="139585"/>
                    <a:pt x="1370" y="139459"/>
                  </a:cubicBezTo>
                  <a:lnTo>
                    <a:pt x="12837" y="132838"/>
                  </a:lnTo>
                  <a:lnTo>
                    <a:pt x="17097" y="142172"/>
                  </a:lnTo>
                  <a:cubicBezTo>
                    <a:pt x="17389" y="142811"/>
                    <a:pt x="17732" y="143128"/>
                    <a:pt x="18057" y="143128"/>
                  </a:cubicBezTo>
                  <a:cubicBezTo>
                    <a:pt x="18404" y="143128"/>
                    <a:pt x="18729" y="142765"/>
                    <a:pt x="18944" y="142045"/>
                  </a:cubicBezTo>
                  <a:lnTo>
                    <a:pt x="23532" y="126662"/>
                  </a:lnTo>
                  <a:lnTo>
                    <a:pt x="62809" y="103986"/>
                  </a:lnTo>
                  <a:cubicBezTo>
                    <a:pt x="63565" y="103550"/>
                    <a:pt x="64177" y="102488"/>
                    <a:pt x="64177" y="101616"/>
                  </a:cubicBezTo>
                  <a:lnTo>
                    <a:pt x="64177" y="978"/>
                  </a:lnTo>
                  <a:cubicBezTo>
                    <a:pt x="64177" y="359"/>
                    <a:pt x="63869" y="1"/>
                    <a:pt x="63419"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87" name="Google Shape;1887;p64"/>
            <p:cNvSpPr/>
            <p:nvPr/>
          </p:nvSpPr>
          <p:spPr>
            <a:xfrm>
              <a:off x="3937975" y="2153550"/>
              <a:ext cx="636425" cy="430500"/>
            </a:xfrm>
            <a:custGeom>
              <a:avLst/>
              <a:gdLst/>
              <a:ahLst/>
              <a:cxnLst/>
              <a:rect l="l" t="t" r="r" b="b"/>
              <a:pathLst>
                <a:path w="25457" h="17220" extrusionOk="0">
                  <a:moveTo>
                    <a:pt x="24429" y="1"/>
                  </a:moveTo>
                  <a:cubicBezTo>
                    <a:pt x="24158" y="1"/>
                    <a:pt x="23848" y="91"/>
                    <a:pt x="23519" y="281"/>
                  </a:cubicBezTo>
                  <a:lnTo>
                    <a:pt x="1939" y="12740"/>
                  </a:lnTo>
                  <a:cubicBezTo>
                    <a:pt x="868" y="13358"/>
                    <a:pt x="0" y="14800"/>
                    <a:pt x="0" y="15959"/>
                  </a:cubicBezTo>
                  <a:cubicBezTo>
                    <a:pt x="0" y="16761"/>
                    <a:pt x="417" y="17219"/>
                    <a:pt x="1029" y="17219"/>
                  </a:cubicBezTo>
                  <a:cubicBezTo>
                    <a:pt x="1300" y="17219"/>
                    <a:pt x="1610" y="17129"/>
                    <a:pt x="1939" y="16939"/>
                  </a:cubicBezTo>
                  <a:lnTo>
                    <a:pt x="23519" y="4480"/>
                  </a:lnTo>
                  <a:cubicBezTo>
                    <a:pt x="24589" y="3862"/>
                    <a:pt x="25457" y="2420"/>
                    <a:pt x="25457" y="1261"/>
                  </a:cubicBezTo>
                  <a:cubicBezTo>
                    <a:pt x="25457" y="458"/>
                    <a:pt x="25041" y="1"/>
                    <a:pt x="24429"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88" name="Google Shape;1888;p64"/>
            <p:cNvSpPr/>
            <p:nvPr/>
          </p:nvSpPr>
          <p:spPr>
            <a:xfrm>
              <a:off x="3929925" y="2464725"/>
              <a:ext cx="545550" cy="377975"/>
            </a:xfrm>
            <a:custGeom>
              <a:avLst/>
              <a:gdLst/>
              <a:ahLst/>
              <a:cxnLst/>
              <a:rect l="l" t="t" r="r" b="b"/>
              <a:pathLst>
                <a:path w="21822" h="15119" extrusionOk="0">
                  <a:moveTo>
                    <a:pt x="20794" y="0"/>
                  </a:moveTo>
                  <a:cubicBezTo>
                    <a:pt x="20523" y="0"/>
                    <a:pt x="20213" y="90"/>
                    <a:pt x="19883" y="280"/>
                  </a:cubicBezTo>
                  <a:lnTo>
                    <a:pt x="1939" y="10639"/>
                  </a:lnTo>
                  <a:cubicBezTo>
                    <a:pt x="869" y="11257"/>
                    <a:pt x="1" y="12697"/>
                    <a:pt x="1" y="13857"/>
                  </a:cubicBezTo>
                  <a:cubicBezTo>
                    <a:pt x="1" y="14661"/>
                    <a:pt x="417" y="15118"/>
                    <a:pt x="1029" y="15118"/>
                  </a:cubicBezTo>
                  <a:cubicBezTo>
                    <a:pt x="1300" y="15118"/>
                    <a:pt x="1610" y="15028"/>
                    <a:pt x="1939" y="14838"/>
                  </a:cubicBezTo>
                  <a:lnTo>
                    <a:pt x="19883" y="4478"/>
                  </a:lnTo>
                  <a:cubicBezTo>
                    <a:pt x="20954" y="3860"/>
                    <a:pt x="21822" y="2420"/>
                    <a:pt x="21822" y="1260"/>
                  </a:cubicBezTo>
                  <a:cubicBezTo>
                    <a:pt x="21822" y="457"/>
                    <a:pt x="21405" y="0"/>
                    <a:pt x="20794"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89" name="Google Shape;1889;p64"/>
            <p:cNvSpPr/>
            <p:nvPr/>
          </p:nvSpPr>
          <p:spPr>
            <a:xfrm>
              <a:off x="3310350" y="2476300"/>
              <a:ext cx="539075" cy="754900"/>
            </a:xfrm>
            <a:custGeom>
              <a:avLst/>
              <a:gdLst/>
              <a:ahLst/>
              <a:cxnLst/>
              <a:rect l="l" t="t" r="r" b="b"/>
              <a:pathLst>
                <a:path w="21563" h="30196" extrusionOk="0">
                  <a:moveTo>
                    <a:pt x="11641" y="10701"/>
                  </a:moveTo>
                  <a:cubicBezTo>
                    <a:pt x="12769" y="10701"/>
                    <a:pt x="13446" y="11823"/>
                    <a:pt x="13446" y="13602"/>
                  </a:cubicBezTo>
                  <a:cubicBezTo>
                    <a:pt x="13446" y="16078"/>
                    <a:pt x="12281" y="18720"/>
                    <a:pt x="10400" y="19805"/>
                  </a:cubicBezTo>
                  <a:cubicBezTo>
                    <a:pt x="9978" y="20048"/>
                    <a:pt x="9590" y="20162"/>
                    <a:pt x="9243" y="20162"/>
                  </a:cubicBezTo>
                  <a:cubicBezTo>
                    <a:pt x="8101" y="20162"/>
                    <a:pt x="7402" y="18934"/>
                    <a:pt x="7402" y="17061"/>
                  </a:cubicBezTo>
                  <a:cubicBezTo>
                    <a:pt x="7402" y="14712"/>
                    <a:pt x="8592" y="12121"/>
                    <a:pt x="10353" y="11104"/>
                  </a:cubicBezTo>
                  <a:cubicBezTo>
                    <a:pt x="10828" y="10830"/>
                    <a:pt x="11260" y="10701"/>
                    <a:pt x="11641" y="10701"/>
                  </a:cubicBezTo>
                  <a:close/>
                  <a:moveTo>
                    <a:pt x="15558" y="1"/>
                  </a:moveTo>
                  <a:cubicBezTo>
                    <a:pt x="14176" y="1"/>
                    <a:pt x="12611" y="467"/>
                    <a:pt x="10924" y="1441"/>
                  </a:cubicBezTo>
                  <a:cubicBezTo>
                    <a:pt x="4784" y="4986"/>
                    <a:pt x="0" y="13747"/>
                    <a:pt x="0" y="21555"/>
                  </a:cubicBezTo>
                  <a:cubicBezTo>
                    <a:pt x="0" y="27074"/>
                    <a:pt x="2379" y="30196"/>
                    <a:pt x="5974" y="30196"/>
                  </a:cubicBezTo>
                  <a:cubicBezTo>
                    <a:pt x="7362" y="30196"/>
                    <a:pt x="8931" y="29731"/>
                    <a:pt x="10615" y="28759"/>
                  </a:cubicBezTo>
                  <a:cubicBezTo>
                    <a:pt x="12066" y="27921"/>
                    <a:pt x="13869" y="26329"/>
                    <a:pt x="15249" y="24625"/>
                  </a:cubicBezTo>
                  <a:cubicBezTo>
                    <a:pt x="15799" y="23948"/>
                    <a:pt x="15965" y="22960"/>
                    <a:pt x="15696" y="22477"/>
                  </a:cubicBezTo>
                  <a:cubicBezTo>
                    <a:pt x="15595" y="22296"/>
                    <a:pt x="15449" y="22212"/>
                    <a:pt x="15275" y="22212"/>
                  </a:cubicBezTo>
                  <a:cubicBezTo>
                    <a:pt x="14985" y="22212"/>
                    <a:pt x="14620" y="22450"/>
                    <a:pt x="14275" y="22874"/>
                  </a:cubicBezTo>
                  <a:cubicBezTo>
                    <a:pt x="13090" y="24326"/>
                    <a:pt x="11714" y="25490"/>
                    <a:pt x="10615" y="26125"/>
                  </a:cubicBezTo>
                  <a:cubicBezTo>
                    <a:pt x="9248" y="26914"/>
                    <a:pt x="7972" y="27294"/>
                    <a:pt x="6843" y="27294"/>
                  </a:cubicBezTo>
                  <a:cubicBezTo>
                    <a:pt x="3964" y="27294"/>
                    <a:pt x="2047" y="24822"/>
                    <a:pt x="2047" y="20375"/>
                  </a:cubicBezTo>
                  <a:cubicBezTo>
                    <a:pt x="2047" y="14091"/>
                    <a:pt x="5974" y="6872"/>
                    <a:pt x="10924" y="4013"/>
                  </a:cubicBezTo>
                  <a:cubicBezTo>
                    <a:pt x="12352" y="3189"/>
                    <a:pt x="13636" y="2802"/>
                    <a:pt x="14750" y="2802"/>
                  </a:cubicBezTo>
                  <a:cubicBezTo>
                    <a:pt x="17755" y="2802"/>
                    <a:pt x="19517" y="5617"/>
                    <a:pt x="19517" y="10226"/>
                  </a:cubicBezTo>
                  <a:cubicBezTo>
                    <a:pt x="19517" y="13495"/>
                    <a:pt x="18445" y="16367"/>
                    <a:pt x="17279" y="17040"/>
                  </a:cubicBezTo>
                  <a:cubicBezTo>
                    <a:pt x="17100" y="17144"/>
                    <a:pt x="16935" y="17199"/>
                    <a:pt x="16791" y="17199"/>
                  </a:cubicBezTo>
                  <a:cubicBezTo>
                    <a:pt x="16419" y="17199"/>
                    <a:pt x="16183" y="16828"/>
                    <a:pt x="16183" y="15959"/>
                  </a:cubicBezTo>
                  <a:lnTo>
                    <a:pt x="16183" y="6460"/>
                  </a:lnTo>
                  <a:cubicBezTo>
                    <a:pt x="16183" y="5828"/>
                    <a:pt x="15881" y="5456"/>
                    <a:pt x="15445" y="5456"/>
                  </a:cubicBezTo>
                  <a:cubicBezTo>
                    <a:pt x="15279" y="5456"/>
                    <a:pt x="15094" y="5510"/>
                    <a:pt x="14898" y="5623"/>
                  </a:cubicBezTo>
                  <a:cubicBezTo>
                    <a:pt x="14188" y="6033"/>
                    <a:pt x="13613" y="6826"/>
                    <a:pt x="13613" y="7397"/>
                  </a:cubicBezTo>
                  <a:lnTo>
                    <a:pt x="13613" y="8428"/>
                  </a:lnTo>
                  <a:cubicBezTo>
                    <a:pt x="13463" y="8093"/>
                    <a:pt x="12835" y="7614"/>
                    <a:pt x="11864" y="7614"/>
                  </a:cubicBezTo>
                  <a:cubicBezTo>
                    <a:pt x="11300" y="7614"/>
                    <a:pt x="10621" y="7775"/>
                    <a:pt x="9853" y="8219"/>
                  </a:cubicBezTo>
                  <a:cubicBezTo>
                    <a:pt x="6687" y="10046"/>
                    <a:pt x="4617" y="14638"/>
                    <a:pt x="4617" y="18827"/>
                  </a:cubicBezTo>
                  <a:cubicBezTo>
                    <a:pt x="4617" y="22083"/>
                    <a:pt x="6010" y="23751"/>
                    <a:pt x="7896" y="23751"/>
                  </a:cubicBezTo>
                  <a:cubicBezTo>
                    <a:pt x="8584" y="23751"/>
                    <a:pt x="9338" y="23529"/>
                    <a:pt x="10114" y="23081"/>
                  </a:cubicBezTo>
                  <a:cubicBezTo>
                    <a:pt x="11757" y="22132"/>
                    <a:pt x="13233" y="20360"/>
                    <a:pt x="14209" y="17892"/>
                  </a:cubicBezTo>
                  <a:lnTo>
                    <a:pt x="14256" y="18499"/>
                  </a:lnTo>
                  <a:cubicBezTo>
                    <a:pt x="14419" y="19509"/>
                    <a:pt x="14883" y="19964"/>
                    <a:pt x="15560" y="19964"/>
                  </a:cubicBezTo>
                  <a:cubicBezTo>
                    <a:pt x="15973" y="19964"/>
                    <a:pt x="16466" y="19794"/>
                    <a:pt x="17017" y="19475"/>
                  </a:cubicBezTo>
                  <a:cubicBezTo>
                    <a:pt x="19683" y="17936"/>
                    <a:pt x="21563" y="13741"/>
                    <a:pt x="21563" y="8947"/>
                  </a:cubicBezTo>
                  <a:cubicBezTo>
                    <a:pt x="21563" y="3223"/>
                    <a:pt x="19191" y="1"/>
                    <a:pt x="15558"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90" name="Google Shape;1890;p64"/>
            <p:cNvSpPr/>
            <p:nvPr/>
          </p:nvSpPr>
          <p:spPr>
            <a:xfrm>
              <a:off x="3451950" y="986925"/>
              <a:ext cx="959700" cy="1239225"/>
            </a:xfrm>
            <a:custGeom>
              <a:avLst/>
              <a:gdLst/>
              <a:ahLst/>
              <a:cxnLst/>
              <a:rect l="l" t="t" r="r" b="b"/>
              <a:pathLst>
                <a:path w="38388" h="49569" extrusionOk="0">
                  <a:moveTo>
                    <a:pt x="27766" y="1"/>
                  </a:moveTo>
                  <a:cubicBezTo>
                    <a:pt x="25186" y="1"/>
                    <a:pt x="22275" y="844"/>
                    <a:pt x="19194" y="2623"/>
                  </a:cubicBezTo>
                  <a:cubicBezTo>
                    <a:pt x="8594" y="8742"/>
                    <a:pt x="1" y="23626"/>
                    <a:pt x="1" y="35866"/>
                  </a:cubicBezTo>
                  <a:cubicBezTo>
                    <a:pt x="1" y="44549"/>
                    <a:pt x="4325" y="49569"/>
                    <a:pt x="10623" y="49569"/>
                  </a:cubicBezTo>
                  <a:cubicBezTo>
                    <a:pt x="13203" y="49569"/>
                    <a:pt x="16114" y="48726"/>
                    <a:pt x="19195" y="46947"/>
                  </a:cubicBezTo>
                  <a:cubicBezTo>
                    <a:pt x="29794" y="40828"/>
                    <a:pt x="38388" y="25944"/>
                    <a:pt x="38388" y="13703"/>
                  </a:cubicBezTo>
                  <a:cubicBezTo>
                    <a:pt x="38388" y="5021"/>
                    <a:pt x="34063" y="1"/>
                    <a:pt x="27766" y="1"/>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91" name="Google Shape;1891;p64"/>
            <p:cNvSpPr/>
            <p:nvPr/>
          </p:nvSpPr>
          <p:spPr>
            <a:xfrm>
              <a:off x="3451950" y="986925"/>
              <a:ext cx="959700" cy="1239225"/>
            </a:xfrm>
            <a:custGeom>
              <a:avLst/>
              <a:gdLst/>
              <a:ahLst/>
              <a:cxnLst/>
              <a:rect l="l" t="t" r="r" b="b"/>
              <a:pathLst>
                <a:path w="38388" h="49569" extrusionOk="0">
                  <a:moveTo>
                    <a:pt x="27766" y="1"/>
                  </a:moveTo>
                  <a:cubicBezTo>
                    <a:pt x="25186" y="1"/>
                    <a:pt x="22275" y="844"/>
                    <a:pt x="19194" y="2623"/>
                  </a:cubicBezTo>
                  <a:cubicBezTo>
                    <a:pt x="8594" y="8742"/>
                    <a:pt x="1" y="23626"/>
                    <a:pt x="1" y="35866"/>
                  </a:cubicBezTo>
                  <a:cubicBezTo>
                    <a:pt x="1" y="44549"/>
                    <a:pt x="4325" y="49569"/>
                    <a:pt x="10623" y="49569"/>
                  </a:cubicBezTo>
                  <a:cubicBezTo>
                    <a:pt x="13203" y="49569"/>
                    <a:pt x="16114" y="48726"/>
                    <a:pt x="19195" y="46947"/>
                  </a:cubicBezTo>
                  <a:cubicBezTo>
                    <a:pt x="29794" y="40828"/>
                    <a:pt x="38388" y="25944"/>
                    <a:pt x="38388" y="13703"/>
                  </a:cubicBezTo>
                  <a:cubicBezTo>
                    <a:pt x="38388" y="5021"/>
                    <a:pt x="34063" y="1"/>
                    <a:pt x="27766"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92" name="Google Shape;1892;p64"/>
            <p:cNvSpPr/>
            <p:nvPr/>
          </p:nvSpPr>
          <p:spPr>
            <a:xfrm>
              <a:off x="3678450" y="1458750"/>
              <a:ext cx="96400" cy="205100"/>
            </a:xfrm>
            <a:custGeom>
              <a:avLst/>
              <a:gdLst/>
              <a:ahLst/>
              <a:cxnLst/>
              <a:rect l="l" t="t" r="r" b="b"/>
              <a:pathLst>
                <a:path w="3856" h="8204" extrusionOk="0">
                  <a:moveTo>
                    <a:pt x="3136" y="1"/>
                  </a:moveTo>
                  <a:cubicBezTo>
                    <a:pt x="3136" y="1"/>
                    <a:pt x="1904" y="120"/>
                    <a:pt x="942" y="1360"/>
                  </a:cubicBezTo>
                  <a:cubicBezTo>
                    <a:pt x="1" y="2575"/>
                    <a:pt x="196" y="4307"/>
                    <a:pt x="945" y="8204"/>
                  </a:cubicBezTo>
                  <a:lnTo>
                    <a:pt x="3855" y="7759"/>
                  </a:lnTo>
                  <a:lnTo>
                    <a:pt x="3136" y="1"/>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93" name="Google Shape;1893;p64"/>
            <p:cNvSpPr/>
            <p:nvPr/>
          </p:nvSpPr>
          <p:spPr>
            <a:xfrm>
              <a:off x="4137375" y="1287200"/>
              <a:ext cx="114525" cy="116000"/>
            </a:xfrm>
            <a:custGeom>
              <a:avLst/>
              <a:gdLst/>
              <a:ahLst/>
              <a:cxnLst/>
              <a:rect l="l" t="t" r="r" b="b"/>
              <a:pathLst>
                <a:path w="4581" h="4640" extrusionOk="0">
                  <a:moveTo>
                    <a:pt x="4124" y="0"/>
                  </a:moveTo>
                  <a:cubicBezTo>
                    <a:pt x="3984" y="0"/>
                    <a:pt x="3801" y="82"/>
                    <a:pt x="3577" y="271"/>
                  </a:cubicBezTo>
                  <a:cubicBezTo>
                    <a:pt x="2931" y="814"/>
                    <a:pt x="1756" y="1129"/>
                    <a:pt x="1756" y="1129"/>
                  </a:cubicBezTo>
                  <a:lnTo>
                    <a:pt x="0" y="2590"/>
                  </a:lnTo>
                  <a:cubicBezTo>
                    <a:pt x="0" y="2590"/>
                    <a:pt x="810" y="4520"/>
                    <a:pt x="836" y="4640"/>
                  </a:cubicBezTo>
                  <a:cubicBezTo>
                    <a:pt x="2810" y="3893"/>
                    <a:pt x="3723" y="2499"/>
                    <a:pt x="4214" y="1486"/>
                  </a:cubicBezTo>
                  <a:cubicBezTo>
                    <a:pt x="4581" y="726"/>
                    <a:pt x="4542" y="0"/>
                    <a:pt x="4124"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94" name="Google Shape;1894;p64"/>
            <p:cNvSpPr/>
            <p:nvPr/>
          </p:nvSpPr>
          <p:spPr>
            <a:xfrm>
              <a:off x="3581100" y="1818425"/>
              <a:ext cx="661075" cy="523275"/>
            </a:xfrm>
            <a:custGeom>
              <a:avLst/>
              <a:gdLst/>
              <a:ahLst/>
              <a:cxnLst/>
              <a:rect l="l" t="t" r="r" b="b"/>
              <a:pathLst>
                <a:path w="26443" h="20931" extrusionOk="0">
                  <a:moveTo>
                    <a:pt x="22110" y="1"/>
                  </a:moveTo>
                  <a:cubicBezTo>
                    <a:pt x="20900" y="1"/>
                    <a:pt x="19107" y="483"/>
                    <a:pt x="16386" y="1717"/>
                  </a:cubicBezTo>
                  <a:lnTo>
                    <a:pt x="8705" y="5707"/>
                  </a:lnTo>
                  <a:cubicBezTo>
                    <a:pt x="8705" y="5707"/>
                    <a:pt x="3280" y="9208"/>
                    <a:pt x="2101" y="10443"/>
                  </a:cubicBezTo>
                  <a:cubicBezTo>
                    <a:pt x="922" y="11678"/>
                    <a:pt x="436" y="15521"/>
                    <a:pt x="1" y="20224"/>
                  </a:cubicBezTo>
                  <a:cubicBezTo>
                    <a:pt x="1" y="20224"/>
                    <a:pt x="1675" y="20931"/>
                    <a:pt x="4649" y="20931"/>
                  </a:cubicBezTo>
                  <a:cubicBezTo>
                    <a:pt x="7388" y="20931"/>
                    <a:pt x="11228" y="20332"/>
                    <a:pt x="15876" y="18032"/>
                  </a:cubicBezTo>
                  <a:cubicBezTo>
                    <a:pt x="25574" y="13234"/>
                    <a:pt x="26442" y="9440"/>
                    <a:pt x="26442" y="9440"/>
                  </a:cubicBezTo>
                  <a:cubicBezTo>
                    <a:pt x="26442" y="9440"/>
                    <a:pt x="25190" y="3743"/>
                    <a:pt x="24725" y="2164"/>
                  </a:cubicBezTo>
                  <a:cubicBezTo>
                    <a:pt x="24377" y="986"/>
                    <a:pt x="23840" y="1"/>
                    <a:pt x="22110"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95" name="Google Shape;1895;p64"/>
            <p:cNvSpPr/>
            <p:nvPr/>
          </p:nvSpPr>
          <p:spPr>
            <a:xfrm>
              <a:off x="3650775" y="1306950"/>
              <a:ext cx="549475" cy="708675"/>
            </a:xfrm>
            <a:custGeom>
              <a:avLst/>
              <a:gdLst/>
              <a:ahLst/>
              <a:cxnLst/>
              <a:rect l="l" t="t" r="r" b="b"/>
              <a:pathLst>
                <a:path w="21979" h="28347" extrusionOk="0">
                  <a:moveTo>
                    <a:pt x="15686" y="1"/>
                  </a:moveTo>
                  <a:cubicBezTo>
                    <a:pt x="13190" y="1"/>
                    <a:pt x="10283" y="1368"/>
                    <a:pt x="8138" y="3293"/>
                  </a:cubicBezTo>
                  <a:cubicBezTo>
                    <a:pt x="4050" y="6960"/>
                    <a:pt x="5609" y="13659"/>
                    <a:pt x="5609" y="13659"/>
                  </a:cubicBezTo>
                  <a:cubicBezTo>
                    <a:pt x="5520" y="13736"/>
                    <a:pt x="5423" y="13769"/>
                    <a:pt x="5321" y="13769"/>
                  </a:cubicBezTo>
                  <a:cubicBezTo>
                    <a:pt x="4926" y="13769"/>
                    <a:pt x="4450" y="13282"/>
                    <a:pt x="4027" y="12952"/>
                  </a:cubicBezTo>
                  <a:cubicBezTo>
                    <a:pt x="3824" y="12795"/>
                    <a:pt x="3447" y="12654"/>
                    <a:pt x="3009" y="12654"/>
                  </a:cubicBezTo>
                  <a:cubicBezTo>
                    <a:pt x="2296" y="12654"/>
                    <a:pt x="1424" y="13026"/>
                    <a:pt x="886" y="14303"/>
                  </a:cubicBezTo>
                  <a:cubicBezTo>
                    <a:pt x="1" y="16405"/>
                    <a:pt x="2010" y="18346"/>
                    <a:pt x="3189" y="18849"/>
                  </a:cubicBezTo>
                  <a:cubicBezTo>
                    <a:pt x="3502" y="18983"/>
                    <a:pt x="3797" y="19035"/>
                    <a:pt x="4065" y="19035"/>
                  </a:cubicBezTo>
                  <a:cubicBezTo>
                    <a:pt x="4995" y="19035"/>
                    <a:pt x="5609" y="18410"/>
                    <a:pt x="5609" y="18410"/>
                  </a:cubicBezTo>
                  <a:lnTo>
                    <a:pt x="5918" y="26166"/>
                  </a:lnTo>
                  <a:cubicBezTo>
                    <a:pt x="5918" y="26166"/>
                    <a:pt x="7187" y="28347"/>
                    <a:pt x="10536" y="28347"/>
                  </a:cubicBezTo>
                  <a:cubicBezTo>
                    <a:pt x="10884" y="28347"/>
                    <a:pt x="11255" y="28323"/>
                    <a:pt x="11650" y="28271"/>
                  </a:cubicBezTo>
                  <a:cubicBezTo>
                    <a:pt x="15835" y="27717"/>
                    <a:pt x="14975" y="23499"/>
                    <a:pt x="13599" y="22176"/>
                  </a:cubicBezTo>
                  <a:lnTo>
                    <a:pt x="13593" y="20582"/>
                  </a:lnTo>
                  <a:cubicBezTo>
                    <a:pt x="13593" y="20582"/>
                    <a:pt x="15756" y="20438"/>
                    <a:pt x="16775" y="19893"/>
                  </a:cubicBezTo>
                  <a:cubicBezTo>
                    <a:pt x="17321" y="19601"/>
                    <a:pt x="18623" y="17678"/>
                    <a:pt x="19464" y="15690"/>
                  </a:cubicBezTo>
                  <a:cubicBezTo>
                    <a:pt x="20408" y="13459"/>
                    <a:pt x="21978" y="9527"/>
                    <a:pt x="20580" y="3962"/>
                  </a:cubicBezTo>
                  <a:cubicBezTo>
                    <a:pt x="19867" y="1121"/>
                    <a:pt x="17945" y="1"/>
                    <a:pt x="15686"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96" name="Google Shape;1896;p64"/>
            <p:cNvSpPr/>
            <p:nvPr/>
          </p:nvSpPr>
          <p:spPr>
            <a:xfrm>
              <a:off x="3691625" y="1146975"/>
              <a:ext cx="531775" cy="519700"/>
            </a:xfrm>
            <a:custGeom>
              <a:avLst/>
              <a:gdLst/>
              <a:ahLst/>
              <a:cxnLst/>
              <a:rect l="l" t="t" r="r" b="b"/>
              <a:pathLst>
                <a:path w="21271" h="20788" extrusionOk="0">
                  <a:moveTo>
                    <a:pt x="20210" y="0"/>
                  </a:moveTo>
                  <a:cubicBezTo>
                    <a:pt x="19782" y="0"/>
                    <a:pt x="18991" y="577"/>
                    <a:pt x="17210" y="1827"/>
                  </a:cubicBezTo>
                  <a:cubicBezTo>
                    <a:pt x="14245" y="3910"/>
                    <a:pt x="11918" y="4664"/>
                    <a:pt x="9745" y="5324"/>
                  </a:cubicBezTo>
                  <a:cubicBezTo>
                    <a:pt x="7657" y="5960"/>
                    <a:pt x="4802" y="6464"/>
                    <a:pt x="3328" y="8403"/>
                  </a:cubicBezTo>
                  <a:cubicBezTo>
                    <a:pt x="2547" y="9434"/>
                    <a:pt x="2392" y="10517"/>
                    <a:pt x="2420" y="11305"/>
                  </a:cubicBezTo>
                  <a:cubicBezTo>
                    <a:pt x="2296" y="11189"/>
                    <a:pt x="2145" y="11105"/>
                    <a:pt x="1980" y="11061"/>
                  </a:cubicBezTo>
                  <a:cubicBezTo>
                    <a:pt x="1879" y="11034"/>
                    <a:pt x="1776" y="11021"/>
                    <a:pt x="1671" y="11021"/>
                  </a:cubicBezTo>
                  <a:cubicBezTo>
                    <a:pt x="1021" y="11021"/>
                    <a:pt x="321" y="11515"/>
                    <a:pt x="1" y="12246"/>
                  </a:cubicBezTo>
                  <a:lnTo>
                    <a:pt x="2545" y="12930"/>
                  </a:lnTo>
                  <a:cubicBezTo>
                    <a:pt x="2342" y="14401"/>
                    <a:pt x="1770" y="18951"/>
                    <a:pt x="2393" y="19351"/>
                  </a:cubicBezTo>
                  <a:cubicBezTo>
                    <a:pt x="2918" y="19688"/>
                    <a:pt x="3716" y="20788"/>
                    <a:pt x="3958" y="20788"/>
                  </a:cubicBezTo>
                  <a:cubicBezTo>
                    <a:pt x="3964" y="20788"/>
                    <a:pt x="3970" y="20787"/>
                    <a:pt x="3976" y="20785"/>
                  </a:cubicBezTo>
                  <a:cubicBezTo>
                    <a:pt x="4707" y="20575"/>
                    <a:pt x="5021" y="17331"/>
                    <a:pt x="5401" y="15366"/>
                  </a:cubicBezTo>
                  <a:cubicBezTo>
                    <a:pt x="5834" y="13126"/>
                    <a:pt x="6005" y="12303"/>
                    <a:pt x="6807" y="12198"/>
                  </a:cubicBezTo>
                  <a:cubicBezTo>
                    <a:pt x="7396" y="12121"/>
                    <a:pt x="11704" y="11369"/>
                    <a:pt x="14469" y="10291"/>
                  </a:cubicBezTo>
                  <a:cubicBezTo>
                    <a:pt x="17236" y="9212"/>
                    <a:pt x="18030" y="8294"/>
                    <a:pt x="18030" y="8294"/>
                  </a:cubicBezTo>
                  <a:lnTo>
                    <a:pt x="19503" y="7358"/>
                  </a:lnTo>
                  <a:cubicBezTo>
                    <a:pt x="21270" y="4885"/>
                    <a:pt x="21133" y="1940"/>
                    <a:pt x="20765" y="736"/>
                  </a:cubicBezTo>
                  <a:cubicBezTo>
                    <a:pt x="20618" y="255"/>
                    <a:pt x="20494" y="0"/>
                    <a:pt x="20210"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97" name="Google Shape;1897;p64"/>
            <p:cNvSpPr/>
            <p:nvPr/>
          </p:nvSpPr>
          <p:spPr>
            <a:xfrm>
              <a:off x="3812975" y="1785200"/>
              <a:ext cx="177650" cy="64275"/>
            </a:xfrm>
            <a:custGeom>
              <a:avLst/>
              <a:gdLst/>
              <a:ahLst/>
              <a:cxnLst/>
              <a:rect l="l" t="t" r="r" b="b"/>
              <a:pathLst>
                <a:path w="7106" h="2571" extrusionOk="0">
                  <a:moveTo>
                    <a:pt x="0" y="1"/>
                  </a:moveTo>
                  <a:lnTo>
                    <a:pt x="0" y="1"/>
                  </a:lnTo>
                  <a:cubicBezTo>
                    <a:pt x="0" y="1"/>
                    <a:pt x="255" y="1084"/>
                    <a:pt x="1066" y="1901"/>
                  </a:cubicBezTo>
                  <a:cubicBezTo>
                    <a:pt x="1605" y="2446"/>
                    <a:pt x="3343" y="2571"/>
                    <a:pt x="4818" y="2571"/>
                  </a:cubicBezTo>
                  <a:cubicBezTo>
                    <a:pt x="6055" y="2571"/>
                    <a:pt x="7106" y="2483"/>
                    <a:pt x="7106" y="2483"/>
                  </a:cubicBezTo>
                  <a:lnTo>
                    <a:pt x="7105" y="1452"/>
                  </a:lnTo>
                  <a:cubicBezTo>
                    <a:pt x="7105" y="1452"/>
                    <a:pt x="5750" y="1542"/>
                    <a:pt x="4363" y="1542"/>
                  </a:cubicBezTo>
                  <a:cubicBezTo>
                    <a:pt x="3403" y="1542"/>
                    <a:pt x="2428" y="1499"/>
                    <a:pt x="1874" y="1353"/>
                  </a:cubicBezTo>
                  <a:cubicBezTo>
                    <a:pt x="967" y="1113"/>
                    <a:pt x="220" y="478"/>
                    <a:pt x="0"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98" name="Google Shape;1898;p64"/>
            <p:cNvSpPr/>
            <p:nvPr/>
          </p:nvSpPr>
          <p:spPr>
            <a:xfrm>
              <a:off x="3961425" y="1709000"/>
              <a:ext cx="48775" cy="27625"/>
            </a:xfrm>
            <a:custGeom>
              <a:avLst/>
              <a:gdLst/>
              <a:ahLst/>
              <a:cxnLst/>
              <a:rect l="l" t="t" r="r" b="b"/>
              <a:pathLst>
                <a:path w="1951" h="1105" extrusionOk="0">
                  <a:moveTo>
                    <a:pt x="177" y="0"/>
                  </a:moveTo>
                  <a:cubicBezTo>
                    <a:pt x="1" y="555"/>
                    <a:pt x="255" y="1048"/>
                    <a:pt x="746" y="1100"/>
                  </a:cubicBezTo>
                  <a:cubicBezTo>
                    <a:pt x="775" y="1103"/>
                    <a:pt x="803" y="1105"/>
                    <a:pt x="832" y="1105"/>
                  </a:cubicBezTo>
                  <a:cubicBezTo>
                    <a:pt x="1297" y="1105"/>
                    <a:pt x="1785" y="713"/>
                    <a:pt x="1951" y="190"/>
                  </a:cubicBezTo>
                  <a:lnTo>
                    <a:pt x="177" y="0"/>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99" name="Google Shape;1899;p64"/>
            <p:cNvSpPr/>
            <p:nvPr/>
          </p:nvSpPr>
          <p:spPr>
            <a:xfrm>
              <a:off x="4029850" y="1536225"/>
              <a:ext cx="67375" cy="115100"/>
            </a:xfrm>
            <a:custGeom>
              <a:avLst/>
              <a:gdLst/>
              <a:ahLst/>
              <a:cxnLst/>
              <a:rect l="l" t="t" r="r" b="b"/>
              <a:pathLst>
                <a:path w="2695" h="4604" extrusionOk="0">
                  <a:moveTo>
                    <a:pt x="1" y="0"/>
                  </a:moveTo>
                  <a:lnTo>
                    <a:pt x="255" y="4604"/>
                  </a:lnTo>
                  <a:lnTo>
                    <a:pt x="2695" y="3119"/>
                  </a:lnTo>
                  <a:lnTo>
                    <a:pt x="1" y="0"/>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00" name="Google Shape;1900;p64"/>
            <p:cNvSpPr/>
            <p:nvPr/>
          </p:nvSpPr>
          <p:spPr>
            <a:xfrm>
              <a:off x="3928450" y="1561275"/>
              <a:ext cx="38850" cy="41675"/>
            </a:xfrm>
            <a:custGeom>
              <a:avLst/>
              <a:gdLst/>
              <a:ahLst/>
              <a:cxnLst/>
              <a:rect l="l" t="t" r="r" b="b"/>
              <a:pathLst>
                <a:path w="1554" h="1667" extrusionOk="0">
                  <a:moveTo>
                    <a:pt x="970" y="0"/>
                  </a:moveTo>
                  <a:cubicBezTo>
                    <a:pt x="908" y="0"/>
                    <a:pt x="844" y="9"/>
                    <a:pt x="777" y="26"/>
                  </a:cubicBezTo>
                  <a:cubicBezTo>
                    <a:pt x="349" y="140"/>
                    <a:pt x="1" y="593"/>
                    <a:pt x="1" y="1039"/>
                  </a:cubicBezTo>
                  <a:cubicBezTo>
                    <a:pt x="1" y="1416"/>
                    <a:pt x="248" y="1666"/>
                    <a:pt x="583" y="1666"/>
                  </a:cubicBezTo>
                  <a:cubicBezTo>
                    <a:pt x="645" y="1666"/>
                    <a:pt x="710" y="1658"/>
                    <a:pt x="777" y="1640"/>
                  </a:cubicBezTo>
                  <a:cubicBezTo>
                    <a:pt x="1206" y="1526"/>
                    <a:pt x="1554" y="1073"/>
                    <a:pt x="1554" y="627"/>
                  </a:cubicBezTo>
                  <a:cubicBezTo>
                    <a:pt x="1554" y="250"/>
                    <a:pt x="1306" y="0"/>
                    <a:pt x="970"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01" name="Google Shape;1901;p64"/>
            <p:cNvSpPr/>
            <p:nvPr/>
          </p:nvSpPr>
          <p:spPr>
            <a:xfrm>
              <a:off x="3899025" y="1500925"/>
              <a:ext cx="47700" cy="42300"/>
            </a:xfrm>
            <a:custGeom>
              <a:avLst/>
              <a:gdLst/>
              <a:ahLst/>
              <a:cxnLst/>
              <a:rect l="l" t="t" r="r" b="b"/>
              <a:pathLst>
                <a:path w="1908" h="1692" extrusionOk="0">
                  <a:moveTo>
                    <a:pt x="1309" y="0"/>
                  </a:moveTo>
                  <a:cubicBezTo>
                    <a:pt x="1089" y="0"/>
                    <a:pt x="848" y="88"/>
                    <a:pt x="633" y="265"/>
                  </a:cubicBezTo>
                  <a:cubicBezTo>
                    <a:pt x="175" y="641"/>
                    <a:pt x="1" y="1279"/>
                    <a:pt x="246" y="1692"/>
                  </a:cubicBezTo>
                  <a:lnTo>
                    <a:pt x="1907" y="329"/>
                  </a:lnTo>
                  <a:cubicBezTo>
                    <a:pt x="1778" y="111"/>
                    <a:pt x="1557" y="0"/>
                    <a:pt x="1309" y="0"/>
                  </a:cubicBez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02" name="Google Shape;1902;p64"/>
            <p:cNvSpPr/>
            <p:nvPr/>
          </p:nvSpPr>
          <p:spPr>
            <a:xfrm>
              <a:off x="4102575" y="1438625"/>
              <a:ext cx="45600" cy="34800"/>
            </a:xfrm>
            <a:custGeom>
              <a:avLst/>
              <a:gdLst/>
              <a:ahLst/>
              <a:cxnLst/>
              <a:rect l="l" t="t" r="r" b="b"/>
              <a:pathLst>
                <a:path w="1824" h="1392" extrusionOk="0">
                  <a:moveTo>
                    <a:pt x="991" y="1"/>
                  </a:moveTo>
                  <a:cubicBezTo>
                    <a:pt x="631" y="1"/>
                    <a:pt x="235" y="238"/>
                    <a:pt x="0" y="630"/>
                  </a:cubicBezTo>
                  <a:lnTo>
                    <a:pt x="1516" y="1391"/>
                  </a:lnTo>
                  <a:cubicBezTo>
                    <a:pt x="1824" y="874"/>
                    <a:pt x="1736" y="286"/>
                    <a:pt x="1317" y="75"/>
                  </a:cubicBezTo>
                  <a:cubicBezTo>
                    <a:pt x="1216" y="25"/>
                    <a:pt x="1106" y="1"/>
                    <a:pt x="991"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03" name="Google Shape;1903;p64"/>
            <p:cNvSpPr/>
            <p:nvPr/>
          </p:nvSpPr>
          <p:spPr>
            <a:xfrm>
              <a:off x="4089950" y="1512450"/>
              <a:ext cx="38900" cy="41675"/>
            </a:xfrm>
            <a:custGeom>
              <a:avLst/>
              <a:gdLst/>
              <a:ahLst/>
              <a:cxnLst/>
              <a:rect l="l" t="t" r="r" b="b"/>
              <a:pathLst>
                <a:path w="1556" h="1667" extrusionOk="0">
                  <a:moveTo>
                    <a:pt x="970" y="0"/>
                  </a:moveTo>
                  <a:cubicBezTo>
                    <a:pt x="909" y="0"/>
                    <a:pt x="844" y="9"/>
                    <a:pt x="778" y="26"/>
                  </a:cubicBezTo>
                  <a:cubicBezTo>
                    <a:pt x="349" y="140"/>
                    <a:pt x="1" y="594"/>
                    <a:pt x="1" y="1040"/>
                  </a:cubicBezTo>
                  <a:cubicBezTo>
                    <a:pt x="1" y="1416"/>
                    <a:pt x="249" y="1667"/>
                    <a:pt x="585" y="1667"/>
                  </a:cubicBezTo>
                  <a:cubicBezTo>
                    <a:pt x="647" y="1667"/>
                    <a:pt x="712" y="1658"/>
                    <a:pt x="778" y="1641"/>
                  </a:cubicBezTo>
                  <a:cubicBezTo>
                    <a:pt x="1206" y="1527"/>
                    <a:pt x="1555" y="1074"/>
                    <a:pt x="1555" y="627"/>
                  </a:cubicBezTo>
                  <a:cubicBezTo>
                    <a:pt x="1555" y="251"/>
                    <a:pt x="1306" y="0"/>
                    <a:pt x="970"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56" name="Google Shape;2054;p65"/>
          <p:cNvGrpSpPr/>
          <p:nvPr/>
        </p:nvGrpSpPr>
        <p:grpSpPr>
          <a:xfrm>
            <a:off x="711201" y="3304019"/>
            <a:ext cx="4895478" cy="2616571"/>
            <a:chOff x="-110525" y="255175"/>
            <a:chExt cx="7839350" cy="5204000"/>
          </a:xfrm>
        </p:grpSpPr>
        <p:sp>
          <p:nvSpPr>
            <p:cNvPr id="57" name="Google Shape;2055;p65"/>
            <p:cNvSpPr/>
            <p:nvPr/>
          </p:nvSpPr>
          <p:spPr>
            <a:xfrm>
              <a:off x="-110525" y="1728075"/>
              <a:ext cx="7839350" cy="3731100"/>
            </a:xfrm>
            <a:custGeom>
              <a:avLst/>
              <a:gdLst/>
              <a:ahLst/>
              <a:cxnLst/>
              <a:rect l="l" t="t" r="r" b="b"/>
              <a:pathLst>
                <a:path w="313574" h="149244" extrusionOk="0">
                  <a:moveTo>
                    <a:pt x="156784" y="0"/>
                  </a:moveTo>
                  <a:cubicBezTo>
                    <a:pt x="120229" y="0"/>
                    <a:pt x="83674" y="7285"/>
                    <a:pt x="55783" y="21856"/>
                  </a:cubicBezTo>
                  <a:cubicBezTo>
                    <a:pt x="0" y="50997"/>
                    <a:pt x="0" y="98246"/>
                    <a:pt x="55783" y="127388"/>
                  </a:cubicBezTo>
                  <a:cubicBezTo>
                    <a:pt x="83675" y="141958"/>
                    <a:pt x="120231" y="149244"/>
                    <a:pt x="156788" y="149244"/>
                  </a:cubicBezTo>
                  <a:cubicBezTo>
                    <a:pt x="193344" y="149244"/>
                    <a:pt x="229900" y="141958"/>
                    <a:pt x="257791" y="127388"/>
                  </a:cubicBezTo>
                  <a:cubicBezTo>
                    <a:pt x="313574" y="98248"/>
                    <a:pt x="313574" y="50998"/>
                    <a:pt x="257791" y="21857"/>
                  </a:cubicBezTo>
                  <a:cubicBezTo>
                    <a:pt x="229899" y="7286"/>
                    <a:pt x="193342" y="0"/>
                    <a:pt x="156784" y="0"/>
                  </a:cubicBezTo>
                  <a:close/>
                </a:path>
              </a:pathLst>
            </a:custGeom>
            <a:solidFill>
              <a:srgbClr val="F5F5F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 name="Google Shape;2056;p65"/>
            <p:cNvSpPr/>
            <p:nvPr/>
          </p:nvSpPr>
          <p:spPr>
            <a:xfrm>
              <a:off x="5180950" y="3140400"/>
              <a:ext cx="1422425" cy="617675"/>
            </a:xfrm>
            <a:custGeom>
              <a:avLst/>
              <a:gdLst/>
              <a:ahLst/>
              <a:cxnLst/>
              <a:rect l="l" t="t" r="r" b="b"/>
              <a:pathLst>
                <a:path w="56897" h="24707" extrusionOk="0">
                  <a:moveTo>
                    <a:pt x="28449" y="1"/>
                  </a:moveTo>
                  <a:cubicBezTo>
                    <a:pt x="21816" y="1"/>
                    <a:pt x="15183" y="1207"/>
                    <a:pt x="10122" y="3618"/>
                  </a:cubicBezTo>
                  <a:cubicBezTo>
                    <a:pt x="0" y="8441"/>
                    <a:pt x="2" y="16265"/>
                    <a:pt x="10122" y="21088"/>
                  </a:cubicBezTo>
                  <a:cubicBezTo>
                    <a:pt x="15184" y="23500"/>
                    <a:pt x="21816" y="24707"/>
                    <a:pt x="28449" y="24707"/>
                  </a:cubicBezTo>
                  <a:cubicBezTo>
                    <a:pt x="35081" y="24707"/>
                    <a:pt x="41714" y="23500"/>
                    <a:pt x="46774" y="21088"/>
                  </a:cubicBezTo>
                  <a:cubicBezTo>
                    <a:pt x="56895" y="16262"/>
                    <a:pt x="56896" y="8442"/>
                    <a:pt x="46774" y="3618"/>
                  </a:cubicBezTo>
                  <a:cubicBezTo>
                    <a:pt x="41713" y="1206"/>
                    <a:pt x="35081" y="1"/>
                    <a:pt x="28449" y="1"/>
                  </a:cubicBezTo>
                  <a:close/>
                </a:path>
              </a:pathLst>
            </a:custGeom>
            <a:solidFill>
              <a:srgbClr val="E0E0E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9" name="Google Shape;2057;p65"/>
            <p:cNvSpPr/>
            <p:nvPr/>
          </p:nvSpPr>
          <p:spPr>
            <a:xfrm>
              <a:off x="2419225" y="255175"/>
              <a:ext cx="313450" cy="638475"/>
            </a:xfrm>
            <a:custGeom>
              <a:avLst/>
              <a:gdLst/>
              <a:ahLst/>
              <a:cxnLst/>
              <a:rect l="l" t="t" r="r" b="b"/>
              <a:pathLst>
                <a:path w="12538" h="25539" extrusionOk="0">
                  <a:moveTo>
                    <a:pt x="8431" y="1"/>
                  </a:moveTo>
                  <a:cubicBezTo>
                    <a:pt x="7694" y="1"/>
                    <a:pt x="6909" y="230"/>
                    <a:pt x="6121" y="684"/>
                  </a:cubicBezTo>
                  <a:cubicBezTo>
                    <a:pt x="2745" y="2633"/>
                    <a:pt x="1" y="8283"/>
                    <a:pt x="1" y="13278"/>
                  </a:cubicBezTo>
                  <a:lnTo>
                    <a:pt x="1" y="25241"/>
                  </a:lnTo>
                  <a:cubicBezTo>
                    <a:pt x="1" y="25404"/>
                    <a:pt x="133" y="25538"/>
                    <a:pt x="297" y="25538"/>
                  </a:cubicBezTo>
                  <a:cubicBezTo>
                    <a:pt x="460" y="25538"/>
                    <a:pt x="592" y="25404"/>
                    <a:pt x="592" y="25241"/>
                  </a:cubicBezTo>
                  <a:lnTo>
                    <a:pt x="592" y="13278"/>
                  </a:lnTo>
                  <a:cubicBezTo>
                    <a:pt x="592" y="8471"/>
                    <a:pt x="3206" y="3053"/>
                    <a:pt x="6417" y="1198"/>
                  </a:cubicBezTo>
                  <a:cubicBezTo>
                    <a:pt x="7120" y="792"/>
                    <a:pt x="7797" y="588"/>
                    <a:pt x="8427" y="588"/>
                  </a:cubicBezTo>
                  <a:cubicBezTo>
                    <a:pt x="8909" y="588"/>
                    <a:pt x="9362" y="708"/>
                    <a:pt x="9778" y="948"/>
                  </a:cubicBezTo>
                  <a:cubicBezTo>
                    <a:pt x="11155" y="1743"/>
                    <a:pt x="11944" y="3723"/>
                    <a:pt x="11944" y="6382"/>
                  </a:cubicBezTo>
                  <a:lnTo>
                    <a:pt x="11944" y="18293"/>
                  </a:lnTo>
                  <a:cubicBezTo>
                    <a:pt x="11944" y="18456"/>
                    <a:pt x="12076" y="18589"/>
                    <a:pt x="12240" y="18589"/>
                  </a:cubicBezTo>
                  <a:cubicBezTo>
                    <a:pt x="12405" y="18589"/>
                    <a:pt x="12537" y="18456"/>
                    <a:pt x="12537" y="18293"/>
                  </a:cubicBezTo>
                  <a:lnTo>
                    <a:pt x="12537" y="6382"/>
                  </a:lnTo>
                  <a:cubicBezTo>
                    <a:pt x="12537" y="3507"/>
                    <a:pt x="11639" y="1339"/>
                    <a:pt x="10074" y="435"/>
                  </a:cubicBezTo>
                  <a:cubicBezTo>
                    <a:pt x="9572" y="145"/>
                    <a:pt x="9016" y="1"/>
                    <a:pt x="8431"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0" name="Google Shape;2058;p65"/>
            <p:cNvSpPr/>
            <p:nvPr/>
          </p:nvSpPr>
          <p:spPr>
            <a:xfrm>
              <a:off x="2990450" y="399800"/>
              <a:ext cx="300875" cy="1546750"/>
            </a:xfrm>
            <a:custGeom>
              <a:avLst/>
              <a:gdLst/>
              <a:ahLst/>
              <a:cxnLst/>
              <a:rect l="l" t="t" r="r" b="b"/>
              <a:pathLst>
                <a:path w="12035" h="61870" extrusionOk="0">
                  <a:moveTo>
                    <a:pt x="1134" y="1"/>
                  </a:moveTo>
                  <a:lnTo>
                    <a:pt x="0" y="54922"/>
                  </a:lnTo>
                  <a:lnTo>
                    <a:pt x="12035" y="61870"/>
                  </a:lnTo>
                  <a:lnTo>
                    <a:pt x="12035" y="61870"/>
                  </a:lnTo>
                  <a:lnTo>
                    <a:pt x="10726" y="5522"/>
                  </a:lnTo>
                  <a:lnTo>
                    <a:pt x="1134"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1" name="Google Shape;2059;p65"/>
            <p:cNvSpPr/>
            <p:nvPr/>
          </p:nvSpPr>
          <p:spPr>
            <a:xfrm>
              <a:off x="2990450" y="399800"/>
              <a:ext cx="300875" cy="1546750"/>
            </a:xfrm>
            <a:custGeom>
              <a:avLst/>
              <a:gdLst/>
              <a:ahLst/>
              <a:cxnLst/>
              <a:rect l="l" t="t" r="r" b="b"/>
              <a:pathLst>
                <a:path w="12035" h="61870" extrusionOk="0">
                  <a:moveTo>
                    <a:pt x="1134" y="1"/>
                  </a:moveTo>
                  <a:lnTo>
                    <a:pt x="0" y="54922"/>
                  </a:lnTo>
                  <a:lnTo>
                    <a:pt x="12035" y="61870"/>
                  </a:lnTo>
                  <a:lnTo>
                    <a:pt x="12035" y="61870"/>
                  </a:lnTo>
                  <a:lnTo>
                    <a:pt x="10726" y="5522"/>
                  </a:lnTo>
                  <a:lnTo>
                    <a:pt x="1134" y="1"/>
                  </a:lnTo>
                  <a:close/>
                </a:path>
              </a:pathLst>
            </a:custGeom>
            <a:solidFill>
              <a:srgbClr val="427D6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2" name="Google Shape;2060;p65"/>
            <p:cNvSpPr/>
            <p:nvPr/>
          </p:nvSpPr>
          <p:spPr>
            <a:xfrm>
              <a:off x="2147950" y="399800"/>
              <a:ext cx="870850" cy="1859475"/>
            </a:xfrm>
            <a:custGeom>
              <a:avLst/>
              <a:gdLst/>
              <a:ahLst/>
              <a:cxnLst/>
              <a:rect l="l" t="t" r="r" b="b"/>
              <a:pathLst>
                <a:path w="34834" h="74379" extrusionOk="0">
                  <a:moveTo>
                    <a:pt x="34834" y="1"/>
                  </a:moveTo>
                  <a:lnTo>
                    <a:pt x="1134" y="19456"/>
                  </a:lnTo>
                  <a:lnTo>
                    <a:pt x="1" y="74379"/>
                  </a:lnTo>
                  <a:lnTo>
                    <a:pt x="33700" y="54922"/>
                  </a:lnTo>
                  <a:lnTo>
                    <a:pt x="34834"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3" name="Google Shape;2061;p65"/>
            <p:cNvSpPr/>
            <p:nvPr/>
          </p:nvSpPr>
          <p:spPr>
            <a:xfrm>
              <a:off x="2147950" y="399800"/>
              <a:ext cx="870850" cy="1859475"/>
            </a:xfrm>
            <a:custGeom>
              <a:avLst/>
              <a:gdLst/>
              <a:ahLst/>
              <a:cxnLst/>
              <a:rect l="l" t="t" r="r" b="b"/>
              <a:pathLst>
                <a:path w="34834" h="74379" extrusionOk="0">
                  <a:moveTo>
                    <a:pt x="34834" y="1"/>
                  </a:moveTo>
                  <a:lnTo>
                    <a:pt x="1134" y="19456"/>
                  </a:lnTo>
                  <a:lnTo>
                    <a:pt x="1" y="74379"/>
                  </a:lnTo>
                  <a:lnTo>
                    <a:pt x="33700" y="54922"/>
                  </a:lnTo>
                  <a:lnTo>
                    <a:pt x="34834"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 name="Google Shape;2062;p65"/>
            <p:cNvSpPr/>
            <p:nvPr/>
          </p:nvSpPr>
          <p:spPr>
            <a:xfrm>
              <a:off x="2416100" y="537825"/>
              <a:ext cx="875225" cy="1895150"/>
            </a:xfrm>
            <a:custGeom>
              <a:avLst/>
              <a:gdLst/>
              <a:ahLst/>
              <a:cxnLst/>
              <a:rect l="l" t="t" r="r" b="b"/>
              <a:pathLst>
                <a:path w="35009" h="75806" extrusionOk="0">
                  <a:moveTo>
                    <a:pt x="33700" y="1"/>
                  </a:moveTo>
                  <a:lnTo>
                    <a:pt x="0" y="19456"/>
                  </a:lnTo>
                  <a:lnTo>
                    <a:pt x="1311" y="75805"/>
                  </a:lnTo>
                  <a:lnTo>
                    <a:pt x="35009" y="56349"/>
                  </a:lnTo>
                  <a:lnTo>
                    <a:pt x="33700" y="1"/>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 name="Google Shape;2063;p65"/>
            <p:cNvSpPr/>
            <p:nvPr/>
          </p:nvSpPr>
          <p:spPr>
            <a:xfrm>
              <a:off x="2147950" y="886175"/>
              <a:ext cx="300925" cy="1546800"/>
            </a:xfrm>
            <a:custGeom>
              <a:avLst/>
              <a:gdLst/>
              <a:ahLst/>
              <a:cxnLst/>
              <a:rect l="l" t="t" r="r" b="b"/>
              <a:pathLst>
                <a:path w="12037" h="61872" extrusionOk="0">
                  <a:moveTo>
                    <a:pt x="1134" y="1"/>
                  </a:moveTo>
                  <a:lnTo>
                    <a:pt x="1" y="54924"/>
                  </a:lnTo>
                  <a:lnTo>
                    <a:pt x="12037" y="61871"/>
                  </a:lnTo>
                  <a:lnTo>
                    <a:pt x="10726" y="5522"/>
                  </a:lnTo>
                  <a:lnTo>
                    <a:pt x="1134"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 name="Google Shape;2064;p65"/>
            <p:cNvSpPr/>
            <p:nvPr/>
          </p:nvSpPr>
          <p:spPr>
            <a:xfrm>
              <a:off x="2147950" y="886175"/>
              <a:ext cx="300925" cy="1546800"/>
            </a:xfrm>
            <a:custGeom>
              <a:avLst/>
              <a:gdLst/>
              <a:ahLst/>
              <a:cxnLst/>
              <a:rect l="l" t="t" r="r" b="b"/>
              <a:pathLst>
                <a:path w="12037" h="61872" extrusionOk="0">
                  <a:moveTo>
                    <a:pt x="1134" y="1"/>
                  </a:moveTo>
                  <a:lnTo>
                    <a:pt x="1" y="54924"/>
                  </a:lnTo>
                  <a:lnTo>
                    <a:pt x="12037" y="61871"/>
                  </a:lnTo>
                  <a:lnTo>
                    <a:pt x="10726" y="5522"/>
                  </a:lnTo>
                  <a:lnTo>
                    <a:pt x="1134"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 name="Google Shape;2065;p65"/>
            <p:cNvSpPr/>
            <p:nvPr/>
          </p:nvSpPr>
          <p:spPr>
            <a:xfrm>
              <a:off x="2147950" y="1371850"/>
              <a:ext cx="300925" cy="1061125"/>
            </a:xfrm>
            <a:custGeom>
              <a:avLst/>
              <a:gdLst/>
              <a:ahLst/>
              <a:cxnLst/>
              <a:rect l="l" t="t" r="r" b="b"/>
              <a:pathLst>
                <a:path w="12037" h="42445" extrusionOk="0">
                  <a:moveTo>
                    <a:pt x="6296" y="1"/>
                  </a:moveTo>
                  <a:lnTo>
                    <a:pt x="5426" y="33574"/>
                  </a:lnTo>
                  <a:lnTo>
                    <a:pt x="5426" y="33575"/>
                  </a:lnTo>
                  <a:lnTo>
                    <a:pt x="1" y="35497"/>
                  </a:lnTo>
                  <a:lnTo>
                    <a:pt x="12037" y="42444"/>
                  </a:lnTo>
                  <a:lnTo>
                    <a:pt x="7166" y="34074"/>
                  </a:lnTo>
                  <a:lnTo>
                    <a:pt x="6296" y="1"/>
                  </a:lnTo>
                  <a:close/>
                </a:path>
              </a:pathLst>
            </a:custGeom>
            <a:solidFill>
              <a:srgbClr val="427D6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 name="Google Shape;2066;p65"/>
            <p:cNvSpPr/>
            <p:nvPr/>
          </p:nvSpPr>
          <p:spPr>
            <a:xfrm>
              <a:off x="2636875" y="984025"/>
              <a:ext cx="60200" cy="77875"/>
            </a:xfrm>
            <a:custGeom>
              <a:avLst/>
              <a:gdLst/>
              <a:ahLst/>
              <a:cxnLst/>
              <a:rect l="l" t="t" r="r" b="b"/>
              <a:pathLst>
                <a:path w="2408" h="3115" extrusionOk="0">
                  <a:moveTo>
                    <a:pt x="1739" y="1"/>
                  </a:moveTo>
                  <a:cubicBezTo>
                    <a:pt x="1578" y="1"/>
                    <a:pt x="1397" y="53"/>
                    <a:pt x="1205" y="165"/>
                  </a:cubicBezTo>
                  <a:cubicBezTo>
                    <a:pt x="539" y="548"/>
                    <a:pt x="0" y="1481"/>
                    <a:pt x="0" y="2248"/>
                  </a:cubicBezTo>
                  <a:cubicBezTo>
                    <a:pt x="0" y="2797"/>
                    <a:pt x="275" y="3114"/>
                    <a:pt x="673" y="3114"/>
                  </a:cubicBezTo>
                  <a:cubicBezTo>
                    <a:pt x="833" y="3114"/>
                    <a:pt x="1013" y="3063"/>
                    <a:pt x="1203" y="2955"/>
                  </a:cubicBezTo>
                  <a:cubicBezTo>
                    <a:pt x="1869" y="2577"/>
                    <a:pt x="2408" y="1643"/>
                    <a:pt x="2408" y="870"/>
                  </a:cubicBezTo>
                  <a:cubicBezTo>
                    <a:pt x="2408" y="320"/>
                    <a:pt x="2135" y="1"/>
                    <a:pt x="1739"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 name="Google Shape;2067;p65"/>
            <p:cNvSpPr/>
            <p:nvPr/>
          </p:nvSpPr>
          <p:spPr>
            <a:xfrm>
              <a:off x="2935450" y="810300"/>
              <a:ext cx="60200" cy="77850"/>
            </a:xfrm>
            <a:custGeom>
              <a:avLst/>
              <a:gdLst/>
              <a:ahLst/>
              <a:cxnLst/>
              <a:rect l="l" t="t" r="r" b="b"/>
              <a:pathLst>
                <a:path w="2408" h="3114" extrusionOk="0">
                  <a:moveTo>
                    <a:pt x="1738" y="0"/>
                  </a:moveTo>
                  <a:cubicBezTo>
                    <a:pt x="1577" y="0"/>
                    <a:pt x="1396" y="53"/>
                    <a:pt x="1204" y="163"/>
                  </a:cubicBezTo>
                  <a:cubicBezTo>
                    <a:pt x="540" y="548"/>
                    <a:pt x="1" y="1481"/>
                    <a:pt x="1" y="2248"/>
                  </a:cubicBezTo>
                  <a:cubicBezTo>
                    <a:pt x="1" y="2796"/>
                    <a:pt x="275" y="3114"/>
                    <a:pt x="673" y="3114"/>
                  </a:cubicBezTo>
                  <a:cubicBezTo>
                    <a:pt x="833" y="3114"/>
                    <a:pt x="1013" y="3063"/>
                    <a:pt x="1204" y="2955"/>
                  </a:cubicBezTo>
                  <a:cubicBezTo>
                    <a:pt x="1868" y="2576"/>
                    <a:pt x="2408" y="1643"/>
                    <a:pt x="2408" y="870"/>
                  </a:cubicBezTo>
                  <a:cubicBezTo>
                    <a:pt x="2408" y="319"/>
                    <a:pt x="2135" y="0"/>
                    <a:pt x="1738"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 name="Google Shape;2068;p65"/>
            <p:cNvSpPr/>
            <p:nvPr/>
          </p:nvSpPr>
          <p:spPr>
            <a:xfrm>
              <a:off x="2659500" y="391925"/>
              <a:ext cx="313450" cy="638450"/>
            </a:xfrm>
            <a:custGeom>
              <a:avLst/>
              <a:gdLst/>
              <a:ahLst/>
              <a:cxnLst/>
              <a:rect l="l" t="t" r="r" b="b"/>
              <a:pathLst>
                <a:path w="12538" h="25538" extrusionOk="0">
                  <a:moveTo>
                    <a:pt x="8433" y="1"/>
                  </a:moveTo>
                  <a:cubicBezTo>
                    <a:pt x="7695" y="1"/>
                    <a:pt x="6910" y="230"/>
                    <a:pt x="6121" y="685"/>
                  </a:cubicBezTo>
                  <a:cubicBezTo>
                    <a:pt x="2747" y="2635"/>
                    <a:pt x="1" y="8284"/>
                    <a:pt x="1" y="13278"/>
                  </a:cubicBezTo>
                  <a:lnTo>
                    <a:pt x="1" y="25240"/>
                  </a:lnTo>
                  <a:cubicBezTo>
                    <a:pt x="1" y="25405"/>
                    <a:pt x="135" y="25538"/>
                    <a:pt x="298" y="25538"/>
                  </a:cubicBezTo>
                  <a:cubicBezTo>
                    <a:pt x="462" y="25536"/>
                    <a:pt x="594" y="25404"/>
                    <a:pt x="594" y="25240"/>
                  </a:cubicBezTo>
                  <a:lnTo>
                    <a:pt x="594" y="13278"/>
                  </a:lnTo>
                  <a:cubicBezTo>
                    <a:pt x="594" y="8471"/>
                    <a:pt x="3207" y="3053"/>
                    <a:pt x="6417" y="1198"/>
                  </a:cubicBezTo>
                  <a:cubicBezTo>
                    <a:pt x="7120" y="792"/>
                    <a:pt x="7797" y="588"/>
                    <a:pt x="8427" y="588"/>
                  </a:cubicBezTo>
                  <a:cubicBezTo>
                    <a:pt x="8909" y="588"/>
                    <a:pt x="9363" y="707"/>
                    <a:pt x="9778" y="947"/>
                  </a:cubicBezTo>
                  <a:cubicBezTo>
                    <a:pt x="11155" y="1742"/>
                    <a:pt x="11946" y="3723"/>
                    <a:pt x="11946" y="6382"/>
                  </a:cubicBezTo>
                  <a:lnTo>
                    <a:pt x="11946" y="18293"/>
                  </a:lnTo>
                  <a:cubicBezTo>
                    <a:pt x="11946" y="18456"/>
                    <a:pt x="12078" y="18588"/>
                    <a:pt x="12242" y="18588"/>
                  </a:cubicBezTo>
                  <a:cubicBezTo>
                    <a:pt x="12405" y="18588"/>
                    <a:pt x="12538" y="18456"/>
                    <a:pt x="12538" y="18293"/>
                  </a:cubicBezTo>
                  <a:lnTo>
                    <a:pt x="12538" y="6382"/>
                  </a:lnTo>
                  <a:cubicBezTo>
                    <a:pt x="12538" y="3506"/>
                    <a:pt x="11641" y="1337"/>
                    <a:pt x="10076" y="435"/>
                  </a:cubicBezTo>
                  <a:cubicBezTo>
                    <a:pt x="9573" y="145"/>
                    <a:pt x="9018" y="1"/>
                    <a:pt x="8433"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 name="Google Shape;2069;p65"/>
            <p:cNvSpPr/>
            <p:nvPr/>
          </p:nvSpPr>
          <p:spPr>
            <a:xfrm>
              <a:off x="1354600" y="1082025"/>
              <a:ext cx="262400" cy="534475"/>
            </a:xfrm>
            <a:custGeom>
              <a:avLst/>
              <a:gdLst/>
              <a:ahLst/>
              <a:cxnLst/>
              <a:rect l="l" t="t" r="r" b="b"/>
              <a:pathLst>
                <a:path w="10496" h="21379" extrusionOk="0">
                  <a:moveTo>
                    <a:pt x="7059" y="1"/>
                  </a:moveTo>
                  <a:cubicBezTo>
                    <a:pt x="6442" y="1"/>
                    <a:pt x="5784" y="193"/>
                    <a:pt x="5124" y="574"/>
                  </a:cubicBezTo>
                  <a:cubicBezTo>
                    <a:pt x="2299" y="2203"/>
                    <a:pt x="1" y="6934"/>
                    <a:pt x="1" y="11115"/>
                  </a:cubicBezTo>
                  <a:lnTo>
                    <a:pt x="1" y="21131"/>
                  </a:lnTo>
                  <a:cubicBezTo>
                    <a:pt x="1" y="21268"/>
                    <a:pt x="112" y="21379"/>
                    <a:pt x="249" y="21379"/>
                  </a:cubicBezTo>
                  <a:cubicBezTo>
                    <a:pt x="385" y="21379"/>
                    <a:pt x="495" y="21267"/>
                    <a:pt x="495" y="21131"/>
                  </a:cubicBezTo>
                  <a:lnTo>
                    <a:pt x="495" y="11115"/>
                  </a:lnTo>
                  <a:cubicBezTo>
                    <a:pt x="495" y="7091"/>
                    <a:pt x="2683" y="2555"/>
                    <a:pt x="5372" y="1004"/>
                  </a:cubicBezTo>
                  <a:cubicBezTo>
                    <a:pt x="5959" y="663"/>
                    <a:pt x="6527" y="493"/>
                    <a:pt x="7054" y="493"/>
                  </a:cubicBezTo>
                  <a:cubicBezTo>
                    <a:pt x="7457" y="493"/>
                    <a:pt x="7837" y="593"/>
                    <a:pt x="8184" y="793"/>
                  </a:cubicBezTo>
                  <a:cubicBezTo>
                    <a:pt x="9338" y="1458"/>
                    <a:pt x="9998" y="3118"/>
                    <a:pt x="9998" y="5342"/>
                  </a:cubicBezTo>
                  <a:lnTo>
                    <a:pt x="9998" y="15314"/>
                  </a:lnTo>
                  <a:cubicBezTo>
                    <a:pt x="9998" y="15451"/>
                    <a:pt x="10109" y="15562"/>
                    <a:pt x="10246" y="15562"/>
                  </a:cubicBezTo>
                  <a:cubicBezTo>
                    <a:pt x="10383" y="15562"/>
                    <a:pt x="10495" y="15451"/>
                    <a:pt x="10495" y="15314"/>
                  </a:cubicBezTo>
                  <a:lnTo>
                    <a:pt x="10495" y="5342"/>
                  </a:lnTo>
                  <a:cubicBezTo>
                    <a:pt x="10495" y="2935"/>
                    <a:pt x="9744" y="1120"/>
                    <a:pt x="8434" y="365"/>
                  </a:cubicBezTo>
                  <a:cubicBezTo>
                    <a:pt x="8014" y="122"/>
                    <a:pt x="7549" y="1"/>
                    <a:pt x="7059"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2" name="Google Shape;2070;p65"/>
            <p:cNvSpPr/>
            <p:nvPr/>
          </p:nvSpPr>
          <p:spPr>
            <a:xfrm>
              <a:off x="1832800" y="1203100"/>
              <a:ext cx="251950" cy="1294900"/>
            </a:xfrm>
            <a:custGeom>
              <a:avLst/>
              <a:gdLst/>
              <a:ahLst/>
              <a:cxnLst/>
              <a:rect l="l" t="t" r="r" b="b"/>
              <a:pathLst>
                <a:path w="10078" h="51796" extrusionOk="0">
                  <a:moveTo>
                    <a:pt x="950" y="0"/>
                  </a:moveTo>
                  <a:lnTo>
                    <a:pt x="1" y="45979"/>
                  </a:lnTo>
                  <a:lnTo>
                    <a:pt x="10077" y="51796"/>
                  </a:lnTo>
                  <a:lnTo>
                    <a:pt x="8980" y="4622"/>
                  </a:lnTo>
                  <a:lnTo>
                    <a:pt x="950" y="0"/>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3" name="Google Shape;2071;p65"/>
            <p:cNvSpPr/>
            <p:nvPr/>
          </p:nvSpPr>
          <p:spPr>
            <a:xfrm>
              <a:off x="1832800" y="1203100"/>
              <a:ext cx="251950" cy="1294900"/>
            </a:xfrm>
            <a:custGeom>
              <a:avLst/>
              <a:gdLst/>
              <a:ahLst/>
              <a:cxnLst/>
              <a:rect l="l" t="t" r="r" b="b"/>
              <a:pathLst>
                <a:path w="10078" h="51796" extrusionOk="0">
                  <a:moveTo>
                    <a:pt x="950" y="0"/>
                  </a:moveTo>
                  <a:lnTo>
                    <a:pt x="1" y="45979"/>
                  </a:lnTo>
                  <a:lnTo>
                    <a:pt x="10077" y="51796"/>
                  </a:lnTo>
                  <a:lnTo>
                    <a:pt x="8980" y="4622"/>
                  </a:lnTo>
                  <a:lnTo>
                    <a:pt x="950" y="0"/>
                  </a:lnTo>
                  <a:close/>
                </a:path>
              </a:pathLst>
            </a:custGeom>
            <a:solidFill>
              <a:srgbClr val="427D6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4" name="Google Shape;2072;p65"/>
            <p:cNvSpPr/>
            <p:nvPr/>
          </p:nvSpPr>
          <p:spPr>
            <a:xfrm>
              <a:off x="1127525" y="1203100"/>
              <a:ext cx="729050" cy="1556700"/>
            </a:xfrm>
            <a:custGeom>
              <a:avLst/>
              <a:gdLst/>
              <a:ahLst/>
              <a:cxnLst/>
              <a:rect l="l" t="t" r="r" b="b"/>
              <a:pathLst>
                <a:path w="29162" h="62268" extrusionOk="0">
                  <a:moveTo>
                    <a:pt x="29161" y="0"/>
                  </a:moveTo>
                  <a:lnTo>
                    <a:pt x="949" y="16288"/>
                  </a:lnTo>
                  <a:lnTo>
                    <a:pt x="1" y="62267"/>
                  </a:lnTo>
                  <a:lnTo>
                    <a:pt x="28212" y="45979"/>
                  </a:lnTo>
                  <a:lnTo>
                    <a:pt x="29161" y="0"/>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5" name="Google Shape;2073;p65"/>
            <p:cNvSpPr/>
            <p:nvPr/>
          </p:nvSpPr>
          <p:spPr>
            <a:xfrm>
              <a:off x="1127525" y="1203100"/>
              <a:ext cx="729050" cy="1556700"/>
            </a:xfrm>
            <a:custGeom>
              <a:avLst/>
              <a:gdLst/>
              <a:ahLst/>
              <a:cxnLst/>
              <a:rect l="l" t="t" r="r" b="b"/>
              <a:pathLst>
                <a:path w="29162" h="62268" extrusionOk="0">
                  <a:moveTo>
                    <a:pt x="29161" y="0"/>
                  </a:moveTo>
                  <a:lnTo>
                    <a:pt x="949" y="16288"/>
                  </a:lnTo>
                  <a:lnTo>
                    <a:pt x="1" y="62267"/>
                  </a:lnTo>
                  <a:lnTo>
                    <a:pt x="28212" y="45979"/>
                  </a:lnTo>
                  <a:lnTo>
                    <a:pt x="29161"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6" name="Google Shape;2074;p65"/>
            <p:cNvSpPr/>
            <p:nvPr/>
          </p:nvSpPr>
          <p:spPr>
            <a:xfrm>
              <a:off x="1351975" y="1318625"/>
              <a:ext cx="732775" cy="1586600"/>
            </a:xfrm>
            <a:custGeom>
              <a:avLst/>
              <a:gdLst/>
              <a:ahLst/>
              <a:cxnLst/>
              <a:rect l="l" t="t" r="r" b="b"/>
              <a:pathLst>
                <a:path w="29311" h="63464" extrusionOk="0">
                  <a:moveTo>
                    <a:pt x="28213" y="1"/>
                  </a:moveTo>
                  <a:lnTo>
                    <a:pt x="1" y="16289"/>
                  </a:lnTo>
                  <a:lnTo>
                    <a:pt x="1098" y="63463"/>
                  </a:lnTo>
                  <a:lnTo>
                    <a:pt x="29310" y="47175"/>
                  </a:lnTo>
                  <a:lnTo>
                    <a:pt x="28213" y="1"/>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7" name="Google Shape;2075;p65"/>
            <p:cNvSpPr/>
            <p:nvPr/>
          </p:nvSpPr>
          <p:spPr>
            <a:xfrm>
              <a:off x="1127525" y="1610300"/>
              <a:ext cx="251900" cy="1294925"/>
            </a:xfrm>
            <a:custGeom>
              <a:avLst/>
              <a:gdLst/>
              <a:ahLst/>
              <a:cxnLst/>
              <a:rect l="l" t="t" r="r" b="b"/>
              <a:pathLst>
                <a:path w="10076" h="51797" extrusionOk="0">
                  <a:moveTo>
                    <a:pt x="949" y="0"/>
                  </a:moveTo>
                  <a:lnTo>
                    <a:pt x="1" y="45979"/>
                  </a:lnTo>
                  <a:lnTo>
                    <a:pt x="10076" y="51796"/>
                  </a:lnTo>
                  <a:lnTo>
                    <a:pt x="8979" y="4622"/>
                  </a:lnTo>
                  <a:lnTo>
                    <a:pt x="949" y="0"/>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8" name="Google Shape;2076;p65"/>
            <p:cNvSpPr/>
            <p:nvPr/>
          </p:nvSpPr>
          <p:spPr>
            <a:xfrm>
              <a:off x="1127525" y="1610300"/>
              <a:ext cx="251900" cy="1294925"/>
            </a:xfrm>
            <a:custGeom>
              <a:avLst/>
              <a:gdLst/>
              <a:ahLst/>
              <a:cxnLst/>
              <a:rect l="l" t="t" r="r" b="b"/>
              <a:pathLst>
                <a:path w="10076" h="51797" extrusionOk="0">
                  <a:moveTo>
                    <a:pt x="949" y="0"/>
                  </a:moveTo>
                  <a:lnTo>
                    <a:pt x="1" y="45979"/>
                  </a:lnTo>
                  <a:lnTo>
                    <a:pt x="10076" y="51796"/>
                  </a:lnTo>
                  <a:lnTo>
                    <a:pt x="8979" y="4622"/>
                  </a:lnTo>
                  <a:lnTo>
                    <a:pt x="949"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9" name="Google Shape;2077;p65"/>
            <p:cNvSpPr/>
            <p:nvPr/>
          </p:nvSpPr>
          <p:spPr>
            <a:xfrm>
              <a:off x="1127525" y="2016875"/>
              <a:ext cx="251900" cy="888350"/>
            </a:xfrm>
            <a:custGeom>
              <a:avLst/>
              <a:gdLst/>
              <a:ahLst/>
              <a:cxnLst/>
              <a:rect l="l" t="t" r="r" b="b"/>
              <a:pathLst>
                <a:path w="10076" h="35534" extrusionOk="0">
                  <a:moveTo>
                    <a:pt x="5272" y="0"/>
                  </a:moveTo>
                  <a:lnTo>
                    <a:pt x="4543" y="28107"/>
                  </a:lnTo>
                  <a:lnTo>
                    <a:pt x="1" y="29716"/>
                  </a:lnTo>
                  <a:lnTo>
                    <a:pt x="10076" y="35533"/>
                  </a:lnTo>
                  <a:lnTo>
                    <a:pt x="10076" y="35533"/>
                  </a:lnTo>
                  <a:lnTo>
                    <a:pt x="5999" y="28525"/>
                  </a:lnTo>
                  <a:lnTo>
                    <a:pt x="5272" y="0"/>
                  </a:lnTo>
                  <a:close/>
                </a:path>
              </a:pathLst>
            </a:custGeom>
            <a:solidFill>
              <a:srgbClr val="427D6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0" name="Google Shape;2078;p65"/>
            <p:cNvSpPr/>
            <p:nvPr/>
          </p:nvSpPr>
          <p:spPr>
            <a:xfrm>
              <a:off x="1536800" y="1692175"/>
              <a:ext cx="50425" cy="65175"/>
            </a:xfrm>
            <a:custGeom>
              <a:avLst/>
              <a:gdLst/>
              <a:ahLst/>
              <a:cxnLst/>
              <a:rect l="l" t="t" r="r" b="b"/>
              <a:pathLst>
                <a:path w="2017" h="2607" extrusionOk="0">
                  <a:moveTo>
                    <a:pt x="1456" y="1"/>
                  </a:moveTo>
                  <a:cubicBezTo>
                    <a:pt x="1321" y="1"/>
                    <a:pt x="1169" y="45"/>
                    <a:pt x="1008" y="138"/>
                  </a:cubicBezTo>
                  <a:cubicBezTo>
                    <a:pt x="451" y="459"/>
                    <a:pt x="0" y="1241"/>
                    <a:pt x="0" y="1883"/>
                  </a:cubicBezTo>
                  <a:cubicBezTo>
                    <a:pt x="0" y="2341"/>
                    <a:pt x="230" y="2607"/>
                    <a:pt x="563" y="2607"/>
                  </a:cubicBezTo>
                  <a:cubicBezTo>
                    <a:pt x="697" y="2607"/>
                    <a:pt x="848" y="2564"/>
                    <a:pt x="1008" y="2473"/>
                  </a:cubicBezTo>
                  <a:cubicBezTo>
                    <a:pt x="1564" y="2157"/>
                    <a:pt x="2016" y="1376"/>
                    <a:pt x="2016" y="729"/>
                  </a:cubicBezTo>
                  <a:cubicBezTo>
                    <a:pt x="2016" y="268"/>
                    <a:pt x="1788" y="1"/>
                    <a:pt x="1456"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1" name="Google Shape;2079;p65"/>
            <p:cNvSpPr/>
            <p:nvPr/>
          </p:nvSpPr>
          <p:spPr>
            <a:xfrm>
              <a:off x="1786750" y="1546750"/>
              <a:ext cx="50425" cy="65175"/>
            </a:xfrm>
            <a:custGeom>
              <a:avLst/>
              <a:gdLst/>
              <a:ahLst/>
              <a:cxnLst/>
              <a:rect l="l" t="t" r="r" b="b"/>
              <a:pathLst>
                <a:path w="2017" h="2607" extrusionOk="0">
                  <a:moveTo>
                    <a:pt x="1456" y="0"/>
                  </a:moveTo>
                  <a:cubicBezTo>
                    <a:pt x="1321" y="0"/>
                    <a:pt x="1170" y="44"/>
                    <a:pt x="1009" y="137"/>
                  </a:cubicBezTo>
                  <a:cubicBezTo>
                    <a:pt x="453" y="459"/>
                    <a:pt x="1" y="1239"/>
                    <a:pt x="1" y="1883"/>
                  </a:cubicBezTo>
                  <a:cubicBezTo>
                    <a:pt x="1" y="2341"/>
                    <a:pt x="231" y="2607"/>
                    <a:pt x="565" y="2607"/>
                  </a:cubicBezTo>
                  <a:cubicBezTo>
                    <a:pt x="699" y="2607"/>
                    <a:pt x="850" y="2564"/>
                    <a:pt x="1009" y="2473"/>
                  </a:cubicBezTo>
                  <a:cubicBezTo>
                    <a:pt x="1564" y="2157"/>
                    <a:pt x="2016" y="1376"/>
                    <a:pt x="2016" y="729"/>
                  </a:cubicBezTo>
                  <a:cubicBezTo>
                    <a:pt x="2016" y="267"/>
                    <a:pt x="1788" y="0"/>
                    <a:pt x="1456"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2" name="Google Shape;2080;p65"/>
            <p:cNvSpPr/>
            <p:nvPr/>
          </p:nvSpPr>
          <p:spPr>
            <a:xfrm>
              <a:off x="1555800" y="1196500"/>
              <a:ext cx="262375" cy="534475"/>
            </a:xfrm>
            <a:custGeom>
              <a:avLst/>
              <a:gdLst/>
              <a:ahLst/>
              <a:cxnLst/>
              <a:rect l="l" t="t" r="r" b="b"/>
              <a:pathLst>
                <a:path w="10495" h="21379" extrusionOk="0">
                  <a:moveTo>
                    <a:pt x="7058" y="1"/>
                  </a:moveTo>
                  <a:cubicBezTo>
                    <a:pt x="6441" y="1"/>
                    <a:pt x="5784" y="193"/>
                    <a:pt x="5124" y="573"/>
                  </a:cubicBezTo>
                  <a:cubicBezTo>
                    <a:pt x="2298" y="2205"/>
                    <a:pt x="0" y="6934"/>
                    <a:pt x="0" y="11115"/>
                  </a:cubicBezTo>
                  <a:lnTo>
                    <a:pt x="0" y="21131"/>
                  </a:lnTo>
                  <a:cubicBezTo>
                    <a:pt x="0" y="21268"/>
                    <a:pt x="111" y="21379"/>
                    <a:pt x="248" y="21379"/>
                  </a:cubicBezTo>
                  <a:cubicBezTo>
                    <a:pt x="384" y="21379"/>
                    <a:pt x="495" y="21267"/>
                    <a:pt x="495" y="21131"/>
                  </a:cubicBezTo>
                  <a:lnTo>
                    <a:pt x="495" y="11115"/>
                  </a:lnTo>
                  <a:cubicBezTo>
                    <a:pt x="495" y="7091"/>
                    <a:pt x="2683" y="2555"/>
                    <a:pt x="5371" y="1003"/>
                  </a:cubicBezTo>
                  <a:cubicBezTo>
                    <a:pt x="5959" y="663"/>
                    <a:pt x="6526" y="492"/>
                    <a:pt x="7053" y="492"/>
                  </a:cubicBezTo>
                  <a:cubicBezTo>
                    <a:pt x="7457" y="492"/>
                    <a:pt x="7837" y="592"/>
                    <a:pt x="8185" y="793"/>
                  </a:cubicBezTo>
                  <a:cubicBezTo>
                    <a:pt x="9338" y="1458"/>
                    <a:pt x="9999" y="3118"/>
                    <a:pt x="9999" y="5342"/>
                  </a:cubicBezTo>
                  <a:lnTo>
                    <a:pt x="9999" y="15314"/>
                  </a:lnTo>
                  <a:cubicBezTo>
                    <a:pt x="9999" y="15451"/>
                    <a:pt x="10109" y="15563"/>
                    <a:pt x="10246" y="15563"/>
                  </a:cubicBezTo>
                  <a:cubicBezTo>
                    <a:pt x="10383" y="15563"/>
                    <a:pt x="10495" y="15451"/>
                    <a:pt x="10495" y="15314"/>
                  </a:cubicBezTo>
                  <a:lnTo>
                    <a:pt x="10495" y="5342"/>
                  </a:lnTo>
                  <a:cubicBezTo>
                    <a:pt x="10495" y="2935"/>
                    <a:pt x="9744" y="1120"/>
                    <a:pt x="8434" y="364"/>
                  </a:cubicBezTo>
                  <a:cubicBezTo>
                    <a:pt x="8013" y="121"/>
                    <a:pt x="7548" y="1"/>
                    <a:pt x="7058"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3" name="Google Shape;2081;p65"/>
            <p:cNvSpPr/>
            <p:nvPr/>
          </p:nvSpPr>
          <p:spPr>
            <a:xfrm>
              <a:off x="3813275" y="1587775"/>
              <a:ext cx="1010700" cy="809800"/>
            </a:xfrm>
            <a:custGeom>
              <a:avLst/>
              <a:gdLst/>
              <a:ahLst/>
              <a:cxnLst/>
              <a:rect l="l" t="t" r="r" b="b"/>
              <a:pathLst>
                <a:path w="40428" h="32392" extrusionOk="0">
                  <a:moveTo>
                    <a:pt x="1" y="0"/>
                  </a:moveTo>
                  <a:lnTo>
                    <a:pt x="1" y="0"/>
                  </a:lnTo>
                  <a:cubicBezTo>
                    <a:pt x="1619" y="1025"/>
                    <a:pt x="2617" y="3110"/>
                    <a:pt x="2617" y="6038"/>
                  </a:cubicBezTo>
                  <a:cubicBezTo>
                    <a:pt x="2617" y="9095"/>
                    <a:pt x="3710" y="11233"/>
                    <a:pt x="5460" y="12204"/>
                  </a:cubicBezTo>
                  <a:lnTo>
                    <a:pt x="5507" y="12231"/>
                  </a:lnTo>
                  <a:lnTo>
                    <a:pt x="24995" y="23482"/>
                  </a:lnTo>
                  <a:lnTo>
                    <a:pt x="40427" y="32391"/>
                  </a:lnTo>
                  <a:cubicBezTo>
                    <a:pt x="38783" y="31374"/>
                    <a:pt x="37777" y="29282"/>
                    <a:pt x="37777" y="26338"/>
                  </a:cubicBezTo>
                  <a:cubicBezTo>
                    <a:pt x="37777" y="23363"/>
                    <a:pt x="36745" y="21252"/>
                    <a:pt x="35074" y="20253"/>
                  </a:cubicBezTo>
                  <a:lnTo>
                    <a:pt x="34861" y="20127"/>
                  </a:lnTo>
                  <a:lnTo>
                    <a:pt x="15400" y="8895"/>
                  </a:lnTo>
                  <a:lnTo>
                    <a:pt x="13297" y="7683"/>
                  </a:lnTo>
                  <a:lnTo>
                    <a:pt x="1" y="0"/>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4" name="Google Shape;2082;p65"/>
            <p:cNvSpPr/>
            <p:nvPr/>
          </p:nvSpPr>
          <p:spPr>
            <a:xfrm>
              <a:off x="3813275" y="1587775"/>
              <a:ext cx="1010700" cy="809800"/>
            </a:xfrm>
            <a:custGeom>
              <a:avLst/>
              <a:gdLst/>
              <a:ahLst/>
              <a:cxnLst/>
              <a:rect l="l" t="t" r="r" b="b"/>
              <a:pathLst>
                <a:path w="40428" h="32392" extrusionOk="0">
                  <a:moveTo>
                    <a:pt x="1" y="0"/>
                  </a:moveTo>
                  <a:lnTo>
                    <a:pt x="1" y="0"/>
                  </a:lnTo>
                  <a:cubicBezTo>
                    <a:pt x="1619" y="1025"/>
                    <a:pt x="2617" y="3110"/>
                    <a:pt x="2617" y="6038"/>
                  </a:cubicBezTo>
                  <a:cubicBezTo>
                    <a:pt x="2617" y="9095"/>
                    <a:pt x="3710" y="11233"/>
                    <a:pt x="5460" y="12204"/>
                  </a:cubicBezTo>
                  <a:lnTo>
                    <a:pt x="5507" y="12231"/>
                  </a:lnTo>
                  <a:lnTo>
                    <a:pt x="24995" y="23482"/>
                  </a:lnTo>
                  <a:lnTo>
                    <a:pt x="40427" y="32391"/>
                  </a:lnTo>
                  <a:cubicBezTo>
                    <a:pt x="38783" y="31374"/>
                    <a:pt x="37777" y="29282"/>
                    <a:pt x="37777" y="26338"/>
                  </a:cubicBezTo>
                  <a:cubicBezTo>
                    <a:pt x="37777" y="23363"/>
                    <a:pt x="36745" y="21252"/>
                    <a:pt x="35074" y="20253"/>
                  </a:cubicBezTo>
                  <a:lnTo>
                    <a:pt x="34861" y="20127"/>
                  </a:lnTo>
                  <a:lnTo>
                    <a:pt x="15400" y="8895"/>
                  </a:lnTo>
                  <a:lnTo>
                    <a:pt x="13297" y="7683"/>
                  </a:lnTo>
                  <a:lnTo>
                    <a:pt x="1"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5" name="Google Shape;2083;p65"/>
            <p:cNvSpPr/>
            <p:nvPr/>
          </p:nvSpPr>
          <p:spPr>
            <a:xfrm>
              <a:off x="4198250" y="1348375"/>
              <a:ext cx="1032675" cy="1066750"/>
            </a:xfrm>
            <a:custGeom>
              <a:avLst/>
              <a:gdLst/>
              <a:ahLst/>
              <a:cxnLst/>
              <a:rect l="l" t="t" r="r" b="b"/>
              <a:pathLst>
                <a:path w="41307" h="42670" extrusionOk="0">
                  <a:moveTo>
                    <a:pt x="6152" y="0"/>
                  </a:moveTo>
                  <a:lnTo>
                    <a:pt x="6152" y="4682"/>
                  </a:lnTo>
                  <a:cubicBezTo>
                    <a:pt x="6152" y="9370"/>
                    <a:pt x="3596" y="14843"/>
                    <a:pt x="1" y="18472"/>
                  </a:cubicBezTo>
                  <a:lnTo>
                    <a:pt x="19462" y="29703"/>
                  </a:lnTo>
                  <a:lnTo>
                    <a:pt x="19675" y="29829"/>
                  </a:lnTo>
                  <a:cubicBezTo>
                    <a:pt x="21346" y="30829"/>
                    <a:pt x="22378" y="32939"/>
                    <a:pt x="22378" y="35914"/>
                  </a:cubicBezTo>
                  <a:cubicBezTo>
                    <a:pt x="22378" y="38858"/>
                    <a:pt x="23382" y="40948"/>
                    <a:pt x="25028" y="41967"/>
                  </a:cubicBezTo>
                  <a:lnTo>
                    <a:pt x="25220" y="42080"/>
                  </a:lnTo>
                  <a:cubicBezTo>
                    <a:pt x="25920" y="42468"/>
                    <a:pt x="26727" y="42670"/>
                    <a:pt x="27614" y="42670"/>
                  </a:cubicBezTo>
                  <a:cubicBezTo>
                    <a:pt x="28888" y="42670"/>
                    <a:pt x="30326" y="42253"/>
                    <a:pt x="31845" y="41374"/>
                  </a:cubicBezTo>
                  <a:cubicBezTo>
                    <a:pt x="37072" y="38358"/>
                    <a:pt x="41306" y="31022"/>
                    <a:pt x="41306" y="24983"/>
                  </a:cubicBezTo>
                  <a:lnTo>
                    <a:pt x="41306" y="20293"/>
                  </a:lnTo>
                  <a:lnTo>
                    <a:pt x="6152"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6" name="Google Shape;2084;p65"/>
            <p:cNvSpPr/>
            <p:nvPr/>
          </p:nvSpPr>
          <p:spPr>
            <a:xfrm>
              <a:off x="2932100" y="1569825"/>
              <a:ext cx="1752700" cy="1496175"/>
            </a:xfrm>
            <a:custGeom>
              <a:avLst/>
              <a:gdLst/>
              <a:ahLst/>
              <a:cxnLst/>
              <a:rect l="l" t="t" r="r" b="b"/>
              <a:pathLst>
                <a:path w="70108" h="59847" extrusionOk="0">
                  <a:moveTo>
                    <a:pt x="32627" y="1"/>
                  </a:moveTo>
                  <a:cubicBezTo>
                    <a:pt x="31355" y="1"/>
                    <a:pt x="29920" y="415"/>
                    <a:pt x="28403" y="1291"/>
                  </a:cubicBezTo>
                  <a:cubicBezTo>
                    <a:pt x="23170" y="4308"/>
                    <a:pt x="18936" y="11650"/>
                    <a:pt x="18936" y="17684"/>
                  </a:cubicBezTo>
                  <a:cubicBezTo>
                    <a:pt x="18936" y="23722"/>
                    <a:pt x="14694" y="31066"/>
                    <a:pt x="9468" y="34081"/>
                  </a:cubicBezTo>
                  <a:cubicBezTo>
                    <a:pt x="4241" y="37096"/>
                    <a:pt x="1" y="39547"/>
                    <a:pt x="1" y="39547"/>
                  </a:cubicBezTo>
                  <a:lnTo>
                    <a:pt x="35161" y="59846"/>
                  </a:lnTo>
                  <a:cubicBezTo>
                    <a:pt x="35161" y="59846"/>
                    <a:pt x="39401" y="57396"/>
                    <a:pt x="44628" y="54381"/>
                  </a:cubicBezTo>
                  <a:cubicBezTo>
                    <a:pt x="49855" y="51358"/>
                    <a:pt x="54096" y="44020"/>
                    <a:pt x="54096" y="37982"/>
                  </a:cubicBezTo>
                  <a:cubicBezTo>
                    <a:pt x="54096" y="33295"/>
                    <a:pt x="56646" y="27822"/>
                    <a:pt x="60240" y="24200"/>
                  </a:cubicBezTo>
                  <a:cubicBezTo>
                    <a:pt x="61272" y="23155"/>
                    <a:pt x="62391" y="22264"/>
                    <a:pt x="63556" y="21591"/>
                  </a:cubicBezTo>
                  <a:cubicBezTo>
                    <a:pt x="65077" y="20711"/>
                    <a:pt x="66512" y="20296"/>
                    <a:pt x="67784" y="20296"/>
                  </a:cubicBezTo>
                  <a:cubicBezTo>
                    <a:pt x="68640" y="20296"/>
                    <a:pt x="69423" y="20484"/>
                    <a:pt x="70108" y="20845"/>
                  </a:cubicBezTo>
                  <a:lnTo>
                    <a:pt x="50647" y="9614"/>
                  </a:lnTo>
                  <a:lnTo>
                    <a:pt x="48543" y="8402"/>
                  </a:lnTo>
                  <a:lnTo>
                    <a:pt x="35248" y="718"/>
                  </a:lnTo>
                  <a:lnTo>
                    <a:pt x="35021" y="592"/>
                  </a:lnTo>
                  <a:lnTo>
                    <a:pt x="35014" y="586"/>
                  </a:lnTo>
                  <a:cubicBezTo>
                    <a:pt x="34315" y="201"/>
                    <a:pt x="33511" y="1"/>
                    <a:pt x="32627"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7" name="Google Shape;2085;p65"/>
            <p:cNvSpPr/>
            <p:nvPr/>
          </p:nvSpPr>
          <p:spPr>
            <a:xfrm>
              <a:off x="2932100" y="1569825"/>
              <a:ext cx="1752700" cy="1496175"/>
            </a:xfrm>
            <a:custGeom>
              <a:avLst/>
              <a:gdLst/>
              <a:ahLst/>
              <a:cxnLst/>
              <a:rect l="l" t="t" r="r" b="b"/>
              <a:pathLst>
                <a:path w="70108" h="59847" extrusionOk="0">
                  <a:moveTo>
                    <a:pt x="32627" y="1"/>
                  </a:moveTo>
                  <a:cubicBezTo>
                    <a:pt x="31355" y="1"/>
                    <a:pt x="29920" y="415"/>
                    <a:pt x="28403" y="1291"/>
                  </a:cubicBezTo>
                  <a:cubicBezTo>
                    <a:pt x="23170" y="4308"/>
                    <a:pt x="18936" y="11650"/>
                    <a:pt x="18936" y="17684"/>
                  </a:cubicBezTo>
                  <a:cubicBezTo>
                    <a:pt x="18936" y="23722"/>
                    <a:pt x="14694" y="31066"/>
                    <a:pt x="9468" y="34081"/>
                  </a:cubicBezTo>
                  <a:cubicBezTo>
                    <a:pt x="4241" y="37096"/>
                    <a:pt x="1" y="39547"/>
                    <a:pt x="1" y="39547"/>
                  </a:cubicBezTo>
                  <a:lnTo>
                    <a:pt x="35161" y="59846"/>
                  </a:lnTo>
                  <a:cubicBezTo>
                    <a:pt x="35161" y="59846"/>
                    <a:pt x="39401" y="57396"/>
                    <a:pt x="44628" y="54381"/>
                  </a:cubicBezTo>
                  <a:cubicBezTo>
                    <a:pt x="49855" y="51358"/>
                    <a:pt x="54096" y="44020"/>
                    <a:pt x="54096" y="37982"/>
                  </a:cubicBezTo>
                  <a:cubicBezTo>
                    <a:pt x="54096" y="33295"/>
                    <a:pt x="56646" y="27822"/>
                    <a:pt x="60240" y="24200"/>
                  </a:cubicBezTo>
                  <a:cubicBezTo>
                    <a:pt x="61272" y="23155"/>
                    <a:pt x="62391" y="22264"/>
                    <a:pt x="63556" y="21591"/>
                  </a:cubicBezTo>
                  <a:cubicBezTo>
                    <a:pt x="65077" y="20711"/>
                    <a:pt x="66512" y="20296"/>
                    <a:pt x="67784" y="20296"/>
                  </a:cubicBezTo>
                  <a:cubicBezTo>
                    <a:pt x="68640" y="20296"/>
                    <a:pt x="69423" y="20484"/>
                    <a:pt x="70108" y="20845"/>
                  </a:cubicBezTo>
                  <a:lnTo>
                    <a:pt x="50647" y="9614"/>
                  </a:lnTo>
                  <a:lnTo>
                    <a:pt x="48543" y="8402"/>
                  </a:lnTo>
                  <a:lnTo>
                    <a:pt x="35248" y="718"/>
                  </a:lnTo>
                  <a:lnTo>
                    <a:pt x="35021" y="592"/>
                  </a:lnTo>
                  <a:lnTo>
                    <a:pt x="35014" y="586"/>
                  </a:lnTo>
                  <a:cubicBezTo>
                    <a:pt x="34315" y="201"/>
                    <a:pt x="33511" y="1"/>
                    <a:pt x="32627"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8" name="Google Shape;2086;p65"/>
            <p:cNvSpPr/>
            <p:nvPr/>
          </p:nvSpPr>
          <p:spPr>
            <a:xfrm>
              <a:off x="1241850" y="2036275"/>
              <a:ext cx="2771350" cy="2176300"/>
            </a:xfrm>
            <a:custGeom>
              <a:avLst/>
              <a:gdLst/>
              <a:ahLst/>
              <a:cxnLst/>
              <a:rect l="l" t="t" r="r" b="b"/>
              <a:pathLst>
                <a:path w="110854" h="87052" extrusionOk="0">
                  <a:moveTo>
                    <a:pt x="73024" y="0"/>
                  </a:moveTo>
                  <a:cubicBezTo>
                    <a:pt x="71980" y="0"/>
                    <a:pt x="70937" y="230"/>
                    <a:pt x="70142" y="689"/>
                  </a:cubicBezTo>
                  <a:cubicBezTo>
                    <a:pt x="68743" y="1501"/>
                    <a:pt x="66932" y="2546"/>
                    <a:pt x="64915" y="3712"/>
                  </a:cubicBezTo>
                  <a:cubicBezTo>
                    <a:pt x="61573" y="5636"/>
                    <a:pt x="57684" y="7880"/>
                    <a:pt x="54269" y="9856"/>
                  </a:cubicBezTo>
                  <a:cubicBezTo>
                    <a:pt x="52677" y="10776"/>
                    <a:pt x="50087" y="12268"/>
                    <a:pt x="48662" y="13419"/>
                  </a:cubicBezTo>
                  <a:cubicBezTo>
                    <a:pt x="46119" y="15476"/>
                    <a:pt x="43577" y="18245"/>
                    <a:pt x="41027" y="21149"/>
                  </a:cubicBezTo>
                  <a:cubicBezTo>
                    <a:pt x="36365" y="26468"/>
                    <a:pt x="31706" y="32247"/>
                    <a:pt x="27044" y="34937"/>
                  </a:cubicBezTo>
                  <a:cubicBezTo>
                    <a:pt x="20893" y="38491"/>
                    <a:pt x="8502" y="45649"/>
                    <a:pt x="2884" y="48891"/>
                  </a:cubicBezTo>
                  <a:cubicBezTo>
                    <a:pt x="1292" y="49810"/>
                    <a:pt x="1" y="52041"/>
                    <a:pt x="1" y="53885"/>
                  </a:cubicBezTo>
                  <a:lnTo>
                    <a:pt x="1" y="62840"/>
                  </a:lnTo>
                  <a:cubicBezTo>
                    <a:pt x="1" y="64677"/>
                    <a:pt x="1292" y="66915"/>
                    <a:pt x="2884" y="67834"/>
                  </a:cubicBezTo>
                  <a:lnTo>
                    <a:pt x="34980" y="86363"/>
                  </a:lnTo>
                  <a:cubicBezTo>
                    <a:pt x="35775" y="86822"/>
                    <a:pt x="36814" y="87051"/>
                    <a:pt x="37854" y="87051"/>
                  </a:cubicBezTo>
                  <a:cubicBezTo>
                    <a:pt x="38757" y="87051"/>
                    <a:pt x="39661" y="86879"/>
                    <a:pt x="40407" y="86535"/>
                  </a:cubicBezTo>
                  <a:lnTo>
                    <a:pt x="40407" y="86535"/>
                  </a:lnTo>
                  <a:cubicBezTo>
                    <a:pt x="40070" y="86684"/>
                    <a:pt x="39750" y="86756"/>
                    <a:pt x="39459" y="86756"/>
                  </a:cubicBezTo>
                  <a:cubicBezTo>
                    <a:pt x="38513" y="86756"/>
                    <a:pt x="37863" y="86001"/>
                    <a:pt x="37863" y="84698"/>
                  </a:cubicBezTo>
                  <a:lnTo>
                    <a:pt x="37863" y="75743"/>
                  </a:lnTo>
                  <a:cubicBezTo>
                    <a:pt x="37863" y="73906"/>
                    <a:pt x="39155" y="71668"/>
                    <a:pt x="40746" y="70749"/>
                  </a:cubicBezTo>
                  <a:cubicBezTo>
                    <a:pt x="46365" y="67507"/>
                    <a:pt x="58749" y="60358"/>
                    <a:pt x="64908" y="56802"/>
                  </a:cubicBezTo>
                  <a:cubicBezTo>
                    <a:pt x="69567" y="54112"/>
                    <a:pt x="74229" y="48326"/>
                    <a:pt x="78883" y="43006"/>
                  </a:cubicBezTo>
                  <a:cubicBezTo>
                    <a:pt x="81433" y="40105"/>
                    <a:pt x="83975" y="37341"/>
                    <a:pt x="86518" y="35284"/>
                  </a:cubicBezTo>
                  <a:cubicBezTo>
                    <a:pt x="87951" y="34125"/>
                    <a:pt x="90540" y="32634"/>
                    <a:pt x="92132" y="31715"/>
                  </a:cubicBezTo>
                  <a:cubicBezTo>
                    <a:pt x="95548" y="29744"/>
                    <a:pt x="99429" y="27500"/>
                    <a:pt x="102771" y="25570"/>
                  </a:cubicBezTo>
                  <a:cubicBezTo>
                    <a:pt x="104782" y="24411"/>
                    <a:pt x="106599" y="23359"/>
                    <a:pt x="108005" y="22553"/>
                  </a:cubicBezTo>
                  <a:cubicBezTo>
                    <a:pt x="108466" y="22286"/>
                    <a:pt x="108903" y="22160"/>
                    <a:pt x="109289" y="22160"/>
                  </a:cubicBezTo>
                  <a:cubicBezTo>
                    <a:pt x="110107" y="22160"/>
                    <a:pt x="110705" y="22725"/>
                    <a:pt x="110854" y="23719"/>
                  </a:cubicBezTo>
                  <a:cubicBezTo>
                    <a:pt x="110654" y="21994"/>
                    <a:pt x="109457" y="20064"/>
                    <a:pt x="108005" y="19224"/>
                  </a:cubicBezTo>
                  <a:lnTo>
                    <a:pt x="75907" y="689"/>
                  </a:lnTo>
                  <a:cubicBezTo>
                    <a:pt x="75111" y="230"/>
                    <a:pt x="74068" y="0"/>
                    <a:pt x="73024"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9" name="Google Shape;2087;p65"/>
            <p:cNvSpPr/>
            <p:nvPr/>
          </p:nvSpPr>
          <p:spPr>
            <a:xfrm>
              <a:off x="1241925" y="3378275"/>
              <a:ext cx="1052850" cy="834350"/>
            </a:xfrm>
            <a:custGeom>
              <a:avLst/>
              <a:gdLst/>
              <a:ahLst/>
              <a:cxnLst/>
              <a:rect l="l" t="t" r="r" b="b"/>
              <a:pathLst>
                <a:path w="42114" h="33374" extrusionOk="0">
                  <a:moveTo>
                    <a:pt x="5" y="1"/>
                  </a:moveTo>
                  <a:lnTo>
                    <a:pt x="5" y="1"/>
                  </a:lnTo>
                  <a:cubicBezTo>
                    <a:pt x="5" y="1"/>
                    <a:pt x="1" y="136"/>
                    <a:pt x="1" y="202"/>
                  </a:cubicBezTo>
                  <a:lnTo>
                    <a:pt x="1" y="9158"/>
                  </a:lnTo>
                  <a:cubicBezTo>
                    <a:pt x="1" y="10997"/>
                    <a:pt x="1291" y="13232"/>
                    <a:pt x="2884" y="14151"/>
                  </a:cubicBezTo>
                  <a:lnTo>
                    <a:pt x="34980" y="32683"/>
                  </a:lnTo>
                  <a:cubicBezTo>
                    <a:pt x="35776" y="33143"/>
                    <a:pt x="36819" y="33373"/>
                    <a:pt x="37863" y="33373"/>
                  </a:cubicBezTo>
                  <a:cubicBezTo>
                    <a:pt x="38906" y="33373"/>
                    <a:pt x="39950" y="33143"/>
                    <a:pt x="40745" y="32683"/>
                  </a:cubicBezTo>
                  <a:lnTo>
                    <a:pt x="42113" y="31894"/>
                  </a:lnTo>
                  <a:lnTo>
                    <a:pt x="40567" y="23418"/>
                  </a:lnTo>
                  <a:cubicBezTo>
                    <a:pt x="40567" y="23418"/>
                    <a:pt x="1" y="204"/>
                    <a:pt x="5"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0" name="Google Shape;2088;p65"/>
            <p:cNvSpPr/>
            <p:nvPr/>
          </p:nvSpPr>
          <p:spPr>
            <a:xfrm>
              <a:off x="2188475" y="2590225"/>
              <a:ext cx="1825550" cy="1615000"/>
            </a:xfrm>
            <a:custGeom>
              <a:avLst/>
              <a:gdLst/>
              <a:ahLst/>
              <a:cxnLst/>
              <a:rect l="l" t="t" r="r" b="b"/>
              <a:pathLst>
                <a:path w="73022" h="64600" extrusionOk="0">
                  <a:moveTo>
                    <a:pt x="71424" y="0"/>
                  </a:moveTo>
                  <a:cubicBezTo>
                    <a:pt x="71037" y="0"/>
                    <a:pt x="70599" y="127"/>
                    <a:pt x="70137" y="394"/>
                  </a:cubicBezTo>
                  <a:cubicBezTo>
                    <a:pt x="66408" y="2548"/>
                    <a:pt x="59740" y="6398"/>
                    <a:pt x="54268" y="9556"/>
                  </a:cubicBezTo>
                  <a:cubicBezTo>
                    <a:pt x="52677" y="10476"/>
                    <a:pt x="50087" y="11967"/>
                    <a:pt x="48658" y="13123"/>
                  </a:cubicBezTo>
                  <a:cubicBezTo>
                    <a:pt x="41454" y="18937"/>
                    <a:pt x="34250" y="30483"/>
                    <a:pt x="27046" y="34642"/>
                  </a:cubicBezTo>
                  <a:cubicBezTo>
                    <a:pt x="20887" y="38197"/>
                    <a:pt x="8499" y="45349"/>
                    <a:pt x="2883" y="48593"/>
                  </a:cubicBezTo>
                  <a:cubicBezTo>
                    <a:pt x="1292" y="49513"/>
                    <a:pt x="1" y="51746"/>
                    <a:pt x="1" y="53585"/>
                  </a:cubicBezTo>
                  <a:lnTo>
                    <a:pt x="1" y="62541"/>
                  </a:lnTo>
                  <a:cubicBezTo>
                    <a:pt x="1" y="63846"/>
                    <a:pt x="651" y="64600"/>
                    <a:pt x="1596" y="64600"/>
                  </a:cubicBezTo>
                  <a:cubicBezTo>
                    <a:pt x="1984" y="64600"/>
                    <a:pt x="2421" y="64473"/>
                    <a:pt x="2883" y="64206"/>
                  </a:cubicBezTo>
                  <a:lnTo>
                    <a:pt x="70138" y="25376"/>
                  </a:lnTo>
                  <a:cubicBezTo>
                    <a:pt x="71730" y="24457"/>
                    <a:pt x="73021" y="22222"/>
                    <a:pt x="73021" y="20383"/>
                  </a:cubicBezTo>
                  <a:lnTo>
                    <a:pt x="73021" y="2059"/>
                  </a:lnTo>
                  <a:cubicBezTo>
                    <a:pt x="73020" y="754"/>
                    <a:pt x="72370" y="0"/>
                    <a:pt x="71424"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1" name="Google Shape;2089;p65"/>
            <p:cNvSpPr/>
            <p:nvPr/>
          </p:nvSpPr>
          <p:spPr>
            <a:xfrm>
              <a:off x="2482125" y="2216875"/>
              <a:ext cx="1180850" cy="728175"/>
            </a:xfrm>
            <a:custGeom>
              <a:avLst/>
              <a:gdLst/>
              <a:ahLst/>
              <a:cxnLst/>
              <a:rect l="l" t="t" r="r" b="b"/>
              <a:pathLst>
                <a:path w="47234" h="29127" extrusionOk="0">
                  <a:moveTo>
                    <a:pt x="20707" y="1"/>
                  </a:moveTo>
                  <a:cubicBezTo>
                    <a:pt x="20288" y="1"/>
                    <a:pt x="19870" y="92"/>
                    <a:pt x="19553" y="275"/>
                  </a:cubicBezTo>
                  <a:cubicBezTo>
                    <a:pt x="16492" y="2039"/>
                    <a:pt x="13091" y="4003"/>
                    <a:pt x="10061" y="5756"/>
                  </a:cubicBezTo>
                  <a:cubicBezTo>
                    <a:pt x="8471" y="6675"/>
                    <a:pt x="5881" y="8166"/>
                    <a:pt x="4456" y="9318"/>
                  </a:cubicBezTo>
                  <a:cubicBezTo>
                    <a:pt x="3141" y="10381"/>
                    <a:pt x="1826" y="11635"/>
                    <a:pt x="512" y="12999"/>
                  </a:cubicBezTo>
                  <a:cubicBezTo>
                    <a:pt x="1" y="13529"/>
                    <a:pt x="111" y="14263"/>
                    <a:pt x="749" y="14631"/>
                  </a:cubicBezTo>
                  <a:lnTo>
                    <a:pt x="25497" y="28920"/>
                  </a:lnTo>
                  <a:cubicBezTo>
                    <a:pt x="25738" y="29060"/>
                    <a:pt x="26020" y="29126"/>
                    <a:pt x="26306" y="29126"/>
                  </a:cubicBezTo>
                  <a:cubicBezTo>
                    <a:pt x="26773" y="29126"/>
                    <a:pt x="27249" y="28948"/>
                    <a:pt x="27565" y="28620"/>
                  </a:cubicBezTo>
                  <a:cubicBezTo>
                    <a:pt x="28880" y="27256"/>
                    <a:pt x="30205" y="25987"/>
                    <a:pt x="31501" y="24939"/>
                  </a:cubicBezTo>
                  <a:cubicBezTo>
                    <a:pt x="32932" y="23780"/>
                    <a:pt x="35522" y="22289"/>
                    <a:pt x="37113" y="21370"/>
                  </a:cubicBezTo>
                  <a:cubicBezTo>
                    <a:pt x="40143" y="19622"/>
                    <a:pt x="43540" y="17660"/>
                    <a:pt x="46599" y="15890"/>
                  </a:cubicBezTo>
                  <a:cubicBezTo>
                    <a:pt x="47234" y="15524"/>
                    <a:pt x="47234" y="14924"/>
                    <a:pt x="46599" y="14559"/>
                  </a:cubicBezTo>
                  <a:lnTo>
                    <a:pt x="21860" y="275"/>
                  </a:lnTo>
                  <a:cubicBezTo>
                    <a:pt x="21543" y="92"/>
                    <a:pt x="21125" y="1"/>
                    <a:pt x="20707"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2" name="Google Shape;2090;p65"/>
            <p:cNvSpPr/>
            <p:nvPr/>
          </p:nvSpPr>
          <p:spPr>
            <a:xfrm>
              <a:off x="2491950" y="2246150"/>
              <a:ext cx="1158050" cy="698900"/>
            </a:xfrm>
            <a:custGeom>
              <a:avLst/>
              <a:gdLst/>
              <a:ahLst/>
              <a:cxnLst/>
              <a:rect l="l" t="t" r="r" b="b"/>
              <a:pathLst>
                <a:path w="46322" h="27956" extrusionOk="0">
                  <a:moveTo>
                    <a:pt x="20314" y="1"/>
                  </a:moveTo>
                  <a:cubicBezTo>
                    <a:pt x="19896" y="1"/>
                    <a:pt x="19478" y="92"/>
                    <a:pt x="19161" y="274"/>
                  </a:cubicBezTo>
                  <a:cubicBezTo>
                    <a:pt x="16099" y="2038"/>
                    <a:pt x="12698" y="4002"/>
                    <a:pt x="9670" y="5756"/>
                  </a:cubicBezTo>
                  <a:cubicBezTo>
                    <a:pt x="8078" y="6674"/>
                    <a:pt x="5488" y="8167"/>
                    <a:pt x="4063" y="9317"/>
                  </a:cubicBezTo>
                  <a:cubicBezTo>
                    <a:pt x="2750" y="10382"/>
                    <a:pt x="1435" y="11635"/>
                    <a:pt x="119" y="12998"/>
                  </a:cubicBezTo>
                  <a:cubicBezTo>
                    <a:pt x="76" y="13045"/>
                    <a:pt x="36" y="13097"/>
                    <a:pt x="1" y="13150"/>
                  </a:cubicBezTo>
                  <a:cubicBezTo>
                    <a:pt x="97" y="13275"/>
                    <a:pt x="219" y="13381"/>
                    <a:pt x="356" y="13460"/>
                  </a:cubicBezTo>
                  <a:lnTo>
                    <a:pt x="25104" y="27749"/>
                  </a:lnTo>
                  <a:cubicBezTo>
                    <a:pt x="25345" y="27889"/>
                    <a:pt x="25628" y="27955"/>
                    <a:pt x="25913" y="27955"/>
                  </a:cubicBezTo>
                  <a:cubicBezTo>
                    <a:pt x="26381" y="27955"/>
                    <a:pt x="26856" y="27776"/>
                    <a:pt x="27174" y="27447"/>
                  </a:cubicBezTo>
                  <a:cubicBezTo>
                    <a:pt x="28489" y="26084"/>
                    <a:pt x="29812" y="24816"/>
                    <a:pt x="31108" y="23766"/>
                  </a:cubicBezTo>
                  <a:cubicBezTo>
                    <a:pt x="32539" y="22609"/>
                    <a:pt x="35129" y="21116"/>
                    <a:pt x="36720" y="20198"/>
                  </a:cubicBezTo>
                  <a:cubicBezTo>
                    <a:pt x="39750" y="18450"/>
                    <a:pt x="43147" y="16487"/>
                    <a:pt x="46208" y="14719"/>
                  </a:cubicBezTo>
                  <a:cubicBezTo>
                    <a:pt x="46246" y="14694"/>
                    <a:pt x="46284" y="14668"/>
                    <a:pt x="46321" y="14638"/>
                  </a:cubicBezTo>
                  <a:cubicBezTo>
                    <a:pt x="46284" y="14610"/>
                    <a:pt x="46246" y="14584"/>
                    <a:pt x="46208" y="14559"/>
                  </a:cubicBezTo>
                  <a:lnTo>
                    <a:pt x="21469" y="276"/>
                  </a:lnTo>
                  <a:cubicBezTo>
                    <a:pt x="21151" y="92"/>
                    <a:pt x="20732" y="1"/>
                    <a:pt x="20314"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3" name="Google Shape;2091;p65"/>
            <p:cNvSpPr/>
            <p:nvPr/>
          </p:nvSpPr>
          <p:spPr>
            <a:xfrm>
              <a:off x="1309500" y="3549925"/>
              <a:ext cx="811400" cy="515325"/>
            </a:xfrm>
            <a:custGeom>
              <a:avLst/>
              <a:gdLst/>
              <a:ahLst/>
              <a:cxnLst/>
              <a:rect l="l" t="t" r="r" b="b"/>
              <a:pathLst>
                <a:path w="32456" h="20613" extrusionOk="0">
                  <a:moveTo>
                    <a:pt x="766" y="1"/>
                  </a:moveTo>
                  <a:cubicBezTo>
                    <a:pt x="311" y="1"/>
                    <a:pt x="1" y="340"/>
                    <a:pt x="1" y="938"/>
                  </a:cubicBezTo>
                  <a:cubicBezTo>
                    <a:pt x="1" y="1801"/>
                    <a:pt x="647" y="2872"/>
                    <a:pt x="1444" y="3332"/>
                  </a:cubicBezTo>
                  <a:lnTo>
                    <a:pt x="31014" y="20405"/>
                  </a:lnTo>
                  <a:cubicBezTo>
                    <a:pt x="31258" y="20546"/>
                    <a:pt x="31489" y="20613"/>
                    <a:pt x="31691" y="20613"/>
                  </a:cubicBezTo>
                  <a:cubicBezTo>
                    <a:pt x="32146" y="20613"/>
                    <a:pt x="32455" y="20273"/>
                    <a:pt x="32455" y="19676"/>
                  </a:cubicBezTo>
                  <a:cubicBezTo>
                    <a:pt x="32455" y="18813"/>
                    <a:pt x="31810" y="17743"/>
                    <a:pt x="31014" y="17282"/>
                  </a:cubicBezTo>
                  <a:lnTo>
                    <a:pt x="1444" y="209"/>
                  </a:lnTo>
                  <a:cubicBezTo>
                    <a:pt x="1199" y="68"/>
                    <a:pt x="968" y="1"/>
                    <a:pt x="766"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4" name="Google Shape;2092;p65"/>
            <p:cNvSpPr/>
            <p:nvPr/>
          </p:nvSpPr>
          <p:spPr>
            <a:xfrm>
              <a:off x="2125100" y="3185375"/>
              <a:ext cx="262175" cy="151325"/>
            </a:xfrm>
            <a:custGeom>
              <a:avLst/>
              <a:gdLst/>
              <a:ahLst/>
              <a:cxnLst/>
              <a:rect l="l" t="t" r="r" b="b"/>
              <a:pathLst>
                <a:path w="10487" h="6053" extrusionOk="0">
                  <a:moveTo>
                    <a:pt x="4570" y="0"/>
                  </a:moveTo>
                  <a:cubicBezTo>
                    <a:pt x="4048" y="0"/>
                    <a:pt x="3527" y="115"/>
                    <a:pt x="3129" y="345"/>
                  </a:cubicBezTo>
                  <a:lnTo>
                    <a:pt x="1052" y="1545"/>
                  </a:lnTo>
                  <a:lnTo>
                    <a:pt x="5" y="1468"/>
                  </a:lnTo>
                  <a:lnTo>
                    <a:pt x="5" y="2618"/>
                  </a:lnTo>
                  <a:lnTo>
                    <a:pt x="8" y="2618"/>
                  </a:lnTo>
                  <a:cubicBezTo>
                    <a:pt x="0" y="2926"/>
                    <a:pt x="196" y="3233"/>
                    <a:pt x="603" y="3468"/>
                  </a:cubicBezTo>
                  <a:lnTo>
                    <a:pt x="4481" y="5707"/>
                  </a:lnTo>
                  <a:cubicBezTo>
                    <a:pt x="4879" y="5937"/>
                    <a:pt x="5400" y="6053"/>
                    <a:pt x="5922" y="6053"/>
                  </a:cubicBezTo>
                  <a:cubicBezTo>
                    <a:pt x="6444" y="6053"/>
                    <a:pt x="6965" y="5937"/>
                    <a:pt x="7363" y="5707"/>
                  </a:cubicBezTo>
                  <a:lnTo>
                    <a:pt x="9890" y="4249"/>
                  </a:lnTo>
                  <a:cubicBezTo>
                    <a:pt x="10283" y="4023"/>
                    <a:pt x="10480" y="3725"/>
                    <a:pt x="10485" y="3428"/>
                  </a:cubicBezTo>
                  <a:lnTo>
                    <a:pt x="10486" y="3423"/>
                  </a:lnTo>
                  <a:lnTo>
                    <a:pt x="10486" y="2238"/>
                  </a:lnTo>
                  <a:lnTo>
                    <a:pt x="9115" y="2137"/>
                  </a:lnTo>
                  <a:lnTo>
                    <a:pt x="6012" y="345"/>
                  </a:lnTo>
                  <a:cubicBezTo>
                    <a:pt x="5614" y="115"/>
                    <a:pt x="5092" y="0"/>
                    <a:pt x="4570"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5" name="Google Shape;2093;p65"/>
            <p:cNvSpPr/>
            <p:nvPr/>
          </p:nvSpPr>
          <p:spPr>
            <a:xfrm>
              <a:off x="2120250" y="3156100"/>
              <a:ext cx="271975" cy="151300"/>
            </a:xfrm>
            <a:custGeom>
              <a:avLst/>
              <a:gdLst/>
              <a:ahLst/>
              <a:cxnLst/>
              <a:rect l="l" t="t" r="r" b="b"/>
              <a:pathLst>
                <a:path w="10879" h="6052" extrusionOk="0">
                  <a:moveTo>
                    <a:pt x="4764" y="1"/>
                  </a:moveTo>
                  <a:cubicBezTo>
                    <a:pt x="4242" y="1"/>
                    <a:pt x="3721" y="116"/>
                    <a:pt x="3323" y="345"/>
                  </a:cubicBezTo>
                  <a:lnTo>
                    <a:pt x="797" y="1804"/>
                  </a:lnTo>
                  <a:cubicBezTo>
                    <a:pt x="0" y="2264"/>
                    <a:pt x="0" y="3009"/>
                    <a:pt x="797" y="3468"/>
                  </a:cubicBezTo>
                  <a:lnTo>
                    <a:pt x="4675" y="5707"/>
                  </a:lnTo>
                  <a:cubicBezTo>
                    <a:pt x="5073" y="5937"/>
                    <a:pt x="5595" y="6052"/>
                    <a:pt x="6117" y="6052"/>
                  </a:cubicBezTo>
                  <a:cubicBezTo>
                    <a:pt x="6638" y="6052"/>
                    <a:pt x="7160" y="5937"/>
                    <a:pt x="7557" y="5707"/>
                  </a:cubicBezTo>
                  <a:lnTo>
                    <a:pt x="10084" y="4248"/>
                  </a:lnTo>
                  <a:cubicBezTo>
                    <a:pt x="10879" y="3789"/>
                    <a:pt x="10879" y="3044"/>
                    <a:pt x="10084" y="2585"/>
                  </a:cubicBezTo>
                  <a:lnTo>
                    <a:pt x="6206" y="345"/>
                  </a:lnTo>
                  <a:cubicBezTo>
                    <a:pt x="5808" y="116"/>
                    <a:pt x="5286" y="1"/>
                    <a:pt x="4764"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6" name="Google Shape;2094;p65"/>
            <p:cNvSpPr/>
            <p:nvPr/>
          </p:nvSpPr>
          <p:spPr>
            <a:xfrm>
              <a:off x="1871575" y="3038625"/>
              <a:ext cx="262125" cy="151325"/>
            </a:xfrm>
            <a:custGeom>
              <a:avLst/>
              <a:gdLst/>
              <a:ahLst/>
              <a:cxnLst/>
              <a:rect l="l" t="t" r="r" b="b"/>
              <a:pathLst>
                <a:path w="10485" h="6053" extrusionOk="0">
                  <a:moveTo>
                    <a:pt x="4569" y="0"/>
                  </a:moveTo>
                  <a:cubicBezTo>
                    <a:pt x="4047" y="0"/>
                    <a:pt x="3526" y="115"/>
                    <a:pt x="3127" y="345"/>
                  </a:cubicBezTo>
                  <a:lnTo>
                    <a:pt x="1051" y="1545"/>
                  </a:lnTo>
                  <a:lnTo>
                    <a:pt x="5" y="1467"/>
                  </a:lnTo>
                  <a:lnTo>
                    <a:pt x="5" y="2618"/>
                  </a:lnTo>
                  <a:lnTo>
                    <a:pt x="7" y="2618"/>
                  </a:lnTo>
                  <a:cubicBezTo>
                    <a:pt x="0" y="2924"/>
                    <a:pt x="196" y="3233"/>
                    <a:pt x="602" y="3467"/>
                  </a:cubicBezTo>
                  <a:lnTo>
                    <a:pt x="4480" y="5707"/>
                  </a:lnTo>
                  <a:cubicBezTo>
                    <a:pt x="4879" y="5937"/>
                    <a:pt x="5400" y="6052"/>
                    <a:pt x="5922" y="6052"/>
                  </a:cubicBezTo>
                  <a:cubicBezTo>
                    <a:pt x="6443" y="6052"/>
                    <a:pt x="6965" y="5937"/>
                    <a:pt x="7363" y="5707"/>
                  </a:cubicBezTo>
                  <a:lnTo>
                    <a:pt x="9888" y="4249"/>
                  </a:lnTo>
                  <a:cubicBezTo>
                    <a:pt x="10281" y="4021"/>
                    <a:pt x="10479" y="3725"/>
                    <a:pt x="10484" y="3428"/>
                  </a:cubicBezTo>
                  <a:lnTo>
                    <a:pt x="10484" y="3423"/>
                  </a:lnTo>
                  <a:lnTo>
                    <a:pt x="10484" y="2238"/>
                  </a:lnTo>
                  <a:lnTo>
                    <a:pt x="9114" y="2138"/>
                  </a:lnTo>
                  <a:lnTo>
                    <a:pt x="6010" y="345"/>
                  </a:lnTo>
                  <a:cubicBezTo>
                    <a:pt x="5613" y="115"/>
                    <a:pt x="5091" y="0"/>
                    <a:pt x="4569"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7" name="Google Shape;2095;p65"/>
            <p:cNvSpPr/>
            <p:nvPr/>
          </p:nvSpPr>
          <p:spPr>
            <a:xfrm>
              <a:off x="1866700" y="3009350"/>
              <a:ext cx="272000" cy="151350"/>
            </a:xfrm>
            <a:custGeom>
              <a:avLst/>
              <a:gdLst/>
              <a:ahLst/>
              <a:cxnLst/>
              <a:rect l="l" t="t" r="r" b="b"/>
              <a:pathLst>
                <a:path w="10880" h="6054" extrusionOk="0">
                  <a:moveTo>
                    <a:pt x="4764" y="1"/>
                  </a:moveTo>
                  <a:cubicBezTo>
                    <a:pt x="4242" y="1"/>
                    <a:pt x="3721" y="116"/>
                    <a:pt x="3322" y="345"/>
                  </a:cubicBezTo>
                  <a:lnTo>
                    <a:pt x="797" y="1804"/>
                  </a:lnTo>
                  <a:cubicBezTo>
                    <a:pt x="1" y="2264"/>
                    <a:pt x="1" y="3009"/>
                    <a:pt x="797" y="3468"/>
                  </a:cubicBezTo>
                  <a:lnTo>
                    <a:pt x="4675" y="5707"/>
                  </a:lnTo>
                  <a:cubicBezTo>
                    <a:pt x="5074" y="5938"/>
                    <a:pt x="5595" y="6053"/>
                    <a:pt x="6117" y="6053"/>
                  </a:cubicBezTo>
                  <a:cubicBezTo>
                    <a:pt x="6638" y="6053"/>
                    <a:pt x="7160" y="5938"/>
                    <a:pt x="7558" y="5707"/>
                  </a:cubicBezTo>
                  <a:lnTo>
                    <a:pt x="10085" y="4250"/>
                  </a:lnTo>
                  <a:cubicBezTo>
                    <a:pt x="10880" y="3789"/>
                    <a:pt x="10880" y="3045"/>
                    <a:pt x="10085" y="2585"/>
                  </a:cubicBezTo>
                  <a:lnTo>
                    <a:pt x="6207" y="345"/>
                  </a:lnTo>
                  <a:cubicBezTo>
                    <a:pt x="5808" y="116"/>
                    <a:pt x="5286" y="1"/>
                    <a:pt x="4764"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8" name="Google Shape;2096;p65"/>
            <p:cNvSpPr/>
            <p:nvPr/>
          </p:nvSpPr>
          <p:spPr>
            <a:xfrm>
              <a:off x="2378675" y="3331675"/>
              <a:ext cx="262125" cy="151325"/>
            </a:xfrm>
            <a:custGeom>
              <a:avLst/>
              <a:gdLst/>
              <a:ahLst/>
              <a:cxnLst/>
              <a:rect l="l" t="t" r="r" b="b"/>
              <a:pathLst>
                <a:path w="10485" h="6053" extrusionOk="0">
                  <a:moveTo>
                    <a:pt x="4569" y="1"/>
                  </a:moveTo>
                  <a:cubicBezTo>
                    <a:pt x="4047" y="1"/>
                    <a:pt x="3526" y="116"/>
                    <a:pt x="3127" y="345"/>
                  </a:cubicBezTo>
                  <a:lnTo>
                    <a:pt x="1051" y="1545"/>
                  </a:lnTo>
                  <a:lnTo>
                    <a:pt x="5" y="1467"/>
                  </a:lnTo>
                  <a:lnTo>
                    <a:pt x="5" y="2618"/>
                  </a:lnTo>
                  <a:lnTo>
                    <a:pt x="7" y="2618"/>
                  </a:lnTo>
                  <a:cubicBezTo>
                    <a:pt x="0" y="2926"/>
                    <a:pt x="196" y="3234"/>
                    <a:pt x="602" y="3468"/>
                  </a:cubicBezTo>
                  <a:lnTo>
                    <a:pt x="4480" y="5707"/>
                  </a:lnTo>
                  <a:cubicBezTo>
                    <a:pt x="4879" y="5938"/>
                    <a:pt x="5400" y="6053"/>
                    <a:pt x="5922" y="6053"/>
                  </a:cubicBezTo>
                  <a:cubicBezTo>
                    <a:pt x="6443" y="6053"/>
                    <a:pt x="6965" y="5938"/>
                    <a:pt x="7363" y="5707"/>
                  </a:cubicBezTo>
                  <a:lnTo>
                    <a:pt x="9890" y="4250"/>
                  </a:lnTo>
                  <a:cubicBezTo>
                    <a:pt x="10283" y="4022"/>
                    <a:pt x="10480" y="3726"/>
                    <a:pt x="10484" y="3428"/>
                  </a:cubicBezTo>
                  <a:lnTo>
                    <a:pt x="10484" y="3424"/>
                  </a:lnTo>
                  <a:lnTo>
                    <a:pt x="10484" y="2239"/>
                  </a:lnTo>
                  <a:lnTo>
                    <a:pt x="9114" y="2137"/>
                  </a:lnTo>
                  <a:lnTo>
                    <a:pt x="6012" y="345"/>
                  </a:lnTo>
                  <a:cubicBezTo>
                    <a:pt x="5613" y="116"/>
                    <a:pt x="5091" y="1"/>
                    <a:pt x="4569"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9" name="Google Shape;2097;p65"/>
            <p:cNvSpPr/>
            <p:nvPr/>
          </p:nvSpPr>
          <p:spPr>
            <a:xfrm>
              <a:off x="2373800" y="3302425"/>
              <a:ext cx="272000" cy="151300"/>
            </a:xfrm>
            <a:custGeom>
              <a:avLst/>
              <a:gdLst/>
              <a:ahLst/>
              <a:cxnLst/>
              <a:rect l="l" t="t" r="r" b="b"/>
              <a:pathLst>
                <a:path w="10880" h="6052" extrusionOk="0">
                  <a:moveTo>
                    <a:pt x="4764" y="0"/>
                  </a:moveTo>
                  <a:cubicBezTo>
                    <a:pt x="4242" y="0"/>
                    <a:pt x="3721" y="115"/>
                    <a:pt x="3322" y="345"/>
                  </a:cubicBezTo>
                  <a:lnTo>
                    <a:pt x="797" y="1802"/>
                  </a:lnTo>
                  <a:cubicBezTo>
                    <a:pt x="1" y="2262"/>
                    <a:pt x="1" y="3007"/>
                    <a:pt x="797" y="3468"/>
                  </a:cubicBezTo>
                  <a:lnTo>
                    <a:pt x="4675" y="5707"/>
                  </a:lnTo>
                  <a:cubicBezTo>
                    <a:pt x="5074" y="5937"/>
                    <a:pt x="5595" y="6051"/>
                    <a:pt x="6117" y="6051"/>
                  </a:cubicBezTo>
                  <a:cubicBezTo>
                    <a:pt x="6638" y="6051"/>
                    <a:pt x="7160" y="5937"/>
                    <a:pt x="7558" y="5707"/>
                  </a:cubicBezTo>
                  <a:lnTo>
                    <a:pt x="10083" y="4248"/>
                  </a:lnTo>
                  <a:cubicBezTo>
                    <a:pt x="10880" y="3788"/>
                    <a:pt x="10880" y="3043"/>
                    <a:pt x="10083" y="2584"/>
                  </a:cubicBezTo>
                  <a:lnTo>
                    <a:pt x="6207" y="345"/>
                  </a:lnTo>
                  <a:cubicBezTo>
                    <a:pt x="5808" y="115"/>
                    <a:pt x="5286" y="0"/>
                    <a:pt x="4764"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0" name="Google Shape;2098;p65"/>
            <p:cNvSpPr/>
            <p:nvPr/>
          </p:nvSpPr>
          <p:spPr>
            <a:xfrm>
              <a:off x="2327900" y="3068350"/>
              <a:ext cx="262175" cy="151325"/>
            </a:xfrm>
            <a:custGeom>
              <a:avLst/>
              <a:gdLst/>
              <a:ahLst/>
              <a:cxnLst/>
              <a:rect l="l" t="t" r="r" b="b"/>
              <a:pathLst>
                <a:path w="10487" h="6053" extrusionOk="0">
                  <a:moveTo>
                    <a:pt x="4571" y="1"/>
                  </a:moveTo>
                  <a:cubicBezTo>
                    <a:pt x="4050" y="1"/>
                    <a:pt x="3528" y="116"/>
                    <a:pt x="3129" y="345"/>
                  </a:cubicBezTo>
                  <a:lnTo>
                    <a:pt x="1053" y="1544"/>
                  </a:lnTo>
                  <a:lnTo>
                    <a:pt x="7" y="1467"/>
                  </a:lnTo>
                  <a:lnTo>
                    <a:pt x="7" y="2619"/>
                  </a:lnTo>
                  <a:lnTo>
                    <a:pt x="10" y="2619"/>
                  </a:lnTo>
                  <a:cubicBezTo>
                    <a:pt x="1" y="2925"/>
                    <a:pt x="198" y="3233"/>
                    <a:pt x="603" y="3468"/>
                  </a:cubicBezTo>
                  <a:lnTo>
                    <a:pt x="4482" y="5707"/>
                  </a:lnTo>
                  <a:cubicBezTo>
                    <a:pt x="4880" y="5937"/>
                    <a:pt x="5402" y="6052"/>
                    <a:pt x="5923" y="6052"/>
                  </a:cubicBezTo>
                  <a:cubicBezTo>
                    <a:pt x="6445" y="6052"/>
                    <a:pt x="6967" y="5937"/>
                    <a:pt x="7365" y="5707"/>
                  </a:cubicBezTo>
                  <a:lnTo>
                    <a:pt x="9890" y="4248"/>
                  </a:lnTo>
                  <a:cubicBezTo>
                    <a:pt x="10283" y="4022"/>
                    <a:pt x="10481" y="3724"/>
                    <a:pt x="10487" y="3427"/>
                  </a:cubicBezTo>
                  <a:lnTo>
                    <a:pt x="10487" y="3424"/>
                  </a:lnTo>
                  <a:lnTo>
                    <a:pt x="10487" y="2239"/>
                  </a:lnTo>
                  <a:lnTo>
                    <a:pt x="9116" y="2137"/>
                  </a:lnTo>
                  <a:lnTo>
                    <a:pt x="6012" y="345"/>
                  </a:lnTo>
                  <a:cubicBezTo>
                    <a:pt x="5615" y="116"/>
                    <a:pt x="5093" y="1"/>
                    <a:pt x="4571"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1" name="Google Shape;2099;p65"/>
            <p:cNvSpPr/>
            <p:nvPr/>
          </p:nvSpPr>
          <p:spPr>
            <a:xfrm>
              <a:off x="2323075" y="3039100"/>
              <a:ext cx="272000" cy="151300"/>
            </a:xfrm>
            <a:custGeom>
              <a:avLst/>
              <a:gdLst/>
              <a:ahLst/>
              <a:cxnLst/>
              <a:rect l="l" t="t" r="r" b="b"/>
              <a:pathLst>
                <a:path w="10880" h="6052" extrusionOk="0">
                  <a:moveTo>
                    <a:pt x="4764" y="0"/>
                  </a:moveTo>
                  <a:cubicBezTo>
                    <a:pt x="4242" y="0"/>
                    <a:pt x="3721" y="115"/>
                    <a:pt x="3322" y="345"/>
                  </a:cubicBezTo>
                  <a:lnTo>
                    <a:pt x="797" y="1802"/>
                  </a:lnTo>
                  <a:cubicBezTo>
                    <a:pt x="1" y="2263"/>
                    <a:pt x="1" y="3007"/>
                    <a:pt x="797" y="3468"/>
                  </a:cubicBezTo>
                  <a:lnTo>
                    <a:pt x="4675" y="5707"/>
                  </a:lnTo>
                  <a:cubicBezTo>
                    <a:pt x="5073" y="5937"/>
                    <a:pt x="5595" y="6052"/>
                    <a:pt x="6116" y="6052"/>
                  </a:cubicBezTo>
                  <a:cubicBezTo>
                    <a:pt x="6638" y="6052"/>
                    <a:pt x="7160" y="5937"/>
                    <a:pt x="7558" y="5707"/>
                  </a:cubicBezTo>
                  <a:lnTo>
                    <a:pt x="10083" y="4248"/>
                  </a:lnTo>
                  <a:cubicBezTo>
                    <a:pt x="10880" y="3789"/>
                    <a:pt x="10880" y="3044"/>
                    <a:pt x="10083" y="2584"/>
                  </a:cubicBezTo>
                  <a:lnTo>
                    <a:pt x="6205" y="345"/>
                  </a:lnTo>
                  <a:cubicBezTo>
                    <a:pt x="5807" y="115"/>
                    <a:pt x="5285" y="0"/>
                    <a:pt x="4764"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2" name="Google Shape;2100;p65"/>
            <p:cNvSpPr/>
            <p:nvPr/>
          </p:nvSpPr>
          <p:spPr>
            <a:xfrm>
              <a:off x="2074375" y="2921600"/>
              <a:ext cx="262175" cy="151300"/>
            </a:xfrm>
            <a:custGeom>
              <a:avLst/>
              <a:gdLst/>
              <a:ahLst/>
              <a:cxnLst/>
              <a:rect l="l" t="t" r="r" b="b"/>
              <a:pathLst>
                <a:path w="10487" h="6052" extrusionOk="0">
                  <a:moveTo>
                    <a:pt x="4570" y="1"/>
                  </a:moveTo>
                  <a:cubicBezTo>
                    <a:pt x="4048" y="1"/>
                    <a:pt x="3527" y="116"/>
                    <a:pt x="3129" y="345"/>
                  </a:cubicBezTo>
                  <a:lnTo>
                    <a:pt x="1052" y="1544"/>
                  </a:lnTo>
                  <a:lnTo>
                    <a:pt x="6" y="1467"/>
                  </a:lnTo>
                  <a:lnTo>
                    <a:pt x="6" y="2619"/>
                  </a:lnTo>
                  <a:lnTo>
                    <a:pt x="9" y="2619"/>
                  </a:lnTo>
                  <a:cubicBezTo>
                    <a:pt x="1" y="2926"/>
                    <a:pt x="196" y="3234"/>
                    <a:pt x="603" y="3468"/>
                  </a:cubicBezTo>
                  <a:lnTo>
                    <a:pt x="4481" y="5707"/>
                  </a:lnTo>
                  <a:cubicBezTo>
                    <a:pt x="4879" y="5937"/>
                    <a:pt x="5401" y="6052"/>
                    <a:pt x="5923" y="6052"/>
                  </a:cubicBezTo>
                  <a:cubicBezTo>
                    <a:pt x="6444" y="6052"/>
                    <a:pt x="6966" y="5937"/>
                    <a:pt x="7364" y="5707"/>
                  </a:cubicBezTo>
                  <a:lnTo>
                    <a:pt x="9890" y="4248"/>
                  </a:lnTo>
                  <a:cubicBezTo>
                    <a:pt x="10283" y="4022"/>
                    <a:pt x="10480" y="3726"/>
                    <a:pt x="10485" y="3428"/>
                  </a:cubicBezTo>
                  <a:lnTo>
                    <a:pt x="10486" y="3424"/>
                  </a:lnTo>
                  <a:lnTo>
                    <a:pt x="10486" y="2239"/>
                  </a:lnTo>
                  <a:lnTo>
                    <a:pt x="9116" y="2137"/>
                  </a:lnTo>
                  <a:lnTo>
                    <a:pt x="6012" y="345"/>
                  </a:lnTo>
                  <a:cubicBezTo>
                    <a:pt x="5614" y="116"/>
                    <a:pt x="5092" y="1"/>
                    <a:pt x="4570"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3" name="Google Shape;2101;p65"/>
            <p:cNvSpPr/>
            <p:nvPr/>
          </p:nvSpPr>
          <p:spPr>
            <a:xfrm>
              <a:off x="2069525" y="2892350"/>
              <a:ext cx="272025" cy="151300"/>
            </a:xfrm>
            <a:custGeom>
              <a:avLst/>
              <a:gdLst/>
              <a:ahLst/>
              <a:cxnLst/>
              <a:rect l="l" t="t" r="r" b="b"/>
              <a:pathLst>
                <a:path w="10881" h="6052" extrusionOk="0">
                  <a:moveTo>
                    <a:pt x="4765" y="0"/>
                  </a:moveTo>
                  <a:cubicBezTo>
                    <a:pt x="4243" y="0"/>
                    <a:pt x="3721" y="115"/>
                    <a:pt x="3323" y="345"/>
                  </a:cubicBezTo>
                  <a:lnTo>
                    <a:pt x="797" y="1802"/>
                  </a:lnTo>
                  <a:cubicBezTo>
                    <a:pt x="0" y="2263"/>
                    <a:pt x="0" y="3007"/>
                    <a:pt x="797" y="3468"/>
                  </a:cubicBezTo>
                  <a:lnTo>
                    <a:pt x="4675" y="5707"/>
                  </a:lnTo>
                  <a:cubicBezTo>
                    <a:pt x="5073" y="5937"/>
                    <a:pt x="5595" y="6051"/>
                    <a:pt x="6117" y="6051"/>
                  </a:cubicBezTo>
                  <a:cubicBezTo>
                    <a:pt x="6638" y="6051"/>
                    <a:pt x="7160" y="5937"/>
                    <a:pt x="7558" y="5707"/>
                  </a:cubicBezTo>
                  <a:lnTo>
                    <a:pt x="10084" y="4248"/>
                  </a:lnTo>
                  <a:cubicBezTo>
                    <a:pt x="10881" y="3789"/>
                    <a:pt x="10881" y="3044"/>
                    <a:pt x="10084" y="2584"/>
                  </a:cubicBezTo>
                  <a:lnTo>
                    <a:pt x="6206" y="345"/>
                  </a:lnTo>
                  <a:cubicBezTo>
                    <a:pt x="5808" y="115"/>
                    <a:pt x="5286" y="0"/>
                    <a:pt x="4765"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4" name="Google Shape;2102;p65"/>
            <p:cNvSpPr/>
            <p:nvPr/>
          </p:nvSpPr>
          <p:spPr>
            <a:xfrm>
              <a:off x="2581475" y="3214650"/>
              <a:ext cx="262125" cy="151325"/>
            </a:xfrm>
            <a:custGeom>
              <a:avLst/>
              <a:gdLst/>
              <a:ahLst/>
              <a:cxnLst/>
              <a:rect l="l" t="t" r="r" b="b"/>
              <a:pathLst>
                <a:path w="10485" h="6053" extrusionOk="0">
                  <a:moveTo>
                    <a:pt x="4570" y="0"/>
                  </a:moveTo>
                  <a:cubicBezTo>
                    <a:pt x="4048" y="0"/>
                    <a:pt x="3526" y="115"/>
                    <a:pt x="3128" y="346"/>
                  </a:cubicBezTo>
                  <a:lnTo>
                    <a:pt x="1052" y="1544"/>
                  </a:lnTo>
                  <a:lnTo>
                    <a:pt x="5" y="1466"/>
                  </a:lnTo>
                  <a:lnTo>
                    <a:pt x="5" y="2618"/>
                  </a:lnTo>
                  <a:lnTo>
                    <a:pt x="8" y="2618"/>
                  </a:lnTo>
                  <a:cubicBezTo>
                    <a:pt x="1" y="2925"/>
                    <a:pt x="196" y="3233"/>
                    <a:pt x="603" y="3467"/>
                  </a:cubicBezTo>
                  <a:lnTo>
                    <a:pt x="4481" y="5706"/>
                  </a:lnTo>
                  <a:cubicBezTo>
                    <a:pt x="4879" y="5937"/>
                    <a:pt x="5401" y="6052"/>
                    <a:pt x="5922" y="6052"/>
                  </a:cubicBezTo>
                  <a:cubicBezTo>
                    <a:pt x="6444" y="6052"/>
                    <a:pt x="6965" y="5937"/>
                    <a:pt x="7364" y="5706"/>
                  </a:cubicBezTo>
                  <a:lnTo>
                    <a:pt x="9890" y="4249"/>
                  </a:lnTo>
                  <a:cubicBezTo>
                    <a:pt x="10283" y="4021"/>
                    <a:pt x="10480" y="3725"/>
                    <a:pt x="10485" y="3427"/>
                  </a:cubicBezTo>
                  <a:lnTo>
                    <a:pt x="10485" y="3424"/>
                  </a:lnTo>
                  <a:lnTo>
                    <a:pt x="10485" y="2239"/>
                  </a:lnTo>
                  <a:lnTo>
                    <a:pt x="9116" y="2138"/>
                  </a:lnTo>
                  <a:lnTo>
                    <a:pt x="6012" y="346"/>
                  </a:lnTo>
                  <a:cubicBezTo>
                    <a:pt x="5614" y="115"/>
                    <a:pt x="5092" y="0"/>
                    <a:pt x="4570"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5" name="Google Shape;2103;p65"/>
            <p:cNvSpPr/>
            <p:nvPr/>
          </p:nvSpPr>
          <p:spPr>
            <a:xfrm>
              <a:off x="2576625" y="3185400"/>
              <a:ext cx="272000" cy="151300"/>
            </a:xfrm>
            <a:custGeom>
              <a:avLst/>
              <a:gdLst/>
              <a:ahLst/>
              <a:cxnLst/>
              <a:rect l="l" t="t" r="r" b="b"/>
              <a:pathLst>
                <a:path w="10880" h="6052" extrusionOk="0">
                  <a:moveTo>
                    <a:pt x="4764" y="1"/>
                  </a:moveTo>
                  <a:cubicBezTo>
                    <a:pt x="4242" y="1"/>
                    <a:pt x="3720" y="116"/>
                    <a:pt x="3322" y="345"/>
                  </a:cubicBezTo>
                  <a:lnTo>
                    <a:pt x="797" y="1803"/>
                  </a:lnTo>
                  <a:cubicBezTo>
                    <a:pt x="0" y="2264"/>
                    <a:pt x="0" y="3007"/>
                    <a:pt x="797" y="3468"/>
                  </a:cubicBezTo>
                  <a:lnTo>
                    <a:pt x="4675" y="5707"/>
                  </a:lnTo>
                  <a:cubicBezTo>
                    <a:pt x="5072" y="5937"/>
                    <a:pt x="5594" y="6052"/>
                    <a:pt x="6116" y="6052"/>
                  </a:cubicBezTo>
                  <a:cubicBezTo>
                    <a:pt x="6637" y="6052"/>
                    <a:pt x="7159" y="5937"/>
                    <a:pt x="7558" y="5707"/>
                  </a:cubicBezTo>
                  <a:lnTo>
                    <a:pt x="10084" y="4248"/>
                  </a:lnTo>
                  <a:cubicBezTo>
                    <a:pt x="10879" y="3789"/>
                    <a:pt x="10879" y="3044"/>
                    <a:pt x="10084" y="2585"/>
                  </a:cubicBezTo>
                  <a:lnTo>
                    <a:pt x="6206" y="345"/>
                  </a:lnTo>
                  <a:cubicBezTo>
                    <a:pt x="5808" y="116"/>
                    <a:pt x="5286" y="1"/>
                    <a:pt x="4764"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6" name="Google Shape;2104;p65"/>
            <p:cNvSpPr/>
            <p:nvPr/>
          </p:nvSpPr>
          <p:spPr>
            <a:xfrm>
              <a:off x="1922250" y="3302850"/>
              <a:ext cx="262175" cy="151350"/>
            </a:xfrm>
            <a:custGeom>
              <a:avLst/>
              <a:gdLst/>
              <a:ahLst/>
              <a:cxnLst/>
              <a:rect l="l" t="t" r="r" b="b"/>
              <a:pathLst>
                <a:path w="10487" h="6054" extrusionOk="0">
                  <a:moveTo>
                    <a:pt x="4571" y="1"/>
                  </a:moveTo>
                  <a:cubicBezTo>
                    <a:pt x="4049" y="1"/>
                    <a:pt x="3527" y="116"/>
                    <a:pt x="3129" y="345"/>
                  </a:cubicBezTo>
                  <a:lnTo>
                    <a:pt x="1053" y="1545"/>
                  </a:lnTo>
                  <a:lnTo>
                    <a:pt x="6" y="1469"/>
                  </a:lnTo>
                  <a:lnTo>
                    <a:pt x="6" y="2619"/>
                  </a:lnTo>
                  <a:lnTo>
                    <a:pt x="9" y="2619"/>
                  </a:lnTo>
                  <a:cubicBezTo>
                    <a:pt x="0" y="2926"/>
                    <a:pt x="198" y="3234"/>
                    <a:pt x="603" y="3468"/>
                  </a:cubicBezTo>
                  <a:lnTo>
                    <a:pt x="4481" y="5708"/>
                  </a:lnTo>
                  <a:cubicBezTo>
                    <a:pt x="4879" y="5938"/>
                    <a:pt x="5401" y="6053"/>
                    <a:pt x="5923" y="6053"/>
                  </a:cubicBezTo>
                  <a:cubicBezTo>
                    <a:pt x="6445" y="6053"/>
                    <a:pt x="6967" y="5938"/>
                    <a:pt x="7365" y="5708"/>
                  </a:cubicBezTo>
                  <a:lnTo>
                    <a:pt x="9890" y="4250"/>
                  </a:lnTo>
                  <a:cubicBezTo>
                    <a:pt x="10283" y="4023"/>
                    <a:pt x="10480" y="3726"/>
                    <a:pt x="10485" y="3428"/>
                  </a:cubicBezTo>
                  <a:lnTo>
                    <a:pt x="10486" y="3424"/>
                  </a:lnTo>
                  <a:lnTo>
                    <a:pt x="10486" y="2239"/>
                  </a:lnTo>
                  <a:lnTo>
                    <a:pt x="9116" y="2139"/>
                  </a:lnTo>
                  <a:lnTo>
                    <a:pt x="6012" y="345"/>
                  </a:lnTo>
                  <a:cubicBezTo>
                    <a:pt x="5614" y="116"/>
                    <a:pt x="5093" y="1"/>
                    <a:pt x="4571"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7" name="Google Shape;2105;p65"/>
            <p:cNvSpPr/>
            <p:nvPr/>
          </p:nvSpPr>
          <p:spPr>
            <a:xfrm>
              <a:off x="1917425" y="3273550"/>
              <a:ext cx="272000" cy="151350"/>
            </a:xfrm>
            <a:custGeom>
              <a:avLst/>
              <a:gdLst/>
              <a:ahLst/>
              <a:cxnLst/>
              <a:rect l="l" t="t" r="r" b="b"/>
              <a:pathLst>
                <a:path w="10880" h="6054" extrusionOk="0">
                  <a:moveTo>
                    <a:pt x="4764" y="1"/>
                  </a:moveTo>
                  <a:cubicBezTo>
                    <a:pt x="4242" y="1"/>
                    <a:pt x="3720" y="116"/>
                    <a:pt x="3322" y="345"/>
                  </a:cubicBezTo>
                  <a:lnTo>
                    <a:pt x="796" y="1805"/>
                  </a:lnTo>
                  <a:cubicBezTo>
                    <a:pt x="1" y="2264"/>
                    <a:pt x="1" y="3009"/>
                    <a:pt x="796" y="3468"/>
                  </a:cubicBezTo>
                  <a:lnTo>
                    <a:pt x="4674" y="5708"/>
                  </a:lnTo>
                  <a:cubicBezTo>
                    <a:pt x="5072" y="5938"/>
                    <a:pt x="5594" y="6053"/>
                    <a:pt x="6116" y="6053"/>
                  </a:cubicBezTo>
                  <a:cubicBezTo>
                    <a:pt x="6638" y="6053"/>
                    <a:pt x="7160" y="5938"/>
                    <a:pt x="7558" y="5708"/>
                  </a:cubicBezTo>
                  <a:lnTo>
                    <a:pt x="10083" y="4250"/>
                  </a:lnTo>
                  <a:cubicBezTo>
                    <a:pt x="10879" y="3791"/>
                    <a:pt x="10879" y="3046"/>
                    <a:pt x="10083" y="2585"/>
                  </a:cubicBezTo>
                  <a:lnTo>
                    <a:pt x="6205" y="345"/>
                  </a:lnTo>
                  <a:cubicBezTo>
                    <a:pt x="5807" y="116"/>
                    <a:pt x="5286" y="1"/>
                    <a:pt x="4764"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8" name="Google Shape;2106;p65"/>
            <p:cNvSpPr/>
            <p:nvPr/>
          </p:nvSpPr>
          <p:spPr>
            <a:xfrm>
              <a:off x="1668725" y="3156075"/>
              <a:ext cx="262150" cy="151325"/>
            </a:xfrm>
            <a:custGeom>
              <a:avLst/>
              <a:gdLst/>
              <a:ahLst/>
              <a:cxnLst/>
              <a:rect l="l" t="t" r="r" b="b"/>
              <a:pathLst>
                <a:path w="10486" h="6053" extrusionOk="0">
                  <a:moveTo>
                    <a:pt x="4571" y="1"/>
                  </a:moveTo>
                  <a:cubicBezTo>
                    <a:pt x="4049" y="1"/>
                    <a:pt x="3527" y="116"/>
                    <a:pt x="3129" y="346"/>
                  </a:cubicBezTo>
                  <a:lnTo>
                    <a:pt x="1053" y="1545"/>
                  </a:lnTo>
                  <a:lnTo>
                    <a:pt x="6" y="1468"/>
                  </a:lnTo>
                  <a:lnTo>
                    <a:pt x="6" y="2618"/>
                  </a:lnTo>
                  <a:lnTo>
                    <a:pt x="9" y="2618"/>
                  </a:lnTo>
                  <a:cubicBezTo>
                    <a:pt x="0" y="2926"/>
                    <a:pt x="197" y="3234"/>
                    <a:pt x="602" y="3469"/>
                  </a:cubicBezTo>
                  <a:lnTo>
                    <a:pt x="4480" y="5708"/>
                  </a:lnTo>
                  <a:cubicBezTo>
                    <a:pt x="4879" y="5938"/>
                    <a:pt x="5401" y="6053"/>
                    <a:pt x="5922" y="6053"/>
                  </a:cubicBezTo>
                  <a:cubicBezTo>
                    <a:pt x="6444" y="6053"/>
                    <a:pt x="6966" y="5938"/>
                    <a:pt x="7363" y="5708"/>
                  </a:cubicBezTo>
                  <a:lnTo>
                    <a:pt x="9890" y="4249"/>
                  </a:lnTo>
                  <a:cubicBezTo>
                    <a:pt x="10283" y="4023"/>
                    <a:pt x="10480" y="3725"/>
                    <a:pt x="10485" y="3428"/>
                  </a:cubicBezTo>
                  <a:lnTo>
                    <a:pt x="10486" y="3425"/>
                  </a:lnTo>
                  <a:lnTo>
                    <a:pt x="10486" y="2238"/>
                  </a:lnTo>
                  <a:lnTo>
                    <a:pt x="9115" y="2138"/>
                  </a:lnTo>
                  <a:lnTo>
                    <a:pt x="6012" y="346"/>
                  </a:lnTo>
                  <a:cubicBezTo>
                    <a:pt x="5614" y="116"/>
                    <a:pt x="5093" y="1"/>
                    <a:pt x="4571"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9" name="Google Shape;2107;p65"/>
            <p:cNvSpPr/>
            <p:nvPr/>
          </p:nvSpPr>
          <p:spPr>
            <a:xfrm>
              <a:off x="1663900" y="3126825"/>
              <a:ext cx="272000" cy="151325"/>
            </a:xfrm>
            <a:custGeom>
              <a:avLst/>
              <a:gdLst/>
              <a:ahLst/>
              <a:cxnLst/>
              <a:rect l="l" t="t" r="r" b="b"/>
              <a:pathLst>
                <a:path w="10880" h="6053" extrusionOk="0">
                  <a:moveTo>
                    <a:pt x="4763" y="0"/>
                  </a:moveTo>
                  <a:cubicBezTo>
                    <a:pt x="4242" y="0"/>
                    <a:pt x="3720" y="115"/>
                    <a:pt x="3322" y="346"/>
                  </a:cubicBezTo>
                  <a:lnTo>
                    <a:pt x="795" y="1803"/>
                  </a:lnTo>
                  <a:cubicBezTo>
                    <a:pt x="0" y="2263"/>
                    <a:pt x="0" y="3008"/>
                    <a:pt x="795" y="3469"/>
                  </a:cubicBezTo>
                  <a:lnTo>
                    <a:pt x="4675" y="5708"/>
                  </a:lnTo>
                  <a:cubicBezTo>
                    <a:pt x="5072" y="5938"/>
                    <a:pt x="5594" y="6053"/>
                    <a:pt x="6116" y="6053"/>
                  </a:cubicBezTo>
                  <a:cubicBezTo>
                    <a:pt x="6638" y="6053"/>
                    <a:pt x="7159" y="5938"/>
                    <a:pt x="7558" y="5708"/>
                  </a:cubicBezTo>
                  <a:lnTo>
                    <a:pt x="10083" y="4249"/>
                  </a:lnTo>
                  <a:cubicBezTo>
                    <a:pt x="10879" y="3790"/>
                    <a:pt x="10879" y="3045"/>
                    <a:pt x="10083" y="2585"/>
                  </a:cubicBezTo>
                  <a:lnTo>
                    <a:pt x="6205" y="346"/>
                  </a:lnTo>
                  <a:cubicBezTo>
                    <a:pt x="5806" y="115"/>
                    <a:pt x="5285" y="0"/>
                    <a:pt x="4763"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0" name="Google Shape;2108;p65"/>
            <p:cNvSpPr/>
            <p:nvPr/>
          </p:nvSpPr>
          <p:spPr>
            <a:xfrm>
              <a:off x="2175825" y="3449150"/>
              <a:ext cx="262150" cy="151325"/>
            </a:xfrm>
            <a:custGeom>
              <a:avLst/>
              <a:gdLst/>
              <a:ahLst/>
              <a:cxnLst/>
              <a:rect l="l" t="t" r="r" b="b"/>
              <a:pathLst>
                <a:path w="10486" h="6053" extrusionOk="0">
                  <a:moveTo>
                    <a:pt x="4569" y="0"/>
                  </a:moveTo>
                  <a:cubicBezTo>
                    <a:pt x="4048" y="0"/>
                    <a:pt x="3526" y="115"/>
                    <a:pt x="3127" y="346"/>
                  </a:cubicBezTo>
                  <a:lnTo>
                    <a:pt x="1051" y="1544"/>
                  </a:lnTo>
                  <a:lnTo>
                    <a:pt x="5" y="1468"/>
                  </a:lnTo>
                  <a:lnTo>
                    <a:pt x="5" y="2619"/>
                  </a:lnTo>
                  <a:lnTo>
                    <a:pt x="8" y="2619"/>
                  </a:lnTo>
                  <a:cubicBezTo>
                    <a:pt x="0" y="2925"/>
                    <a:pt x="196" y="3235"/>
                    <a:pt x="602" y="3469"/>
                  </a:cubicBezTo>
                  <a:lnTo>
                    <a:pt x="4482" y="5708"/>
                  </a:lnTo>
                  <a:cubicBezTo>
                    <a:pt x="4879" y="5938"/>
                    <a:pt x="5401" y="6052"/>
                    <a:pt x="5923" y="6052"/>
                  </a:cubicBezTo>
                  <a:cubicBezTo>
                    <a:pt x="6444" y="6052"/>
                    <a:pt x="6966" y="5938"/>
                    <a:pt x="7365" y="5708"/>
                  </a:cubicBezTo>
                  <a:lnTo>
                    <a:pt x="9890" y="4249"/>
                  </a:lnTo>
                  <a:cubicBezTo>
                    <a:pt x="10283" y="4022"/>
                    <a:pt x="10480" y="3726"/>
                    <a:pt x="10486" y="3427"/>
                  </a:cubicBezTo>
                  <a:lnTo>
                    <a:pt x="10485" y="3423"/>
                  </a:lnTo>
                  <a:lnTo>
                    <a:pt x="10485" y="2238"/>
                  </a:lnTo>
                  <a:lnTo>
                    <a:pt x="9114" y="2138"/>
                  </a:lnTo>
                  <a:lnTo>
                    <a:pt x="6010" y="346"/>
                  </a:lnTo>
                  <a:cubicBezTo>
                    <a:pt x="5613" y="115"/>
                    <a:pt x="5091" y="0"/>
                    <a:pt x="4569"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1" name="Google Shape;2109;p65"/>
            <p:cNvSpPr/>
            <p:nvPr/>
          </p:nvSpPr>
          <p:spPr>
            <a:xfrm>
              <a:off x="2170950" y="3419875"/>
              <a:ext cx="272000" cy="151325"/>
            </a:xfrm>
            <a:custGeom>
              <a:avLst/>
              <a:gdLst/>
              <a:ahLst/>
              <a:cxnLst/>
              <a:rect l="l" t="t" r="r" b="b"/>
              <a:pathLst>
                <a:path w="10880" h="6053" extrusionOk="0">
                  <a:moveTo>
                    <a:pt x="4765" y="0"/>
                  </a:moveTo>
                  <a:cubicBezTo>
                    <a:pt x="4243" y="0"/>
                    <a:pt x="3721" y="115"/>
                    <a:pt x="3322" y="345"/>
                  </a:cubicBezTo>
                  <a:lnTo>
                    <a:pt x="797" y="1804"/>
                  </a:lnTo>
                  <a:cubicBezTo>
                    <a:pt x="1" y="2263"/>
                    <a:pt x="1" y="3008"/>
                    <a:pt x="797" y="3468"/>
                  </a:cubicBezTo>
                  <a:lnTo>
                    <a:pt x="4675" y="5707"/>
                  </a:lnTo>
                  <a:cubicBezTo>
                    <a:pt x="5074" y="5937"/>
                    <a:pt x="5595" y="6053"/>
                    <a:pt x="6117" y="6053"/>
                  </a:cubicBezTo>
                  <a:cubicBezTo>
                    <a:pt x="6638" y="6053"/>
                    <a:pt x="7160" y="5937"/>
                    <a:pt x="7558" y="5707"/>
                  </a:cubicBezTo>
                  <a:lnTo>
                    <a:pt x="10085" y="4249"/>
                  </a:lnTo>
                  <a:cubicBezTo>
                    <a:pt x="10880" y="3790"/>
                    <a:pt x="10880" y="3045"/>
                    <a:pt x="10085" y="2584"/>
                  </a:cubicBezTo>
                  <a:lnTo>
                    <a:pt x="6207" y="345"/>
                  </a:lnTo>
                  <a:cubicBezTo>
                    <a:pt x="5808" y="115"/>
                    <a:pt x="5286" y="0"/>
                    <a:pt x="4765"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2" name="Google Shape;2110;p65"/>
            <p:cNvSpPr/>
            <p:nvPr/>
          </p:nvSpPr>
          <p:spPr>
            <a:xfrm>
              <a:off x="1719300" y="3419700"/>
              <a:ext cx="262150" cy="151325"/>
            </a:xfrm>
            <a:custGeom>
              <a:avLst/>
              <a:gdLst/>
              <a:ahLst/>
              <a:cxnLst/>
              <a:rect l="l" t="t" r="r" b="b"/>
              <a:pathLst>
                <a:path w="10486" h="6053" extrusionOk="0">
                  <a:moveTo>
                    <a:pt x="4569" y="0"/>
                  </a:moveTo>
                  <a:cubicBezTo>
                    <a:pt x="4048" y="0"/>
                    <a:pt x="3526" y="115"/>
                    <a:pt x="3127" y="345"/>
                  </a:cubicBezTo>
                  <a:lnTo>
                    <a:pt x="1051" y="1543"/>
                  </a:lnTo>
                  <a:lnTo>
                    <a:pt x="5" y="1466"/>
                  </a:lnTo>
                  <a:lnTo>
                    <a:pt x="5" y="2616"/>
                  </a:lnTo>
                  <a:lnTo>
                    <a:pt x="8" y="2616"/>
                  </a:lnTo>
                  <a:cubicBezTo>
                    <a:pt x="0" y="2924"/>
                    <a:pt x="196" y="3232"/>
                    <a:pt x="602" y="3467"/>
                  </a:cubicBezTo>
                  <a:lnTo>
                    <a:pt x="4480" y="5707"/>
                  </a:lnTo>
                  <a:cubicBezTo>
                    <a:pt x="4879" y="5937"/>
                    <a:pt x="5400" y="6052"/>
                    <a:pt x="5922" y="6052"/>
                  </a:cubicBezTo>
                  <a:cubicBezTo>
                    <a:pt x="6443" y="6052"/>
                    <a:pt x="6965" y="5937"/>
                    <a:pt x="7363" y="5707"/>
                  </a:cubicBezTo>
                  <a:lnTo>
                    <a:pt x="9890" y="4249"/>
                  </a:lnTo>
                  <a:cubicBezTo>
                    <a:pt x="10281" y="4021"/>
                    <a:pt x="10480" y="3725"/>
                    <a:pt x="10484" y="3428"/>
                  </a:cubicBezTo>
                  <a:lnTo>
                    <a:pt x="10486" y="3422"/>
                  </a:lnTo>
                  <a:lnTo>
                    <a:pt x="10486" y="2236"/>
                  </a:lnTo>
                  <a:lnTo>
                    <a:pt x="9114" y="2136"/>
                  </a:lnTo>
                  <a:lnTo>
                    <a:pt x="6010" y="345"/>
                  </a:lnTo>
                  <a:cubicBezTo>
                    <a:pt x="5613" y="115"/>
                    <a:pt x="5091" y="0"/>
                    <a:pt x="4569"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3" name="Google Shape;2111;p65"/>
            <p:cNvSpPr/>
            <p:nvPr/>
          </p:nvSpPr>
          <p:spPr>
            <a:xfrm>
              <a:off x="1714425" y="3390400"/>
              <a:ext cx="272000" cy="151325"/>
            </a:xfrm>
            <a:custGeom>
              <a:avLst/>
              <a:gdLst/>
              <a:ahLst/>
              <a:cxnLst/>
              <a:rect l="l" t="t" r="r" b="b"/>
              <a:pathLst>
                <a:path w="10880" h="6053" extrusionOk="0">
                  <a:moveTo>
                    <a:pt x="4764" y="0"/>
                  </a:moveTo>
                  <a:cubicBezTo>
                    <a:pt x="4243" y="0"/>
                    <a:pt x="3721" y="116"/>
                    <a:pt x="3322" y="346"/>
                  </a:cubicBezTo>
                  <a:lnTo>
                    <a:pt x="797" y="1804"/>
                  </a:lnTo>
                  <a:cubicBezTo>
                    <a:pt x="1" y="2263"/>
                    <a:pt x="1" y="3008"/>
                    <a:pt x="797" y="3467"/>
                  </a:cubicBezTo>
                  <a:lnTo>
                    <a:pt x="4675" y="5707"/>
                  </a:lnTo>
                  <a:cubicBezTo>
                    <a:pt x="5073" y="5937"/>
                    <a:pt x="5594" y="6052"/>
                    <a:pt x="6116" y="6052"/>
                  </a:cubicBezTo>
                  <a:cubicBezTo>
                    <a:pt x="6638" y="6052"/>
                    <a:pt x="7160" y="5937"/>
                    <a:pt x="7558" y="5707"/>
                  </a:cubicBezTo>
                  <a:lnTo>
                    <a:pt x="10085" y="4249"/>
                  </a:lnTo>
                  <a:cubicBezTo>
                    <a:pt x="10880" y="3790"/>
                    <a:pt x="10880" y="3045"/>
                    <a:pt x="10085" y="2584"/>
                  </a:cubicBezTo>
                  <a:lnTo>
                    <a:pt x="6205" y="346"/>
                  </a:lnTo>
                  <a:cubicBezTo>
                    <a:pt x="5808" y="116"/>
                    <a:pt x="5286" y="0"/>
                    <a:pt x="4764"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4" name="Google Shape;2112;p65"/>
            <p:cNvSpPr/>
            <p:nvPr/>
          </p:nvSpPr>
          <p:spPr>
            <a:xfrm>
              <a:off x="1465725" y="3272900"/>
              <a:ext cx="262175" cy="151350"/>
            </a:xfrm>
            <a:custGeom>
              <a:avLst/>
              <a:gdLst/>
              <a:ahLst/>
              <a:cxnLst/>
              <a:rect l="l" t="t" r="r" b="b"/>
              <a:pathLst>
                <a:path w="10487" h="6054" extrusionOk="0">
                  <a:moveTo>
                    <a:pt x="4570" y="1"/>
                  </a:moveTo>
                  <a:cubicBezTo>
                    <a:pt x="4049" y="1"/>
                    <a:pt x="3527" y="116"/>
                    <a:pt x="3129" y="346"/>
                  </a:cubicBezTo>
                  <a:lnTo>
                    <a:pt x="1053" y="1545"/>
                  </a:lnTo>
                  <a:lnTo>
                    <a:pt x="6" y="1468"/>
                  </a:lnTo>
                  <a:lnTo>
                    <a:pt x="6" y="2618"/>
                  </a:lnTo>
                  <a:lnTo>
                    <a:pt x="9" y="2618"/>
                  </a:lnTo>
                  <a:cubicBezTo>
                    <a:pt x="0" y="2926"/>
                    <a:pt x="196" y="3234"/>
                    <a:pt x="603" y="3469"/>
                  </a:cubicBezTo>
                  <a:lnTo>
                    <a:pt x="4481" y="5709"/>
                  </a:lnTo>
                  <a:cubicBezTo>
                    <a:pt x="4879" y="5938"/>
                    <a:pt x="5401" y="6053"/>
                    <a:pt x="5923" y="6053"/>
                  </a:cubicBezTo>
                  <a:cubicBezTo>
                    <a:pt x="6444" y="6053"/>
                    <a:pt x="6966" y="5938"/>
                    <a:pt x="7363" y="5709"/>
                  </a:cubicBezTo>
                  <a:lnTo>
                    <a:pt x="9890" y="4250"/>
                  </a:lnTo>
                  <a:cubicBezTo>
                    <a:pt x="10283" y="4023"/>
                    <a:pt x="10480" y="3727"/>
                    <a:pt x="10485" y="3429"/>
                  </a:cubicBezTo>
                  <a:lnTo>
                    <a:pt x="10486" y="3424"/>
                  </a:lnTo>
                  <a:lnTo>
                    <a:pt x="10486" y="2238"/>
                  </a:lnTo>
                  <a:lnTo>
                    <a:pt x="9115" y="2137"/>
                  </a:lnTo>
                  <a:lnTo>
                    <a:pt x="6012" y="346"/>
                  </a:lnTo>
                  <a:cubicBezTo>
                    <a:pt x="5614" y="116"/>
                    <a:pt x="5092" y="1"/>
                    <a:pt x="4570"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5" name="Google Shape;2113;p65"/>
            <p:cNvSpPr/>
            <p:nvPr/>
          </p:nvSpPr>
          <p:spPr>
            <a:xfrm>
              <a:off x="1460900" y="3243625"/>
              <a:ext cx="272000" cy="151350"/>
            </a:xfrm>
            <a:custGeom>
              <a:avLst/>
              <a:gdLst/>
              <a:ahLst/>
              <a:cxnLst/>
              <a:rect l="l" t="t" r="r" b="b"/>
              <a:pathLst>
                <a:path w="10880" h="6054" extrusionOk="0">
                  <a:moveTo>
                    <a:pt x="4763" y="1"/>
                  </a:moveTo>
                  <a:cubicBezTo>
                    <a:pt x="4242" y="1"/>
                    <a:pt x="3720" y="116"/>
                    <a:pt x="3322" y="345"/>
                  </a:cubicBezTo>
                  <a:lnTo>
                    <a:pt x="796" y="1805"/>
                  </a:lnTo>
                  <a:cubicBezTo>
                    <a:pt x="1" y="2264"/>
                    <a:pt x="1" y="3007"/>
                    <a:pt x="796" y="3468"/>
                  </a:cubicBezTo>
                  <a:lnTo>
                    <a:pt x="4674" y="5708"/>
                  </a:lnTo>
                  <a:cubicBezTo>
                    <a:pt x="5072" y="5938"/>
                    <a:pt x="5594" y="6053"/>
                    <a:pt x="6116" y="6053"/>
                  </a:cubicBezTo>
                  <a:cubicBezTo>
                    <a:pt x="6637" y="6053"/>
                    <a:pt x="7159" y="5938"/>
                    <a:pt x="7556" y="5708"/>
                  </a:cubicBezTo>
                  <a:lnTo>
                    <a:pt x="10083" y="4250"/>
                  </a:lnTo>
                  <a:cubicBezTo>
                    <a:pt x="10879" y="3789"/>
                    <a:pt x="10879" y="3044"/>
                    <a:pt x="10083" y="2585"/>
                  </a:cubicBezTo>
                  <a:lnTo>
                    <a:pt x="6205" y="345"/>
                  </a:lnTo>
                  <a:cubicBezTo>
                    <a:pt x="5807" y="116"/>
                    <a:pt x="5285" y="1"/>
                    <a:pt x="4763"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6" name="Google Shape;2114;p65"/>
            <p:cNvSpPr/>
            <p:nvPr/>
          </p:nvSpPr>
          <p:spPr>
            <a:xfrm>
              <a:off x="1972775" y="3565975"/>
              <a:ext cx="262175" cy="151300"/>
            </a:xfrm>
            <a:custGeom>
              <a:avLst/>
              <a:gdLst/>
              <a:ahLst/>
              <a:cxnLst/>
              <a:rect l="l" t="t" r="r" b="b"/>
              <a:pathLst>
                <a:path w="10487" h="6052" extrusionOk="0">
                  <a:moveTo>
                    <a:pt x="4572" y="0"/>
                  </a:moveTo>
                  <a:cubicBezTo>
                    <a:pt x="4050" y="0"/>
                    <a:pt x="3528" y="116"/>
                    <a:pt x="3130" y="346"/>
                  </a:cubicBezTo>
                  <a:lnTo>
                    <a:pt x="1054" y="1544"/>
                  </a:lnTo>
                  <a:lnTo>
                    <a:pt x="7" y="1466"/>
                  </a:lnTo>
                  <a:lnTo>
                    <a:pt x="7" y="2618"/>
                  </a:lnTo>
                  <a:lnTo>
                    <a:pt x="10" y="2618"/>
                  </a:lnTo>
                  <a:cubicBezTo>
                    <a:pt x="1" y="2924"/>
                    <a:pt x="198" y="3233"/>
                    <a:pt x="603" y="3467"/>
                  </a:cubicBezTo>
                  <a:lnTo>
                    <a:pt x="4481" y="5707"/>
                  </a:lnTo>
                  <a:cubicBezTo>
                    <a:pt x="4879" y="5936"/>
                    <a:pt x="5401" y="6051"/>
                    <a:pt x="5923" y="6051"/>
                  </a:cubicBezTo>
                  <a:cubicBezTo>
                    <a:pt x="6445" y="6051"/>
                    <a:pt x="6967" y="5936"/>
                    <a:pt x="7365" y="5707"/>
                  </a:cubicBezTo>
                  <a:lnTo>
                    <a:pt x="9890" y="4248"/>
                  </a:lnTo>
                  <a:cubicBezTo>
                    <a:pt x="10284" y="4021"/>
                    <a:pt x="10481" y="3725"/>
                    <a:pt x="10487" y="3427"/>
                  </a:cubicBezTo>
                  <a:lnTo>
                    <a:pt x="10487" y="3423"/>
                  </a:lnTo>
                  <a:lnTo>
                    <a:pt x="10487" y="2238"/>
                  </a:lnTo>
                  <a:lnTo>
                    <a:pt x="9116" y="2138"/>
                  </a:lnTo>
                  <a:lnTo>
                    <a:pt x="6012" y="346"/>
                  </a:lnTo>
                  <a:cubicBezTo>
                    <a:pt x="5615" y="116"/>
                    <a:pt x="5093" y="0"/>
                    <a:pt x="4572"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7" name="Google Shape;2115;p65"/>
            <p:cNvSpPr/>
            <p:nvPr/>
          </p:nvSpPr>
          <p:spPr>
            <a:xfrm>
              <a:off x="1967975" y="3536700"/>
              <a:ext cx="271975" cy="151350"/>
            </a:xfrm>
            <a:custGeom>
              <a:avLst/>
              <a:gdLst/>
              <a:ahLst/>
              <a:cxnLst/>
              <a:rect l="l" t="t" r="r" b="b"/>
              <a:pathLst>
                <a:path w="10879" h="6054" extrusionOk="0">
                  <a:moveTo>
                    <a:pt x="4764" y="1"/>
                  </a:moveTo>
                  <a:cubicBezTo>
                    <a:pt x="4242" y="1"/>
                    <a:pt x="3721" y="116"/>
                    <a:pt x="3323" y="346"/>
                  </a:cubicBezTo>
                  <a:lnTo>
                    <a:pt x="797" y="1804"/>
                  </a:lnTo>
                  <a:cubicBezTo>
                    <a:pt x="0" y="2263"/>
                    <a:pt x="0" y="3008"/>
                    <a:pt x="797" y="3468"/>
                  </a:cubicBezTo>
                  <a:lnTo>
                    <a:pt x="4675" y="5709"/>
                  </a:lnTo>
                  <a:cubicBezTo>
                    <a:pt x="5073" y="5938"/>
                    <a:pt x="5594" y="6053"/>
                    <a:pt x="6116" y="6053"/>
                  </a:cubicBezTo>
                  <a:cubicBezTo>
                    <a:pt x="6638" y="6053"/>
                    <a:pt x="7159" y="5938"/>
                    <a:pt x="7557" y="5709"/>
                  </a:cubicBezTo>
                  <a:lnTo>
                    <a:pt x="10084" y="4250"/>
                  </a:lnTo>
                  <a:cubicBezTo>
                    <a:pt x="10879" y="3790"/>
                    <a:pt x="10879" y="3045"/>
                    <a:pt x="10084" y="2584"/>
                  </a:cubicBezTo>
                  <a:lnTo>
                    <a:pt x="6206" y="346"/>
                  </a:lnTo>
                  <a:cubicBezTo>
                    <a:pt x="5808" y="116"/>
                    <a:pt x="5286" y="1"/>
                    <a:pt x="4764"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8" name="Google Shape;2116;p65"/>
            <p:cNvSpPr/>
            <p:nvPr/>
          </p:nvSpPr>
          <p:spPr>
            <a:xfrm>
              <a:off x="2250050" y="2714600"/>
              <a:ext cx="254700" cy="181125"/>
            </a:xfrm>
            <a:custGeom>
              <a:avLst/>
              <a:gdLst/>
              <a:ahLst/>
              <a:cxnLst/>
              <a:rect l="l" t="t" r="r" b="b"/>
              <a:pathLst>
                <a:path w="10188" h="7245" extrusionOk="0">
                  <a:moveTo>
                    <a:pt x="3282" y="0"/>
                  </a:moveTo>
                  <a:cubicBezTo>
                    <a:pt x="2285" y="0"/>
                    <a:pt x="1344" y="340"/>
                    <a:pt x="756" y="988"/>
                  </a:cubicBezTo>
                  <a:cubicBezTo>
                    <a:pt x="540" y="1227"/>
                    <a:pt x="381" y="1511"/>
                    <a:pt x="289" y="1822"/>
                  </a:cubicBezTo>
                  <a:lnTo>
                    <a:pt x="1" y="1798"/>
                  </a:lnTo>
                  <a:lnTo>
                    <a:pt x="1" y="1798"/>
                  </a:lnTo>
                  <a:lnTo>
                    <a:pt x="261" y="2879"/>
                  </a:lnTo>
                  <a:lnTo>
                    <a:pt x="266" y="2883"/>
                  </a:lnTo>
                  <a:cubicBezTo>
                    <a:pt x="437" y="3559"/>
                    <a:pt x="942" y="4211"/>
                    <a:pt x="1750" y="4678"/>
                  </a:cubicBezTo>
                  <a:lnTo>
                    <a:pt x="5836" y="7035"/>
                  </a:lnTo>
                  <a:cubicBezTo>
                    <a:pt x="6079" y="7176"/>
                    <a:pt x="6366" y="7244"/>
                    <a:pt x="6656" y="7244"/>
                  </a:cubicBezTo>
                  <a:cubicBezTo>
                    <a:pt x="7123" y="7244"/>
                    <a:pt x="7596" y="7068"/>
                    <a:pt x="7907" y="6736"/>
                  </a:cubicBezTo>
                  <a:cubicBezTo>
                    <a:pt x="8552" y="6046"/>
                    <a:pt x="9198" y="5333"/>
                    <a:pt x="9843" y="4606"/>
                  </a:cubicBezTo>
                  <a:cubicBezTo>
                    <a:pt x="10110" y="4307"/>
                    <a:pt x="10188" y="3951"/>
                    <a:pt x="10107" y="3628"/>
                  </a:cubicBezTo>
                  <a:lnTo>
                    <a:pt x="10111" y="3622"/>
                  </a:lnTo>
                  <a:lnTo>
                    <a:pt x="9865" y="2604"/>
                  </a:lnTo>
                  <a:lnTo>
                    <a:pt x="8841" y="2521"/>
                  </a:lnTo>
                  <a:lnTo>
                    <a:pt x="5485" y="584"/>
                  </a:lnTo>
                  <a:cubicBezTo>
                    <a:pt x="4803" y="190"/>
                    <a:pt x="4027" y="0"/>
                    <a:pt x="3282"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9" name="Google Shape;2117;p65"/>
            <p:cNvSpPr/>
            <p:nvPr/>
          </p:nvSpPr>
          <p:spPr>
            <a:xfrm>
              <a:off x="2237150" y="2689150"/>
              <a:ext cx="265075" cy="181125"/>
            </a:xfrm>
            <a:custGeom>
              <a:avLst/>
              <a:gdLst/>
              <a:ahLst/>
              <a:cxnLst/>
              <a:rect l="l" t="t" r="r" b="b"/>
              <a:pathLst>
                <a:path w="10603" h="7245" extrusionOk="0">
                  <a:moveTo>
                    <a:pt x="3554" y="0"/>
                  </a:moveTo>
                  <a:cubicBezTo>
                    <a:pt x="2557" y="0"/>
                    <a:pt x="1616" y="340"/>
                    <a:pt x="1028" y="989"/>
                  </a:cubicBezTo>
                  <a:cubicBezTo>
                    <a:pt x="0" y="2123"/>
                    <a:pt x="427" y="3758"/>
                    <a:pt x="2020" y="4677"/>
                  </a:cubicBezTo>
                  <a:lnTo>
                    <a:pt x="6106" y="7036"/>
                  </a:lnTo>
                  <a:cubicBezTo>
                    <a:pt x="6350" y="7177"/>
                    <a:pt x="6636" y="7244"/>
                    <a:pt x="6926" y="7244"/>
                  </a:cubicBezTo>
                  <a:cubicBezTo>
                    <a:pt x="7393" y="7244"/>
                    <a:pt x="7866" y="7068"/>
                    <a:pt x="8177" y="6737"/>
                  </a:cubicBezTo>
                  <a:cubicBezTo>
                    <a:pt x="8824" y="6046"/>
                    <a:pt x="9468" y="5334"/>
                    <a:pt x="10115" y="4607"/>
                  </a:cubicBezTo>
                  <a:cubicBezTo>
                    <a:pt x="10602" y="4057"/>
                    <a:pt x="10478" y="3309"/>
                    <a:pt x="9841" y="2941"/>
                  </a:cubicBezTo>
                  <a:lnTo>
                    <a:pt x="5755" y="584"/>
                  </a:lnTo>
                  <a:cubicBezTo>
                    <a:pt x="5074" y="190"/>
                    <a:pt x="4299" y="0"/>
                    <a:pt x="3554"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0" name="Google Shape;2118;p65"/>
            <p:cNvSpPr/>
            <p:nvPr/>
          </p:nvSpPr>
          <p:spPr>
            <a:xfrm>
              <a:off x="2771925" y="3011525"/>
              <a:ext cx="256725" cy="181400"/>
            </a:xfrm>
            <a:custGeom>
              <a:avLst/>
              <a:gdLst/>
              <a:ahLst/>
              <a:cxnLst/>
              <a:rect l="l" t="t" r="r" b="b"/>
              <a:pathLst>
                <a:path w="10269" h="7256" extrusionOk="0">
                  <a:moveTo>
                    <a:pt x="3729" y="1"/>
                  </a:moveTo>
                  <a:cubicBezTo>
                    <a:pt x="3261" y="1"/>
                    <a:pt x="2787" y="188"/>
                    <a:pt x="2480" y="534"/>
                  </a:cubicBezTo>
                  <a:cubicBezTo>
                    <a:pt x="1844" y="1249"/>
                    <a:pt x="1209" y="1953"/>
                    <a:pt x="574" y="2633"/>
                  </a:cubicBezTo>
                  <a:lnTo>
                    <a:pt x="0" y="2586"/>
                  </a:lnTo>
                  <a:lnTo>
                    <a:pt x="259" y="3661"/>
                  </a:lnTo>
                  <a:lnTo>
                    <a:pt x="268" y="3665"/>
                  </a:lnTo>
                  <a:cubicBezTo>
                    <a:pt x="339" y="3913"/>
                    <a:pt x="507" y="4139"/>
                    <a:pt x="781" y="4297"/>
                  </a:cubicBezTo>
                  <a:lnTo>
                    <a:pt x="4866" y="6654"/>
                  </a:lnTo>
                  <a:cubicBezTo>
                    <a:pt x="5564" y="7057"/>
                    <a:pt x="6371" y="7256"/>
                    <a:pt x="7143" y="7256"/>
                  </a:cubicBezTo>
                  <a:cubicBezTo>
                    <a:pt x="8132" y="7256"/>
                    <a:pt x="9066" y="6930"/>
                    <a:pt x="9644" y="6295"/>
                  </a:cubicBezTo>
                  <a:cubicBezTo>
                    <a:pt x="10130" y="5760"/>
                    <a:pt x="10268" y="5104"/>
                    <a:pt x="10124" y="4462"/>
                  </a:cubicBezTo>
                  <a:lnTo>
                    <a:pt x="10131" y="4445"/>
                  </a:lnTo>
                  <a:lnTo>
                    <a:pt x="9881" y="3410"/>
                  </a:lnTo>
                  <a:lnTo>
                    <a:pt x="9591" y="3387"/>
                  </a:lnTo>
                  <a:cubicBezTo>
                    <a:pt x="9336" y="3076"/>
                    <a:pt x="9005" y="2794"/>
                    <a:pt x="8601" y="2561"/>
                  </a:cubicBezTo>
                  <a:lnTo>
                    <a:pt x="4516" y="202"/>
                  </a:lnTo>
                  <a:cubicBezTo>
                    <a:pt x="4279" y="66"/>
                    <a:pt x="4005" y="1"/>
                    <a:pt x="3729"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1" name="Google Shape;2119;p65"/>
            <p:cNvSpPr/>
            <p:nvPr/>
          </p:nvSpPr>
          <p:spPr>
            <a:xfrm>
              <a:off x="2766850" y="2986100"/>
              <a:ext cx="265775" cy="181400"/>
            </a:xfrm>
            <a:custGeom>
              <a:avLst/>
              <a:gdLst/>
              <a:ahLst/>
              <a:cxnLst/>
              <a:rect l="l" t="t" r="r" b="b"/>
              <a:pathLst>
                <a:path w="10631" h="7256" extrusionOk="0">
                  <a:moveTo>
                    <a:pt x="3686" y="0"/>
                  </a:moveTo>
                  <a:cubicBezTo>
                    <a:pt x="3218" y="0"/>
                    <a:pt x="2744" y="188"/>
                    <a:pt x="2437" y="533"/>
                  </a:cubicBezTo>
                  <a:cubicBezTo>
                    <a:pt x="1789" y="1261"/>
                    <a:pt x="1146" y="1973"/>
                    <a:pt x="501" y="2665"/>
                  </a:cubicBezTo>
                  <a:cubicBezTo>
                    <a:pt x="0" y="3203"/>
                    <a:pt x="100" y="3928"/>
                    <a:pt x="738" y="4296"/>
                  </a:cubicBezTo>
                  <a:lnTo>
                    <a:pt x="4823" y="6654"/>
                  </a:lnTo>
                  <a:cubicBezTo>
                    <a:pt x="5521" y="7057"/>
                    <a:pt x="6328" y="7255"/>
                    <a:pt x="7100" y="7255"/>
                  </a:cubicBezTo>
                  <a:cubicBezTo>
                    <a:pt x="8090" y="7255"/>
                    <a:pt x="9023" y="6930"/>
                    <a:pt x="9601" y="6294"/>
                  </a:cubicBezTo>
                  <a:cubicBezTo>
                    <a:pt x="10630" y="5161"/>
                    <a:pt x="10150" y="3479"/>
                    <a:pt x="8559" y="2561"/>
                  </a:cubicBezTo>
                  <a:lnTo>
                    <a:pt x="4473" y="202"/>
                  </a:lnTo>
                  <a:cubicBezTo>
                    <a:pt x="4236" y="65"/>
                    <a:pt x="3962" y="0"/>
                    <a:pt x="3686"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2" name="Google Shape;2120;p65"/>
            <p:cNvSpPr/>
            <p:nvPr/>
          </p:nvSpPr>
          <p:spPr>
            <a:xfrm>
              <a:off x="2505250" y="2858225"/>
              <a:ext cx="266575" cy="190800"/>
            </a:xfrm>
            <a:custGeom>
              <a:avLst/>
              <a:gdLst/>
              <a:ahLst/>
              <a:cxnLst/>
              <a:rect l="l" t="t" r="r" b="b"/>
              <a:pathLst>
                <a:path w="10663" h="7632" extrusionOk="0">
                  <a:moveTo>
                    <a:pt x="3670" y="0"/>
                  </a:moveTo>
                  <a:cubicBezTo>
                    <a:pt x="3085" y="0"/>
                    <a:pt x="2492" y="234"/>
                    <a:pt x="2107" y="666"/>
                  </a:cubicBezTo>
                  <a:cubicBezTo>
                    <a:pt x="1610" y="1222"/>
                    <a:pt x="1115" y="1772"/>
                    <a:pt x="619" y="2306"/>
                  </a:cubicBezTo>
                  <a:cubicBezTo>
                    <a:pt x="572" y="2361"/>
                    <a:pt x="527" y="2418"/>
                    <a:pt x="488" y="2478"/>
                  </a:cubicBezTo>
                  <a:lnTo>
                    <a:pt x="0" y="2447"/>
                  </a:lnTo>
                  <a:lnTo>
                    <a:pt x="254" y="3503"/>
                  </a:lnTo>
                  <a:lnTo>
                    <a:pt x="262" y="3507"/>
                  </a:lnTo>
                  <a:cubicBezTo>
                    <a:pt x="340" y="3837"/>
                    <a:pt x="557" y="4138"/>
                    <a:pt x="918" y="4347"/>
                  </a:cubicBezTo>
                  <a:lnTo>
                    <a:pt x="6156" y="7371"/>
                  </a:lnTo>
                  <a:cubicBezTo>
                    <a:pt x="6461" y="7547"/>
                    <a:pt x="6819" y="7631"/>
                    <a:pt x="7181" y="7631"/>
                  </a:cubicBezTo>
                  <a:cubicBezTo>
                    <a:pt x="7765" y="7631"/>
                    <a:pt x="8357" y="7410"/>
                    <a:pt x="8743" y="6994"/>
                  </a:cubicBezTo>
                  <a:cubicBezTo>
                    <a:pt x="9239" y="6461"/>
                    <a:pt x="9735" y="5912"/>
                    <a:pt x="10231" y="5355"/>
                  </a:cubicBezTo>
                  <a:cubicBezTo>
                    <a:pt x="10564" y="4984"/>
                    <a:pt x="10663" y="4543"/>
                    <a:pt x="10564" y="4141"/>
                  </a:cubicBezTo>
                  <a:lnTo>
                    <a:pt x="10570" y="4133"/>
                  </a:lnTo>
                  <a:lnTo>
                    <a:pt x="10327" y="3126"/>
                  </a:lnTo>
                  <a:lnTo>
                    <a:pt x="9544" y="3075"/>
                  </a:lnTo>
                  <a:lnTo>
                    <a:pt x="4653" y="252"/>
                  </a:lnTo>
                  <a:cubicBezTo>
                    <a:pt x="4357" y="82"/>
                    <a:pt x="4015" y="0"/>
                    <a:pt x="3670"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3" name="Google Shape;2121;p65"/>
            <p:cNvSpPr/>
            <p:nvPr/>
          </p:nvSpPr>
          <p:spPr>
            <a:xfrm>
              <a:off x="2498950" y="2832750"/>
              <a:ext cx="271275" cy="190800"/>
            </a:xfrm>
            <a:custGeom>
              <a:avLst/>
              <a:gdLst/>
              <a:ahLst/>
              <a:cxnLst/>
              <a:rect l="l" t="t" r="r" b="b"/>
              <a:pathLst>
                <a:path w="10851" h="7632" extrusionOk="0">
                  <a:moveTo>
                    <a:pt x="3676" y="0"/>
                  </a:moveTo>
                  <a:cubicBezTo>
                    <a:pt x="3091" y="0"/>
                    <a:pt x="2499" y="235"/>
                    <a:pt x="2113" y="666"/>
                  </a:cubicBezTo>
                  <a:cubicBezTo>
                    <a:pt x="1617" y="1224"/>
                    <a:pt x="1121" y="1770"/>
                    <a:pt x="625" y="2306"/>
                  </a:cubicBezTo>
                  <a:cubicBezTo>
                    <a:pt x="1" y="2982"/>
                    <a:pt x="127" y="3888"/>
                    <a:pt x="924" y="4348"/>
                  </a:cubicBezTo>
                  <a:lnTo>
                    <a:pt x="6164" y="7371"/>
                  </a:lnTo>
                  <a:cubicBezTo>
                    <a:pt x="6468" y="7547"/>
                    <a:pt x="6826" y="7632"/>
                    <a:pt x="7188" y="7632"/>
                  </a:cubicBezTo>
                  <a:cubicBezTo>
                    <a:pt x="7771" y="7632"/>
                    <a:pt x="8363" y="7411"/>
                    <a:pt x="8749" y="6996"/>
                  </a:cubicBezTo>
                  <a:cubicBezTo>
                    <a:pt x="9245" y="6460"/>
                    <a:pt x="9743" y="5912"/>
                    <a:pt x="10239" y="5357"/>
                  </a:cubicBezTo>
                  <a:cubicBezTo>
                    <a:pt x="10850" y="4671"/>
                    <a:pt x="10694" y="3736"/>
                    <a:pt x="9899" y="3276"/>
                  </a:cubicBezTo>
                  <a:lnTo>
                    <a:pt x="4659" y="252"/>
                  </a:lnTo>
                  <a:cubicBezTo>
                    <a:pt x="4363" y="82"/>
                    <a:pt x="4021" y="0"/>
                    <a:pt x="3676"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4" name="Google Shape;2122;p65"/>
            <p:cNvSpPr/>
            <p:nvPr/>
          </p:nvSpPr>
          <p:spPr>
            <a:xfrm>
              <a:off x="6118550" y="2044225"/>
              <a:ext cx="417675" cy="899225"/>
            </a:xfrm>
            <a:custGeom>
              <a:avLst/>
              <a:gdLst/>
              <a:ahLst/>
              <a:cxnLst/>
              <a:rect l="l" t="t" r="r" b="b"/>
              <a:pathLst>
                <a:path w="16707" h="35969" extrusionOk="0">
                  <a:moveTo>
                    <a:pt x="1133" y="0"/>
                  </a:moveTo>
                  <a:lnTo>
                    <a:pt x="0" y="26277"/>
                  </a:lnTo>
                  <a:lnTo>
                    <a:pt x="16707" y="35969"/>
                  </a:lnTo>
                  <a:lnTo>
                    <a:pt x="16707" y="8993"/>
                  </a:lnTo>
                  <a:lnTo>
                    <a:pt x="1133"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5" name="Google Shape;2123;p65"/>
            <p:cNvSpPr/>
            <p:nvPr/>
          </p:nvSpPr>
          <p:spPr>
            <a:xfrm>
              <a:off x="6536200" y="2224075"/>
              <a:ext cx="194700" cy="719375"/>
            </a:xfrm>
            <a:custGeom>
              <a:avLst/>
              <a:gdLst/>
              <a:ahLst/>
              <a:cxnLst/>
              <a:rect l="l" t="t" r="r" b="b"/>
              <a:pathLst>
                <a:path w="7788" h="28775" extrusionOk="0">
                  <a:moveTo>
                    <a:pt x="3115" y="0"/>
                  </a:moveTo>
                  <a:lnTo>
                    <a:pt x="1" y="1799"/>
                  </a:lnTo>
                  <a:lnTo>
                    <a:pt x="1" y="28775"/>
                  </a:lnTo>
                  <a:lnTo>
                    <a:pt x="7788" y="24278"/>
                  </a:lnTo>
                  <a:lnTo>
                    <a:pt x="3115" y="0"/>
                  </a:lnTo>
                  <a:close/>
                </a:path>
              </a:pathLst>
            </a:custGeom>
            <a:solidFill>
              <a:srgbClr val="3747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6" name="Google Shape;2124;p65"/>
            <p:cNvSpPr/>
            <p:nvPr/>
          </p:nvSpPr>
          <p:spPr>
            <a:xfrm>
              <a:off x="6536200" y="2814525"/>
              <a:ext cx="194700" cy="128925"/>
            </a:xfrm>
            <a:custGeom>
              <a:avLst/>
              <a:gdLst/>
              <a:ahLst/>
              <a:cxnLst/>
              <a:rect l="l" t="t" r="r" b="b"/>
              <a:pathLst>
                <a:path w="7788" h="5157" extrusionOk="0">
                  <a:moveTo>
                    <a:pt x="2701" y="1"/>
                  </a:moveTo>
                  <a:lnTo>
                    <a:pt x="1" y="5157"/>
                  </a:lnTo>
                  <a:lnTo>
                    <a:pt x="7788" y="660"/>
                  </a:lnTo>
                  <a:lnTo>
                    <a:pt x="2701" y="1"/>
                  </a:lnTo>
                  <a:close/>
                </a:path>
              </a:pathLst>
            </a:custGeom>
            <a:solidFill>
              <a:srgbClr val="3747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7" name="Google Shape;2125;p65"/>
            <p:cNvSpPr/>
            <p:nvPr/>
          </p:nvSpPr>
          <p:spPr>
            <a:xfrm>
              <a:off x="6536200" y="2814525"/>
              <a:ext cx="194700" cy="128925"/>
            </a:xfrm>
            <a:custGeom>
              <a:avLst/>
              <a:gdLst/>
              <a:ahLst/>
              <a:cxnLst/>
              <a:rect l="l" t="t" r="r" b="b"/>
              <a:pathLst>
                <a:path w="7788" h="5157" extrusionOk="0">
                  <a:moveTo>
                    <a:pt x="2701" y="1"/>
                  </a:moveTo>
                  <a:lnTo>
                    <a:pt x="1" y="5157"/>
                  </a:lnTo>
                  <a:lnTo>
                    <a:pt x="7788" y="660"/>
                  </a:lnTo>
                  <a:lnTo>
                    <a:pt x="2701" y="1"/>
                  </a:lnTo>
                  <a:close/>
                </a:path>
              </a:pathLst>
            </a:custGeom>
            <a:solidFill>
              <a:srgbClr val="3747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8" name="Google Shape;2126;p65"/>
            <p:cNvSpPr/>
            <p:nvPr/>
          </p:nvSpPr>
          <p:spPr>
            <a:xfrm>
              <a:off x="6536200" y="2814525"/>
              <a:ext cx="194700" cy="128925"/>
            </a:xfrm>
            <a:custGeom>
              <a:avLst/>
              <a:gdLst/>
              <a:ahLst/>
              <a:cxnLst/>
              <a:rect l="l" t="t" r="r" b="b"/>
              <a:pathLst>
                <a:path w="7788" h="5157" extrusionOk="0">
                  <a:moveTo>
                    <a:pt x="2701" y="1"/>
                  </a:moveTo>
                  <a:lnTo>
                    <a:pt x="1" y="5157"/>
                  </a:lnTo>
                  <a:lnTo>
                    <a:pt x="7788" y="660"/>
                  </a:lnTo>
                  <a:lnTo>
                    <a:pt x="2701"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9" name="Google Shape;2127;p65"/>
            <p:cNvSpPr/>
            <p:nvPr/>
          </p:nvSpPr>
          <p:spPr>
            <a:xfrm>
              <a:off x="6536200" y="2814525"/>
              <a:ext cx="194700" cy="128925"/>
            </a:xfrm>
            <a:custGeom>
              <a:avLst/>
              <a:gdLst/>
              <a:ahLst/>
              <a:cxnLst/>
              <a:rect l="l" t="t" r="r" b="b"/>
              <a:pathLst>
                <a:path w="7788" h="5157" extrusionOk="0">
                  <a:moveTo>
                    <a:pt x="2701" y="1"/>
                  </a:moveTo>
                  <a:lnTo>
                    <a:pt x="1" y="5157"/>
                  </a:lnTo>
                  <a:lnTo>
                    <a:pt x="7788" y="660"/>
                  </a:lnTo>
                  <a:lnTo>
                    <a:pt x="2701"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0" name="Google Shape;2128;p65"/>
            <p:cNvSpPr/>
            <p:nvPr/>
          </p:nvSpPr>
          <p:spPr>
            <a:xfrm>
              <a:off x="6536200" y="2224075"/>
              <a:ext cx="67525" cy="719375"/>
            </a:xfrm>
            <a:custGeom>
              <a:avLst/>
              <a:gdLst/>
              <a:ahLst/>
              <a:cxnLst/>
              <a:rect l="l" t="t" r="r" b="b"/>
              <a:pathLst>
                <a:path w="2701" h="28775" extrusionOk="0">
                  <a:moveTo>
                    <a:pt x="1" y="0"/>
                  </a:moveTo>
                  <a:lnTo>
                    <a:pt x="1" y="1799"/>
                  </a:lnTo>
                  <a:lnTo>
                    <a:pt x="1" y="28775"/>
                  </a:lnTo>
                  <a:lnTo>
                    <a:pt x="2701" y="23619"/>
                  </a:lnTo>
                  <a:lnTo>
                    <a:pt x="1" y="0"/>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1" name="Google Shape;2129;p65"/>
            <p:cNvSpPr/>
            <p:nvPr/>
          </p:nvSpPr>
          <p:spPr>
            <a:xfrm>
              <a:off x="6536200" y="2224075"/>
              <a:ext cx="67525" cy="719375"/>
            </a:xfrm>
            <a:custGeom>
              <a:avLst/>
              <a:gdLst/>
              <a:ahLst/>
              <a:cxnLst/>
              <a:rect l="l" t="t" r="r" b="b"/>
              <a:pathLst>
                <a:path w="2701" h="28775" extrusionOk="0">
                  <a:moveTo>
                    <a:pt x="1" y="0"/>
                  </a:moveTo>
                  <a:lnTo>
                    <a:pt x="1" y="1799"/>
                  </a:lnTo>
                  <a:lnTo>
                    <a:pt x="1" y="28775"/>
                  </a:lnTo>
                  <a:lnTo>
                    <a:pt x="2701" y="23619"/>
                  </a:lnTo>
                  <a:lnTo>
                    <a:pt x="1"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2" name="Google Shape;2130;p65"/>
            <p:cNvSpPr/>
            <p:nvPr/>
          </p:nvSpPr>
          <p:spPr>
            <a:xfrm>
              <a:off x="6146850" y="1999275"/>
              <a:ext cx="467225" cy="269800"/>
            </a:xfrm>
            <a:custGeom>
              <a:avLst/>
              <a:gdLst/>
              <a:ahLst/>
              <a:cxnLst/>
              <a:rect l="l" t="t" r="r" b="b"/>
              <a:pathLst>
                <a:path w="18689" h="10792" extrusionOk="0">
                  <a:moveTo>
                    <a:pt x="3115" y="1"/>
                  </a:moveTo>
                  <a:lnTo>
                    <a:pt x="2729" y="1597"/>
                  </a:lnTo>
                  <a:lnTo>
                    <a:pt x="1" y="1798"/>
                  </a:lnTo>
                  <a:lnTo>
                    <a:pt x="15575" y="10791"/>
                  </a:lnTo>
                  <a:lnTo>
                    <a:pt x="15575" y="8992"/>
                  </a:lnTo>
                  <a:lnTo>
                    <a:pt x="18689" y="8992"/>
                  </a:lnTo>
                  <a:lnTo>
                    <a:pt x="3115"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3" name="Google Shape;2131;p65"/>
            <p:cNvSpPr/>
            <p:nvPr/>
          </p:nvSpPr>
          <p:spPr>
            <a:xfrm>
              <a:off x="6146850" y="1999275"/>
              <a:ext cx="467225" cy="269800"/>
            </a:xfrm>
            <a:custGeom>
              <a:avLst/>
              <a:gdLst/>
              <a:ahLst/>
              <a:cxnLst/>
              <a:rect l="l" t="t" r="r" b="b"/>
              <a:pathLst>
                <a:path w="18689" h="10792" extrusionOk="0">
                  <a:moveTo>
                    <a:pt x="3115" y="1"/>
                  </a:moveTo>
                  <a:lnTo>
                    <a:pt x="2729" y="1597"/>
                  </a:lnTo>
                  <a:lnTo>
                    <a:pt x="1" y="1798"/>
                  </a:lnTo>
                  <a:lnTo>
                    <a:pt x="15575" y="10791"/>
                  </a:lnTo>
                  <a:lnTo>
                    <a:pt x="15575" y="8992"/>
                  </a:lnTo>
                  <a:lnTo>
                    <a:pt x="18689" y="8992"/>
                  </a:lnTo>
                  <a:lnTo>
                    <a:pt x="3115"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4" name="Google Shape;2132;p65"/>
            <p:cNvSpPr/>
            <p:nvPr/>
          </p:nvSpPr>
          <p:spPr>
            <a:xfrm>
              <a:off x="6390850" y="2224075"/>
              <a:ext cx="18175" cy="23500"/>
            </a:xfrm>
            <a:custGeom>
              <a:avLst/>
              <a:gdLst/>
              <a:ahLst/>
              <a:cxnLst/>
              <a:rect l="l" t="t" r="r" b="b"/>
              <a:pathLst>
                <a:path w="727" h="940" extrusionOk="0">
                  <a:moveTo>
                    <a:pt x="201" y="0"/>
                  </a:moveTo>
                  <a:cubicBezTo>
                    <a:pt x="82" y="0"/>
                    <a:pt x="1" y="96"/>
                    <a:pt x="1" y="261"/>
                  </a:cubicBezTo>
                  <a:cubicBezTo>
                    <a:pt x="1" y="492"/>
                    <a:pt x="163" y="775"/>
                    <a:pt x="364" y="889"/>
                  </a:cubicBezTo>
                  <a:cubicBezTo>
                    <a:pt x="423" y="923"/>
                    <a:pt x="478" y="939"/>
                    <a:pt x="526" y="939"/>
                  </a:cubicBezTo>
                  <a:cubicBezTo>
                    <a:pt x="645" y="939"/>
                    <a:pt x="726" y="844"/>
                    <a:pt x="726" y="680"/>
                  </a:cubicBezTo>
                  <a:cubicBezTo>
                    <a:pt x="726" y="448"/>
                    <a:pt x="564" y="166"/>
                    <a:pt x="364" y="50"/>
                  </a:cubicBezTo>
                  <a:cubicBezTo>
                    <a:pt x="306" y="16"/>
                    <a:pt x="250" y="0"/>
                    <a:pt x="201"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5" name="Google Shape;2133;p65"/>
            <p:cNvSpPr/>
            <p:nvPr/>
          </p:nvSpPr>
          <p:spPr>
            <a:xfrm>
              <a:off x="6390850" y="2224075"/>
              <a:ext cx="18175" cy="23500"/>
            </a:xfrm>
            <a:custGeom>
              <a:avLst/>
              <a:gdLst/>
              <a:ahLst/>
              <a:cxnLst/>
              <a:rect l="l" t="t" r="r" b="b"/>
              <a:pathLst>
                <a:path w="727" h="940" extrusionOk="0">
                  <a:moveTo>
                    <a:pt x="201" y="0"/>
                  </a:moveTo>
                  <a:cubicBezTo>
                    <a:pt x="82" y="0"/>
                    <a:pt x="1" y="96"/>
                    <a:pt x="1" y="261"/>
                  </a:cubicBezTo>
                  <a:cubicBezTo>
                    <a:pt x="1" y="492"/>
                    <a:pt x="163" y="775"/>
                    <a:pt x="364" y="889"/>
                  </a:cubicBezTo>
                  <a:cubicBezTo>
                    <a:pt x="423" y="923"/>
                    <a:pt x="478" y="939"/>
                    <a:pt x="526" y="939"/>
                  </a:cubicBezTo>
                  <a:cubicBezTo>
                    <a:pt x="645" y="939"/>
                    <a:pt x="726" y="844"/>
                    <a:pt x="726" y="680"/>
                  </a:cubicBezTo>
                  <a:cubicBezTo>
                    <a:pt x="726" y="448"/>
                    <a:pt x="564" y="166"/>
                    <a:pt x="364" y="50"/>
                  </a:cubicBezTo>
                  <a:cubicBezTo>
                    <a:pt x="306" y="16"/>
                    <a:pt x="250" y="0"/>
                    <a:pt x="201" y="0"/>
                  </a:cubicBezTo>
                  <a:close/>
                </a:path>
              </a:pathLst>
            </a:custGeom>
            <a:solidFill>
              <a:srgbClr val="427D6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6" name="Google Shape;2134;p65"/>
            <p:cNvSpPr/>
            <p:nvPr/>
          </p:nvSpPr>
          <p:spPr>
            <a:xfrm>
              <a:off x="6275325" y="2155650"/>
              <a:ext cx="18200" cy="23500"/>
            </a:xfrm>
            <a:custGeom>
              <a:avLst/>
              <a:gdLst/>
              <a:ahLst/>
              <a:cxnLst/>
              <a:rect l="l" t="t" r="r" b="b"/>
              <a:pathLst>
                <a:path w="728" h="940" extrusionOk="0">
                  <a:moveTo>
                    <a:pt x="201" y="0"/>
                  </a:moveTo>
                  <a:cubicBezTo>
                    <a:pt x="82" y="0"/>
                    <a:pt x="0" y="96"/>
                    <a:pt x="0" y="261"/>
                  </a:cubicBezTo>
                  <a:cubicBezTo>
                    <a:pt x="0" y="492"/>
                    <a:pt x="163" y="775"/>
                    <a:pt x="364" y="889"/>
                  </a:cubicBezTo>
                  <a:cubicBezTo>
                    <a:pt x="422" y="923"/>
                    <a:pt x="477" y="939"/>
                    <a:pt x="526" y="939"/>
                  </a:cubicBezTo>
                  <a:cubicBezTo>
                    <a:pt x="645" y="939"/>
                    <a:pt x="727" y="844"/>
                    <a:pt x="727" y="680"/>
                  </a:cubicBezTo>
                  <a:cubicBezTo>
                    <a:pt x="727" y="448"/>
                    <a:pt x="565" y="166"/>
                    <a:pt x="364" y="50"/>
                  </a:cubicBezTo>
                  <a:cubicBezTo>
                    <a:pt x="305" y="16"/>
                    <a:pt x="250" y="0"/>
                    <a:pt x="201"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7" name="Google Shape;2135;p65"/>
            <p:cNvSpPr/>
            <p:nvPr/>
          </p:nvSpPr>
          <p:spPr>
            <a:xfrm>
              <a:off x="6275325" y="2155650"/>
              <a:ext cx="18200" cy="23500"/>
            </a:xfrm>
            <a:custGeom>
              <a:avLst/>
              <a:gdLst/>
              <a:ahLst/>
              <a:cxnLst/>
              <a:rect l="l" t="t" r="r" b="b"/>
              <a:pathLst>
                <a:path w="728" h="940" extrusionOk="0">
                  <a:moveTo>
                    <a:pt x="201" y="0"/>
                  </a:moveTo>
                  <a:cubicBezTo>
                    <a:pt x="82" y="0"/>
                    <a:pt x="0" y="96"/>
                    <a:pt x="0" y="261"/>
                  </a:cubicBezTo>
                  <a:cubicBezTo>
                    <a:pt x="0" y="492"/>
                    <a:pt x="163" y="775"/>
                    <a:pt x="364" y="889"/>
                  </a:cubicBezTo>
                  <a:cubicBezTo>
                    <a:pt x="422" y="923"/>
                    <a:pt x="477" y="939"/>
                    <a:pt x="526" y="939"/>
                  </a:cubicBezTo>
                  <a:cubicBezTo>
                    <a:pt x="645" y="939"/>
                    <a:pt x="727" y="844"/>
                    <a:pt x="727" y="680"/>
                  </a:cubicBezTo>
                  <a:cubicBezTo>
                    <a:pt x="727" y="448"/>
                    <a:pt x="565" y="166"/>
                    <a:pt x="364" y="50"/>
                  </a:cubicBezTo>
                  <a:cubicBezTo>
                    <a:pt x="305" y="16"/>
                    <a:pt x="250" y="0"/>
                    <a:pt x="201" y="0"/>
                  </a:cubicBezTo>
                  <a:close/>
                </a:path>
              </a:pathLst>
            </a:custGeom>
            <a:solidFill>
              <a:srgbClr val="427D6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8" name="Google Shape;2136;p65"/>
            <p:cNvSpPr/>
            <p:nvPr/>
          </p:nvSpPr>
          <p:spPr>
            <a:xfrm>
              <a:off x="6468000" y="2178125"/>
              <a:ext cx="18250" cy="23500"/>
            </a:xfrm>
            <a:custGeom>
              <a:avLst/>
              <a:gdLst/>
              <a:ahLst/>
              <a:cxnLst/>
              <a:rect l="l" t="t" r="r" b="b"/>
              <a:pathLst>
                <a:path w="730" h="940" extrusionOk="0">
                  <a:moveTo>
                    <a:pt x="203" y="1"/>
                  </a:moveTo>
                  <a:cubicBezTo>
                    <a:pt x="84" y="1"/>
                    <a:pt x="1" y="96"/>
                    <a:pt x="2" y="260"/>
                  </a:cubicBezTo>
                  <a:cubicBezTo>
                    <a:pt x="2" y="492"/>
                    <a:pt x="165" y="774"/>
                    <a:pt x="366" y="890"/>
                  </a:cubicBezTo>
                  <a:cubicBezTo>
                    <a:pt x="424" y="924"/>
                    <a:pt x="480" y="940"/>
                    <a:pt x="529" y="940"/>
                  </a:cubicBezTo>
                  <a:cubicBezTo>
                    <a:pt x="648" y="940"/>
                    <a:pt x="729" y="844"/>
                    <a:pt x="729" y="679"/>
                  </a:cubicBezTo>
                  <a:cubicBezTo>
                    <a:pt x="729" y="448"/>
                    <a:pt x="567" y="166"/>
                    <a:pt x="366" y="51"/>
                  </a:cubicBezTo>
                  <a:cubicBezTo>
                    <a:pt x="307" y="17"/>
                    <a:pt x="252" y="1"/>
                    <a:pt x="203"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9" name="Google Shape;2137;p65"/>
            <p:cNvSpPr/>
            <p:nvPr/>
          </p:nvSpPr>
          <p:spPr>
            <a:xfrm>
              <a:off x="6468000" y="2178125"/>
              <a:ext cx="18250" cy="23500"/>
            </a:xfrm>
            <a:custGeom>
              <a:avLst/>
              <a:gdLst/>
              <a:ahLst/>
              <a:cxnLst/>
              <a:rect l="l" t="t" r="r" b="b"/>
              <a:pathLst>
                <a:path w="730" h="940" extrusionOk="0">
                  <a:moveTo>
                    <a:pt x="203" y="1"/>
                  </a:moveTo>
                  <a:cubicBezTo>
                    <a:pt x="84" y="1"/>
                    <a:pt x="1" y="96"/>
                    <a:pt x="2" y="260"/>
                  </a:cubicBezTo>
                  <a:cubicBezTo>
                    <a:pt x="2" y="492"/>
                    <a:pt x="165" y="774"/>
                    <a:pt x="366" y="890"/>
                  </a:cubicBezTo>
                  <a:cubicBezTo>
                    <a:pt x="424" y="924"/>
                    <a:pt x="480" y="940"/>
                    <a:pt x="529" y="940"/>
                  </a:cubicBezTo>
                  <a:cubicBezTo>
                    <a:pt x="648" y="940"/>
                    <a:pt x="729" y="844"/>
                    <a:pt x="729" y="679"/>
                  </a:cubicBezTo>
                  <a:cubicBezTo>
                    <a:pt x="729" y="448"/>
                    <a:pt x="567" y="166"/>
                    <a:pt x="366" y="51"/>
                  </a:cubicBezTo>
                  <a:cubicBezTo>
                    <a:pt x="307" y="17"/>
                    <a:pt x="252" y="1"/>
                    <a:pt x="203" y="1"/>
                  </a:cubicBezTo>
                  <a:close/>
                </a:path>
              </a:pathLst>
            </a:custGeom>
            <a:solidFill>
              <a:srgbClr val="427D6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 name="Google Shape;2138;p65"/>
            <p:cNvSpPr/>
            <p:nvPr/>
          </p:nvSpPr>
          <p:spPr>
            <a:xfrm>
              <a:off x="6352525" y="2109700"/>
              <a:ext cx="18250" cy="23500"/>
            </a:xfrm>
            <a:custGeom>
              <a:avLst/>
              <a:gdLst/>
              <a:ahLst/>
              <a:cxnLst/>
              <a:rect l="l" t="t" r="r" b="b"/>
              <a:pathLst>
                <a:path w="730" h="940" extrusionOk="0">
                  <a:moveTo>
                    <a:pt x="202" y="1"/>
                  </a:moveTo>
                  <a:cubicBezTo>
                    <a:pt x="83" y="1"/>
                    <a:pt x="1" y="95"/>
                    <a:pt x="1" y="260"/>
                  </a:cubicBezTo>
                  <a:cubicBezTo>
                    <a:pt x="1" y="492"/>
                    <a:pt x="166" y="774"/>
                    <a:pt x="366" y="890"/>
                  </a:cubicBezTo>
                  <a:cubicBezTo>
                    <a:pt x="424" y="924"/>
                    <a:pt x="479" y="940"/>
                    <a:pt x="528" y="940"/>
                  </a:cubicBezTo>
                  <a:cubicBezTo>
                    <a:pt x="647" y="940"/>
                    <a:pt x="730" y="844"/>
                    <a:pt x="730" y="679"/>
                  </a:cubicBezTo>
                  <a:cubicBezTo>
                    <a:pt x="730" y="448"/>
                    <a:pt x="566" y="166"/>
                    <a:pt x="366" y="51"/>
                  </a:cubicBezTo>
                  <a:cubicBezTo>
                    <a:pt x="307" y="17"/>
                    <a:pt x="251" y="1"/>
                    <a:pt x="202"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 name="Google Shape;2139;p65"/>
            <p:cNvSpPr/>
            <p:nvPr/>
          </p:nvSpPr>
          <p:spPr>
            <a:xfrm>
              <a:off x="6352525" y="2109700"/>
              <a:ext cx="18250" cy="23500"/>
            </a:xfrm>
            <a:custGeom>
              <a:avLst/>
              <a:gdLst/>
              <a:ahLst/>
              <a:cxnLst/>
              <a:rect l="l" t="t" r="r" b="b"/>
              <a:pathLst>
                <a:path w="730" h="940" extrusionOk="0">
                  <a:moveTo>
                    <a:pt x="202" y="1"/>
                  </a:moveTo>
                  <a:cubicBezTo>
                    <a:pt x="83" y="1"/>
                    <a:pt x="1" y="95"/>
                    <a:pt x="1" y="260"/>
                  </a:cubicBezTo>
                  <a:cubicBezTo>
                    <a:pt x="1" y="492"/>
                    <a:pt x="166" y="774"/>
                    <a:pt x="366" y="890"/>
                  </a:cubicBezTo>
                  <a:cubicBezTo>
                    <a:pt x="424" y="924"/>
                    <a:pt x="479" y="940"/>
                    <a:pt x="528" y="940"/>
                  </a:cubicBezTo>
                  <a:cubicBezTo>
                    <a:pt x="647" y="940"/>
                    <a:pt x="730" y="844"/>
                    <a:pt x="730" y="679"/>
                  </a:cubicBezTo>
                  <a:cubicBezTo>
                    <a:pt x="730" y="448"/>
                    <a:pt x="566" y="166"/>
                    <a:pt x="366" y="51"/>
                  </a:cubicBezTo>
                  <a:cubicBezTo>
                    <a:pt x="307" y="17"/>
                    <a:pt x="251" y="1"/>
                    <a:pt x="202" y="1"/>
                  </a:cubicBezTo>
                  <a:close/>
                </a:path>
              </a:pathLst>
            </a:custGeom>
            <a:solidFill>
              <a:srgbClr val="427D6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2" name="Google Shape;2140;p65"/>
            <p:cNvSpPr/>
            <p:nvPr/>
          </p:nvSpPr>
          <p:spPr>
            <a:xfrm>
              <a:off x="6536200" y="2224075"/>
              <a:ext cx="194700" cy="606975"/>
            </a:xfrm>
            <a:custGeom>
              <a:avLst/>
              <a:gdLst/>
              <a:ahLst/>
              <a:cxnLst/>
              <a:rect l="l" t="t" r="r" b="b"/>
              <a:pathLst>
                <a:path w="7788" h="24279" extrusionOk="0">
                  <a:moveTo>
                    <a:pt x="1" y="0"/>
                  </a:moveTo>
                  <a:lnTo>
                    <a:pt x="2701" y="23619"/>
                  </a:lnTo>
                  <a:lnTo>
                    <a:pt x="7788" y="24278"/>
                  </a:lnTo>
                  <a:lnTo>
                    <a:pt x="3115"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3" name="Google Shape;2141;p65"/>
            <p:cNvSpPr/>
            <p:nvPr/>
          </p:nvSpPr>
          <p:spPr>
            <a:xfrm>
              <a:off x="6215050" y="1999275"/>
              <a:ext cx="29450" cy="101350"/>
            </a:xfrm>
            <a:custGeom>
              <a:avLst/>
              <a:gdLst/>
              <a:ahLst/>
              <a:cxnLst/>
              <a:rect l="l" t="t" r="r" b="b"/>
              <a:pathLst>
                <a:path w="1178" h="4054" extrusionOk="0">
                  <a:moveTo>
                    <a:pt x="387" y="1"/>
                  </a:moveTo>
                  <a:lnTo>
                    <a:pt x="1" y="1597"/>
                  </a:lnTo>
                  <a:lnTo>
                    <a:pt x="387" y="3598"/>
                  </a:lnTo>
                  <a:lnTo>
                    <a:pt x="1177" y="4054"/>
                  </a:lnTo>
                  <a:lnTo>
                    <a:pt x="387" y="1"/>
                  </a:lnTo>
                  <a:close/>
                </a:path>
              </a:pathLst>
            </a:custGeom>
            <a:solidFill>
              <a:srgbClr val="427D6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4" name="Google Shape;2142;p65"/>
            <p:cNvSpPr/>
            <p:nvPr/>
          </p:nvSpPr>
          <p:spPr>
            <a:xfrm>
              <a:off x="6093775" y="908275"/>
              <a:ext cx="343175" cy="1116650"/>
            </a:xfrm>
            <a:custGeom>
              <a:avLst/>
              <a:gdLst/>
              <a:ahLst/>
              <a:cxnLst/>
              <a:rect l="l" t="t" r="r" b="b"/>
              <a:pathLst>
                <a:path w="13727" h="44666" extrusionOk="0">
                  <a:moveTo>
                    <a:pt x="1" y="0"/>
                  </a:moveTo>
                  <a:lnTo>
                    <a:pt x="4339" y="14795"/>
                  </a:lnTo>
                  <a:cubicBezTo>
                    <a:pt x="4339" y="14795"/>
                    <a:pt x="6521" y="27199"/>
                    <a:pt x="7627" y="34482"/>
                  </a:cubicBezTo>
                  <a:cubicBezTo>
                    <a:pt x="7882" y="37548"/>
                    <a:pt x="7081" y="38142"/>
                    <a:pt x="7146" y="40717"/>
                  </a:cubicBezTo>
                  <a:cubicBezTo>
                    <a:pt x="7210" y="43292"/>
                    <a:pt x="6655" y="43741"/>
                    <a:pt x="9529" y="44665"/>
                  </a:cubicBezTo>
                  <a:cubicBezTo>
                    <a:pt x="12590" y="44356"/>
                    <a:pt x="13384" y="42834"/>
                    <a:pt x="13727" y="41466"/>
                  </a:cubicBezTo>
                  <a:cubicBezTo>
                    <a:pt x="13725" y="39191"/>
                    <a:pt x="12891" y="37319"/>
                    <a:pt x="12481" y="34330"/>
                  </a:cubicBezTo>
                  <a:cubicBezTo>
                    <a:pt x="12405" y="33773"/>
                    <a:pt x="12115" y="31967"/>
                    <a:pt x="12034" y="31357"/>
                  </a:cubicBezTo>
                  <a:cubicBezTo>
                    <a:pt x="11451" y="26949"/>
                    <a:pt x="10734" y="23067"/>
                    <a:pt x="10127" y="18439"/>
                  </a:cubicBezTo>
                  <a:cubicBezTo>
                    <a:pt x="9713" y="15293"/>
                    <a:pt x="9289" y="12843"/>
                    <a:pt x="8777" y="10601"/>
                  </a:cubicBezTo>
                  <a:cubicBezTo>
                    <a:pt x="6521" y="707"/>
                    <a:pt x="2165" y="0"/>
                    <a:pt x="1" y="0"/>
                  </a:cubicBezTo>
                  <a:close/>
                </a:path>
              </a:pathLst>
            </a:custGeom>
            <a:solidFill>
              <a:srgbClr val="AB886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5" name="Google Shape;2143;p65"/>
            <p:cNvSpPr/>
            <p:nvPr/>
          </p:nvSpPr>
          <p:spPr>
            <a:xfrm>
              <a:off x="6342200" y="1962050"/>
              <a:ext cx="140550" cy="233000"/>
            </a:xfrm>
            <a:custGeom>
              <a:avLst/>
              <a:gdLst/>
              <a:ahLst/>
              <a:cxnLst/>
              <a:rect l="l" t="t" r="r" b="b"/>
              <a:pathLst>
                <a:path w="5622" h="9320" extrusionOk="0">
                  <a:moveTo>
                    <a:pt x="236" y="0"/>
                  </a:moveTo>
                  <a:cubicBezTo>
                    <a:pt x="157" y="0"/>
                    <a:pt x="81" y="45"/>
                    <a:pt x="47" y="122"/>
                  </a:cubicBezTo>
                  <a:cubicBezTo>
                    <a:pt x="0" y="228"/>
                    <a:pt x="49" y="353"/>
                    <a:pt x="156" y="397"/>
                  </a:cubicBezTo>
                  <a:cubicBezTo>
                    <a:pt x="380" y="499"/>
                    <a:pt x="630" y="590"/>
                    <a:pt x="894" y="687"/>
                  </a:cubicBezTo>
                  <a:cubicBezTo>
                    <a:pt x="2092" y="1125"/>
                    <a:pt x="3451" y="1621"/>
                    <a:pt x="3983" y="3532"/>
                  </a:cubicBezTo>
                  <a:cubicBezTo>
                    <a:pt x="4653" y="5946"/>
                    <a:pt x="5189" y="9115"/>
                    <a:pt x="5194" y="9147"/>
                  </a:cubicBezTo>
                  <a:cubicBezTo>
                    <a:pt x="5211" y="9247"/>
                    <a:pt x="5298" y="9319"/>
                    <a:pt x="5398" y="9319"/>
                  </a:cubicBezTo>
                  <a:cubicBezTo>
                    <a:pt x="5409" y="9319"/>
                    <a:pt x="5421" y="9319"/>
                    <a:pt x="5433" y="9317"/>
                  </a:cubicBezTo>
                  <a:cubicBezTo>
                    <a:pt x="5545" y="9299"/>
                    <a:pt x="5621" y="9191"/>
                    <a:pt x="5602" y="9078"/>
                  </a:cubicBezTo>
                  <a:cubicBezTo>
                    <a:pt x="5596" y="9047"/>
                    <a:pt x="5058" y="5857"/>
                    <a:pt x="4382" y="3421"/>
                  </a:cubicBezTo>
                  <a:cubicBezTo>
                    <a:pt x="3793" y="1304"/>
                    <a:pt x="2265" y="746"/>
                    <a:pt x="1037" y="299"/>
                  </a:cubicBezTo>
                  <a:cubicBezTo>
                    <a:pt x="782" y="204"/>
                    <a:pt x="541" y="118"/>
                    <a:pt x="326" y="20"/>
                  </a:cubicBezTo>
                  <a:cubicBezTo>
                    <a:pt x="296" y="7"/>
                    <a:pt x="266" y="0"/>
                    <a:pt x="236"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6" name="Google Shape;2144;p65"/>
            <p:cNvSpPr/>
            <p:nvPr/>
          </p:nvSpPr>
          <p:spPr>
            <a:xfrm>
              <a:off x="6328525" y="1846675"/>
              <a:ext cx="71450" cy="117600"/>
            </a:xfrm>
            <a:custGeom>
              <a:avLst/>
              <a:gdLst/>
              <a:ahLst/>
              <a:cxnLst/>
              <a:rect l="l" t="t" r="r" b="b"/>
              <a:pathLst>
                <a:path w="2858" h="4704" extrusionOk="0">
                  <a:moveTo>
                    <a:pt x="532" y="1"/>
                  </a:moveTo>
                  <a:lnTo>
                    <a:pt x="532" y="1"/>
                  </a:lnTo>
                  <a:cubicBezTo>
                    <a:pt x="532" y="1"/>
                    <a:pt x="1" y="2112"/>
                    <a:pt x="172" y="3141"/>
                  </a:cubicBezTo>
                  <a:cubicBezTo>
                    <a:pt x="343" y="4170"/>
                    <a:pt x="615" y="4391"/>
                    <a:pt x="1320" y="4647"/>
                  </a:cubicBezTo>
                  <a:cubicBezTo>
                    <a:pt x="1426" y="4686"/>
                    <a:pt x="1515" y="4704"/>
                    <a:pt x="1590" y="4704"/>
                  </a:cubicBezTo>
                  <a:cubicBezTo>
                    <a:pt x="2015" y="4704"/>
                    <a:pt x="2003" y="4125"/>
                    <a:pt x="2187" y="3410"/>
                  </a:cubicBezTo>
                  <a:cubicBezTo>
                    <a:pt x="2404" y="2570"/>
                    <a:pt x="2857" y="1210"/>
                    <a:pt x="2857" y="1209"/>
                  </a:cubicBezTo>
                  <a:lnTo>
                    <a:pt x="2857" y="1209"/>
                  </a:lnTo>
                  <a:cubicBezTo>
                    <a:pt x="2398" y="1876"/>
                    <a:pt x="1753" y="3463"/>
                    <a:pt x="1646" y="3992"/>
                  </a:cubicBezTo>
                  <a:cubicBezTo>
                    <a:pt x="1614" y="4151"/>
                    <a:pt x="1515" y="4220"/>
                    <a:pt x="1388" y="4220"/>
                  </a:cubicBezTo>
                  <a:cubicBezTo>
                    <a:pt x="1093" y="4220"/>
                    <a:pt x="644" y="3843"/>
                    <a:pt x="532" y="3349"/>
                  </a:cubicBezTo>
                  <a:cubicBezTo>
                    <a:pt x="373" y="2643"/>
                    <a:pt x="532" y="1"/>
                    <a:pt x="532" y="1"/>
                  </a:cubicBezTo>
                  <a:close/>
                </a:path>
              </a:pathLst>
            </a:custGeom>
            <a:solidFill>
              <a:srgbClr val="93775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7" name="Google Shape;2145;p65"/>
            <p:cNvSpPr/>
            <p:nvPr/>
          </p:nvSpPr>
          <p:spPr>
            <a:xfrm>
              <a:off x="6278150" y="1944925"/>
              <a:ext cx="127900" cy="290950"/>
            </a:xfrm>
            <a:custGeom>
              <a:avLst/>
              <a:gdLst/>
              <a:ahLst/>
              <a:cxnLst/>
              <a:rect l="l" t="t" r="r" b="b"/>
              <a:pathLst>
                <a:path w="5116" h="11638" extrusionOk="0">
                  <a:moveTo>
                    <a:pt x="1069" y="0"/>
                  </a:moveTo>
                  <a:cubicBezTo>
                    <a:pt x="856" y="0"/>
                    <a:pt x="673" y="49"/>
                    <a:pt x="520" y="147"/>
                  </a:cubicBezTo>
                  <a:cubicBezTo>
                    <a:pt x="0" y="482"/>
                    <a:pt x="67" y="1225"/>
                    <a:pt x="70" y="1235"/>
                  </a:cubicBezTo>
                  <a:lnTo>
                    <a:pt x="70" y="8859"/>
                  </a:lnTo>
                  <a:cubicBezTo>
                    <a:pt x="65" y="8975"/>
                    <a:pt x="159" y="9072"/>
                    <a:pt x="276" y="9072"/>
                  </a:cubicBezTo>
                  <a:cubicBezTo>
                    <a:pt x="392" y="9072"/>
                    <a:pt x="486" y="8975"/>
                    <a:pt x="483" y="8859"/>
                  </a:cubicBezTo>
                  <a:lnTo>
                    <a:pt x="483" y="1215"/>
                  </a:lnTo>
                  <a:cubicBezTo>
                    <a:pt x="482" y="1210"/>
                    <a:pt x="442" y="691"/>
                    <a:pt x="744" y="496"/>
                  </a:cubicBezTo>
                  <a:cubicBezTo>
                    <a:pt x="830" y="441"/>
                    <a:pt x="941" y="413"/>
                    <a:pt x="1074" y="413"/>
                  </a:cubicBezTo>
                  <a:cubicBezTo>
                    <a:pt x="1406" y="413"/>
                    <a:pt x="1877" y="585"/>
                    <a:pt x="2444" y="916"/>
                  </a:cubicBezTo>
                  <a:cubicBezTo>
                    <a:pt x="4700" y="2235"/>
                    <a:pt x="4696" y="3802"/>
                    <a:pt x="4691" y="5181"/>
                  </a:cubicBezTo>
                  <a:lnTo>
                    <a:pt x="4691" y="11416"/>
                  </a:lnTo>
                  <a:cubicBezTo>
                    <a:pt x="4691" y="11537"/>
                    <a:pt x="4782" y="11637"/>
                    <a:pt x="4897" y="11637"/>
                  </a:cubicBezTo>
                  <a:cubicBezTo>
                    <a:pt x="5012" y="11637"/>
                    <a:pt x="5105" y="11537"/>
                    <a:pt x="5105" y="11416"/>
                  </a:cubicBezTo>
                  <a:lnTo>
                    <a:pt x="5105" y="5368"/>
                  </a:lnTo>
                  <a:lnTo>
                    <a:pt x="5105" y="5183"/>
                  </a:lnTo>
                  <a:cubicBezTo>
                    <a:pt x="5109" y="3763"/>
                    <a:pt x="5115" y="1998"/>
                    <a:pt x="2652" y="560"/>
                  </a:cubicBezTo>
                  <a:cubicBezTo>
                    <a:pt x="2015" y="187"/>
                    <a:pt x="1485" y="0"/>
                    <a:pt x="1069"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8" name="Google Shape;2146;p65"/>
            <p:cNvSpPr/>
            <p:nvPr/>
          </p:nvSpPr>
          <p:spPr>
            <a:xfrm>
              <a:off x="6336550" y="1998750"/>
              <a:ext cx="30575" cy="127875"/>
            </a:xfrm>
            <a:custGeom>
              <a:avLst/>
              <a:gdLst/>
              <a:ahLst/>
              <a:cxnLst/>
              <a:rect l="l" t="t" r="r" b="b"/>
              <a:pathLst>
                <a:path w="1223" h="5115" extrusionOk="0">
                  <a:moveTo>
                    <a:pt x="223" y="0"/>
                  </a:moveTo>
                  <a:cubicBezTo>
                    <a:pt x="213" y="0"/>
                    <a:pt x="202" y="1"/>
                    <a:pt x="191" y="3"/>
                  </a:cubicBezTo>
                  <a:cubicBezTo>
                    <a:pt x="79" y="22"/>
                    <a:pt x="1" y="128"/>
                    <a:pt x="20" y="241"/>
                  </a:cubicBezTo>
                  <a:lnTo>
                    <a:pt x="795" y="4942"/>
                  </a:lnTo>
                  <a:cubicBezTo>
                    <a:pt x="812" y="5041"/>
                    <a:pt x="899" y="5114"/>
                    <a:pt x="1001" y="5114"/>
                  </a:cubicBezTo>
                  <a:cubicBezTo>
                    <a:pt x="1011" y="5114"/>
                    <a:pt x="1023" y="5114"/>
                    <a:pt x="1034" y="5113"/>
                  </a:cubicBezTo>
                  <a:cubicBezTo>
                    <a:pt x="1148" y="5094"/>
                    <a:pt x="1223" y="4988"/>
                    <a:pt x="1205" y="4874"/>
                  </a:cubicBezTo>
                  <a:lnTo>
                    <a:pt x="429" y="175"/>
                  </a:lnTo>
                  <a:cubicBezTo>
                    <a:pt x="412" y="72"/>
                    <a:pt x="324" y="0"/>
                    <a:pt x="223"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9" name="Google Shape;2147;p65"/>
            <p:cNvSpPr/>
            <p:nvPr/>
          </p:nvSpPr>
          <p:spPr>
            <a:xfrm>
              <a:off x="6232100" y="1935875"/>
              <a:ext cx="147250" cy="89900"/>
            </a:xfrm>
            <a:custGeom>
              <a:avLst/>
              <a:gdLst/>
              <a:ahLst/>
              <a:cxnLst/>
              <a:rect l="l" t="t" r="r" b="b"/>
              <a:pathLst>
                <a:path w="5890" h="3596" extrusionOk="0">
                  <a:moveTo>
                    <a:pt x="1369" y="0"/>
                  </a:moveTo>
                  <a:cubicBezTo>
                    <a:pt x="1230" y="0"/>
                    <a:pt x="1116" y="38"/>
                    <a:pt x="1033" y="128"/>
                  </a:cubicBezTo>
                  <a:cubicBezTo>
                    <a:pt x="614" y="579"/>
                    <a:pt x="1" y="2510"/>
                    <a:pt x="1932" y="3282"/>
                  </a:cubicBezTo>
                  <a:cubicBezTo>
                    <a:pt x="2513" y="3514"/>
                    <a:pt x="3103" y="3596"/>
                    <a:pt x="3644" y="3596"/>
                  </a:cubicBezTo>
                  <a:cubicBezTo>
                    <a:pt x="4899" y="3596"/>
                    <a:pt x="5890" y="3157"/>
                    <a:pt x="5890" y="3157"/>
                  </a:cubicBezTo>
                  <a:lnTo>
                    <a:pt x="3774" y="988"/>
                  </a:lnTo>
                  <a:cubicBezTo>
                    <a:pt x="2870" y="618"/>
                    <a:pt x="1925" y="0"/>
                    <a:pt x="1369" y="0"/>
                  </a:cubicBezTo>
                  <a:close/>
                </a:path>
              </a:pathLst>
            </a:custGeom>
            <a:solidFill>
              <a:srgbClr val="AB886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0" name="Google Shape;2148;p65"/>
            <p:cNvSpPr/>
            <p:nvPr/>
          </p:nvSpPr>
          <p:spPr>
            <a:xfrm>
              <a:off x="6052775" y="902350"/>
              <a:ext cx="299075" cy="472900"/>
            </a:xfrm>
            <a:custGeom>
              <a:avLst/>
              <a:gdLst/>
              <a:ahLst/>
              <a:cxnLst/>
              <a:rect l="l" t="t" r="r" b="b"/>
              <a:pathLst>
                <a:path w="11963" h="18916" extrusionOk="0">
                  <a:moveTo>
                    <a:pt x="0" y="0"/>
                  </a:moveTo>
                  <a:lnTo>
                    <a:pt x="5944" y="18891"/>
                  </a:lnTo>
                  <a:cubicBezTo>
                    <a:pt x="6195" y="18908"/>
                    <a:pt x="6436" y="18915"/>
                    <a:pt x="6668" y="18915"/>
                  </a:cubicBezTo>
                  <a:cubicBezTo>
                    <a:pt x="10815" y="18915"/>
                    <a:pt x="11963" y="16444"/>
                    <a:pt x="11963" y="16444"/>
                  </a:cubicBezTo>
                  <a:cubicBezTo>
                    <a:pt x="11963" y="16444"/>
                    <a:pt x="10817" y="7521"/>
                    <a:pt x="9080" y="4192"/>
                  </a:cubicBezTo>
                  <a:cubicBezTo>
                    <a:pt x="7452" y="1069"/>
                    <a:pt x="3382" y="35"/>
                    <a:pt x="0" y="0"/>
                  </a:cubicBezTo>
                  <a:close/>
                </a:path>
              </a:pathLst>
            </a:custGeom>
            <a:solidFill>
              <a:srgbClr val="427D6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1" name="Google Shape;2149;p65"/>
            <p:cNvSpPr/>
            <p:nvPr/>
          </p:nvSpPr>
          <p:spPr>
            <a:xfrm>
              <a:off x="5283350" y="2978775"/>
              <a:ext cx="372725" cy="382750"/>
            </a:xfrm>
            <a:custGeom>
              <a:avLst/>
              <a:gdLst/>
              <a:ahLst/>
              <a:cxnLst/>
              <a:rect l="l" t="t" r="r" b="b"/>
              <a:pathLst>
                <a:path w="14909" h="15310" extrusionOk="0">
                  <a:moveTo>
                    <a:pt x="3438" y="0"/>
                  </a:moveTo>
                  <a:cubicBezTo>
                    <a:pt x="2800" y="0"/>
                    <a:pt x="2320" y="871"/>
                    <a:pt x="1677" y="1593"/>
                  </a:cubicBezTo>
                  <a:cubicBezTo>
                    <a:pt x="1141" y="2195"/>
                    <a:pt x="307" y="3147"/>
                    <a:pt x="183" y="3833"/>
                  </a:cubicBezTo>
                  <a:cubicBezTo>
                    <a:pt x="0" y="4847"/>
                    <a:pt x="915" y="6445"/>
                    <a:pt x="1928" y="7325"/>
                  </a:cubicBezTo>
                  <a:cubicBezTo>
                    <a:pt x="2940" y="8205"/>
                    <a:pt x="4115" y="8836"/>
                    <a:pt x="4483" y="10767"/>
                  </a:cubicBezTo>
                  <a:cubicBezTo>
                    <a:pt x="4852" y="12697"/>
                    <a:pt x="5601" y="13844"/>
                    <a:pt x="7603" y="14707"/>
                  </a:cubicBezTo>
                  <a:cubicBezTo>
                    <a:pt x="8598" y="15137"/>
                    <a:pt x="9746" y="15309"/>
                    <a:pt x="10797" y="15309"/>
                  </a:cubicBezTo>
                  <a:cubicBezTo>
                    <a:pt x="12062" y="15309"/>
                    <a:pt x="13184" y="15059"/>
                    <a:pt x="13728" y="14707"/>
                  </a:cubicBezTo>
                  <a:cubicBezTo>
                    <a:pt x="14909" y="13946"/>
                    <a:pt x="13831" y="13108"/>
                    <a:pt x="12176" y="10742"/>
                  </a:cubicBezTo>
                  <a:cubicBezTo>
                    <a:pt x="10019" y="7655"/>
                    <a:pt x="8339" y="5448"/>
                    <a:pt x="8339" y="2568"/>
                  </a:cubicBezTo>
                  <a:lnTo>
                    <a:pt x="3818" y="100"/>
                  </a:lnTo>
                  <a:cubicBezTo>
                    <a:pt x="3684" y="31"/>
                    <a:pt x="3558" y="0"/>
                    <a:pt x="3438"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2" name="Google Shape;2150;p65"/>
            <p:cNvSpPr/>
            <p:nvPr/>
          </p:nvSpPr>
          <p:spPr>
            <a:xfrm>
              <a:off x="5358400" y="2918025"/>
              <a:ext cx="189475" cy="162150"/>
            </a:xfrm>
            <a:custGeom>
              <a:avLst/>
              <a:gdLst/>
              <a:ahLst/>
              <a:cxnLst/>
              <a:rect l="l" t="t" r="r" b="b"/>
              <a:pathLst>
                <a:path w="7579" h="6486" extrusionOk="0">
                  <a:moveTo>
                    <a:pt x="2540" y="1"/>
                  </a:moveTo>
                  <a:lnTo>
                    <a:pt x="769" y="2598"/>
                  </a:lnTo>
                  <a:cubicBezTo>
                    <a:pt x="0" y="3723"/>
                    <a:pt x="240" y="5291"/>
                    <a:pt x="1367" y="6058"/>
                  </a:cubicBezTo>
                  <a:cubicBezTo>
                    <a:pt x="1384" y="6070"/>
                    <a:pt x="1403" y="6082"/>
                    <a:pt x="1421" y="6095"/>
                  </a:cubicBezTo>
                  <a:cubicBezTo>
                    <a:pt x="1832" y="6361"/>
                    <a:pt x="2295" y="6485"/>
                    <a:pt x="2760" y="6485"/>
                  </a:cubicBezTo>
                  <a:cubicBezTo>
                    <a:pt x="3517" y="6485"/>
                    <a:pt x="4276" y="6155"/>
                    <a:pt x="4813" y="5568"/>
                  </a:cubicBezTo>
                  <a:lnTo>
                    <a:pt x="7578" y="2550"/>
                  </a:lnTo>
                  <a:lnTo>
                    <a:pt x="2540" y="1"/>
                  </a:lnTo>
                  <a:close/>
                </a:path>
              </a:pathLst>
            </a:custGeom>
            <a:solidFill>
              <a:srgbClr val="AB886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3" name="Google Shape;2151;p65"/>
            <p:cNvSpPr/>
            <p:nvPr/>
          </p:nvSpPr>
          <p:spPr>
            <a:xfrm>
              <a:off x="5411400" y="1650700"/>
              <a:ext cx="827125" cy="1371450"/>
            </a:xfrm>
            <a:custGeom>
              <a:avLst/>
              <a:gdLst/>
              <a:ahLst/>
              <a:cxnLst/>
              <a:rect l="l" t="t" r="r" b="b"/>
              <a:pathLst>
                <a:path w="33085" h="54858" extrusionOk="0">
                  <a:moveTo>
                    <a:pt x="32973" y="1"/>
                  </a:moveTo>
                  <a:lnTo>
                    <a:pt x="18098" y="372"/>
                  </a:lnTo>
                  <a:lnTo>
                    <a:pt x="18691" y="26280"/>
                  </a:lnTo>
                  <a:cubicBezTo>
                    <a:pt x="18691" y="26280"/>
                    <a:pt x="12175" y="30821"/>
                    <a:pt x="10336" y="33783"/>
                  </a:cubicBezTo>
                  <a:cubicBezTo>
                    <a:pt x="8497" y="36745"/>
                    <a:pt x="0" y="51187"/>
                    <a:pt x="0" y="51187"/>
                  </a:cubicBezTo>
                  <a:cubicBezTo>
                    <a:pt x="560" y="54600"/>
                    <a:pt x="4079" y="54858"/>
                    <a:pt x="4079" y="54858"/>
                  </a:cubicBezTo>
                  <a:cubicBezTo>
                    <a:pt x="4079" y="54858"/>
                    <a:pt x="24813" y="34671"/>
                    <a:pt x="25533" y="33440"/>
                  </a:cubicBezTo>
                  <a:cubicBezTo>
                    <a:pt x="26252" y="32209"/>
                    <a:pt x="27578" y="28530"/>
                    <a:pt x="29865" y="22610"/>
                  </a:cubicBezTo>
                  <a:cubicBezTo>
                    <a:pt x="32150" y="16691"/>
                    <a:pt x="33085" y="3311"/>
                    <a:pt x="32973"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4" name="Google Shape;2152;p65"/>
            <p:cNvSpPr/>
            <p:nvPr/>
          </p:nvSpPr>
          <p:spPr>
            <a:xfrm>
              <a:off x="6085050" y="3229575"/>
              <a:ext cx="145900" cy="184500"/>
            </a:xfrm>
            <a:custGeom>
              <a:avLst/>
              <a:gdLst/>
              <a:ahLst/>
              <a:cxnLst/>
              <a:rect l="l" t="t" r="r" b="b"/>
              <a:pathLst>
                <a:path w="5836" h="7380" extrusionOk="0">
                  <a:moveTo>
                    <a:pt x="4384" y="1"/>
                  </a:moveTo>
                  <a:lnTo>
                    <a:pt x="1" y="997"/>
                  </a:lnTo>
                  <a:lnTo>
                    <a:pt x="1452" y="7380"/>
                  </a:lnTo>
                  <a:lnTo>
                    <a:pt x="5835" y="6383"/>
                  </a:lnTo>
                  <a:lnTo>
                    <a:pt x="4384" y="1"/>
                  </a:lnTo>
                  <a:close/>
                </a:path>
              </a:pathLst>
            </a:custGeom>
            <a:solidFill>
              <a:srgbClr val="AB886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5" name="Google Shape;2153;p65"/>
            <p:cNvSpPr/>
            <p:nvPr/>
          </p:nvSpPr>
          <p:spPr>
            <a:xfrm>
              <a:off x="5686250" y="1650675"/>
              <a:ext cx="549475" cy="1639375"/>
            </a:xfrm>
            <a:custGeom>
              <a:avLst/>
              <a:gdLst/>
              <a:ahLst/>
              <a:cxnLst/>
              <a:rect l="l" t="t" r="r" b="b"/>
              <a:pathLst>
                <a:path w="21979" h="65575" extrusionOk="0">
                  <a:moveTo>
                    <a:pt x="21979" y="1"/>
                  </a:moveTo>
                  <a:cubicBezTo>
                    <a:pt x="21979" y="1"/>
                    <a:pt x="21979" y="1"/>
                    <a:pt x="21979" y="2"/>
                  </a:cubicBezTo>
                  <a:lnTo>
                    <a:pt x="21979" y="2"/>
                  </a:lnTo>
                  <a:lnTo>
                    <a:pt x="21979" y="1"/>
                  </a:lnTo>
                  <a:close/>
                  <a:moveTo>
                    <a:pt x="953" y="2"/>
                  </a:moveTo>
                  <a:cubicBezTo>
                    <a:pt x="773" y="2334"/>
                    <a:pt x="264" y="3636"/>
                    <a:pt x="164" y="9269"/>
                  </a:cubicBezTo>
                  <a:cubicBezTo>
                    <a:pt x="0" y="18385"/>
                    <a:pt x="8478" y="34944"/>
                    <a:pt x="8478" y="34944"/>
                  </a:cubicBezTo>
                  <a:cubicBezTo>
                    <a:pt x="8372" y="36179"/>
                    <a:pt x="7849" y="41372"/>
                    <a:pt x="9028" y="45975"/>
                  </a:cubicBezTo>
                  <a:cubicBezTo>
                    <a:pt x="10886" y="53236"/>
                    <a:pt x="15953" y="65525"/>
                    <a:pt x="15953" y="65525"/>
                  </a:cubicBezTo>
                  <a:cubicBezTo>
                    <a:pt x="15953" y="65525"/>
                    <a:pt x="16299" y="65575"/>
                    <a:pt x="16820" y="65575"/>
                  </a:cubicBezTo>
                  <a:cubicBezTo>
                    <a:pt x="17876" y="65575"/>
                    <a:pt x="19648" y="65372"/>
                    <a:pt x="20702" y="64142"/>
                  </a:cubicBezTo>
                  <a:cubicBezTo>
                    <a:pt x="20702" y="64142"/>
                    <a:pt x="17898" y="39193"/>
                    <a:pt x="17142" y="32801"/>
                  </a:cubicBezTo>
                  <a:cubicBezTo>
                    <a:pt x="16324" y="25882"/>
                    <a:pt x="14224" y="13251"/>
                    <a:pt x="14224" y="13251"/>
                  </a:cubicBezTo>
                  <a:cubicBezTo>
                    <a:pt x="14224" y="13251"/>
                    <a:pt x="15682" y="11923"/>
                    <a:pt x="17984" y="8742"/>
                  </a:cubicBezTo>
                  <a:cubicBezTo>
                    <a:pt x="21299" y="4163"/>
                    <a:pt x="21964" y="91"/>
                    <a:pt x="21979" y="2"/>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6" name="Google Shape;2154;p65"/>
            <p:cNvSpPr/>
            <p:nvPr/>
          </p:nvSpPr>
          <p:spPr>
            <a:xfrm>
              <a:off x="5483625" y="1044700"/>
              <a:ext cx="223850" cy="1115050"/>
            </a:xfrm>
            <a:custGeom>
              <a:avLst/>
              <a:gdLst/>
              <a:ahLst/>
              <a:cxnLst/>
              <a:rect l="l" t="t" r="r" b="b"/>
              <a:pathLst>
                <a:path w="8954" h="44602" extrusionOk="0">
                  <a:moveTo>
                    <a:pt x="5620" y="1"/>
                  </a:moveTo>
                  <a:cubicBezTo>
                    <a:pt x="5189" y="2452"/>
                    <a:pt x="2238" y="9302"/>
                    <a:pt x="1291" y="19050"/>
                  </a:cubicBezTo>
                  <a:cubicBezTo>
                    <a:pt x="1006" y="21997"/>
                    <a:pt x="352" y="27295"/>
                    <a:pt x="202" y="31573"/>
                  </a:cubicBezTo>
                  <a:cubicBezTo>
                    <a:pt x="136" y="33452"/>
                    <a:pt x="0" y="35638"/>
                    <a:pt x="166" y="37112"/>
                  </a:cubicBezTo>
                  <a:cubicBezTo>
                    <a:pt x="741" y="42231"/>
                    <a:pt x="2170" y="43943"/>
                    <a:pt x="4335" y="44400"/>
                  </a:cubicBezTo>
                  <a:cubicBezTo>
                    <a:pt x="4981" y="44536"/>
                    <a:pt x="5514" y="44602"/>
                    <a:pt x="5945" y="44602"/>
                  </a:cubicBezTo>
                  <a:cubicBezTo>
                    <a:pt x="7816" y="44602"/>
                    <a:pt x="7765" y="43366"/>
                    <a:pt x="6752" y="41358"/>
                  </a:cubicBezTo>
                  <a:cubicBezTo>
                    <a:pt x="5833" y="39537"/>
                    <a:pt x="5652" y="37928"/>
                    <a:pt x="5652" y="37928"/>
                  </a:cubicBezTo>
                  <a:lnTo>
                    <a:pt x="5652" y="37928"/>
                  </a:lnTo>
                  <a:cubicBezTo>
                    <a:pt x="6266" y="38540"/>
                    <a:pt x="6761" y="39013"/>
                    <a:pt x="7173" y="39245"/>
                  </a:cubicBezTo>
                  <a:cubicBezTo>
                    <a:pt x="7450" y="39401"/>
                    <a:pt x="7704" y="39461"/>
                    <a:pt x="7926" y="39461"/>
                  </a:cubicBezTo>
                  <a:cubicBezTo>
                    <a:pt x="8364" y="39461"/>
                    <a:pt x="8680" y="39229"/>
                    <a:pt x="8806" y="39044"/>
                  </a:cubicBezTo>
                  <a:cubicBezTo>
                    <a:pt x="8953" y="38826"/>
                    <a:pt x="8382" y="38503"/>
                    <a:pt x="7830" y="37593"/>
                  </a:cubicBezTo>
                  <a:cubicBezTo>
                    <a:pt x="7126" y="36430"/>
                    <a:pt x="6807" y="35541"/>
                    <a:pt x="5757" y="34510"/>
                  </a:cubicBezTo>
                  <a:cubicBezTo>
                    <a:pt x="5365" y="34126"/>
                    <a:pt x="5115" y="33617"/>
                    <a:pt x="5078" y="33070"/>
                  </a:cubicBezTo>
                  <a:cubicBezTo>
                    <a:pt x="4869" y="29983"/>
                    <a:pt x="6227" y="22733"/>
                    <a:pt x="6343" y="21907"/>
                  </a:cubicBezTo>
                  <a:cubicBezTo>
                    <a:pt x="7002" y="17262"/>
                    <a:pt x="8479" y="12068"/>
                    <a:pt x="8479" y="12068"/>
                  </a:cubicBezTo>
                  <a:lnTo>
                    <a:pt x="5620" y="1"/>
                  </a:lnTo>
                  <a:close/>
                </a:path>
              </a:pathLst>
            </a:custGeom>
            <a:solidFill>
              <a:srgbClr val="AB886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7" name="Google Shape;2155;p65"/>
            <p:cNvSpPr/>
            <p:nvPr/>
          </p:nvSpPr>
          <p:spPr>
            <a:xfrm>
              <a:off x="5518650" y="902350"/>
              <a:ext cx="717075" cy="828350"/>
            </a:xfrm>
            <a:custGeom>
              <a:avLst/>
              <a:gdLst/>
              <a:ahLst/>
              <a:cxnLst/>
              <a:rect l="l" t="t" r="r" b="b"/>
              <a:pathLst>
                <a:path w="28683" h="33134" extrusionOk="0">
                  <a:moveTo>
                    <a:pt x="21365" y="0"/>
                  </a:moveTo>
                  <a:lnTo>
                    <a:pt x="14425" y="203"/>
                  </a:lnTo>
                  <a:cubicBezTo>
                    <a:pt x="10394" y="1174"/>
                    <a:pt x="4899" y="2437"/>
                    <a:pt x="3306" y="6805"/>
                  </a:cubicBezTo>
                  <a:cubicBezTo>
                    <a:pt x="1731" y="11126"/>
                    <a:pt x="1" y="19467"/>
                    <a:pt x="1" y="19467"/>
                  </a:cubicBezTo>
                  <a:cubicBezTo>
                    <a:pt x="890" y="20510"/>
                    <a:pt x="3112" y="21202"/>
                    <a:pt x="4934" y="21202"/>
                  </a:cubicBezTo>
                  <a:cubicBezTo>
                    <a:pt x="5687" y="21202"/>
                    <a:pt x="6372" y="21084"/>
                    <a:pt x="6866" y="20823"/>
                  </a:cubicBezTo>
                  <a:lnTo>
                    <a:pt x="7657" y="18202"/>
                  </a:lnTo>
                  <a:lnTo>
                    <a:pt x="7657" y="29935"/>
                  </a:lnTo>
                  <a:cubicBezTo>
                    <a:pt x="9379" y="31807"/>
                    <a:pt x="13437" y="33134"/>
                    <a:pt x="17887" y="33134"/>
                  </a:cubicBezTo>
                  <a:cubicBezTo>
                    <a:pt x="21587" y="33134"/>
                    <a:pt x="25558" y="32217"/>
                    <a:pt x="28683" y="29935"/>
                  </a:cubicBezTo>
                  <a:lnTo>
                    <a:pt x="28683" y="8021"/>
                  </a:lnTo>
                  <a:cubicBezTo>
                    <a:pt x="28683" y="4519"/>
                    <a:pt x="26738" y="312"/>
                    <a:pt x="21365"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8" name="Google Shape;2156;p65"/>
            <p:cNvSpPr/>
            <p:nvPr/>
          </p:nvSpPr>
          <p:spPr>
            <a:xfrm>
              <a:off x="5710050" y="1198300"/>
              <a:ext cx="50600" cy="230300"/>
            </a:xfrm>
            <a:custGeom>
              <a:avLst/>
              <a:gdLst/>
              <a:ahLst/>
              <a:cxnLst/>
              <a:rect l="l" t="t" r="r" b="b"/>
              <a:pathLst>
                <a:path w="2024" h="9212" extrusionOk="0">
                  <a:moveTo>
                    <a:pt x="2024" y="1"/>
                  </a:moveTo>
                  <a:lnTo>
                    <a:pt x="1" y="6364"/>
                  </a:lnTo>
                  <a:lnTo>
                    <a:pt x="1" y="9212"/>
                  </a:lnTo>
                  <a:lnTo>
                    <a:pt x="2024" y="1"/>
                  </a:lnTo>
                  <a:close/>
                </a:path>
              </a:pathLst>
            </a:custGeom>
            <a:solidFill>
              <a:srgbClr val="427D6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9" name="Google Shape;2157;p65"/>
            <p:cNvSpPr/>
            <p:nvPr/>
          </p:nvSpPr>
          <p:spPr>
            <a:xfrm>
              <a:off x="5770575" y="458975"/>
              <a:ext cx="87100" cy="180075"/>
            </a:xfrm>
            <a:custGeom>
              <a:avLst/>
              <a:gdLst/>
              <a:ahLst/>
              <a:cxnLst/>
              <a:rect l="l" t="t" r="r" b="b"/>
              <a:pathLst>
                <a:path w="3484" h="7203" extrusionOk="0">
                  <a:moveTo>
                    <a:pt x="2571" y="0"/>
                  </a:moveTo>
                  <a:cubicBezTo>
                    <a:pt x="2189" y="0"/>
                    <a:pt x="1460" y="93"/>
                    <a:pt x="851" y="715"/>
                  </a:cubicBezTo>
                  <a:cubicBezTo>
                    <a:pt x="0" y="1585"/>
                    <a:pt x="178" y="3198"/>
                    <a:pt x="853" y="6900"/>
                  </a:cubicBezTo>
                  <a:lnTo>
                    <a:pt x="3484" y="7202"/>
                  </a:lnTo>
                  <a:lnTo>
                    <a:pt x="3484" y="7202"/>
                  </a:lnTo>
                  <a:lnTo>
                    <a:pt x="2834" y="17"/>
                  </a:lnTo>
                  <a:cubicBezTo>
                    <a:pt x="2834" y="17"/>
                    <a:pt x="2734" y="0"/>
                    <a:pt x="2571"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0" name="Google Shape;2158;p65"/>
            <p:cNvSpPr/>
            <p:nvPr/>
          </p:nvSpPr>
          <p:spPr>
            <a:xfrm>
              <a:off x="6185275" y="421150"/>
              <a:ext cx="104225" cy="85275"/>
            </a:xfrm>
            <a:custGeom>
              <a:avLst/>
              <a:gdLst/>
              <a:ahLst/>
              <a:cxnLst/>
              <a:rect l="l" t="t" r="r" b="b"/>
              <a:pathLst>
                <a:path w="4169" h="3411" extrusionOk="0">
                  <a:moveTo>
                    <a:pt x="3623" y="1"/>
                  </a:moveTo>
                  <a:cubicBezTo>
                    <a:pt x="3514" y="1"/>
                    <a:pt x="3384" y="39"/>
                    <a:pt x="3232" y="126"/>
                  </a:cubicBezTo>
                  <a:cubicBezTo>
                    <a:pt x="2649" y="460"/>
                    <a:pt x="1586" y="460"/>
                    <a:pt x="1586" y="460"/>
                  </a:cubicBezTo>
                  <a:lnTo>
                    <a:pt x="1" y="1355"/>
                  </a:lnTo>
                  <a:cubicBezTo>
                    <a:pt x="1" y="1355"/>
                    <a:pt x="732" y="3296"/>
                    <a:pt x="756" y="3410"/>
                  </a:cubicBezTo>
                  <a:cubicBezTo>
                    <a:pt x="2539" y="3213"/>
                    <a:pt x="3366" y="2175"/>
                    <a:pt x="3810" y="1377"/>
                  </a:cubicBezTo>
                  <a:cubicBezTo>
                    <a:pt x="4169" y="728"/>
                    <a:pt x="4097" y="1"/>
                    <a:pt x="3623"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1" name="Google Shape;2159;p65"/>
            <p:cNvSpPr/>
            <p:nvPr/>
          </p:nvSpPr>
          <p:spPr>
            <a:xfrm>
              <a:off x="5745575" y="385200"/>
              <a:ext cx="496525" cy="621925"/>
            </a:xfrm>
            <a:custGeom>
              <a:avLst/>
              <a:gdLst/>
              <a:ahLst/>
              <a:cxnLst/>
              <a:rect l="l" t="t" r="r" b="b"/>
              <a:pathLst>
                <a:path w="19861" h="24877" extrusionOk="0">
                  <a:moveTo>
                    <a:pt x="12203" y="1"/>
                  </a:moveTo>
                  <a:cubicBezTo>
                    <a:pt x="10492" y="1"/>
                    <a:pt x="8744" y="522"/>
                    <a:pt x="7352" y="1397"/>
                  </a:cubicBezTo>
                  <a:cubicBezTo>
                    <a:pt x="3658" y="3722"/>
                    <a:pt x="5068" y="10155"/>
                    <a:pt x="5068" y="10155"/>
                  </a:cubicBezTo>
                  <a:cubicBezTo>
                    <a:pt x="5018" y="10185"/>
                    <a:pt x="4965" y="10199"/>
                    <a:pt x="4909" y="10199"/>
                  </a:cubicBezTo>
                  <a:cubicBezTo>
                    <a:pt x="4535" y="10199"/>
                    <a:pt x="4058" y="9573"/>
                    <a:pt x="3639" y="9134"/>
                  </a:cubicBezTo>
                  <a:cubicBezTo>
                    <a:pt x="3385" y="8869"/>
                    <a:pt x="2831" y="8552"/>
                    <a:pt x="2247" y="8552"/>
                  </a:cubicBezTo>
                  <a:cubicBezTo>
                    <a:pt x="1721" y="8552"/>
                    <a:pt x="1172" y="8810"/>
                    <a:pt x="800" y="9594"/>
                  </a:cubicBezTo>
                  <a:cubicBezTo>
                    <a:pt x="1" y="11278"/>
                    <a:pt x="1816" y="13519"/>
                    <a:pt x="2882" y="14258"/>
                  </a:cubicBezTo>
                  <a:cubicBezTo>
                    <a:pt x="3374" y="14601"/>
                    <a:pt x="3815" y="14705"/>
                    <a:pt x="4169" y="14705"/>
                  </a:cubicBezTo>
                  <a:cubicBezTo>
                    <a:pt x="4725" y="14705"/>
                    <a:pt x="5068" y="14448"/>
                    <a:pt x="5068" y="14448"/>
                  </a:cubicBezTo>
                  <a:lnTo>
                    <a:pt x="5348" y="20889"/>
                  </a:lnTo>
                  <a:cubicBezTo>
                    <a:pt x="5348" y="20889"/>
                    <a:pt x="6745" y="24308"/>
                    <a:pt x="10528" y="24820"/>
                  </a:cubicBezTo>
                  <a:cubicBezTo>
                    <a:pt x="10810" y="24859"/>
                    <a:pt x="11066" y="24877"/>
                    <a:pt x="11299" y="24877"/>
                  </a:cubicBezTo>
                  <a:cubicBezTo>
                    <a:pt x="14191" y="24877"/>
                    <a:pt x="13438" y="22100"/>
                    <a:pt x="12288" y="20686"/>
                  </a:cubicBezTo>
                  <a:lnTo>
                    <a:pt x="12283" y="18344"/>
                  </a:lnTo>
                  <a:lnTo>
                    <a:pt x="12283" y="18344"/>
                  </a:lnTo>
                  <a:cubicBezTo>
                    <a:pt x="12283" y="18344"/>
                    <a:pt x="13417" y="18572"/>
                    <a:pt x="14365" y="18572"/>
                  </a:cubicBezTo>
                  <a:cubicBezTo>
                    <a:pt x="14662" y="18572"/>
                    <a:pt x="14940" y="18549"/>
                    <a:pt x="15159" y="18491"/>
                  </a:cubicBezTo>
                  <a:cubicBezTo>
                    <a:pt x="15653" y="18360"/>
                    <a:pt x="16829" y="16936"/>
                    <a:pt x="17589" y="15343"/>
                  </a:cubicBezTo>
                  <a:cubicBezTo>
                    <a:pt x="18441" y="13556"/>
                    <a:pt x="19861" y="10383"/>
                    <a:pt x="18597" y="5015"/>
                  </a:cubicBezTo>
                  <a:cubicBezTo>
                    <a:pt x="17752" y="1423"/>
                    <a:pt x="15029" y="1"/>
                    <a:pt x="12203" y="1"/>
                  </a:cubicBezTo>
                  <a:close/>
                </a:path>
              </a:pathLst>
            </a:custGeom>
            <a:solidFill>
              <a:srgbClr val="AB886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2" name="Google Shape;2160;p65"/>
            <p:cNvSpPr/>
            <p:nvPr/>
          </p:nvSpPr>
          <p:spPr>
            <a:xfrm>
              <a:off x="5819675" y="283700"/>
              <a:ext cx="443375" cy="371800"/>
            </a:xfrm>
            <a:custGeom>
              <a:avLst/>
              <a:gdLst/>
              <a:ahLst/>
              <a:cxnLst/>
              <a:rect l="l" t="t" r="r" b="b"/>
              <a:pathLst>
                <a:path w="17735" h="14872" extrusionOk="0">
                  <a:moveTo>
                    <a:pt x="16619" y="1"/>
                  </a:moveTo>
                  <a:cubicBezTo>
                    <a:pt x="16202" y="1"/>
                    <a:pt x="15479" y="329"/>
                    <a:pt x="14064" y="943"/>
                  </a:cubicBezTo>
                  <a:cubicBezTo>
                    <a:pt x="11384" y="2108"/>
                    <a:pt x="9282" y="2226"/>
                    <a:pt x="7319" y="2296"/>
                  </a:cubicBezTo>
                  <a:cubicBezTo>
                    <a:pt x="5432" y="2364"/>
                    <a:pt x="2851" y="2130"/>
                    <a:pt x="1520" y="3526"/>
                  </a:cubicBezTo>
                  <a:cubicBezTo>
                    <a:pt x="189" y="4921"/>
                    <a:pt x="870" y="7027"/>
                    <a:pt x="870" y="7027"/>
                  </a:cubicBezTo>
                  <a:cubicBezTo>
                    <a:pt x="870" y="7027"/>
                    <a:pt x="0" y="12579"/>
                    <a:pt x="675" y="13193"/>
                  </a:cubicBezTo>
                  <a:cubicBezTo>
                    <a:pt x="1160" y="13635"/>
                    <a:pt x="1906" y="14871"/>
                    <a:pt x="2103" y="14871"/>
                  </a:cubicBezTo>
                  <a:cubicBezTo>
                    <a:pt x="2104" y="14871"/>
                    <a:pt x="2104" y="14871"/>
                    <a:pt x="2104" y="14871"/>
                  </a:cubicBezTo>
                  <a:cubicBezTo>
                    <a:pt x="2765" y="14860"/>
                    <a:pt x="3049" y="12005"/>
                    <a:pt x="3392" y="10317"/>
                  </a:cubicBezTo>
                  <a:cubicBezTo>
                    <a:pt x="3759" y="8515"/>
                    <a:pt x="3918" y="7786"/>
                    <a:pt x="4536" y="7786"/>
                  </a:cubicBezTo>
                  <a:cubicBezTo>
                    <a:pt x="4576" y="7786"/>
                    <a:pt x="4618" y="7789"/>
                    <a:pt x="4662" y="7795"/>
                  </a:cubicBezTo>
                  <a:cubicBezTo>
                    <a:pt x="5140" y="7862"/>
                    <a:pt x="8627" y="8952"/>
                    <a:pt x="11143" y="8952"/>
                  </a:cubicBezTo>
                  <a:cubicBezTo>
                    <a:pt x="11428" y="8952"/>
                    <a:pt x="11700" y="8938"/>
                    <a:pt x="11954" y="8907"/>
                  </a:cubicBezTo>
                  <a:cubicBezTo>
                    <a:pt x="14454" y="8602"/>
                    <a:pt x="15268" y="7918"/>
                    <a:pt x="15268" y="7918"/>
                  </a:cubicBezTo>
                  <a:lnTo>
                    <a:pt x="16135" y="6497"/>
                  </a:lnTo>
                  <a:cubicBezTo>
                    <a:pt x="17734" y="4690"/>
                    <a:pt x="17609" y="1996"/>
                    <a:pt x="17276" y="818"/>
                  </a:cubicBezTo>
                  <a:cubicBezTo>
                    <a:pt x="17119" y="263"/>
                    <a:pt x="16992" y="1"/>
                    <a:pt x="16619"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3" name="Google Shape;2161;p65"/>
            <p:cNvSpPr/>
            <p:nvPr/>
          </p:nvSpPr>
          <p:spPr>
            <a:xfrm>
              <a:off x="5782450" y="419850"/>
              <a:ext cx="67500" cy="50400"/>
            </a:xfrm>
            <a:custGeom>
              <a:avLst/>
              <a:gdLst/>
              <a:ahLst/>
              <a:cxnLst/>
              <a:rect l="l" t="t" r="r" b="b"/>
              <a:pathLst>
                <a:path w="2700" h="2016" extrusionOk="0">
                  <a:moveTo>
                    <a:pt x="1180" y="1"/>
                  </a:moveTo>
                  <a:cubicBezTo>
                    <a:pt x="699" y="1"/>
                    <a:pt x="236" y="273"/>
                    <a:pt x="1" y="748"/>
                  </a:cubicBezTo>
                  <a:lnTo>
                    <a:pt x="2364" y="2015"/>
                  </a:lnTo>
                  <a:cubicBezTo>
                    <a:pt x="2700" y="1338"/>
                    <a:pt x="2442" y="506"/>
                    <a:pt x="1790" y="156"/>
                  </a:cubicBezTo>
                  <a:cubicBezTo>
                    <a:pt x="1594" y="51"/>
                    <a:pt x="1386" y="1"/>
                    <a:pt x="1180"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4" name="Google Shape;2162;p65"/>
            <p:cNvSpPr/>
            <p:nvPr/>
          </p:nvSpPr>
          <p:spPr>
            <a:xfrm>
              <a:off x="5892150" y="768000"/>
              <a:ext cx="160500" cy="99100"/>
            </a:xfrm>
            <a:custGeom>
              <a:avLst/>
              <a:gdLst/>
              <a:ahLst/>
              <a:cxnLst/>
              <a:rect l="l" t="t" r="r" b="b"/>
              <a:pathLst>
                <a:path w="6420" h="3964" extrusionOk="0">
                  <a:moveTo>
                    <a:pt x="0" y="0"/>
                  </a:moveTo>
                  <a:lnTo>
                    <a:pt x="0" y="0"/>
                  </a:lnTo>
                  <a:cubicBezTo>
                    <a:pt x="0" y="1"/>
                    <a:pt x="230" y="1040"/>
                    <a:pt x="962" y="1976"/>
                  </a:cubicBezTo>
                  <a:cubicBezTo>
                    <a:pt x="1857" y="3121"/>
                    <a:pt x="6420" y="3964"/>
                    <a:pt x="6420" y="3964"/>
                  </a:cubicBezTo>
                  <a:lnTo>
                    <a:pt x="6420" y="3032"/>
                  </a:lnTo>
                  <a:cubicBezTo>
                    <a:pt x="6420" y="3032"/>
                    <a:pt x="2917" y="2326"/>
                    <a:pt x="1693" y="1676"/>
                  </a:cubicBezTo>
                  <a:cubicBezTo>
                    <a:pt x="873" y="1240"/>
                    <a:pt x="198" y="485"/>
                    <a:pt x="0" y="0"/>
                  </a:cubicBezTo>
                  <a:close/>
                </a:path>
              </a:pathLst>
            </a:custGeom>
            <a:solidFill>
              <a:srgbClr val="93775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5" name="Google Shape;2163;p65"/>
            <p:cNvSpPr/>
            <p:nvPr/>
          </p:nvSpPr>
          <p:spPr>
            <a:xfrm>
              <a:off x="6020300" y="617600"/>
              <a:ext cx="35150" cy="36450"/>
            </a:xfrm>
            <a:custGeom>
              <a:avLst/>
              <a:gdLst/>
              <a:ahLst/>
              <a:cxnLst/>
              <a:rect l="l" t="t" r="r" b="b"/>
              <a:pathLst>
                <a:path w="1406" h="1458" extrusionOk="0">
                  <a:moveTo>
                    <a:pt x="701" y="0"/>
                  </a:moveTo>
                  <a:cubicBezTo>
                    <a:pt x="315" y="0"/>
                    <a:pt x="1" y="325"/>
                    <a:pt x="1" y="728"/>
                  </a:cubicBezTo>
                  <a:cubicBezTo>
                    <a:pt x="1" y="1130"/>
                    <a:pt x="316" y="1456"/>
                    <a:pt x="703" y="1458"/>
                  </a:cubicBezTo>
                  <a:cubicBezTo>
                    <a:pt x="704" y="1458"/>
                    <a:pt x="705" y="1458"/>
                    <a:pt x="706" y="1458"/>
                  </a:cubicBezTo>
                  <a:cubicBezTo>
                    <a:pt x="1092" y="1458"/>
                    <a:pt x="1405" y="1133"/>
                    <a:pt x="1405" y="732"/>
                  </a:cubicBezTo>
                  <a:cubicBezTo>
                    <a:pt x="1405" y="329"/>
                    <a:pt x="1090" y="2"/>
                    <a:pt x="703" y="0"/>
                  </a:cubicBezTo>
                  <a:cubicBezTo>
                    <a:pt x="702" y="0"/>
                    <a:pt x="701" y="0"/>
                    <a:pt x="701" y="0"/>
                  </a:cubicBez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6" name="Google Shape;2164;p65"/>
            <p:cNvSpPr/>
            <p:nvPr/>
          </p:nvSpPr>
          <p:spPr>
            <a:xfrm>
              <a:off x="5993725" y="557850"/>
              <a:ext cx="43100" cy="32500"/>
            </a:xfrm>
            <a:custGeom>
              <a:avLst/>
              <a:gdLst/>
              <a:ahLst/>
              <a:cxnLst/>
              <a:rect l="l" t="t" r="r" b="b"/>
              <a:pathLst>
                <a:path w="1724" h="1300" extrusionOk="0">
                  <a:moveTo>
                    <a:pt x="969" y="0"/>
                  </a:moveTo>
                  <a:cubicBezTo>
                    <a:pt x="834" y="0"/>
                    <a:pt x="698" y="34"/>
                    <a:pt x="572" y="104"/>
                  </a:cubicBezTo>
                  <a:cubicBezTo>
                    <a:pt x="158" y="334"/>
                    <a:pt x="1" y="868"/>
                    <a:pt x="222" y="1299"/>
                  </a:cubicBezTo>
                  <a:lnTo>
                    <a:pt x="1723" y="472"/>
                  </a:lnTo>
                  <a:cubicBezTo>
                    <a:pt x="1570" y="172"/>
                    <a:pt x="1274" y="0"/>
                    <a:pt x="969" y="0"/>
                  </a:cubicBez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7" name="Google Shape;2165;p65"/>
            <p:cNvSpPr/>
            <p:nvPr/>
          </p:nvSpPr>
          <p:spPr>
            <a:xfrm>
              <a:off x="6040725" y="753200"/>
              <a:ext cx="44050" cy="29650"/>
            </a:xfrm>
            <a:custGeom>
              <a:avLst/>
              <a:gdLst/>
              <a:ahLst/>
              <a:cxnLst/>
              <a:rect l="l" t="t" r="r" b="b"/>
              <a:pathLst>
                <a:path w="1762" h="1186" extrusionOk="0">
                  <a:moveTo>
                    <a:pt x="160" y="0"/>
                  </a:moveTo>
                  <a:cubicBezTo>
                    <a:pt x="1" y="460"/>
                    <a:pt x="231" y="968"/>
                    <a:pt x="674" y="1132"/>
                  </a:cubicBezTo>
                  <a:cubicBezTo>
                    <a:pt x="770" y="1169"/>
                    <a:pt x="868" y="1186"/>
                    <a:pt x="964" y="1186"/>
                  </a:cubicBezTo>
                  <a:cubicBezTo>
                    <a:pt x="1312" y="1186"/>
                    <a:pt x="1637" y="962"/>
                    <a:pt x="1762" y="601"/>
                  </a:cubicBezTo>
                  <a:lnTo>
                    <a:pt x="160" y="0"/>
                  </a:lnTo>
                  <a:close/>
                </a:path>
              </a:pathLst>
            </a:custGeom>
            <a:solidFill>
              <a:srgbClr val="93775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8" name="Google Shape;2166;p65"/>
            <p:cNvSpPr/>
            <p:nvPr/>
          </p:nvSpPr>
          <p:spPr>
            <a:xfrm>
              <a:off x="6177650" y="548950"/>
              <a:ext cx="41300" cy="35325"/>
            </a:xfrm>
            <a:custGeom>
              <a:avLst/>
              <a:gdLst/>
              <a:ahLst/>
              <a:cxnLst/>
              <a:rect l="l" t="t" r="r" b="b"/>
              <a:pathLst>
                <a:path w="1652" h="1413" extrusionOk="0">
                  <a:moveTo>
                    <a:pt x="684" y="0"/>
                  </a:moveTo>
                  <a:cubicBezTo>
                    <a:pt x="424" y="0"/>
                    <a:pt x="168" y="123"/>
                    <a:pt x="1" y="357"/>
                  </a:cubicBezTo>
                  <a:lnTo>
                    <a:pt x="1370" y="1412"/>
                  </a:lnTo>
                  <a:cubicBezTo>
                    <a:pt x="1651" y="1019"/>
                    <a:pt x="1569" y="466"/>
                    <a:pt x="1192" y="174"/>
                  </a:cubicBezTo>
                  <a:cubicBezTo>
                    <a:pt x="1039" y="57"/>
                    <a:pt x="861" y="0"/>
                    <a:pt x="684" y="0"/>
                  </a:cubicBez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9" name="Google Shape;2167;p65"/>
            <p:cNvSpPr/>
            <p:nvPr/>
          </p:nvSpPr>
          <p:spPr>
            <a:xfrm>
              <a:off x="6166250" y="612600"/>
              <a:ext cx="35150" cy="36500"/>
            </a:xfrm>
            <a:custGeom>
              <a:avLst/>
              <a:gdLst/>
              <a:ahLst/>
              <a:cxnLst/>
              <a:rect l="l" t="t" r="r" b="b"/>
              <a:pathLst>
                <a:path w="1406" h="1460" extrusionOk="0">
                  <a:moveTo>
                    <a:pt x="700" y="0"/>
                  </a:moveTo>
                  <a:cubicBezTo>
                    <a:pt x="314" y="0"/>
                    <a:pt x="1" y="326"/>
                    <a:pt x="1" y="727"/>
                  </a:cubicBezTo>
                  <a:cubicBezTo>
                    <a:pt x="1" y="1131"/>
                    <a:pt x="314" y="1458"/>
                    <a:pt x="703" y="1459"/>
                  </a:cubicBezTo>
                  <a:cubicBezTo>
                    <a:pt x="704" y="1459"/>
                    <a:pt x="705" y="1459"/>
                    <a:pt x="705" y="1459"/>
                  </a:cubicBezTo>
                  <a:cubicBezTo>
                    <a:pt x="1093" y="1459"/>
                    <a:pt x="1405" y="1133"/>
                    <a:pt x="1405" y="732"/>
                  </a:cubicBezTo>
                  <a:cubicBezTo>
                    <a:pt x="1405" y="328"/>
                    <a:pt x="1090" y="2"/>
                    <a:pt x="703" y="0"/>
                  </a:cubicBezTo>
                  <a:cubicBezTo>
                    <a:pt x="702" y="0"/>
                    <a:pt x="701" y="0"/>
                    <a:pt x="700" y="0"/>
                  </a:cubicBez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0" name="Google Shape;2168;p65"/>
            <p:cNvSpPr/>
            <p:nvPr/>
          </p:nvSpPr>
          <p:spPr>
            <a:xfrm>
              <a:off x="6102175" y="628750"/>
              <a:ext cx="57850" cy="104400"/>
            </a:xfrm>
            <a:custGeom>
              <a:avLst/>
              <a:gdLst/>
              <a:ahLst/>
              <a:cxnLst/>
              <a:rect l="l" t="t" r="r" b="b"/>
              <a:pathLst>
                <a:path w="2314" h="4176" extrusionOk="0">
                  <a:moveTo>
                    <a:pt x="661" y="0"/>
                  </a:moveTo>
                  <a:lnTo>
                    <a:pt x="0" y="4176"/>
                  </a:lnTo>
                  <a:lnTo>
                    <a:pt x="2313" y="3904"/>
                  </a:lnTo>
                  <a:lnTo>
                    <a:pt x="661" y="0"/>
                  </a:lnTo>
                  <a:close/>
                </a:path>
              </a:pathLst>
            </a:custGeom>
            <a:solidFill>
              <a:srgbClr val="93775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1" name="Google Shape;2169;p65"/>
            <p:cNvSpPr/>
            <p:nvPr/>
          </p:nvSpPr>
          <p:spPr>
            <a:xfrm>
              <a:off x="6096350" y="3319375"/>
              <a:ext cx="383900" cy="274750"/>
            </a:xfrm>
            <a:custGeom>
              <a:avLst/>
              <a:gdLst/>
              <a:ahLst/>
              <a:cxnLst/>
              <a:rect l="l" t="t" r="r" b="b"/>
              <a:pathLst>
                <a:path w="15356" h="10990" extrusionOk="0">
                  <a:moveTo>
                    <a:pt x="4749" y="1"/>
                  </a:moveTo>
                  <a:lnTo>
                    <a:pt x="4892" y="628"/>
                  </a:lnTo>
                  <a:cubicBezTo>
                    <a:pt x="5257" y="1856"/>
                    <a:pt x="3880" y="2028"/>
                    <a:pt x="3138" y="2064"/>
                  </a:cubicBezTo>
                  <a:cubicBezTo>
                    <a:pt x="3075" y="2067"/>
                    <a:pt x="3010" y="2068"/>
                    <a:pt x="2945" y="2068"/>
                  </a:cubicBezTo>
                  <a:cubicBezTo>
                    <a:pt x="1968" y="2068"/>
                    <a:pt x="847" y="1740"/>
                    <a:pt x="473" y="1476"/>
                  </a:cubicBezTo>
                  <a:cubicBezTo>
                    <a:pt x="473" y="1476"/>
                    <a:pt x="386" y="1092"/>
                    <a:pt x="364" y="998"/>
                  </a:cubicBezTo>
                  <a:cubicBezTo>
                    <a:pt x="362" y="998"/>
                    <a:pt x="361" y="998"/>
                    <a:pt x="359" y="998"/>
                  </a:cubicBezTo>
                  <a:cubicBezTo>
                    <a:pt x="83" y="998"/>
                    <a:pt x="56" y="1892"/>
                    <a:pt x="30" y="2709"/>
                  </a:cubicBezTo>
                  <a:cubicBezTo>
                    <a:pt x="1" y="3604"/>
                    <a:pt x="40" y="4646"/>
                    <a:pt x="302" y="5067"/>
                  </a:cubicBezTo>
                  <a:cubicBezTo>
                    <a:pt x="778" y="5833"/>
                    <a:pt x="2183" y="6357"/>
                    <a:pt x="2878" y="6953"/>
                  </a:cubicBezTo>
                  <a:cubicBezTo>
                    <a:pt x="3571" y="7551"/>
                    <a:pt x="4206" y="8928"/>
                    <a:pt x="5080" y="9759"/>
                  </a:cubicBezTo>
                  <a:cubicBezTo>
                    <a:pt x="5888" y="10526"/>
                    <a:pt x="8372" y="10990"/>
                    <a:pt x="9977" y="10990"/>
                  </a:cubicBezTo>
                  <a:cubicBezTo>
                    <a:pt x="10111" y="10990"/>
                    <a:pt x="10239" y="10987"/>
                    <a:pt x="10360" y="10980"/>
                  </a:cubicBezTo>
                  <a:cubicBezTo>
                    <a:pt x="13506" y="10809"/>
                    <a:pt x="15355" y="8889"/>
                    <a:pt x="14077" y="7951"/>
                  </a:cubicBezTo>
                  <a:cubicBezTo>
                    <a:pt x="13123" y="7251"/>
                    <a:pt x="11267" y="6332"/>
                    <a:pt x="9129" y="4777"/>
                  </a:cubicBezTo>
                  <a:cubicBezTo>
                    <a:pt x="7178" y="3356"/>
                    <a:pt x="5210" y="89"/>
                    <a:pt x="4749"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2" name="Google Shape;2170;p65"/>
            <p:cNvSpPr/>
            <p:nvPr/>
          </p:nvSpPr>
          <p:spPr>
            <a:xfrm>
              <a:off x="6041850" y="1907625"/>
              <a:ext cx="103825" cy="457225"/>
            </a:xfrm>
            <a:custGeom>
              <a:avLst/>
              <a:gdLst/>
              <a:ahLst/>
              <a:cxnLst/>
              <a:rect l="l" t="t" r="r" b="b"/>
              <a:pathLst>
                <a:path w="4153" h="18289" extrusionOk="0">
                  <a:moveTo>
                    <a:pt x="4152" y="1"/>
                  </a:moveTo>
                  <a:lnTo>
                    <a:pt x="4152" y="1"/>
                  </a:lnTo>
                  <a:cubicBezTo>
                    <a:pt x="3007" y="1302"/>
                    <a:pt x="0" y="2973"/>
                    <a:pt x="0" y="2973"/>
                  </a:cubicBezTo>
                  <a:cubicBezTo>
                    <a:pt x="498" y="5027"/>
                    <a:pt x="2365" y="18288"/>
                    <a:pt x="2365" y="18288"/>
                  </a:cubicBezTo>
                  <a:lnTo>
                    <a:pt x="1313" y="3550"/>
                  </a:lnTo>
                  <a:cubicBezTo>
                    <a:pt x="2797" y="1977"/>
                    <a:pt x="4152" y="1"/>
                    <a:pt x="4152"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3" name="Google Shape;2171;p65"/>
            <p:cNvSpPr/>
            <p:nvPr/>
          </p:nvSpPr>
          <p:spPr>
            <a:xfrm>
              <a:off x="5819475" y="2353775"/>
              <a:ext cx="78700" cy="324075"/>
            </a:xfrm>
            <a:custGeom>
              <a:avLst/>
              <a:gdLst/>
              <a:ahLst/>
              <a:cxnLst/>
              <a:rect l="l" t="t" r="r" b="b"/>
              <a:pathLst>
                <a:path w="3148" h="12963" extrusionOk="0">
                  <a:moveTo>
                    <a:pt x="1" y="1"/>
                  </a:moveTo>
                  <a:cubicBezTo>
                    <a:pt x="615" y="3527"/>
                    <a:pt x="2304" y="7222"/>
                    <a:pt x="2304" y="7222"/>
                  </a:cubicBezTo>
                  <a:cubicBezTo>
                    <a:pt x="1719" y="9389"/>
                    <a:pt x="1775" y="12963"/>
                    <a:pt x="1775" y="12963"/>
                  </a:cubicBezTo>
                  <a:lnTo>
                    <a:pt x="2954" y="11935"/>
                  </a:lnTo>
                  <a:cubicBezTo>
                    <a:pt x="2921" y="11075"/>
                    <a:pt x="3147" y="6820"/>
                    <a:pt x="3147" y="6820"/>
                  </a:cubicBezTo>
                  <a:cubicBezTo>
                    <a:pt x="2243" y="5585"/>
                    <a:pt x="1" y="1"/>
                    <a:pt x="1"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4" name="Google Shape;2172;p65"/>
            <p:cNvSpPr/>
            <p:nvPr/>
          </p:nvSpPr>
          <p:spPr>
            <a:xfrm>
              <a:off x="2120875" y="3231800"/>
              <a:ext cx="3448200" cy="2049325"/>
            </a:xfrm>
            <a:custGeom>
              <a:avLst/>
              <a:gdLst/>
              <a:ahLst/>
              <a:cxnLst/>
              <a:rect l="l" t="t" r="r" b="b"/>
              <a:pathLst>
                <a:path w="137928" h="81973" extrusionOk="0">
                  <a:moveTo>
                    <a:pt x="83838" y="1"/>
                  </a:moveTo>
                  <a:cubicBezTo>
                    <a:pt x="83420" y="1"/>
                    <a:pt x="83003" y="93"/>
                    <a:pt x="82685" y="277"/>
                  </a:cubicBezTo>
                  <a:lnTo>
                    <a:pt x="1153" y="47349"/>
                  </a:lnTo>
                  <a:cubicBezTo>
                    <a:pt x="517" y="47716"/>
                    <a:pt x="0" y="48599"/>
                    <a:pt x="0" y="49321"/>
                  </a:cubicBezTo>
                  <a:cubicBezTo>
                    <a:pt x="0" y="50041"/>
                    <a:pt x="514" y="50927"/>
                    <a:pt x="1148" y="51299"/>
                  </a:cubicBezTo>
                  <a:lnTo>
                    <a:pt x="52941" y="81691"/>
                  </a:lnTo>
                  <a:cubicBezTo>
                    <a:pt x="53261" y="81879"/>
                    <a:pt x="53682" y="81973"/>
                    <a:pt x="54103" y="81973"/>
                  </a:cubicBezTo>
                  <a:cubicBezTo>
                    <a:pt x="54515" y="81973"/>
                    <a:pt x="54927" y="81882"/>
                    <a:pt x="55243" y="81700"/>
                  </a:cubicBezTo>
                  <a:lnTo>
                    <a:pt x="136775" y="34627"/>
                  </a:lnTo>
                  <a:cubicBezTo>
                    <a:pt x="137412" y="34260"/>
                    <a:pt x="137927" y="33367"/>
                    <a:pt x="137927" y="32631"/>
                  </a:cubicBezTo>
                  <a:lnTo>
                    <a:pt x="137927" y="32170"/>
                  </a:lnTo>
                  <a:cubicBezTo>
                    <a:pt x="137927" y="31435"/>
                    <a:pt x="137411" y="30541"/>
                    <a:pt x="136775" y="30173"/>
                  </a:cubicBezTo>
                  <a:lnTo>
                    <a:pt x="84991" y="277"/>
                  </a:lnTo>
                  <a:cubicBezTo>
                    <a:pt x="84672" y="93"/>
                    <a:pt x="84255" y="1"/>
                    <a:pt x="83838"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5" name="Google Shape;2173;p65"/>
            <p:cNvSpPr/>
            <p:nvPr/>
          </p:nvSpPr>
          <p:spPr>
            <a:xfrm>
              <a:off x="2120875" y="3231800"/>
              <a:ext cx="3448200" cy="2049325"/>
            </a:xfrm>
            <a:custGeom>
              <a:avLst/>
              <a:gdLst/>
              <a:ahLst/>
              <a:cxnLst/>
              <a:rect l="l" t="t" r="r" b="b"/>
              <a:pathLst>
                <a:path w="137928" h="81973" extrusionOk="0">
                  <a:moveTo>
                    <a:pt x="83838" y="1"/>
                  </a:moveTo>
                  <a:cubicBezTo>
                    <a:pt x="83420" y="1"/>
                    <a:pt x="83003" y="93"/>
                    <a:pt x="82685" y="277"/>
                  </a:cubicBezTo>
                  <a:lnTo>
                    <a:pt x="1153" y="47349"/>
                  </a:lnTo>
                  <a:cubicBezTo>
                    <a:pt x="517" y="47716"/>
                    <a:pt x="0" y="48599"/>
                    <a:pt x="0" y="49321"/>
                  </a:cubicBezTo>
                  <a:cubicBezTo>
                    <a:pt x="0" y="50041"/>
                    <a:pt x="514" y="50927"/>
                    <a:pt x="1148" y="51299"/>
                  </a:cubicBezTo>
                  <a:lnTo>
                    <a:pt x="52941" y="81691"/>
                  </a:lnTo>
                  <a:cubicBezTo>
                    <a:pt x="53261" y="81879"/>
                    <a:pt x="53682" y="81973"/>
                    <a:pt x="54103" y="81973"/>
                  </a:cubicBezTo>
                  <a:cubicBezTo>
                    <a:pt x="54515" y="81973"/>
                    <a:pt x="54927" y="81882"/>
                    <a:pt x="55243" y="81700"/>
                  </a:cubicBezTo>
                  <a:lnTo>
                    <a:pt x="136775" y="34627"/>
                  </a:lnTo>
                  <a:cubicBezTo>
                    <a:pt x="137412" y="34260"/>
                    <a:pt x="137927" y="33367"/>
                    <a:pt x="137927" y="32631"/>
                  </a:cubicBezTo>
                  <a:lnTo>
                    <a:pt x="137927" y="32170"/>
                  </a:lnTo>
                  <a:cubicBezTo>
                    <a:pt x="137927" y="31435"/>
                    <a:pt x="137411" y="30541"/>
                    <a:pt x="136775" y="30173"/>
                  </a:cubicBezTo>
                  <a:lnTo>
                    <a:pt x="84991" y="277"/>
                  </a:lnTo>
                  <a:cubicBezTo>
                    <a:pt x="84672" y="93"/>
                    <a:pt x="84255" y="1"/>
                    <a:pt x="83838"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6" name="Google Shape;2174;p65"/>
            <p:cNvSpPr/>
            <p:nvPr/>
          </p:nvSpPr>
          <p:spPr>
            <a:xfrm>
              <a:off x="2120875" y="4119875"/>
              <a:ext cx="1352250" cy="1161275"/>
            </a:xfrm>
            <a:custGeom>
              <a:avLst/>
              <a:gdLst/>
              <a:ahLst/>
              <a:cxnLst/>
              <a:rect l="l" t="t" r="r" b="b"/>
              <a:pathLst>
                <a:path w="54090" h="46451" extrusionOk="0">
                  <a:moveTo>
                    <a:pt x="21636" y="1"/>
                  </a:moveTo>
                  <a:lnTo>
                    <a:pt x="1154" y="11826"/>
                  </a:lnTo>
                  <a:cubicBezTo>
                    <a:pt x="517" y="12193"/>
                    <a:pt x="0" y="13075"/>
                    <a:pt x="0" y="13798"/>
                  </a:cubicBezTo>
                  <a:cubicBezTo>
                    <a:pt x="0" y="14518"/>
                    <a:pt x="514" y="15404"/>
                    <a:pt x="1148" y="15776"/>
                  </a:cubicBezTo>
                  <a:lnTo>
                    <a:pt x="52941" y="46168"/>
                  </a:lnTo>
                  <a:cubicBezTo>
                    <a:pt x="53258" y="46355"/>
                    <a:pt x="54090" y="46450"/>
                    <a:pt x="54090" y="46450"/>
                  </a:cubicBezTo>
                  <a:lnTo>
                    <a:pt x="54090" y="37474"/>
                  </a:lnTo>
                  <a:lnTo>
                    <a:pt x="51384" y="1561"/>
                  </a:lnTo>
                  <a:lnTo>
                    <a:pt x="21636"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7" name="Google Shape;2175;p65"/>
            <p:cNvSpPr/>
            <p:nvPr/>
          </p:nvSpPr>
          <p:spPr>
            <a:xfrm>
              <a:off x="2149575" y="4514275"/>
              <a:ext cx="1294850" cy="759800"/>
            </a:xfrm>
            <a:custGeom>
              <a:avLst/>
              <a:gdLst/>
              <a:ahLst/>
              <a:cxnLst/>
              <a:rect l="l" t="t" r="r" b="b"/>
              <a:pathLst>
                <a:path w="51794" h="30392" extrusionOk="0">
                  <a:moveTo>
                    <a:pt x="0" y="0"/>
                  </a:moveTo>
                  <a:lnTo>
                    <a:pt x="51793" y="30392"/>
                  </a:lnTo>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8" name="Google Shape;2176;p65"/>
            <p:cNvSpPr/>
            <p:nvPr/>
          </p:nvSpPr>
          <p:spPr>
            <a:xfrm>
              <a:off x="2120875" y="4119875"/>
              <a:ext cx="1352250" cy="1161275"/>
            </a:xfrm>
            <a:custGeom>
              <a:avLst/>
              <a:gdLst/>
              <a:ahLst/>
              <a:cxnLst/>
              <a:rect l="l" t="t" r="r" b="b"/>
              <a:pathLst>
                <a:path w="54090" h="46451" extrusionOk="0">
                  <a:moveTo>
                    <a:pt x="21636" y="1"/>
                  </a:moveTo>
                  <a:lnTo>
                    <a:pt x="1154" y="11826"/>
                  </a:lnTo>
                  <a:cubicBezTo>
                    <a:pt x="517" y="12193"/>
                    <a:pt x="0" y="13075"/>
                    <a:pt x="0" y="13798"/>
                  </a:cubicBezTo>
                  <a:cubicBezTo>
                    <a:pt x="0" y="14518"/>
                    <a:pt x="514" y="15404"/>
                    <a:pt x="1148" y="15776"/>
                  </a:cubicBezTo>
                  <a:lnTo>
                    <a:pt x="52941" y="46168"/>
                  </a:lnTo>
                  <a:cubicBezTo>
                    <a:pt x="53258" y="46355"/>
                    <a:pt x="54090" y="46450"/>
                    <a:pt x="54090" y="46450"/>
                  </a:cubicBezTo>
                  <a:lnTo>
                    <a:pt x="54090" y="37474"/>
                  </a:lnTo>
                  <a:lnTo>
                    <a:pt x="51384" y="1561"/>
                  </a:lnTo>
                  <a:lnTo>
                    <a:pt x="21636"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9" name="Google Shape;2177;p65"/>
            <p:cNvSpPr/>
            <p:nvPr/>
          </p:nvSpPr>
          <p:spPr>
            <a:xfrm>
              <a:off x="2149575" y="4514275"/>
              <a:ext cx="1294850" cy="759800"/>
            </a:xfrm>
            <a:custGeom>
              <a:avLst/>
              <a:gdLst/>
              <a:ahLst/>
              <a:cxnLst/>
              <a:rect l="l" t="t" r="r" b="b"/>
              <a:pathLst>
                <a:path w="51794" h="30392" extrusionOk="0">
                  <a:moveTo>
                    <a:pt x="0" y="0"/>
                  </a:moveTo>
                  <a:lnTo>
                    <a:pt x="51793" y="30392"/>
                  </a:lnTo>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0" name="Google Shape;2178;p65"/>
            <p:cNvSpPr/>
            <p:nvPr/>
          </p:nvSpPr>
          <p:spPr>
            <a:xfrm>
              <a:off x="2120875" y="4119875"/>
              <a:ext cx="1352250" cy="1161275"/>
            </a:xfrm>
            <a:custGeom>
              <a:avLst/>
              <a:gdLst/>
              <a:ahLst/>
              <a:cxnLst/>
              <a:rect l="l" t="t" r="r" b="b"/>
              <a:pathLst>
                <a:path w="54090" h="46451" extrusionOk="0">
                  <a:moveTo>
                    <a:pt x="21636" y="1"/>
                  </a:moveTo>
                  <a:lnTo>
                    <a:pt x="1154" y="11826"/>
                  </a:lnTo>
                  <a:cubicBezTo>
                    <a:pt x="517" y="12193"/>
                    <a:pt x="0" y="13075"/>
                    <a:pt x="0" y="13798"/>
                  </a:cubicBezTo>
                  <a:cubicBezTo>
                    <a:pt x="0" y="14518"/>
                    <a:pt x="514" y="15404"/>
                    <a:pt x="1148" y="15776"/>
                  </a:cubicBezTo>
                  <a:lnTo>
                    <a:pt x="52941" y="46168"/>
                  </a:lnTo>
                  <a:cubicBezTo>
                    <a:pt x="53258" y="46355"/>
                    <a:pt x="54090" y="46450"/>
                    <a:pt x="54090" y="46450"/>
                  </a:cubicBezTo>
                  <a:lnTo>
                    <a:pt x="54090" y="37474"/>
                  </a:lnTo>
                  <a:lnTo>
                    <a:pt x="51384" y="1561"/>
                  </a:lnTo>
                  <a:lnTo>
                    <a:pt x="21636" y="1"/>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1" name="Google Shape;2179;p65"/>
            <p:cNvSpPr/>
            <p:nvPr/>
          </p:nvSpPr>
          <p:spPr>
            <a:xfrm>
              <a:off x="2149575" y="4514275"/>
              <a:ext cx="1294850" cy="759800"/>
            </a:xfrm>
            <a:custGeom>
              <a:avLst/>
              <a:gdLst/>
              <a:ahLst/>
              <a:cxnLst/>
              <a:rect l="l" t="t" r="r" b="b"/>
              <a:pathLst>
                <a:path w="51794" h="30392" extrusionOk="0">
                  <a:moveTo>
                    <a:pt x="0" y="0"/>
                  </a:moveTo>
                  <a:lnTo>
                    <a:pt x="51793" y="30392"/>
                  </a:lnTo>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2" name="Google Shape;2180;p65"/>
            <p:cNvSpPr/>
            <p:nvPr/>
          </p:nvSpPr>
          <p:spPr>
            <a:xfrm>
              <a:off x="2133775" y="3231800"/>
              <a:ext cx="3422375" cy="1971325"/>
            </a:xfrm>
            <a:custGeom>
              <a:avLst/>
              <a:gdLst/>
              <a:ahLst/>
              <a:cxnLst/>
              <a:rect l="l" t="t" r="r" b="b"/>
              <a:pathLst>
                <a:path w="136895" h="78853" extrusionOk="0">
                  <a:moveTo>
                    <a:pt x="83322" y="1"/>
                  </a:moveTo>
                  <a:cubicBezTo>
                    <a:pt x="82904" y="1"/>
                    <a:pt x="82487" y="93"/>
                    <a:pt x="82169" y="277"/>
                  </a:cubicBezTo>
                  <a:lnTo>
                    <a:pt x="637" y="47349"/>
                  </a:lnTo>
                  <a:cubicBezTo>
                    <a:pt x="1" y="47716"/>
                    <a:pt x="1" y="48312"/>
                    <a:pt x="637" y="48680"/>
                  </a:cubicBezTo>
                  <a:lnTo>
                    <a:pt x="52421" y="78577"/>
                  </a:lnTo>
                  <a:cubicBezTo>
                    <a:pt x="52739" y="78761"/>
                    <a:pt x="53156" y="78853"/>
                    <a:pt x="53574" y="78853"/>
                  </a:cubicBezTo>
                  <a:cubicBezTo>
                    <a:pt x="53991" y="78853"/>
                    <a:pt x="54409" y="78761"/>
                    <a:pt x="54727" y="78577"/>
                  </a:cubicBezTo>
                  <a:lnTo>
                    <a:pt x="136259" y="31504"/>
                  </a:lnTo>
                  <a:cubicBezTo>
                    <a:pt x="136895" y="31136"/>
                    <a:pt x="136895" y="30541"/>
                    <a:pt x="136259" y="30173"/>
                  </a:cubicBezTo>
                  <a:lnTo>
                    <a:pt x="84476" y="277"/>
                  </a:lnTo>
                  <a:cubicBezTo>
                    <a:pt x="84157" y="93"/>
                    <a:pt x="83739" y="1"/>
                    <a:pt x="83322"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3" name="Google Shape;2181;p65"/>
            <p:cNvSpPr/>
            <p:nvPr/>
          </p:nvSpPr>
          <p:spPr>
            <a:xfrm>
              <a:off x="3137375" y="3950325"/>
              <a:ext cx="232650" cy="133725"/>
            </a:xfrm>
            <a:custGeom>
              <a:avLst/>
              <a:gdLst/>
              <a:ahLst/>
              <a:cxnLst/>
              <a:rect l="l" t="t" r="r" b="b"/>
              <a:pathLst>
                <a:path w="9306" h="5349" extrusionOk="0">
                  <a:moveTo>
                    <a:pt x="3929" y="1253"/>
                  </a:moveTo>
                  <a:cubicBezTo>
                    <a:pt x="3931" y="1253"/>
                    <a:pt x="3934" y="1253"/>
                    <a:pt x="3936" y="1253"/>
                  </a:cubicBezTo>
                  <a:cubicBezTo>
                    <a:pt x="4098" y="1253"/>
                    <a:pt x="4273" y="1307"/>
                    <a:pt x="4459" y="1415"/>
                  </a:cubicBezTo>
                  <a:cubicBezTo>
                    <a:pt x="4634" y="1515"/>
                    <a:pt x="4724" y="1616"/>
                    <a:pt x="4728" y="1718"/>
                  </a:cubicBezTo>
                  <a:cubicBezTo>
                    <a:pt x="4733" y="1820"/>
                    <a:pt x="4656" y="1917"/>
                    <a:pt x="4500" y="2007"/>
                  </a:cubicBezTo>
                  <a:lnTo>
                    <a:pt x="3668" y="2486"/>
                  </a:lnTo>
                  <a:lnTo>
                    <a:pt x="2611" y="1877"/>
                  </a:lnTo>
                  <a:lnTo>
                    <a:pt x="3443" y="1396"/>
                  </a:lnTo>
                  <a:cubicBezTo>
                    <a:pt x="3607" y="1301"/>
                    <a:pt x="3769" y="1253"/>
                    <a:pt x="3929" y="1253"/>
                  </a:cubicBezTo>
                  <a:close/>
                  <a:moveTo>
                    <a:pt x="6296" y="2483"/>
                  </a:moveTo>
                  <a:cubicBezTo>
                    <a:pt x="6302" y="2483"/>
                    <a:pt x="6307" y="2483"/>
                    <a:pt x="6313" y="2484"/>
                  </a:cubicBezTo>
                  <a:cubicBezTo>
                    <a:pt x="6507" y="2486"/>
                    <a:pt x="6703" y="2544"/>
                    <a:pt x="6901" y="2659"/>
                  </a:cubicBezTo>
                  <a:cubicBezTo>
                    <a:pt x="7077" y="2759"/>
                    <a:pt x="7172" y="2866"/>
                    <a:pt x="7193" y="2980"/>
                  </a:cubicBezTo>
                  <a:cubicBezTo>
                    <a:pt x="7214" y="3093"/>
                    <a:pt x="7141" y="3196"/>
                    <a:pt x="6980" y="3289"/>
                  </a:cubicBezTo>
                  <a:lnTo>
                    <a:pt x="6020" y="3844"/>
                  </a:lnTo>
                  <a:lnTo>
                    <a:pt x="4840" y="3162"/>
                  </a:lnTo>
                  <a:lnTo>
                    <a:pt x="5771" y="2625"/>
                  </a:lnTo>
                  <a:cubicBezTo>
                    <a:pt x="5930" y="2532"/>
                    <a:pt x="6112" y="2483"/>
                    <a:pt x="6296" y="2483"/>
                  </a:cubicBezTo>
                  <a:close/>
                  <a:moveTo>
                    <a:pt x="4178" y="1"/>
                  </a:moveTo>
                  <a:cubicBezTo>
                    <a:pt x="3610" y="1"/>
                    <a:pt x="3038" y="166"/>
                    <a:pt x="2462" y="499"/>
                  </a:cubicBezTo>
                  <a:lnTo>
                    <a:pt x="207" y="1800"/>
                  </a:lnTo>
                  <a:cubicBezTo>
                    <a:pt x="67" y="1881"/>
                    <a:pt x="1" y="1961"/>
                    <a:pt x="14" y="2037"/>
                  </a:cubicBezTo>
                  <a:cubicBezTo>
                    <a:pt x="27" y="2115"/>
                    <a:pt x="108" y="2198"/>
                    <a:pt x="260" y="2285"/>
                  </a:cubicBezTo>
                  <a:lnTo>
                    <a:pt x="5320" y="5206"/>
                  </a:lnTo>
                  <a:cubicBezTo>
                    <a:pt x="5472" y="5294"/>
                    <a:pt x="5612" y="5341"/>
                    <a:pt x="5738" y="5347"/>
                  </a:cubicBezTo>
                  <a:cubicBezTo>
                    <a:pt x="5749" y="5348"/>
                    <a:pt x="5759" y="5348"/>
                    <a:pt x="5769" y="5348"/>
                  </a:cubicBezTo>
                  <a:cubicBezTo>
                    <a:pt x="5889" y="5348"/>
                    <a:pt x="6016" y="5308"/>
                    <a:pt x="6151" y="5229"/>
                  </a:cubicBezTo>
                  <a:lnTo>
                    <a:pt x="8384" y="3941"/>
                  </a:lnTo>
                  <a:cubicBezTo>
                    <a:pt x="9004" y="3583"/>
                    <a:pt x="9306" y="3214"/>
                    <a:pt x="9288" y="2834"/>
                  </a:cubicBezTo>
                  <a:cubicBezTo>
                    <a:pt x="9270" y="2454"/>
                    <a:pt x="8997" y="2110"/>
                    <a:pt x="8467" y="1803"/>
                  </a:cubicBezTo>
                  <a:cubicBezTo>
                    <a:pt x="8021" y="1546"/>
                    <a:pt x="7570" y="1418"/>
                    <a:pt x="7112" y="1418"/>
                  </a:cubicBezTo>
                  <a:cubicBezTo>
                    <a:pt x="6893" y="1418"/>
                    <a:pt x="6672" y="1447"/>
                    <a:pt x="6449" y="1506"/>
                  </a:cubicBezTo>
                  <a:cubicBezTo>
                    <a:pt x="6544" y="1348"/>
                    <a:pt x="6541" y="1178"/>
                    <a:pt x="6442" y="989"/>
                  </a:cubicBezTo>
                  <a:cubicBezTo>
                    <a:pt x="6343" y="801"/>
                    <a:pt x="6162" y="631"/>
                    <a:pt x="5900" y="480"/>
                  </a:cubicBezTo>
                  <a:cubicBezTo>
                    <a:pt x="5364" y="171"/>
                    <a:pt x="4805" y="10"/>
                    <a:pt x="4222" y="1"/>
                  </a:cubicBezTo>
                  <a:cubicBezTo>
                    <a:pt x="4207" y="1"/>
                    <a:pt x="4192" y="1"/>
                    <a:pt x="4178"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4" name="Google Shape;2182;p65"/>
            <p:cNvSpPr/>
            <p:nvPr/>
          </p:nvSpPr>
          <p:spPr>
            <a:xfrm>
              <a:off x="3295950" y="3892425"/>
              <a:ext cx="225250" cy="130100"/>
            </a:xfrm>
            <a:custGeom>
              <a:avLst/>
              <a:gdLst/>
              <a:ahLst/>
              <a:cxnLst/>
              <a:rect l="l" t="t" r="r" b="b"/>
              <a:pathLst>
                <a:path w="9010" h="5204" extrusionOk="0">
                  <a:moveTo>
                    <a:pt x="2714" y="1569"/>
                  </a:moveTo>
                  <a:lnTo>
                    <a:pt x="4662" y="2161"/>
                  </a:lnTo>
                  <a:lnTo>
                    <a:pt x="3739" y="2694"/>
                  </a:lnTo>
                  <a:lnTo>
                    <a:pt x="2714" y="1569"/>
                  </a:lnTo>
                  <a:close/>
                  <a:moveTo>
                    <a:pt x="1143" y="1"/>
                  </a:moveTo>
                  <a:cubicBezTo>
                    <a:pt x="1136" y="1"/>
                    <a:pt x="1130" y="1"/>
                    <a:pt x="1124" y="1"/>
                  </a:cubicBezTo>
                  <a:cubicBezTo>
                    <a:pt x="1024" y="6"/>
                    <a:pt x="928" y="35"/>
                    <a:pt x="843" y="87"/>
                  </a:cubicBezTo>
                  <a:lnTo>
                    <a:pt x="154" y="484"/>
                  </a:lnTo>
                  <a:cubicBezTo>
                    <a:pt x="59" y="540"/>
                    <a:pt x="8" y="593"/>
                    <a:pt x="3" y="646"/>
                  </a:cubicBezTo>
                  <a:cubicBezTo>
                    <a:pt x="0" y="701"/>
                    <a:pt x="33" y="770"/>
                    <a:pt x="104" y="858"/>
                  </a:cubicBezTo>
                  <a:lnTo>
                    <a:pt x="3494" y="5035"/>
                  </a:lnTo>
                  <a:cubicBezTo>
                    <a:pt x="3533" y="5084"/>
                    <a:pt x="3578" y="5126"/>
                    <a:pt x="3631" y="5159"/>
                  </a:cubicBezTo>
                  <a:cubicBezTo>
                    <a:pt x="3683" y="5188"/>
                    <a:pt x="3734" y="5203"/>
                    <a:pt x="3786" y="5203"/>
                  </a:cubicBezTo>
                  <a:cubicBezTo>
                    <a:pt x="3840" y="5203"/>
                    <a:pt x="3894" y="5187"/>
                    <a:pt x="3948" y="5156"/>
                  </a:cubicBezTo>
                  <a:lnTo>
                    <a:pt x="5112" y="4483"/>
                  </a:lnTo>
                  <a:cubicBezTo>
                    <a:pt x="5189" y="4439"/>
                    <a:pt x="5230" y="4396"/>
                    <a:pt x="5239" y="4355"/>
                  </a:cubicBezTo>
                  <a:cubicBezTo>
                    <a:pt x="5248" y="4312"/>
                    <a:pt x="5226" y="4262"/>
                    <a:pt x="5176" y="4205"/>
                  </a:cubicBezTo>
                  <a:lnTo>
                    <a:pt x="4594" y="3572"/>
                  </a:lnTo>
                  <a:lnTo>
                    <a:pt x="6183" y="2654"/>
                  </a:lnTo>
                  <a:lnTo>
                    <a:pt x="7287" y="2986"/>
                  </a:lnTo>
                  <a:cubicBezTo>
                    <a:pt x="7363" y="3010"/>
                    <a:pt x="7443" y="3023"/>
                    <a:pt x="7523" y="3023"/>
                  </a:cubicBezTo>
                  <a:cubicBezTo>
                    <a:pt x="7531" y="3023"/>
                    <a:pt x="7539" y="3023"/>
                    <a:pt x="7548" y="3022"/>
                  </a:cubicBezTo>
                  <a:cubicBezTo>
                    <a:pt x="7624" y="3017"/>
                    <a:pt x="7696" y="2993"/>
                    <a:pt x="7762" y="2953"/>
                  </a:cubicBezTo>
                  <a:lnTo>
                    <a:pt x="8934" y="2276"/>
                  </a:lnTo>
                  <a:cubicBezTo>
                    <a:pt x="8986" y="2248"/>
                    <a:pt x="9010" y="2216"/>
                    <a:pt x="9008" y="2183"/>
                  </a:cubicBezTo>
                  <a:cubicBezTo>
                    <a:pt x="9008" y="2151"/>
                    <a:pt x="8980" y="2118"/>
                    <a:pt x="8929" y="2089"/>
                  </a:cubicBezTo>
                  <a:cubicBezTo>
                    <a:pt x="8887" y="2065"/>
                    <a:pt x="8818" y="2042"/>
                    <a:pt x="8724" y="2015"/>
                  </a:cubicBezTo>
                  <a:lnTo>
                    <a:pt x="1489" y="57"/>
                  </a:lnTo>
                  <a:cubicBezTo>
                    <a:pt x="1347" y="20"/>
                    <a:pt x="1232" y="1"/>
                    <a:pt x="1143"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5" name="Google Shape;2183;p65"/>
            <p:cNvSpPr/>
            <p:nvPr/>
          </p:nvSpPr>
          <p:spPr>
            <a:xfrm>
              <a:off x="3391900" y="3789875"/>
              <a:ext cx="255450" cy="147250"/>
            </a:xfrm>
            <a:custGeom>
              <a:avLst/>
              <a:gdLst/>
              <a:ahLst/>
              <a:cxnLst/>
              <a:rect l="l" t="t" r="r" b="b"/>
              <a:pathLst>
                <a:path w="10218" h="5890" extrusionOk="0">
                  <a:moveTo>
                    <a:pt x="4446" y="1"/>
                  </a:moveTo>
                  <a:cubicBezTo>
                    <a:pt x="4322" y="1"/>
                    <a:pt x="4192" y="39"/>
                    <a:pt x="4058" y="118"/>
                  </a:cubicBezTo>
                  <a:lnTo>
                    <a:pt x="3324" y="540"/>
                  </a:lnTo>
                  <a:cubicBezTo>
                    <a:pt x="3182" y="623"/>
                    <a:pt x="3118" y="701"/>
                    <a:pt x="3131" y="779"/>
                  </a:cubicBezTo>
                  <a:cubicBezTo>
                    <a:pt x="3143" y="855"/>
                    <a:pt x="3225" y="938"/>
                    <a:pt x="3377" y="1026"/>
                  </a:cubicBezTo>
                  <a:lnTo>
                    <a:pt x="6051" y="2569"/>
                  </a:lnTo>
                  <a:lnTo>
                    <a:pt x="6051" y="2569"/>
                  </a:lnTo>
                  <a:lnTo>
                    <a:pt x="1401" y="1904"/>
                  </a:lnTo>
                  <a:cubicBezTo>
                    <a:pt x="1315" y="1891"/>
                    <a:pt x="1241" y="1884"/>
                    <a:pt x="1177" y="1884"/>
                  </a:cubicBezTo>
                  <a:cubicBezTo>
                    <a:pt x="1138" y="1884"/>
                    <a:pt x="1103" y="1887"/>
                    <a:pt x="1071" y="1892"/>
                  </a:cubicBezTo>
                  <a:cubicBezTo>
                    <a:pt x="980" y="1910"/>
                    <a:pt x="892" y="1943"/>
                    <a:pt x="811" y="1992"/>
                  </a:cubicBezTo>
                  <a:lnTo>
                    <a:pt x="213" y="2337"/>
                  </a:lnTo>
                  <a:cubicBezTo>
                    <a:pt x="67" y="2422"/>
                    <a:pt x="1" y="2501"/>
                    <a:pt x="8" y="2577"/>
                  </a:cubicBezTo>
                  <a:cubicBezTo>
                    <a:pt x="17" y="2652"/>
                    <a:pt x="98" y="2733"/>
                    <a:pt x="250" y="2821"/>
                  </a:cubicBezTo>
                  <a:lnTo>
                    <a:pt x="5319" y="5748"/>
                  </a:lnTo>
                  <a:cubicBezTo>
                    <a:pt x="5470" y="5835"/>
                    <a:pt x="5610" y="5882"/>
                    <a:pt x="5738" y="5889"/>
                  </a:cubicBezTo>
                  <a:cubicBezTo>
                    <a:pt x="5747" y="5890"/>
                    <a:pt x="5755" y="5890"/>
                    <a:pt x="5764" y="5890"/>
                  </a:cubicBezTo>
                  <a:cubicBezTo>
                    <a:pt x="5885" y="5890"/>
                    <a:pt x="6013" y="5851"/>
                    <a:pt x="6149" y="5771"/>
                  </a:cubicBezTo>
                  <a:lnTo>
                    <a:pt x="6884" y="5347"/>
                  </a:lnTo>
                  <a:cubicBezTo>
                    <a:pt x="7030" y="5263"/>
                    <a:pt x="7099" y="5185"/>
                    <a:pt x="7093" y="5112"/>
                  </a:cubicBezTo>
                  <a:cubicBezTo>
                    <a:pt x="7087" y="5038"/>
                    <a:pt x="7008" y="4957"/>
                    <a:pt x="6856" y="4869"/>
                  </a:cubicBezTo>
                  <a:lnTo>
                    <a:pt x="4173" y="3320"/>
                  </a:lnTo>
                  <a:lnTo>
                    <a:pt x="4173" y="3320"/>
                  </a:lnTo>
                  <a:lnTo>
                    <a:pt x="8823" y="3987"/>
                  </a:lnTo>
                  <a:cubicBezTo>
                    <a:pt x="8906" y="3999"/>
                    <a:pt x="8977" y="4005"/>
                    <a:pt x="9037" y="4005"/>
                  </a:cubicBezTo>
                  <a:cubicBezTo>
                    <a:pt x="9078" y="4005"/>
                    <a:pt x="9114" y="4003"/>
                    <a:pt x="9145" y="3997"/>
                  </a:cubicBezTo>
                  <a:cubicBezTo>
                    <a:pt x="9237" y="3978"/>
                    <a:pt x="9323" y="3943"/>
                    <a:pt x="9404" y="3893"/>
                  </a:cubicBezTo>
                  <a:lnTo>
                    <a:pt x="10001" y="3548"/>
                  </a:lnTo>
                  <a:cubicBezTo>
                    <a:pt x="10148" y="3464"/>
                    <a:pt x="10217" y="3385"/>
                    <a:pt x="10211" y="3311"/>
                  </a:cubicBezTo>
                  <a:cubicBezTo>
                    <a:pt x="10204" y="3238"/>
                    <a:pt x="10126" y="3157"/>
                    <a:pt x="9973" y="3070"/>
                  </a:cubicBezTo>
                  <a:lnTo>
                    <a:pt x="4905" y="143"/>
                  </a:lnTo>
                  <a:cubicBezTo>
                    <a:pt x="4753" y="56"/>
                    <a:pt x="4611" y="9"/>
                    <a:pt x="4478" y="1"/>
                  </a:cubicBezTo>
                  <a:cubicBezTo>
                    <a:pt x="4467" y="1"/>
                    <a:pt x="4456" y="1"/>
                    <a:pt x="4446"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6" name="Google Shape;2184;p65"/>
            <p:cNvSpPr/>
            <p:nvPr/>
          </p:nvSpPr>
          <p:spPr>
            <a:xfrm>
              <a:off x="3524350" y="3713300"/>
              <a:ext cx="256825" cy="147325"/>
            </a:xfrm>
            <a:custGeom>
              <a:avLst/>
              <a:gdLst/>
              <a:ahLst/>
              <a:cxnLst/>
              <a:rect l="l" t="t" r="r" b="b"/>
              <a:pathLst>
                <a:path w="10273" h="5893" extrusionOk="0">
                  <a:moveTo>
                    <a:pt x="4349" y="0"/>
                  </a:moveTo>
                  <a:cubicBezTo>
                    <a:pt x="4294" y="0"/>
                    <a:pt x="4241" y="15"/>
                    <a:pt x="4195" y="43"/>
                  </a:cubicBezTo>
                  <a:lnTo>
                    <a:pt x="3029" y="716"/>
                  </a:lnTo>
                  <a:cubicBezTo>
                    <a:pt x="2954" y="759"/>
                    <a:pt x="2906" y="797"/>
                    <a:pt x="2886" y="829"/>
                  </a:cubicBezTo>
                  <a:cubicBezTo>
                    <a:pt x="2865" y="862"/>
                    <a:pt x="2867" y="899"/>
                    <a:pt x="2887" y="940"/>
                  </a:cubicBezTo>
                  <a:lnTo>
                    <a:pt x="3886" y="3159"/>
                  </a:lnTo>
                  <a:lnTo>
                    <a:pt x="1788" y="1948"/>
                  </a:lnTo>
                  <a:cubicBezTo>
                    <a:pt x="1636" y="1860"/>
                    <a:pt x="1493" y="1814"/>
                    <a:pt x="1359" y="1807"/>
                  </a:cubicBezTo>
                  <a:cubicBezTo>
                    <a:pt x="1348" y="1807"/>
                    <a:pt x="1338" y="1806"/>
                    <a:pt x="1327" y="1806"/>
                  </a:cubicBezTo>
                  <a:cubicBezTo>
                    <a:pt x="1204" y="1806"/>
                    <a:pt x="1074" y="1845"/>
                    <a:pt x="941" y="1922"/>
                  </a:cubicBezTo>
                  <a:lnTo>
                    <a:pt x="206" y="2346"/>
                  </a:lnTo>
                  <a:cubicBezTo>
                    <a:pt x="65" y="2427"/>
                    <a:pt x="0" y="2506"/>
                    <a:pt x="12" y="2583"/>
                  </a:cubicBezTo>
                  <a:cubicBezTo>
                    <a:pt x="25" y="2661"/>
                    <a:pt x="106" y="2742"/>
                    <a:pt x="258" y="2830"/>
                  </a:cubicBezTo>
                  <a:lnTo>
                    <a:pt x="5318" y="5750"/>
                  </a:lnTo>
                  <a:cubicBezTo>
                    <a:pt x="5470" y="5838"/>
                    <a:pt x="5610" y="5885"/>
                    <a:pt x="5736" y="5891"/>
                  </a:cubicBezTo>
                  <a:cubicBezTo>
                    <a:pt x="5747" y="5892"/>
                    <a:pt x="5757" y="5892"/>
                    <a:pt x="5768" y="5892"/>
                  </a:cubicBezTo>
                  <a:cubicBezTo>
                    <a:pt x="5888" y="5892"/>
                    <a:pt x="6014" y="5853"/>
                    <a:pt x="6149" y="5775"/>
                  </a:cubicBezTo>
                  <a:lnTo>
                    <a:pt x="6883" y="5352"/>
                  </a:lnTo>
                  <a:cubicBezTo>
                    <a:pt x="7029" y="5268"/>
                    <a:pt x="7097" y="5189"/>
                    <a:pt x="7088" y="5112"/>
                  </a:cubicBezTo>
                  <a:cubicBezTo>
                    <a:pt x="7079" y="5037"/>
                    <a:pt x="6998" y="4956"/>
                    <a:pt x="6846" y="4869"/>
                  </a:cubicBezTo>
                  <a:lnTo>
                    <a:pt x="4706" y="3633"/>
                  </a:lnTo>
                  <a:lnTo>
                    <a:pt x="8654" y="4200"/>
                  </a:lnTo>
                  <a:cubicBezTo>
                    <a:pt x="8681" y="4203"/>
                    <a:pt x="8708" y="4205"/>
                    <a:pt x="8735" y="4205"/>
                  </a:cubicBezTo>
                  <a:cubicBezTo>
                    <a:pt x="8771" y="4205"/>
                    <a:pt x="8808" y="4202"/>
                    <a:pt x="8844" y="4195"/>
                  </a:cubicBezTo>
                  <a:cubicBezTo>
                    <a:pt x="8908" y="4178"/>
                    <a:pt x="8968" y="4151"/>
                    <a:pt x="9024" y="4116"/>
                  </a:cubicBezTo>
                  <a:lnTo>
                    <a:pt x="10197" y="3438"/>
                  </a:lnTo>
                  <a:cubicBezTo>
                    <a:pt x="10249" y="3410"/>
                    <a:pt x="10272" y="3378"/>
                    <a:pt x="10271" y="3346"/>
                  </a:cubicBezTo>
                  <a:cubicBezTo>
                    <a:pt x="10271" y="3313"/>
                    <a:pt x="10243" y="3281"/>
                    <a:pt x="10190" y="3251"/>
                  </a:cubicBezTo>
                  <a:cubicBezTo>
                    <a:pt x="10124" y="3213"/>
                    <a:pt x="10049" y="3191"/>
                    <a:pt x="9974" y="3185"/>
                  </a:cubicBezTo>
                  <a:lnTo>
                    <a:pt x="5627" y="2617"/>
                  </a:lnTo>
                  <a:lnTo>
                    <a:pt x="4634" y="173"/>
                  </a:lnTo>
                  <a:cubicBezTo>
                    <a:pt x="4622" y="126"/>
                    <a:pt x="4585" y="85"/>
                    <a:pt x="4520" y="48"/>
                  </a:cubicBezTo>
                  <a:cubicBezTo>
                    <a:pt x="4470" y="17"/>
                    <a:pt x="4414" y="1"/>
                    <a:pt x="4357" y="1"/>
                  </a:cubicBezTo>
                  <a:cubicBezTo>
                    <a:pt x="4354" y="1"/>
                    <a:pt x="4351" y="0"/>
                    <a:pt x="4349"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7" name="Google Shape;2185;p65"/>
            <p:cNvSpPr/>
            <p:nvPr/>
          </p:nvSpPr>
          <p:spPr>
            <a:xfrm>
              <a:off x="3736400" y="3610500"/>
              <a:ext cx="223650" cy="126850"/>
            </a:xfrm>
            <a:custGeom>
              <a:avLst/>
              <a:gdLst/>
              <a:ahLst/>
              <a:cxnLst/>
              <a:rect l="l" t="t" r="r" b="b"/>
              <a:pathLst>
                <a:path w="8946" h="5074" extrusionOk="0">
                  <a:moveTo>
                    <a:pt x="3725" y="1"/>
                  </a:moveTo>
                  <a:cubicBezTo>
                    <a:pt x="3708" y="1"/>
                    <a:pt x="3690" y="2"/>
                    <a:pt x="3672" y="3"/>
                  </a:cubicBezTo>
                  <a:cubicBezTo>
                    <a:pt x="3276" y="36"/>
                    <a:pt x="2883" y="114"/>
                    <a:pt x="2505" y="237"/>
                  </a:cubicBezTo>
                  <a:cubicBezTo>
                    <a:pt x="2091" y="371"/>
                    <a:pt x="1693" y="548"/>
                    <a:pt x="1318" y="768"/>
                  </a:cubicBezTo>
                  <a:cubicBezTo>
                    <a:pt x="426" y="1283"/>
                    <a:pt x="0" y="1831"/>
                    <a:pt x="41" y="2412"/>
                  </a:cubicBezTo>
                  <a:cubicBezTo>
                    <a:pt x="84" y="2992"/>
                    <a:pt x="614" y="3577"/>
                    <a:pt x="1634" y="4166"/>
                  </a:cubicBezTo>
                  <a:cubicBezTo>
                    <a:pt x="2649" y="4752"/>
                    <a:pt x="3668" y="5053"/>
                    <a:pt x="4689" y="5073"/>
                  </a:cubicBezTo>
                  <a:cubicBezTo>
                    <a:pt x="4726" y="5073"/>
                    <a:pt x="4762" y="5074"/>
                    <a:pt x="4798" y="5074"/>
                  </a:cubicBezTo>
                  <a:cubicBezTo>
                    <a:pt x="5778" y="5074"/>
                    <a:pt x="6702" y="4823"/>
                    <a:pt x="7568" y="4323"/>
                  </a:cubicBezTo>
                  <a:cubicBezTo>
                    <a:pt x="8395" y="3845"/>
                    <a:pt x="8852" y="3387"/>
                    <a:pt x="8939" y="2947"/>
                  </a:cubicBezTo>
                  <a:cubicBezTo>
                    <a:pt x="8946" y="2882"/>
                    <a:pt x="8924" y="2833"/>
                    <a:pt x="8871" y="2804"/>
                  </a:cubicBezTo>
                  <a:cubicBezTo>
                    <a:pt x="8807" y="2771"/>
                    <a:pt x="8740" y="2749"/>
                    <a:pt x="8669" y="2739"/>
                  </a:cubicBezTo>
                  <a:lnTo>
                    <a:pt x="7656" y="2548"/>
                  </a:lnTo>
                  <a:cubicBezTo>
                    <a:pt x="7610" y="2539"/>
                    <a:pt x="7569" y="2534"/>
                    <a:pt x="7535" y="2534"/>
                  </a:cubicBezTo>
                  <a:cubicBezTo>
                    <a:pt x="7490" y="2534"/>
                    <a:pt x="7456" y="2541"/>
                    <a:pt x="7431" y="2556"/>
                  </a:cubicBezTo>
                  <a:cubicBezTo>
                    <a:pt x="7400" y="2574"/>
                    <a:pt x="7369" y="2615"/>
                    <a:pt x="7340" y="2679"/>
                  </a:cubicBezTo>
                  <a:cubicBezTo>
                    <a:pt x="7213" y="2973"/>
                    <a:pt x="6944" y="3241"/>
                    <a:pt x="6530" y="3479"/>
                  </a:cubicBezTo>
                  <a:cubicBezTo>
                    <a:pt x="6098" y="3729"/>
                    <a:pt x="5617" y="3852"/>
                    <a:pt x="5086" y="3852"/>
                  </a:cubicBezTo>
                  <a:cubicBezTo>
                    <a:pt x="5040" y="3852"/>
                    <a:pt x="4993" y="3851"/>
                    <a:pt x="4946" y="3849"/>
                  </a:cubicBezTo>
                  <a:cubicBezTo>
                    <a:pt x="4358" y="3824"/>
                    <a:pt x="3762" y="3637"/>
                    <a:pt x="3155" y="3288"/>
                  </a:cubicBezTo>
                  <a:cubicBezTo>
                    <a:pt x="2549" y="2939"/>
                    <a:pt x="2217" y="2601"/>
                    <a:pt x="2161" y="2272"/>
                  </a:cubicBezTo>
                  <a:cubicBezTo>
                    <a:pt x="2104" y="1945"/>
                    <a:pt x="2310" y="1646"/>
                    <a:pt x="2778" y="1376"/>
                  </a:cubicBezTo>
                  <a:cubicBezTo>
                    <a:pt x="3197" y="1137"/>
                    <a:pt x="3657" y="984"/>
                    <a:pt x="4136" y="925"/>
                  </a:cubicBezTo>
                  <a:cubicBezTo>
                    <a:pt x="4246" y="909"/>
                    <a:pt x="4317" y="891"/>
                    <a:pt x="4348" y="874"/>
                  </a:cubicBezTo>
                  <a:cubicBezTo>
                    <a:pt x="4398" y="844"/>
                    <a:pt x="4401" y="800"/>
                    <a:pt x="4355" y="738"/>
                  </a:cubicBezTo>
                  <a:lnTo>
                    <a:pt x="4043" y="182"/>
                  </a:lnTo>
                  <a:cubicBezTo>
                    <a:pt x="3994" y="114"/>
                    <a:pt x="3953" y="70"/>
                    <a:pt x="3912" y="45"/>
                  </a:cubicBezTo>
                  <a:cubicBezTo>
                    <a:pt x="3862" y="16"/>
                    <a:pt x="3798" y="1"/>
                    <a:pt x="3725"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8" name="Google Shape;2186;p65"/>
            <p:cNvSpPr/>
            <p:nvPr/>
          </p:nvSpPr>
          <p:spPr>
            <a:xfrm>
              <a:off x="3880575" y="3554875"/>
              <a:ext cx="225200" cy="130100"/>
            </a:xfrm>
            <a:custGeom>
              <a:avLst/>
              <a:gdLst/>
              <a:ahLst/>
              <a:cxnLst/>
              <a:rect l="l" t="t" r="r" b="b"/>
              <a:pathLst>
                <a:path w="9008" h="5204" extrusionOk="0">
                  <a:moveTo>
                    <a:pt x="2715" y="1570"/>
                  </a:moveTo>
                  <a:lnTo>
                    <a:pt x="4663" y="2161"/>
                  </a:lnTo>
                  <a:lnTo>
                    <a:pt x="3740" y="2694"/>
                  </a:lnTo>
                  <a:lnTo>
                    <a:pt x="2715" y="1570"/>
                  </a:lnTo>
                  <a:close/>
                  <a:moveTo>
                    <a:pt x="1143" y="1"/>
                  </a:moveTo>
                  <a:cubicBezTo>
                    <a:pt x="1137" y="1"/>
                    <a:pt x="1131" y="1"/>
                    <a:pt x="1125" y="1"/>
                  </a:cubicBezTo>
                  <a:cubicBezTo>
                    <a:pt x="1025" y="5"/>
                    <a:pt x="929" y="36"/>
                    <a:pt x="844" y="88"/>
                  </a:cubicBezTo>
                  <a:lnTo>
                    <a:pt x="155" y="485"/>
                  </a:lnTo>
                  <a:cubicBezTo>
                    <a:pt x="61" y="541"/>
                    <a:pt x="9" y="594"/>
                    <a:pt x="5" y="647"/>
                  </a:cubicBezTo>
                  <a:cubicBezTo>
                    <a:pt x="0" y="700"/>
                    <a:pt x="34" y="771"/>
                    <a:pt x="105" y="858"/>
                  </a:cubicBezTo>
                  <a:lnTo>
                    <a:pt x="3495" y="5036"/>
                  </a:lnTo>
                  <a:cubicBezTo>
                    <a:pt x="3532" y="5085"/>
                    <a:pt x="3579" y="5126"/>
                    <a:pt x="3632" y="5158"/>
                  </a:cubicBezTo>
                  <a:cubicBezTo>
                    <a:pt x="3681" y="5188"/>
                    <a:pt x="3736" y="5204"/>
                    <a:pt x="3790" y="5204"/>
                  </a:cubicBezTo>
                  <a:cubicBezTo>
                    <a:pt x="3845" y="5204"/>
                    <a:pt x="3900" y="5188"/>
                    <a:pt x="3947" y="5158"/>
                  </a:cubicBezTo>
                  <a:lnTo>
                    <a:pt x="5113" y="4484"/>
                  </a:lnTo>
                  <a:cubicBezTo>
                    <a:pt x="5190" y="4440"/>
                    <a:pt x="5231" y="4397"/>
                    <a:pt x="5240" y="4356"/>
                  </a:cubicBezTo>
                  <a:cubicBezTo>
                    <a:pt x="5247" y="4315"/>
                    <a:pt x="5225" y="4265"/>
                    <a:pt x="5175" y="4206"/>
                  </a:cubicBezTo>
                  <a:lnTo>
                    <a:pt x="4594" y="3573"/>
                  </a:lnTo>
                  <a:lnTo>
                    <a:pt x="6184" y="2655"/>
                  </a:lnTo>
                  <a:lnTo>
                    <a:pt x="7288" y="2987"/>
                  </a:lnTo>
                  <a:cubicBezTo>
                    <a:pt x="7364" y="3011"/>
                    <a:pt x="7443" y="3024"/>
                    <a:pt x="7523" y="3024"/>
                  </a:cubicBezTo>
                  <a:cubicBezTo>
                    <a:pt x="7531" y="3024"/>
                    <a:pt x="7539" y="3024"/>
                    <a:pt x="7547" y="3023"/>
                  </a:cubicBezTo>
                  <a:cubicBezTo>
                    <a:pt x="7624" y="3018"/>
                    <a:pt x="7697" y="2994"/>
                    <a:pt x="7762" y="2954"/>
                  </a:cubicBezTo>
                  <a:lnTo>
                    <a:pt x="8936" y="2277"/>
                  </a:lnTo>
                  <a:cubicBezTo>
                    <a:pt x="8986" y="2248"/>
                    <a:pt x="9008" y="2217"/>
                    <a:pt x="9008" y="2184"/>
                  </a:cubicBezTo>
                  <a:cubicBezTo>
                    <a:pt x="9008" y="2152"/>
                    <a:pt x="8980" y="2119"/>
                    <a:pt x="8928" y="2090"/>
                  </a:cubicBezTo>
                  <a:cubicBezTo>
                    <a:pt x="8863" y="2058"/>
                    <a:pt x="8796" y="2033"/>
                    <a:pt x="8725" y="2016"/>
                  </a:cubicBezTo>
                  <a:lnTo>
                    <a:pt x="1490" y="58"/>
                  </a:lnTo>
                  <a:cubicBezTo>
                    <a:pt x="1348" y="21"/>
                    <a:pt x="1232" y="1"/>
                    <a:pt x="1143"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9" name="Google Shape;2187;p65"/>
            <p:cNvSpPr/>
            <p:nvPr/>
          </p:nvSpPr>
          <p:spPr>
            <a:xfrm>
              <a:off x="3976525" y="3468900"/>
              <a:ext cx="247775" cy="130675"/>
            </a:xfrm>
            <a:custGeom>
              <a:avLst/>
              <a:gdLst/>
              <a:ahLst/>
              <a:cxnLst/>
              <a:rect l="l" t="t" r="r" b="b"/>
              <a:pathLst>
                <a:path w="9911" h="5227" extrusionOk="0">
                  <a:moveTo>
                    <a:pt x="3844" y="1239"/>
                  </a:moveTo>
                  <a:cubicBezTo>
                    <a:pt x="4091" y="1239"/>
                    <a:pt x="4346" y="1315"/>
                    <a:pt x="4610" y="1467"/>
                  </a:cubicBezTo>
                  <a:cubicBezTo>
                    <a:pt x="5099" y="1750"/>
                    <a:pt x="5115" y="2023"/>
                    <a:pt x="4654" y="2288"/>
                  </a:cubicBezTo>
                  <a:lnTo>
                    <a:pt x="4095" y="2612"/>
                  </a:lnTo>
                  <a:lnTo>
                    <a:pt x="2618" y="1760"/>
                  </a:lnTo>
                  <a:lnTo>
                    <a:pt x="3216" y="1414"/>
                  </a:lnTo>
                  <a:cubicBezTo>
                    <a:pt x="3419" y="1297"/>
                    <a:pt x="3628" y="1239"/>
                    <a:pt x="3844" y="1239"/>
                  </a:cubicBezTo>
                  <a:close/>
                  <a:moveTo>
                    <a:pt x="4113" y="0"/>
                  </a:moveTo>
                  <a:cubicBezTo>
                    <a:pt x="3448" y="0"/>
                    <a:pt x="2766" y="202"/>
                    <a:pt x="2069" y="604"/>
                  </a:cubicBezTo>
                  <a:lnTo>
                    <a:pt x="207" y="1679"/>
                  </a:lnTo>
                  <a:cubicBezTo>
                    <a:pt x="65" y="1760"/>
                    <a:pt x="0" y="1839"/>
                    <a:pt x="14" y="1916"/>
                  </a:cubicBezTo>
                  <a:cubicBezTo>
                    <a:pt x="27" y="1993"/>
                    <a:pt x="108" y="2075"/>
                    <a:pt x="260" y="2163"/>
                  </a:cubicBezTo>
                  <a:lnTo>
                    <a:pt x="5318" y="5084"/>
                  </a:lnTo>
                  <a:cubicBezTo>
                    <a:pt x="5470" y="5171"/>
                    <a:pt x="5611" y="5220"/>
                    <a:pt x="5738" y="5226"/>
                  </a:cubicBezTo>
                  <a:cubicBezTo>
                    <a:pt x="5748" y="5226"/>
                    <a:pt x="5758" y="5227"/>
                    <a:pt x="5768" y="5227"/>
                  </a:cubicBezTo>
                  <a:cubicBezTo>
                    <a:pt x="5888" y="5227"/>
                    <a:pt x="6015" y="5187"/>
                    <a:pt x="6150" y="5109"/>
                  </a:cubicBezTo>
                  <a:lnTo>
                    <a:pt x="6885" y="4685"/>
                  </a:lnTo>
                  <a:cubicBezTo>
                    <a:pt x="7031" y="4601"/>
                    <a:pt x="7098" y="4522"/>
                    <a:pt x="7090" y="4447"/>
                  </a:cubicBezTo>
                  <a:cubicBezTo>
                    <a:pt x="7081" y="4370"/>
                    <a:pt x="7000" y="4289"/>
                    <a:pt x="6848" y="4202"/>
                  </a:cubicBezTo>
                  <a:lnTo>
                    <a:pt x="5345" y="3334"/>
                  </a:lnTo>
                  <a:lnTo>
                    <a:pt x="5928" y="2997"/>
                  </a:lnTo>
                  <a:lnTo>
                    <a:pt x="8331" y="3659"/>
                  </a:lnTo>
                  <a:cubicBezTo>
                    <a:pt x="8383" y="3676"/>
                    <a:pt x="8436" y="3684"/>
                    <a:pt x="8490" y="3684"/>
                  </a:cubicBezTo>
                  <a:cubicBezTo>
                    <a:pt x="8512" y="3684"/>
                    <a:pt x="8535" y="3683"/>
                    <a:pt x="8558" y="3680"/>
                  </a:cubicBezTo>
                  <a:cubicBezTo>
                    <a:pt x="8633" y="3665"/>
                    <a:pt x="8705" y="3637"/>
                    <a:pt x="8770" y="3597"/>
                  </a:cubicBezTo>
                  <a:lnTo>
                    <a:pt x="9830" y="2986"/>
                  </a:lnTo>
                  <a:cubicBezTo>
                    <a:pt x="9886" y="2954"/>
                    <a:pt x="9911" y="2917"/>
                    <a:pt x="9909" y="2879"/>
                  </a:cubicBezTo>
                  <a:cubicBezTo>
                    <a:pt x="9908" y="2839"/>
                    <a:pt x="9880" y="2805"/>
                    <a:pt x="9827" y="2774"/>
                  </a:cubicBezTo>
                  <a:cubicBezTo>
                    <a:pt x="9774" y="2745"/>
                    <a:pt x="9716" y="2724"/>
                    <a:pt x="9657" y="2711"/>
                  </a:cubicBezTo>
                  <a:lnTo>
                    <a:pt x="7028" y="2059"/>
                  </a:lnTo>
                  <a:cubicBezTo>
                    <a:pt x="7269" y="1557"/>
                    <a:pt x="6973" y="1066"/>
                    <a:pt x="6139" y="585"/>
                  </a:cubicBezTo>
                  <a:cubicBezTo>
                    <a:pt x="5469" y="198"/>
                    <a:pt x="4799" y="3"/>
                    <a:pt x="4127" y="0"/>
                  </a:cubicBezTo>
                  <a:cubicBezTo>
                    <a:pt x="4123" y="0"/>
                    <a:pt x="4118" y="0"/>
                    <a:pt x="4113"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0" name="Google Shape;2188;p65"/>
            <p:cNvSpPr/>
            <p:nvPr/>
          </p:nvSpPr>
          <p:spPr>
            <a:xfrm>
              <a:off x="4096625" y="3399275"/>
              <a:ext cx="227325" cy="130925"/>
            </a:xfrm>
            <a:custGeom>
              <a:avLst/>
              <a:gdLst/>
              <a:ahLst/>
              <a:cxnLst/>
              <a:rect l="l" t="t" r="r" b="b"/>
              <a:pathLst>
                <a:path w="9093" h="5237" extrusionOk="0">
                  <a:moveTo>
                    <a:pt x="4181" y="1165"/>
                  </a:moveTo>
                  <a:cubicBezTo>
                    <a:pt x="4253" y="1165"/>
                    <a:pt x="4326" y="1169"/>
                    <a:pt x="4400" y="1176"/>
                  </a:cubicBezTo>
                  <a:cubicBezTo>
                    <a:pt x="4825" y="1220"/>
                    <a:pt x="5351" y="1424"/>
                    <a:pt x="5981" y="1787"/>
                  </a:cubicBezTo>
                  <a:cubicBezTo>
                    <a:pt x="6611" y="2149"/>
                    <a:pt x="6963" y="2456"/>
                    <a:pt x="7044" y="2702"/>
                  </a:cubicBezTo>
                  <a:cubicBezTo>
                    <a:pt x="7124" y="2949"/>
                    <a:pt x="6981" y="3177"/>
                    <a:pt x="6619" y="3388"/>
                  </a:cubicBezTo>
                  <a:lnTo>
                    <a:pt x="6021" y="3732"/>
                  </a:lnTo>
                  <a:lnTo>
                    <a:pt x="2620" y="1770"/>
                  </a:lnTo>
                  <a:lnTo>
                    <a:pt x="3219" y="1424"/>
                  </a:lnTo>
                  <a:cubicBezTo>
                    <a:pt x="3518" y="1251"/>
                    <a:pt x="3839" y="1165"/>
                    <a:pt x="4181" y="1165"/>
                  </a:cubicBezTo>
                  <a:close/>
                  <a:moveTo>
                    <a:pt x="4480" y="0"/>
                  </a:moveTo>
                  <a:cubicBezTo>
                    <a:pt x="3580" y="0"/>
                    <a:pt x="2711" y="242"/>
                    <a:pt x="1873" y="727"/>
                  </a:cubicBezTo>
                  <a:lnTo>
                    <a:pt x="208" y="1689"/>
                  </a:lnTo>
                  <a:cubicBezTo>
                    <a:pt x="67" y="1770"/>
                    <a:pt x="1" y="1849"/>
                    <a:pt x="14" y="1926"/>
                  </a:cubicBezTo>
                  <a:cubicBezTo>
                    <a:pt x="27" y="2004"/>
                    <a:pt x="110" y="2085"/>
                    <a:pt x="260" y="2173"/>
                  </a:cubicBezTo>
                  <a:lnTo>
                    <a:pt x="5322" y="5094"/>
                  </a:lnTo>
                  <a:cubicBezTo>
                    <a:pt x="5473" y="5181"/>
                    <a:pt x="5613" y="5230"/>
                    <a:pt x="5740" y="5235"/>
                  </a:cubicBezTo>
                  <a:cubicBezTo>
                    <a:pt x="5750" y="5236"/>
                    <a:pt x="5760" y="5236"/>
                    <a:pt x="5771" y="5236"/>
                  </a:cubicBezTo>
                  <a:cubicBezTo>
                    <a:pt x="5890" y="5236"/>
                    <a:pt x="6018" y="5198"/>
                    <a:pt x="6150" y="5119"/>
                  </a:cubicBezTo>
                  <a:lnTo>
                    <a:pt x="7817" y="4158"/>
                  </a:lnTo>
                  <a:cubicBezTo>
                    <a:pt x="8680" y="3660"/>
                    <a:pt x="9092" y="3137"/>
                    <a:pt x="9054" y="2591"/>
                  </a:cubicBezTo>
                  <a:cubicBezTo>
                    <a:pt x="9014" y="2045"/>
                    <a:pt x="8497" y="1484"/>
                    <a:pt x="7501" y="908"/>
                  </a:cubicBezTo>
                  <a:cubicBezTo>
                    <a:pt x="6483" y="321"/>
                    <a:pt x="5507" y="18"/>
                    <a:pt x="4575" y="1"/>
                  </a:cubicBezTo>
                  <a:cubicBezTo>
                    <a:pt x="4543" y="1"/>
                    <a:pt x="4511" y="0"/>
                    <a:pt x="4480"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1" name="Google Shape;2189;p65"/>
            <p:cNvSpPr/>
            <p:nvPr/>
          </p:nvSpPr>
          <p:spPr>
            <a:xfrm>
              <a:off x="2539450" y="4285750"/>
              <a:ext cx="717950" cy="409925"/>
            </a:xfrm>
            <a:custGeom>
              <a:avLst/>
              <a:gdLst/>
              <a:ahLst/>
              <a:cxnLst/>
              <a:rect l="l" t="t" r="r" b="b"/>
              <a:pathLst>
                <a:path w="28718" h="16397" extrusionOk="0">
                  <a:moveTo>
                    <a:pt x="15711" y="1"/>
                  </a:moveTo>
                  <a:cubicBezTo>
                    <a:pt x="15293" y="1"/>
                    <a:pt x="14876" y="93"/>
                    <a:pt x="14557" y="277"/>
                  </a:cubicBezTo>
                  <a:lnTo>
                    <a:pt x="638" y="8314"/>
                  </a:lnTo>
                  <a:cubicBezTo>
                    <a:pt x="0" y="8681"/>
                    <a:pt x="0" y="9277"/>
                    <a:pt x="638" y="9646"/>
                  </a:cubicBezTo>
                  <a:lnTo>
                    <a:pt x="11854" y="16120"/>
                  </a:lnTo>
                  <a:cubicBezTo>
                    <a:pt x="12172" y="16304"/>
                    <a:pt x="12589" y="16396"/>
                    <a:pt x="13006" y="16396"/>
                  </a:cubicBezTo>
                  <a:cubicBezTo>
                    <a:pt x="13423" y="16396"/>
                    <a:pt x="13841" y="16304"/>
                    <a:pt x="14159" y="16120"/>
                  </a:cubicBezTo>
                  <a:lnTo>
                    <a:pt x="28080" y="8084"/>
                  </a:lnTo>
                  <a:cubicBezTo>
                    <a:pt x="28718" y="7716"/>
                    <a:pt x="28718" y="7120"/>
                    <a:pt x="28080" y="6752"/>
                  </a:cubicBezTo>
                  <a:lnTo>
                    <a:pt x="16864" y="277"/>
                  </a:lnTo>
                  <a:cubicBezTo>
                    <a:pt x="16546" y="93"/>
                    <a:pt x="16129" y="1"/>
                    <a:pt x="15711"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2" name="Google Shape;2190;p65"/>
            <p:cNvSpPr/>
            <p:nvPr/>
          </p:nvSpPr>
          <p:spPr>
            <a:xfrm>
              <a:off x="3035650" y="4563950"/>
              <a:ext cx="502200" cy="283050"/>
            </a:xfrm>
            <a:custGeom>
              <a:avLst/>
              <a:gdLst/>
              <a:ahLst/>
              <a:cxnLst/>
              <a:rect l="l" t="t" r="r" b="b"/>
              <a:pathLst>
                <a:path w="20088" h="11322" extrusionOk="0">
                  <a:moveTo>
                    <a:pt x="15452" y="1"/>
                  </a:moveTo>
                  <a:cubicBezTo>
                    <a:pt x="14826" y="1"/>
                    <a:pt x="14200" y="139"/>
                    <a:pt x="13722" y="415"/>
                  </a:cubicBezTo>
                  <a:lnTo>
                    <a:pt x="956" y="7785"/>
                  </a:lnTo>
                  <a:cubicBezTo>
                    <a:pt x="0" y="8337"/>
                    <a:pt x="0" y="9231"/>
                    <a:pt x="954" y="9783"/>
                  </a:cubicBezTo>
                  <a:lnTo>
                    <a:pt x="2904" y="10908"/>
                  </a:lnTo>
                  <a:cubicBezTo>
                    <a:pt x="3381" y="11184"/>
                    <a:pt x="4008" y="11322"/>
                    <a:pt x="4634" y="11322"/>
                  </a:cubicBezTo>
                  <a:cubicBezTo>
                    <a:pt x="5261" y="11322"/>
                    <a:pt x="5887" y="11184"/>
                    <a:pt x="6364" y="10908"/>
                  </a:cubicBezTo>
                  <a:lnTo>
                    <a:pt x="19131" y="3538"/>
                  </a:lnTo>
                  <a:cubicBezTo>
                    <a:pt x="20087" y="2985"/>
                    <a:pt x="20087" y="2092"/>
                    <a:pt x="19131" y="1540"/>
                  </a:cubicBezTo>
                  <a:lnTo>
                    <a:pt x="17182" y="415"/>
                  </a:lnTo>
                  <a:cubicBezTo>
                    <a:pt x="16704" y="139"/>
                    <a:pt x="16078" y="1"/>
                    <a:pt x="15452"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3" name="Google Shape;2191;p65"/>
            <p:cNvSpPr/>
            <p:nvPr/>
          </p:nvSpPr>
          <p:spPr>
            <a:xfrm>
              <a:off x="3492275" y="4290700"/>
              <a:ext cx="502200" cy="283050"/>
            </a:xfrm>
            <a:custGeom>
              <a:avLst/>
              <a:gdLst/>
              <a:ahLst/>
              <a:cxnLst/>
              <a:rect l="l" t="t" r="r" b="b"/>
              <a:pathLst>
                <a:path w="20088" h="11322" extrusionOk="0">
                  <a:moveTo>
                    <a:pt x="15453" y="0"/>
                  </a:moveTo>
                  <a:cubicBezTo>
                    <a:pt x="14827" y="0"/>
                    <a:pt x="14200" y="138"/>
                    <a:pt x="13723" y="414"/>
                  </a:cubicBezTo>
                  <a:lnTo>
                    <a:pt x="956" y="7785"/>
                  </a:lnTo>
                  <a:cubicBezTo>
                    <a:pt x="1" y="8337"/>
                    <a:pt x="1" y="9231"/>
                    <a:pt x="956" y="9783"/>
                  </a:cubicBezTo>
                  <a:lnTo>
                    <a:pt x="2906" y="10907"/>
                  </a:lnTo>
                  <a:cubicBezTo>
                    <a:pt x="3383" y="11184"/>
                    <a:pt x="4010" y="11322"/>
                    <a:pt x="4636" y="11322"/>
                  </a:cubicBezTo>
                  <a:cubicBezTo>
                    <a:pt x="5262" y="11322"/>
                    <a:pt x="5888" y="11184"/>
                    <a:pt x="6366" y="10907"/>
                  </a:cubicBezTo>
                  <a:lnTo>
                    <a:pt x="19132" y="3537"/>
                  </a:lnTo>
                  <a:cubicBezTo>
                    <a:pt x="20087" y="2985"/>
                    <a:pt x="20087" y="2091"/>
                    <a:pt x="19132" y="1539"/>
                  </a:cubicBezTo>
                  <a:lnTo>
                    <a:pt x="17183" y="414"/>
                  </a:lnTo>
                  <a:cubicBezTo>
                    <a:pt x="16705" y="138"/>
                    <a:pt x="16079" y="0"/>
                    <a:pt x="15453"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4" name="Google Shape;2192;p65"/>
            <p:cNvSpPr/>
            <p:nvPr/>
          </p:nvSpPr>
          <p:spPr>
            <a:xfrm>
              <a:off x="3492275" y="4290700"/>
              <a:ext cx="502200" cy="283050"/>
            </a:xfrm>
            <a:custGeom>
              <a:avLst/>
              <a:gdLst/>
              <a:ahLst/>
              <a:cxnLst/>
              <a:rect l="l" t="t" r="r" b="b"/>
              <a:pathLst>
                <a:path w="20088" h="11322" extrusionOk="0">
                  <a:moveTo>
                    <a:pt x="15453" y="0"/>
                  </a:moveTo>
                  <a:cubicBezTo>
                    <a:pt x="14827" y="0"/>
                    <a:pt x="14200" y="138"/>
                    <a:pt x="13723" y="414"/>
                  </a:cubicBezTo>
                  <a:lnTo>
                    <a:pt x="956" y="7785"/>
                  </a:lnTo>
                  <a:cubicBezTo>
                    <a:pt x="1" y="8337"/>
                    <a:pt x="1" y="9231"/>
                    <a:pt x="956" y="9783"/>
                  </a:cubicBezTo>
                  <a:lnTo>
                    <a:pt x="2906" y="10907"/>
                  </a:lnTo>
                  <a:cubicBezTo>
                    <a:pt x="3383" y="11184"/>
                    <a:pt x="4010" y="11322"/>
                    <a:pt x="4636" y="11322"/>
                  </a:cubicBezTo>
                  <a:cubicBezTo>
                    <a:pt x="5262" y="11322"/>
                    <a:pt x="5888" y="11184"/>
                    <a:pt x="6366" y="10907"/>
                  </a:cubicBezTo>
                  <a:lnTo>
                    <a:pt x="19132" y="3537"/>
                  </a:lnTo>
                  <a:cubicBezTo>
                    <a:pt x="20087" y="2985"/>
                    <a:pt x="20087" y="2091"/>
                    <a:pt x="19132" y="1539"/>
                  </a:cubicBezTo>
                  <a:lnTo>
                    <a:pt x="17183" y="414"/>
                  </a:lnTo>
                  <a:cubicBezTo>
                    <a:pt x="16705" y="138"/>
                    <a:pt x="16079" y="0"/>
                    <a:pt x="15453"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5" name="Google Shape;2193;p65"/>
            <p:cNvSpPr/>
            <p:nvPr/>
          </p:nvSpPr>
          <p:spPr>
            <a:xfrm>
              <a:off x="3492275" y="4290700"/>
              <a:ext cx="502200" cy="283050"/>
            </a:xfrm>
            <a:custGeom>
              <a:avLst/>
              <a:gdLst/>
              <a:ahLst/>
              <a:cxnLst/>
              <a:rect l="l" t="t" r="r" b="b"/>
              <a:pathLst>
                <a:path w="20088" h="11322" extrusionOk="0">
                  <a:moveTo>
                    <a:pt x="15453" y="0"/>
                  </a:moveTo>
                  <a:cubicBezTo>
                    <a:pt x="14827" y="0"/>
                    <a:pt x="14200" y="138"/>
                    <a:pt x="13723" y="414"/>
                  </a:cubicBezTo>
                  <a:lnTo>
                    <a:pt x="956" y="7785"/>
                  </a:lnTo>
                  <a:cubicBezTo>
                    <a:pt x="1" y="8337"/>
                    <a:pt x="1" y="9231"/>
                    <a:pt x="956" y="9783"/>
                  </a:cubicBezTo>
                  <a:lnTo>
                    <a:pt x="2906" y="10907"/>
                  </a:lnTo>
                  <a:cubicBezTo>
                    <a:pt x="3383" y="11184"/>
                    <a:pt x="4010" y="11322"/>
                    <a:pt x="4636" y="11322"/>
                  </a:cubicBezTo>
                  <a:cubicBezTo>
                    <a:pt x="5262" y="11322"/>
                    <a:pt x="5888" y="11184"/>
                    <a:pt x="6366" y="10907"/>
                  </a:cubicBezTo>
                  <a:lnTo>
                    <a:pt x="19132" y="3537"/>
                  </a:lnTo>
                  <a:cubicBezTo>
                    <a:pt x="20087" y="2985"/>
                    <a:pt x="20087" y="2091"/>
                    <a:pt x="19132" y="1539"/>
                  </a:cubicBezTo>
                  <a:lnTo>
                    <a:pt x="17183" y="414"/>
                  </a:lnTo>
                  <a:cubicBezTo>
                    <a:pt x="16705" y="138"/>
                    <a:pt x="16079" y="0"/>
                    <a:pt x="15453"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6" name="Google Shape;2194;p65"/>
            <p:cNvSpPr/>
            <p:nvPr/>
          </p:nvSpPr>
          <p:spPr>
            <a:xfrm>
              <a:off x="3965550" y="4017425"/>
              <a:ext cx="502200" cy="283100"/>
            </a:xfrm>
            <a:custGeom>
              <a:avLst/>
              <a:gdLst/>
              <a:ahLst/>
              <a:cxnLst/>
              <a:rect l="l" t="t" r="r" b="b"/>
              <a:pathLst>
                <a:path w="20088" h="11324" extrusionOk="0">
                  <a:moveTo>
                    <a:pt x="15453" y="1"/>
                  </a:moveTo>
                  <a:cubicBezTo>
                    <a:pt x="14826" y="1"/>
                    <a:pt x="14200" y="139"/>
                    <a:pt x="13723" y="415"/>
                  </a:cubicBezTo>
                  <a:lnTo>
                    <a:pt x="956" y="7787"/>
                  </a:lnTo>
                  <a:cubicBezTo>
                    <a:pt x="1" y="8337"/>
                    <a:pt x="1" y="9233"/>
                    <a:pt x="956" y="9785"/>
                  </a:cubicBezTo>
                  <a:lnTo>
                    <a:pt x="2906" y="10910"/>
                  </a:lnTo>
                  <a:cubicBezTo>
                    <a:pt x="3383" y="11186"/>
                    <a:pt x="4009" y="11324"/>
                    <a:pt x="4636" y="11324"/>
                  </a:cubicBezTo>
                  <a:cubicBezTo>
                    <a:pt x="5262" y="11324"/>
                    <a:pt x="5888" y="11186"/>
                    <a:pt x="6366" y="10910"/>
                  </a:cubicBezTo>
                  <a:lnTo>
                    <a:pt x="19133" y="3538"/>
                  </a:lnTo>
                  <a:cubicBezTo>
                    <a:pt x="20087" y="2987"/>
                    <a:pt x="20087" y="2092"/>
                    <a:pt x="19133" y="1541"/>
                  </a:cubicBezTo>
                  <a:lnTo>
                    <a:pt x="17183" y="415"/>
                  </a:lnTo>
                  <a:cubicBezTo>
                    <a:pt x="16705" y="139"/>
                    <a:pt x="16079" y="1"/>
                    <a:pt x="15453"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7" name="Google Shape;2195;p65"/>
            <p:cNvSpPr/>
            <p:nvPr/>
          </p:nvSpPr>
          <p:spPr>
            <a:xfrm>
              <a:off x="3965550" y="4017425"/>
              <a:ext cx="502200" cy="283100"/>
            </a:xfrm>
            <a:custGeom>
              <a:avLst/>
              <a:gdLst/>
              <a:ahLst/>
              <a:cxnLst/>
              <a:rect l="l" t="t" r="r" b="b"/>
              <a:pathLst>
                <a:path w="20088" h="11324" extrusionOk="0">
                  <a:moveTo>
                    <a:pt x="15453" y="1"/>
                  </a:moveTo>
                  <a:cubicBezTo>
                    <a:pt x="14826" y="1"/>
                    <a:pt x="14200" y="139"/>
                    <a:pt x="13723" y="415"/>
                  </a:cubicBezTo>
                  <a:lnTo>
                    <a:pt x="956" y="7787"/>
                  </a:lnTo>
                  <a:cubicBezTo>
                    <a:pt x="1" y="8337"/>
                    <a:pt x="1" y="9233"/>
                    <a:pt x="956" y="9785"/>
                  </a:cubicBezTo>
                  <a:lnTo>
                    <a:pt x="2906" y="10910"/>
                  </a:lnTo>
                  <a:cubicBezTo>
                    <a:pt x="3383" y="11186"/>
                    <a:pt x="4009" y="11324"/>
                    <a:pt x="4636" y="11324"/>
                  </a:cubicBezTo>
                  <a:cubicBezTo>
                    <a:pt x="5262" y="11324"/>
                    <a:pt x="5888" y="11186"/>
                    <a:pt x="6366" y="10910"/>
                  </a:cubicBezTo>
                  <a:lnTo>
                    <a:pt x="19133" y="3538"/>
                  </a:lnTo>
                  <a:cubicBezTo>
                    <a:pt x="20087" y="2987"/>
                    <a:pt x="20087" y="2092"/>
                    <a:pt x="19133" y="1541"/>
                  </a:cubicBezTo>
                  <a:lnTo>
                    <a:pt x="17183" y="415"/>
                  </a:lnTo>
                  <a:cubicBezTo>
                    <a:pt x="16705" y="139"/>
                    <a:pt x="16079" y="1"/>
                    <a:pt x="15453"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8" name="Google Shape;2196;p65"/>
            <p:cNvSpPr/>
            <p:nvPr/>
          </p:nvSpPr>
          <p:spPr>
            <a:xfrm>
              <a:off x="4438825" y="3744175"/>
              <a:ext cx="502275" cy="283075"/>
            </a:xfrm>
            <a:custGeom>
              <a:avLst/>
              <a:gdLst/>
              <a:ahLst/>
              <a:cxnLst/>
              <a:rect l="l" t="t" r="r" b="b"/>
              <a:pathLst>
                <a:path w="20091" h="11323" extrusionOk="0">
                  <a:moveTo>
                    <a:pt x="15453" y="0"/>
                  </a:moveTo>
                  <a:cubicBezTo>
                    <a:pt x="14828" y="0"/>
                    <a:pt x="14202" y="139"/>
                    <a:pt x="13724" y="415"/>
                  </a:cubicBezTo>
                  <a:lnTo>
                    <a:pt x="956" y="7786"/>
                  </a:lnTo>
                  <a:cubicBezTo>
                    <a:pt x="1" y="8339"/>
                    <a:pt x="1" y="9232"/>
                    <a:pt x="958" y="9784"/>
                  </a:cubicBezTo>
                  <a:lnTo>
                    <a:pt x="2908" y="10909"/>
                  </a:lnTo>
                  <a:cubicBezTo>
                    <a:pt x="3386" y="11184"/>
                    <a:pt x="4012" y="11322"/>
                    <a:pt x="4638" y="11322"/>
                  </a:cubicBezTo>
                  <a:cubicBezTo>
                    <a:pt x="5263" y="11322"/>
                    <a:pt x="5889" y="11184"/>
                    <a:pt x="6367" y="10909"/>
                  </a:cubicBezTo>
                  <a:lnTo>
                    <a:pt x="19135" y="3539"/>
                  </a:lnTo>
                  <a:cubicBezTo>
                    <a:pt x="20090" y="2987"/>
                    <a:pt x="20090" y="2092"/>
                    <a:pt x="19135" y="1541"/>
                  </a:cubicBezTo>
                  <a:lnTo>
                    <a:pt x="17184" y="415"/>
                  </a:lnTo>
                  <a:cubicBezTo>
                    <a:pt x="16705" y="139"/>
                    <a:pt x="16079" y="0"/>
                    <a:pt x="15453"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9" name="Google Shape;2197;p65"/>
            <p:cNvSpPr/>
            <p:nvPr/>
          </p:nvSpPr>
          <p:spPr>
            <a:xfrm>
              <a:off x="4438825" y="3744175"/>
              <a:ext cx="502275" cy="283075"/>
            </a:xfrm>
            <a:custGeom>
              <a:avLst/>
              <a:gdLst/>
              <a:ahLst/>
              <a:cxnLst/>
              <a:rect l="l" t="t" r="r" b="b"/>
              <a:pathLst>
                <a:path w="20091" h="11323" extrusionOk="0">
                  <a:moveTo>
                    <a:pt x="15453" y="0"/>
                  </a:moveTo>
                  <a:cubicBezTo>
                    <a:pt x="14828" y="0"/>
                    <a:pt x="14202" y="139"/>
                    <a:pt x="13724" y="415"/>
                  </a:cubicBezTo>
                  <a:lnTo>
                    <a:pt x="956" y="7786"/>
                  </a:lnTo>
                  <a:cubicBezTo>
                    <a:pt x="1" y="8339"/>
                    <a:pt x="1" y="9232"/>
                    <a:pt x="958" y="9784"/>
                  </a:cubicBezTo>
                  <a:lnTo>
                    <a:pt x="2908" y="10909"/>
                  </a:lnTo>
                  <a:cubicBezTo>
                    <a:pt x="3386" y="11184"/>
                    <a:pt x="4012" y="11322"/>
                    <a:pt x="4638" y="11322"/>
                  </a:cubicBezTo>
                  <a:cubicBezTo>
                    <a:pt x="5263" y="11322"/>
                    <a:pt x="5889" y="11184"/>
                    <a:pt x="6367" y="10909"/>
                  </a:cubicBezTo>
                  <a:lnTo>
                    <a:pt x="19135" y="3539"/>
                  </a:lnTo>
                  <a:cubicBezTo>
                    <a:pt x="20090" y="2987"/>
                    <a:pt x="20090" y="2092"/>
                    <a:pt x="19135" y="1541"/>
                  </a:cubicBezTo>
                  <a:lnTo>
                    <a:pt x="17184" y="415"/>
                  </a:lnTo>
                  <a:cubicBezTo>
                    <a:pt x="16705" y="139"/>
                    <a:pt x="16079" y="0"/>
                    <a:pt x="15453"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0" name="Google Shape;2198;p65"/>
            <p:cNvSpPr/>
            <p:nvPr/>
          </p:nvSpPr>
          <p:spPr>
            <a:xfrm>
              <a:off x="4244325" y="3904425"/>
              <a:ext cx="907100" cy="518575"/>
            </a:xfrm>
            <a:custGeom>
              <a:avLst/>
              <a:gdLst/>
              <a:ahLst/>
              <a:cxnLst/>
              <a:rect l="l" t="t" r="r" b="b"/>
              <a:pathLst>
                <a:path w="36284" h="20743" extrusionOk="0">
                  <a:moveTo>
                    <a:pt x="34762" y="1"/>
                  </a:moveTo>
                  <a:cubicBezTo>
                    <a:pt x="34339" y="1"/>
                    <a:pt x="33896" y="102"/>
                    <a:pt x="33550" y="302"/>
                  </a:cubicBezTo>
                  <a:lnTo>
                    <a:pt x="700" y="19268"/>
                  </a:lnTo>
                  <a:cubicBezTo>
                    <a:pt x="63" y="19636"/>
                    <a:pt x="1" y="20195"/>
                    <a:pt x="563" y="20521"/>
                  </a:cubicBezTo>
                  <a:cubicBezTo>
                    <a:pt x="821" y="20669"/>
                    <a:pt x="1164" y="20742"/>
                    <a:pt x="1522" y="20742"/>
                  </a:cubicBezTo>
                  <a:cubicBezTo>
                    <a:pt x="1945" y="20742"/>
                    <a:pt x="2388" y="20641"/>
                    <a:pt x="2734" y="20441"/>
                  </a:cubicBezTo>
                  <a:lnTo>
                    <a:pt x="35585" y="1475"/>
                  </a:lnTo>
                  <a:cubicBezTo>
                    <a:pt x="36221" y="1107"/>
                    <a:pt x="36283" y="547"/>
                    <a:pt x="35721" y="222"/>
                  </a:cubicBezTo>
                  <a:cubicBezTo>
                    <a:pt x="35463" y="74"/>
                    <a:pt x="35120" y="1"/>
                    <a:pt x="34762"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1" name="Google Shape;2199;p65"/>
            <p:cNvSpPr/>
            <p:nvPr/>
          </p:nvSpPr>
          <p:spPr>
            <a:xfrm>
              <a:off x="4244325" y="3904425"/>
              <a:ext cx="907100" cy="518575"/>
            </a:xfrm>
            <a:custGeom>
              <a:avLst/>
              <a:gdLst/>
              <a:ahLst/>
              <a:cxnLst/>
              <a:rect l="l" t="t" r="r" b="b"/>
              <a:pathLst>
                <a:path w="36284" h="20743" extrusionOk="0">
                  <a:moveTo>
                    <a:pt x="34762" y="1"/>
                  </a:moveTo>
                  <a:cubicBezTo>
                    <a:pt x="34339" y="1"/>
                    <a:pt x="33896" y="102"/>
                    <a:pt x="33550" y="302"/>
                  </a:cubicBezTo>
                  <a:lnTo>
                    <a:pt x="700" y="19268"/>
                  </a:lnTo>
                  <a:cubicBezTo>
                    <a:pt x="63" y="19636"/>
                    <a:pt x="1" y="20195"/>
                    <a:pt x="563" y="20521"/>
                  </a:cubicBezTo>
                  <a:cubicBezTo>
                    <a:pt x="821" y="20669"/>
                    <a:pt x="1164" y="20742"/>
                    <a:pt x="1522" y="20742"/>
                  </a:cubicBezTo>
                  <a:cubicBezTo>
                    <a:pt x="1945" y="20742"/>
                    <a:pt x="2388" y="20641"/>
                    <a:pt x="2734" y="20441"/>
                  </a:cubicBezTo>
                  <a:lnTo>
                    <a:pt x="35585" y="1475"/>
                  </a:lnTo>
                  <a:cubicBezTo>
                    <a:pt x="36221" y="1107"/>
                    <a:pt x="36283" y="547"/>
                    <a:pt x="35721" y="222"/>
                  </a:cubicBezTo>
                  <a:cubicBezTo>
                    <a:pt x="35463" y="74"/>
                    <a:pt x="35120" y="1"/>
                    <a:pt x="34762"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2" name="Google Shape;2200;p65"/>
            <p:cNvSpPr/>
            <p:nvPr/>
          </p:nvSpPr>
          <p:spPr>
            <a:xfrm>
              <a:off x="4675675" y="3982575"/>
              <a:ext cx="611625" cy="347925"/>
            </a:xfrm>
            <a:custGeom>
              <a:avLst/>
              <a:gdLst/>
              <a:ahLst/>
              <a:cxnLst/>
              <a:rect l="l" t="t" r="r" b="b"/>
              <a:pathLst>
                <a:path w="24465" h="13917" extrusionOk="0">
                  <a:moveTo>
                    <a:pt x="22944" y="0"/>
                  </a:moveTo>
                  <a:cubicBezTo>
                    <a:pt x="22521" y="0"/>
                    <a:pt x="22078" y="102"/>
                    <a:pt x="21734" y="301"/>
                  </a:cubicBezTo>
                  <a:lnTo>
                    <a:pt x="697" y="12442"/>
                  </a:lnTo>
                  <a:cubicBezTo>
                    <a:pt x="61" y="12810"/>
                    <a:pt x="1" y="13371"/>
                    <a:pt x="562" y="13695"/>
                  </a:cubicBezTo>
                  <a:cubicBezTo>
                    <a:pt x="819" y="13843"/>
                    <a:pt x="1163" y="13916"/>
                    <a:pt x="1521" y="13916"/>
                  </a:cubicBezTo>
                  <a:cubicBezTo>
                    <a:pt x="1944" y="13916"/>
                    <a:pt x="2387" y="13815"/>
                    <a:pt x="2732" y="13615"/>
                  </a:cubicBezTo>
                  <a:lnTo>
                    <a:pt x="23767" y="1475"/>
                  </a:lnTo>
                  <a:cubicBezTo>
                    <a:pt x="24404" y="1108"/>
                    <a:pt x="24465" y="547"/>
                    <a:pt x="23904" y="222"/>
                  </a:cubicBezTo>
                  <a:cubicBezTo>
                    <a:pt x="23646" y="73"/>
                    <a:pt x="23302" y="0"/>
                    <a:pt x="22944"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3" name="Google Shape;2201;p65"/>
            <p:cNvSpPr/>
            <p:nvPr/>
          </p:nvSpPr>
          <p:spPr>
            <a:xfrm>
              <a:off x="4675675" y="3982575"/>
              <a:ext cx="611625" cy="347925"/>
            </a:xfrm>
            <a:custGeom>
              <a:avLst/>
              <a:gdLst/>
              <a:ahLst/>
              <a:cxnLst/>
              <a:rect l="l" t="t" r="r" b="b"/>
              <a:pathLst>
                <a:path w="24465" h="13917" extrusionOk="0">
                  <a:moveTo>
                    <a:pt x="22944" y="0"/>
                  </a:moveTo>
                  <a:cubicBezTo>
                    <a:pt x="22521" y="0"/>
                    <a:pt x="22078" y="102"/>
                    <a:pt x="21734" y="301"/>
                  </a:cubicBezTo>
                  <a:lnTo>
                    <a:pt x="697" y="12442"/>
                  </a:lnTo>
                  <a:cubicBezTo>
                    <a:pt x="61" y="12810"/>
                    <a:pt x="1" y="13371"/>
                    <a:pt x="562" y="13695"/>
                  </a:cubicBezTo>
                  <a:cubicBezTo>
                    <a:pt x="819" y="13843"/>
                    <a:pt x="1163" y="13916"/>
                    <a:pt x="1521" y="13916"/>
                  </a:cubicBezTo>
                  <a:cubicBezTo>
                    <a:pt x="1944" y="13916"/>
                    <a:pt x="2387" y="13815"/>
                    <a:pt x="2732" y="13615"/>
                  </a:cubicBezTo>
                  <a:lnTo>
                    <a:pt x="23767" y="1475"/>
                  </a:lnTo>
                  <a:cubicBezTo>
                    <a:pt x="24404" y="1108"/>
                    <a:pt x="24465" y="547"/>
                    <a:pt x="23904" y="222"/>
                  </a:cubicBezTo>
                  <a:cubicBezTo>
                    <a:pt x="23646" y="73"/>
                    <a:pt x="23302" y="0"/>
                    <a:pt x="22944"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1885487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7"/>
        <p:cNvGrpSpPr/>
        <p:nvPr/>
      </p:nvGrpSpPr>
      <p:grpSpPr>
        <a:xfrm>
          <a:off x="0" y="0"/>
          <a:ext cx="0" cy="0"/>
          <a:chOff x="0" y="0"/>
          <a:chExt cx="0" cy="0"/>
        </a:xfrm>
      </p:grpSpPr>
      <p:sp>
        <p:nvSpPr>
          <p:cNvPr id="629" name="Google Shape;629;p35"/>
          <p:cNvSpPr txBox="1">
            <a:spLocks noGrp="1"/>
          </p:cNvSpPr>
          <p:nvPr>
            <p:ph type="title"/>
          </p:nvPr>
        </p:nvSpPr>
        <p:spPr>
          <a:xfrm>
            <a:off x="6637809" y="2507544"/>
            <a:ext cx="4394800" cy="763600"/>
          </a:xfrm>
          <a:prstGeom prst="rect">
            <a:avLst/>
          </a:prstGeom>
        </p:spPr>
        <p:txBody>
          <a:bodyPr spcFirstLastPara="1" wrap="square" lIns="121900" tIns="121900" rIns="121900" bIns="121900" anchor="t" anchorCtr="0">
            <a:noAutofit/>
          </a:bodyPr>
          <a:lstStyle/>
          <a:p>
            <a:r>
              <a:rPr lang="en" sz="6600" dirty="0">
                <a:solidFill>
                  <a:schemeClr val="accent2">
                    <a:lumMod val="50000"/>
                  </a:schemeClr>
                </a:solidFill>
              </a:rPr>
              <a:t>WARM UP</a:t>
            </a:r>
            <a:endParaRPr sz="6600" dirty="0">
              <a:solidFill>
                <a:schemeClr val="accent2">
                  <a:lumMod val="50000"/>
                </a:schemeClr>
              </a:solidFill>
            </a:endParaRPr>
          </a:p>
        </p:txBody>
      </p:sp>
      <p:grpSp>
        <p:nvGrpSpPr>
          <p:cNvPr id="630" name="Google Shape;630;p35"/>
          <p:cNvGrpSpPr/>
          <p:nvPr/>
        </p:nvGrpSpPr>
        <p:grpSpPr>
          <a:xfrm>
            <a:off x="573886" y="1566508"/>
            <a:ext cx="5087545" cy="4777405"/>
            <a:chOff x="430414" y="1174881"/>
            <a:chExt cx="3815659" cy="3583054"/>
          </a:xfrm>
        </p:grpSpPr>
        <p:sp>
          <p:nvSpPr>
            <p:cNvPr id="631" name="Google Shape;631;p35"/>
            <p:cNvSpPr/>
            <p:nvPr/>
          </p:nvSpPr>
          <p:spPr>
            <a:xfrm>
              <a:off x="1915480" y="3433800"/>
              <a:ext cx="2293449" cy="1324135"/>
            </a:xfrm>
            <a:custGeom>
              <a:avLst/>
              <a:gdLst/>
              <a:ahLst/>
              <a:cxnLst/>
              <a:rect l="l" t="t" r="r" b="b"/>
              <a:pathLst>
                <a:path w="126326" h="72935" extrusionOk="0">
                  <a:moveTo>
                    <a:pt x="63163" y="1"/>
                  </a:moveTo>
                  <a:cubicBezTo>
                    <a:pt x="46411" y="1"/>
                    <a:pt x="30345" y="3843"/>
                    <a:pt x="18500" y="10682"/>
                  </a:cubicBezTo>
                  <a:cubicBezTo>
                    <a:pt x="6654" y="17520"/>
                    <a:pt x="0" y="26796"/>
                    <a:pt x="0" y="36468"/>
                  </a:cubicBezTo>
                  <a:cubicBezTo>
                    <a:pt x="0" y="46140"/>
                    <a:pt x="6654" y="55415"/>
                    <a:pt x="18500" y="62254"/>
                  </a:cubicBezTo>
                  <a:cubicBezTo>
                    <a:pt x="30345" y="69093"/>
                    <a:pt x="46411" y="72935"/>
                    <a:pt x="63163" y="72935"/>
                  </a:cubicBezTo>
                  <a:cubicBezTo>
                    <a:pt x="79914" y="72935"/>
                    <a:pt x="95981" y="69093"/>
                    <a:pt x="107826" y="62254"/>
                  </a:cubicBezTo>
                  <a:cubicBezTo>
                    <a:pt x="119671" y="55415"/>
                    <a:pt x="126325" y="46140"/>
                    <a:pt x="126325" y="36468"/>
                  </a:cubicBezTo>
                  <a:cubicBezTo>
                    <a:pt x="126325" y="26796"/>
                    <a:pt x="119671" y="17520"/>
                    <a:pt x="107826" y="10682"/>
                  </a:cubicBezTo>
                  <a:cubicBezTo>
                    <a:pt x="95981" y="3843"/>
                    <a:pt x="79914" y="1"/>
                    <a:pt x="63163"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32" name="Google Shape;632;p35"/>
            <p:cNvSpPr/>
            <p:nvPr/>
          </p:nvSpPr>
          <p:spPr>
            <a:xfrm>
              <a:off x="813800" y="2720575"/>
              <a:ext cx="27900" cy="34500"/>
            </a:xfrm>
            <a:prstGeom prst="rect">
              <a:avLst/>
            </a:pr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633" name="Google Shape;633;p35"/>
            <p:cNvGrpSpPr/>
            <p:nvPr/>
          </p:nvGrpSpPr>
          <p:grpSpPr>
            <a:xfrm>
              <a:off x="430414" y="2119165"/>
              <a:ext cx="2197535" cy="2134679"/>
              <a:chOff x="1111925" y="238125"/>
              <a:chExt cx="5392725" cy="5238475"/>
            </a:xfrm>
          </p:grpSpPr>
          <p:sp>
            <p:nvSpPr>
              <p:cNvPr id="634" name="Google Shape;634;p35"/>
              <p:cNvSpPr/>
              <p:nvPr/>
            </p:nvSpPr>
            <p:spPr>
              <a:xfrm>
                <a:off x="5073475" y="2301675"/>
                <a:ext cx="240575" cy="142775"/>
              </a:xfrm>
              <a:custGeom>
                <a:avLst/>
                <a:gdLst/>
                <a:ahLst/>
                <a:cxnLst/>
                <a:rect l="l" t="t" r="r" b="b"/>
                <a:pathLst>
                  <a:path w="9623" h="5711" extrusionOk="0">
                    <a:moveTo>
                      <a:pt x="4811" y="0"/>
                    </a:moveTo>
                    <a:cubicBezTo>
                      <a:pt x="2154" y="0"/>
                      <a:pt x="0" y="1280"/>
                      <a:pt x="0" y="2856"/>
                    </a:cubicBezTo>
                    <a:cubicBezTo>
                      <a:pt x="0" y="4433"/>
                      <a:pt x="2154" y="5711"/>
                      <a:pt x="4811" y="5711"/>
                    </a:cubicBezTo>
                    <a:cubicBezTo>
                      <a:pt x="7469" y="5711"/>
                      <a:pt x="9623" y="4433"/>
                      <a:pt x="9623" y="2856"/>
                    </a:cubicBezTo>
                    <a:cubicBezTo>
                      <a:pt x="9623" y="1280"/>
                      <a:pt x="7469" y="0"/>
                      <a:pt x="4811" y="0"/>
                    </a:cubicBezTo>
                    <a:close/>
                  </a:path>
                </a:pathLst>
              </a:custGeom>
              <a:solidFill>
                <a:srgbClr val="F5F5F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35" name="Google Shape;635;p35"/>
              <p:cNvSpPr/>
              <p:nvPr/>
            </p:nvSpPr>
            <p:spPr>
              <a:xfrm>
                <a:off x="5099600" y="2316775"/>
                <a:ext cx="145950" cy="83975"/>
              </a:xfrm>
              <a:custGeom>
                <a:avLst/>
                <a:gdLst/>
                <a:ahLst/>
                <a:cxnLst/>
                <a:rect l="l" t="t" r="r" b="b"/>
                <a:pathLst>
                  <a:path w="5838" h="3359" extrusionOk="0">
                    <a:moveTo>
                      <a:pt x="3550" y="0"/>
                    </a:moveTo>
                    <a:cubicBezTo>
                      <a:pt x="3536" y="0"/>
                      <a:pt x="3521" y="3"/>
                      <a:pt x="3508" y="10"/>
                    </a:cubicBezTo>
                    <a:lnTo>
                      <a:pt x="23" y="2014"/>
                    </a:lnTo>
                    <a:cubicBezTo>
                      <a:pt x="0" y="2029"/>
                      <a:pt x="0" y="2050"/>
                      <a:pt x="23" y="2063"/>
                    </a:cubicBezTo>
                    <a:lnTo>
                      <a:pt x="1499" y="2916"/>
                    </a:lnTo>
                    <a:lnTo>
                      <a:pt x="1037" y="3183"/>
                    </a:lnTo>
                    <a:lnTo>
                      <a:pt x="1433" y="3106"/>
                    </a:lnTo>
                    <a:lnTo>
                      <a:pt x="1368" y="3297"/>
                    </a:lnTo>
                    <a:lnTo>
                      <a:pt x="1763" y="3068"/>
                    </a:lnTo>
                    <a:lnTo>
                      <a:pt x="2250" y="3349"/>
                    </a:lnTo>
                    <a:cubicBezTo>
                      <a:pt x="2263" y="3356"/>
                      <a:pt x="2277" y="3359"/>
                      <a:pt x="2291" y="3359"/>
                    </a:cubicBezTo>
                    <a:cubicBezTo>
                      <a:pt x="2306" y="3359"/>
                      <a:pt x="2320" y="3356"/>
                      <a:pt x="2333" y="3349"/>
                    </a:cubicBezTo>
                    <a:lnTo>
                      <a:pt x="5814" y="1339"/>
                    </a:lnTo>
                    <a:cubicBezTo>
                      <a:pt x="5838" y="1326"/>
                      <a:pt x="5838" y="1304"/>
                      <a:pt x="5814" y="1291"/>
                    </a:cubicBezTo>
                    <a:lnTo>
                      <a:pt x="3593" y="10"/>
                    </a:lnTo>
                    <a:cubicBezTo>
                      <a:pt x="3579" y="3"/>
                      <a:pt x="3565" y="0"/>
                      <a:pt x="3550" y="0"/>
                    </a:cubicBezTo>
                    <a:close/>
                  </a:path>
                </a:pathLst>
              </a:custGeom>
              <a:solidFill>
                <a:srgbClr val="E0E0E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36" name="Google Shape;636;p35"/>
              <p:cNvSpPr/>
              <p:nvPr/>
            </p:nvSpPr>
            <p:spPr>
              <a:xfrm>
                <a:off x="1325675" y="4165825"/>
                <a:ext cx="76600" cy="52275"/>
              </a:xfrm>
              <a:custGeom>
                <a:avLst/>
                <a:gdLst/>
                <a:ahLst/>
                <a:cxnLst/>
                <a:rect l="l" t="t" r="r" b="b"/>
                <a:pathLst>
                  <a:path w="3064" h="2091" extrusionOk="0">
                    <a:moveTo>
                      <a:pt x="1383" y="1"/>
                    </a:moveTo>
                    <a:cubicBezTo>
                      <a:pt x="1383" y="1"/>
                      <a:pt x="62" y="349"/>
                      <a:pt x="31" y="411"/>
                    </a:cubicBezTo>
                    <a:cubicBezTo>
                      <a:pt x="1" y="472"/>
                      <a:pt x="124" y="1322"/>
                      <a:pt x="124" y="1322"/>
                    </a:cubicBezTo>
                    <a:lnTo>
                      <a:pt x="746" y="2090"/>
                    </a:lnTo>
                    <a:lnTo>
                      <a:pt x="3064" y="759"/>
                    </a:lnTo>
                    <a:lnTo>
                      <a:pt x="1383"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37" name="Google Shape;637;p35"/>
              <p:cNvSpPr/>
              <p:nvPr/>
            </p:nvSpPr>
            <p:spPr>
              <a:xfrm>
                <a:off x="1325675" y="4165825"/>
                <a:ext cx="76600" cy="52275"/>
              </a:xfrm>
              <a:custGeom>
                <a:avLst/>
                <a:gdLst/>
                <a:ahLst/>
                <a:cxnLst/>
                <a:rect l="l" t="t" r="r" b="b"/>
                <a:pathLst>
                  <a:path w="3064" h="2091" extrusionOk="0">
                    <a:moveTo>
                      <a:pt x="1383" y="1"/>
                    </a:moveTo>
                    <a:cubicBezTo>
                      <a:pt x="1383" y="1"/>
                      <a:pt x="62" y="349"/>
                      <a:pt x="31" y="411"/>
                    </a:cubicBezTo>
                    <a:cubicBezTo>
                      <a:pt x="1" y="472"/>
                      <a:pt x="124" y="1322"/>
                      <a:pt x="124" y="1322"/>
                    </a:cubicBezTo>
                    <a:lnTo>
                      <a:pt x="746" y="2090"/>
                    </a:lnTo>
                    <a:lnTo>
                      <a:pt x="3064" y="759"/>
                    </a:lnTo>
                    <a:lnTo>
                      <a:pt x="1383" y="1"/>
                    </a:lnTo>
                    <a:close/>
                  </a:path>
                </a:pathLst>
              </a:custGeom>
              <a:solidFill>
                <a:srgbClr val="64ADA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38" name="Google Shape;638;p35"/>
              <p:cNvSpPr/>
              <p:nvPr/>
            </p:nvSpPr>
            <p:spPr>
              <a:xfrm>
                <a:off x="1479300" y="2551375"/>
                <a:ext cx="4855775" cy="2797200"/>
              </a:xfrm>
              <a:custGeom>
                <a:avLst/>
                <a:gdLst/>
                <a:ahLst/>
                <a:cxnLst/>
                <a:rect l="l" t="t" r="r" b="b"/>
                <a:pathLst>
                  <a:path w="194231" h="111888" extrusionOk="0">
                    <a:moveTo>
                      <a:pt x="116393" y="1"/>
                    </a:moveTo>
                    <a:lnTo>
                      <a:pt x="113735" y="1536"/>
                    </a:lnTo>
                    <a:lnTo>
                      <a:pt x="0" y="67210"/>
                    </a:lnTo>
                    <a:lnTo>
                      <a:pt x="75978" y="111078"/>
                    </a:lnTo>
                    <a:cubicBezTo>
                      <a:pt x="76912" y="111618"/>
                      <a:pt x="78137" y="111887"/>
                      <a:pt x="79362" y="111887"/>
                    </a:cubicBezTo>
                    <a:cubicBezTo>
                      <a:pt x="80587" y="111887"/>
                      <a:pt x="81811" y="111618"/>
                      <a:pt x="82746" y="111078"/>
                    </a:cubicBezTo>
                    <a:lnTo>
                      <a:pt x="192368" y="47777"/>
                    </a:lnTo>
                    <a:cubicBezTo>
                      <a:pt x="194231" y="46708"/>
                      <a:pt x="194231" y="44950"/>
                      <a:pt x="192368" y="43869"/>
                    </a:cubicBezTo>
                    <a:lnTo>
                      <a:pt x="116393" y="1"/>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39" name="Google Shape;639;p35"/>
              <p:cNvSpPr/>
              <p:nvPr/>
            </p:nvSpPr>
            <p:spPr>
              <a:xfrm>
                <a:off x="1244700" y="3256600"/>
                <a:ext cx="1821750" cy="1012500"/>
              </a:xfrm>
              <a:custGeom>
                <a:avLst/>
                <a:gdLst/>
                <a:ahLst/>
                <a:cxnLst/>
                <a:rect l="l" t="t" r="r" b="b"/>
                <a:pathLst>
                  <a:path w="72870" h="40500" extrusionOk="0">
                    <a:moveTo>
                      <a:pt x="63601" y="0"/>
                    </a:moveTo>
                    <a:lnTo>
                      <a:pt x="37107" y="15250"/>
                    </a:lnTo>
                    <a:lnTo>
                      <a:pt x="19954" y="5347"/>
                    </a:lnTo>
                    <a:lnTo>
                      <a:pt x="1" y="16874"/>
                    </a:lnTo>
                    <a:lnTo>
                      <a:pt x="1" y="31256"/>
                    </a:lnTo>
                    <a:cubicBezTo>
                      <a:pt x="1" y="32869"/>
                      <a:pt x="1677" y="35117"/>
                      <a:pt x="2490" y="35117"/>
                    </a:cubicBezTo>
                    <a:cubicBezTo>
                      <a:pt x="2555" y="35117"/>
                      <a:pt x="2615" y="35103"/>
                      <a:pt x="2668" y="35072"/>
                    </a:cubicBezTo>
                    <a:cubicBezTo>
                      <a:pt x="2668" y="35072"/>
                      <a:pt x="4230" y="35392"/>
                      <a:pt x="6481" y="36426"/>
                    </a:cubicBezTo>
                    <a:cubicBezTo>
                      <a:pt x="8734" y="37461"/>
                      <a:pt x="11988" y="40500"/>
                      <a:pt x="11988" y="40500"/>
                    </a:cubicBezTo>
                    <a:lnTo>
                      <a:pt x="72869" y="5351"/>
                    </a:lnTo>
                    <a:lnTo>
                      <a:pt x="63601" y="0"/>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0" name="Google Shape;640;p35"/>
              <p:cNvSpPr/>
              <p:nvPr/>
            </p:nvSpPr>
            <p:spPr>
              <a:xfrm>
                <a:off x="1244700" y="3256600"/>
                <a:ext cx="1821750" cy="1012500"/>
              </a:xfrm>
              <a:custGeom>
                <a:avLst/>
                <a:gdLst/>
                <a:ahLst/>
                <a:cxnLst/>
                <a:rect l="l" t="t" r="r" b="b"/>
                <a:pathLst>
                  <a:path w="72870" h="40500" extrusionOk="0">
                    <a:moveTo>
                      <a:pt x="63601" y="0"/>
                    </a:moveTo>
                    <a:lnTo>
                      <a:pt x="37107" y="15250"/>
                    </a:lnTo>
                    <a:lnTo>
                      <a:pt x="19954" y="5347"/>
                    </a:lnTo>
                    <a:lnTo>
                      <a:pt x="1" y="16874"/>
                    </a:lnTo>
                    <a:lnTo>
                      <a:pt x="1" y="31256"/>
                    </a:lnTo>
                    <a:cubicBezTo>
                      <a:pt x="1" y="32869"/>
                      <a:pt x="1677" y="35117"/>
                      <a:pt x="2490" y="35117"/>
                    </a:cubicBezTo>
                    <a:cubicBezTo>
                      <a:pt x="2555" y="35117"/>
                      <a:pt x="2615" y="35103"/>
                      <a:pt x="2668" y="35072"/>
                    </a:cubicBezTo>
                    <a:cubicBezTo>
                      <a:pt x="2668" y="35072"/>
                      <a:pt x="4230" y="35392"/>
                      <a:pt x="6481" y="36426"/>
                    </a:cubicBezTo>
                    <a:cubicBezTo>
                      <a:pt x="8734" y="37461"/>
                      <a:pt x="11988" y="40500"/>
                      <a:pt x="11988" y="40500"/>
                    </a:cubicBezTo>
                    <a:lnTo>
                      <a:pt x="72869" y="5351"/>
                    </a:lnTo>
                    <a:lnTo>
                      <a:pt x="63601"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1" name="Google Shape;641;p35"/>
              <p:cNvSpPr/>
              <p:nvPr/>
            </p:nvSpPr>
            <p:spPr>
              <a:xfrm>
                <a:off x="1244725" y="3590250"/>
                <a:ext cx="193400" cy="544275"/>
              </a:xfrm>
              <a:custGeom>
                <a:avLst/>
                <a:gdLst/>
                <a:ahLst/>
                <a:cxnLst/>
                <a:rect l="l" t="t" r="r" b="b"/>
                <a:pathLst>
                  <a:path w="7736" h="21771" extrusionOk="0">
                    <a:moveTo>
                      <a:pt x="6109" y="0"/>
                    </a:moveTo>
                    <a:lnTo>
                      <a:pt x="1" y="3528"/>
                    </a:lnTo>
                    <a:lnTo>
                      <a:pt x="1" y="17910"/>
                    </a:lnTo>
                    <a:cubicBezTo>
                      <a:pt x="1" y="19524"/>
                      <a:pt x="1676" y="21771"/>
                      <a:pt x="2489" y="21771"/>
                    </a:cubicBezTo>
                    <a:cubicBezTo>
                      <a:pt x="2497" y="21771"/>
                      <a:pt x="2505" y="21770"/>
                      <a:pt x="2513" y="21770"/>
                    </a:cubicBezTo>
                    <a:lnTo>
                      <a:pt x="2591" y="21749"/>
                    </a:lnTo>
                    <a:cubicBezTo>
                      <a:pt x="2616" y="21742"/>
                      <a:pt x="2643" y="21739"/>
                      <a:pt x="2667" y="21726"/>
                    </a:cubicBezTo>
                    <a:lnTo>
                      <a:pt x="2668" y="21726"/>
                    </a:lnTo>
                    <a:cubicBezTo>
                      <a:pt x="2722" y="21693"/>
                      <a:pt x="5088" y="20225"/>
                      <a:pt x="5336" y="20197"/>
                    </a:cubicBezTo>
                    <a:lnTo>
                      <a:pt x="7637" y="12615"/>
                    </a:lnTo>
                    <a:cubicBezTo>
                      <a:pt x="7637" y="12615"/>
                      <a:pt x="7493" y="3753"/>
                      <a:pt x="7637" y="3753"/>
                    </a:cubicBezTo>
                    <a:cubicBezTo>
                      <a:pt x="7735" y="3753"/>
                      <a:pt x="6752" y="1468"/>
                      <a:pt x="6109"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2" name="Google Shape;642;p35"/>
              <p:cNvSpPr/>
              <p:nvPr/>
            </p:nvSpPr>
            <p:spPr>
              <a:xfrm>
                <a:off x="1214550" y="3991200"/>
                <a:ext cx="2248800" cy="1432475"/>
              </a:xfrm>
              <a:custGeom>
                <a:avLst/>
                <a:gdLst/>
                <a:ahLst/>
                <a:cxnLst/>
                <a:rect l="l" t="t" r="r" b="b"/>
                <a:pathLst>
                  <a:path w="89952" h="57299" extrusionOk="0">
                    <a:moveTo>
                      <a:pt x="1" y="1"/>
                    </a:moveTo>
                    <a:cubicBezTo>
                      <a:pt x="1" y="3596"/>
                      <a:pt x="1186" y="7203"/>
                      <a:pt x="2645" y="8037"/>
                    </a:cubicBezTo>
                    <a:lnTo>
                      <a:pt x="3961" y="8806"/>
                    </a:lnTo>
                    <a:cubicBezTo>
                      <a:pt x="4349" y="9031"/>
                      <a:pt x="4695" y="9145"/>
                      <a:pt x="4936" y="9145"/>
                    </a:cubicBezTo>
                    <a:cubicBezTo>
                      <a:pt x="5156" y="9145"/>
                      <a:pt x="5289" y="9050"/>
                      <a:pt x="5289" y="8858"/>
                    </a:cubicBezTo>
                    <a:lnTo>
                      <a:pt x="5289" y="8154"/>
                    </a:lnTo>
                    <a:cubicBezTo>
                      <a:pt x="5289" y="7781"/>
                      <a:pt x="5560" y="7595"/>
                      <a:pt x="6003" y="7595"/>
                    </a:cubicBezTo>
                    <a:cubicBezTo>
                      <a:pt x="6487" y="7595"/>
                      <a:pt x="7178" y="7817"/>
                      <a:pt x="7946" y="8259"/>
                    </a:cubicBezTo>
                    <a:cubicBezTo>
                      <a:pt x="9405" y="9105"/>
                      <a:pt x="10590" y="10421"/>
                      <a:pt x="10590" y="11202"/>
                    </a:cubicBezTo>
                    <a:lnTo>
                      <a:pt x="10590" y="11905"/>
                    </a:lnTo>
                    <a:cubicBezTo>
                      <a:pt x="10590" y="12309"/>
                      <a:pt x="11606" y="13209"/>
                      <a:pt x="12844" y="13924"/>
                    </a:cubicBezTo>
                    <a:lnTo>
                      <a:pt x="79363" y="52335"/>
                    </a:lnTo>
                    <a:lnTo>
                      <a:pt x="86566" y="56490"/>
                    </a:lnTo>
                    <a:cubicBezTo>
                      <a:pt x="86574" y="56490"/>
                      <a:pt x="86579" y="56497"/>
                      <a:pt x="86579" y="56504"/>
                    </a:cubicBezTo>
                    <a:cubicBezTo>
                      <a:pt x="87517" y="57025"/>
                      <a:pt x="88728" y="57298"/>
                      <a:pt x="89952" y="57298"/>
                    </a:cubicBezTo>
                    <a:lnTo>
                      <a:pt x="89952" y="54290"/>
                    </a:lnTo>
                    <a:cubicBezTo>
                      <a:pt x="88728" y="54289"/>
                      <a:pt x="87504" y="54028"/>
                      <a:pt x="86566" y="53482"/>
                    </a:cubicBezTo>
                    <a:lnTo>
                      <a:pt x="81981" y="50825"/>
                    </a:lnTo>
                    <a:lnTo>
                      <a:pt x="13195" y="11111"/>
                    </a:lnTo>
                    <a:cubicBezTo>
                      <a:pt x="13169" y="10251"/>
                      <a:pt x="12818" y="9405"/>
                      <a:pt x="12258" y="8649"/>
                    </a:cubicBezTo>
                    <a:cubicBezTo>
                      <a:pt x="11475" y="7555"/>
                      <a:pt x="10303" y="6617"/>
                      <a:pt x="9248" y="6005"/>
                    </a:cubicBezTo>
                    <a:cubicBezTo>
                      <a:pt x="8441" y="5536"/>
                      <a:pt x="7229" y="4989"/>
                      <a:pt x="6005" y="4989"/>
                    </a:cubicBezTo>
                    <a:cubicBezTo>
                      <a:pt x="5171" y="4989"/>
                      <a:pt x="4442" y="5250"/>
                      <a:pt x="3868" y="5693"/>
                    </a:cubicBezTo>
                    <a:cubicBezTo>
                      <a:pt x="3426" y="5093"/>
                      <a:pt x="2606" y="2788"/>
                      <a:pt x="2606"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3" name="Google Shape;643;p35"/>
              <p:cNvSpPr/>
              <p:nvPr/>
            </p:nvSpPr>
            <p:spPr>
              <a:xfrm>
                <a:off x="1214550" y="3991200"/>
                <a:ext cx="2248800" cy="1432475"/>
              </a:xfrm>
              <a:custGeom>
                <a:avLst/>
                <a:gdLst/>
                <a:ahLst/>
                <a:cxnLst/>
                <a:rect l="l" t="t" r="r" b="b"/>
                <a:pathLst>
                  <a:path w="89952" h="57299" extrusionOk="0">
                    <a:moveTo>
                      <a:pt x="1" y="1"/>
                    </a:moveTo>
                    <a:cubicBezTo>
                      <a:pt x="1" y="3596"/>
                      <a:pt x="1186" y="7203"/>
                      <a:pt x="2645" y="8037"/>
                    </a:cubicBezTo>
                    <a:lnTo>
                      <a:pt x="3961" y="8806"/>
                    </a:lnTo>
                    <a:cubicBezTo>
                      <a:pt x="4349" y="9031"/>
                      <a:pt x="4695" y="9145"/>
                      <a:pt x="4936" y="9145"/>
                    </a:cubicBezTo>
                    <a:cubicBezTo>
                      <a:pt x="5156" y="9145"/>
                      <a:pt x="5289" y="9050"/>
                      <a:pt x="5289" y="8858"/>
                    </a:cubicBezTo>
                    <a:lnTo>
                      <a:pt x="5289" y="8154"/>
                    </a:lnTo>
                    <a:cubicBezTo>
                      <a:pt x="5289" y="7781"/>
                      <a:pt x="5560" y="7595"/>
                      <a:pt x="6003" y="7595"/>
                    </a:cubicBezTo>
                    <a:cubicBezTo>
                      <a:pt x="6487" y="7595"/>
                      <a:pt x="7178" y="7817"/>
                      <a:pt x="7946" y="8259"/>
                    </a:cubicBezTo>
                    <a:cubicBezTo>
                      <a:pt x="9405" y="9105"/>
                      <a:pt x="10590" y="10421"/>
                      <a:pt x="10590" y="11202"/>
                    </a:cubicBezTo>
                    <a:lnTo>
                      <a:pt x="10590" y="11905"/>
                    </a:lnTo>
                    <a:cubicBezTo>
                      <a:pt x="10590" y="12309"/>
                      <a:pt x="11606" y="13209"/>
                      <a:pt x="12844" y="13924"/>
                    </a:cubicBezTo>
                    <a:lnTo>
                      <a:pt x="79363" y="52335"/>
                    </a:lnTo>
                    <a:lnTo>
                      <a:pt x="86566" y="56490"/>
                    </a:lnTo>
                    <a:cubicBezTo>
                      <a:pt x="86574" y="56490"/>
                      <a:pt x="86579" y="56497"/>
                      <a:pt x="86579" y="56504"/>
                    </a:cubicBezTo>
                    <a:cubicBezTo>
                      <a:pt x="87517" y="57025"/>
                      <a:pt x="88728" y="57298"/>
                      <a:pt x="89952" y="57298"/>
                    </a:cubicBezTo>
                    <a:lnTo>
                      <a:pt x="89952" y="54290"/>
                    </a:lnTo>
                    <a:cubicBezTo>
                      <a:pt x="88728" y="54289"/>
                      <a:pt x="87504" y="54028"/>
                      <a:pt x="86566" y="53482"/>
                    </a:cubicBezTo>
                    <a:lnTo>
                      <a:pt x="81981" y="50825"/>
                    </a:lnTo>
                    <a:lnTo>
                      <a:pt x="13195" y="11111"/>
                    </a:lnTo>
                    <a:cubicBezTo>
                      <a:pt x="13169" y="10251"/>
                      <a:pt x="12818" y="9405"/>
                      <a:pt x="12258" y="8649"/>
                    </a:cubicBezTo>
                    <a:cubicBezTo>
                      <a:pt x="11475" y="7555"/>
                      <a:pt x="10303" y="6617"/>
                      <a:pt x="9248" y="6005"/>
                    </a:cubicBezTo>
                    <a:cubicBezTo>
                      <a:pt x="8441" y="5536"/>
                      <a:pt x="7229" y="4989"/>
                      <a:pt x="6005" y="4989"/>
                    </a:cubicBezTo>
                    <a:cubicBezTo>
                      <a:pt x="5171" y="4989"/>
                      <a:pt x="4442" y="5250"/>
                      <a:pt x="3868" y="5693"/>
                    </a:cubicBezTo>
                    <a:cubicBezTo>
                      <a:pt x="3426" y="5093"/>
                      <a:pt x="2606" y="2788"/>
                      <a:pt x="2606"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4" name="Google Shape;644;p35"/>
              <p:cNvSpPr/>
              <p:nvPr/>
            </p:nvSpPr>
            <p:spPr>
              <a:xfrm>
                <a:off x="3463325" y="3695825"/>
                <a:ext cx="2860025" cy="1727850"/>
              </a:xfrm>
              <a:custGeom>
                <a:avLst/>
                <a:gdLst/>
                <a:ahLst/>
                <a:cxnLst/>
                <a:rect l="l" t="t" r="r" b="b"/>
                <a:pathLst>
                  <a:path w="114401" h="69114" extrusionOk="0">
                    <a:moveTo>
                      <a:pt x="114401" y="1"/>
                    </a:moveTo>
                    <a:cubicBezTo>
                      <a:pt x="114397" y="740"/>
                      <a:pt x="114002" y="1416"/>
                      <a:pt x="113007" y="1994"/>
                    </a:cubicBezTo>
                    <a:lnTo>
                      <a:pt x="7973" y="62653"/>
                    </a:lnTo>
                    <a:lnTo>
                      <a:pt x="7960" y="62653"/>
                    </a:lnTo>
                    <a:lnTo>
                      <a:pt x="3388" y="65297"/>
                    </a:lnTo>
                    <a:cubicBezTo>
                      <a:pt x="2449" y="65844"/>
                      <a:pt x="1226" y="66105"/>
                      <a:pt x="1" y="66105"/>
                    </a:cubicBezTo>
                    <a:lnTo>
                      <a:pt x="1" y="69113"/>
                    </a:lnTo>
                    <a:cubicBezTo>
                      <a:pt x="1226" y="69113"/>
                      <a:pt x="2436" y="68839"/>
                      <a:pt x="3374" y="68319"/>
                    </a:cubicBezTo>
                    <a:cubicBezTo>
                      <a:pt x="3374" y="68315"/>
                      <a:pt x="3375" y="68313"/>
                      <a:pt x="3377" y="68313"/>
                    </a:cubicBezTo>
                    <a:cubicBezTo>
                      <a:pt x="3382" y="68313"/>
                      <a:pt x="3388" y="68319"/>
                      <a:pt x="3388" y="68319"/>
                    </a:cubicBezTo>
                    <a:lnTo>
                      <a:pt x="3388" y="68305"/>
                    </a:lnTo>
                    <a:lnTo>
                      <a:pt x="10577" y="64150"/>
                    </a:lnTo>
                    <a:lnTo>
                      <a:pt x="113007" y="5016"/>
                    </a:lnTo>
                    <a:lnTo>
                      <a:pt x="113059" y="4990"/>
                    </a:lnTo>
                    <a:cubicBezTo>
                      <a:pt x="113958" y="4456"/>
                      <a:pt x="114401" y="3766"/>
                      <a:pt x="114401" y="3062"/>
                    </a:cubicBezTo>
                    <a:lnTo>
                      <a:pt x="114401"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5" name="Google Shape;645;p35"/>
              <p:cNvSpPr/>
              <p:nvPr/>
            </p:nvSpPr>
            <p:spPr>
              <a:xfrm>
                <a:off x="3463325" y="3695825"/>
                <a:ext cx="2860025" cy="1727850"/>
              </a:xfrm>
              <a:custGeom>
                <a:avLst/>
                <a:gdLst/>
                <a:ahLst/>
                <a:cxnLst/>
                <a:rect l="l" t="t" r="r" b="b"/>
                <a:pathLst>
                  <a:path w="114401" h="69114" extrusionOk="0">
                    <a:moveTo>
                      <a:pt x="114401" y="1"/>
                    </a:moveTo>
                    <a:cubicBezTo>
                      <a:pt x="114397" y="740"/>
                      <a:pt x="114002" y="1416"/>
                      <a:pt x="113007" y="1994"/>
                    </a:cubicBezTo>
                    <a:lnTo>
                      <a:pt x="7973" y="62653"/>
                    </a:lnTo>
                    <a:lnTo>
                      <a:pt x="7960" y="62653"/>
                    </a:lnTo>
                    <a:lnTo>
                      <a:pt x="3388" y="65297"/>
                    </a:lnTo>
                    <a:cubicBezTo>
                      <a:pt x="2449" y="65844"/>
                      <a:pt x="1226" y="66105"/>
                      <a:pt x="1" y="66105"/>
                    </a:cubicBezTo>
                    <a:lnTo>
                      <a:pt x="1" y="69113"/>
                    </a:lnTo>
                    <a:cubicBezTo>
                      <a:pt x="1226" y="69113"/>
                      <a:pt x="2436" y="68839"/>
                      <a:pt x="3374" y="68319"/>
                    </a:cubicBezTo>
                    <a:cubicBezTo>
                      <a:pt x="3374" y="68315"/>
                      <a:pt x="3375" y="68313"/>
                      <a:pt x="3377" y="68313"/>
                    </a:cubicBezTo>
                    <a:cubicBezTo>
                      <a:pt x="3382" y="68313"/>
                      <a:pt x="3388" y="68319"/>
                      <a:pt x="3388" y="68319"/>
                    </a:cubicBezTo>
                    <a:lnTo>
                      <a:pt x="3388" y="68305"/>
                    </a:lnTo>
                    <a:lnTo>
                      <a:pt x="10577" y="64150"/>
                    </a:lnTo>
                    <a:lnTo>
                      <a:pt x="113007" y="5016"/>
                    </a:lnTo>
                    <a:lnTo>
                      <a:pt x="113059" y="4990"/>
                    </a:lnTo>
                    <a:cubicBezTo>
                      <a:pt x="113958" y="4456"/>
                      <a:pt x="114401" y="3766"/>
                      <a:pt x="114401" y="3062"/>
                    </a:cubicBezTo>
                    <a:lnTo>
                      <a:pt x="114401" y="1"/>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6" name="Google Shape;646;p35"/>
              <p:cNvSpPr/>
              <p:nvPr/>
            </p:nvSpPr>
            <p:spPr>
              <a:xfrm>
                <a:off x="1611175" y="3772050"/>
                <a:ext cx="1852175" cy="1508325"/>
              </a:xfrm>
              <a:custGeom>
                <a:avLst/>
                <a:gdLst/>
                <a:ahLst/>
                <a:cxnLst/>
                <a:rect l="l" t="t" r="r" b="b"/>
                <a:pathLst>
                  <a:path w="74087" h="60333" extrusionOk="0">
                    <a:moveTo>
                      <a:pt x="0" y="0"/>
                    </a:moveTo>
                    <a:lnTo>
                      <a:pt x="13" y="18340"/>
                    </a:lnTo>
                    <a:lnTo>
                      <a:pt x="63498" y="54992"/>
                    </a:lnTo>
                    <a:lnTo>
                      <a:pt x="71834" y="59798"/>
                    </a:lnTo>
                    <a:cubicBezTo>
                      <a:pt x="72446" y="60163"/>
                      <a:pt x="73267" y="60332"/>
                      <a:pt x="74087" y="60332"/>
                    </a:cubicBezTo>
                    <a:lnTo>
                      <a:pt x="74087" y="42775"/>
                    </a:lnTo>
                    <a:lnTo>
                      <a:pt x="0"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7" name="Google Shape;647;p35"/>
              <p:cNvSpPr/>
              <p:nvPr/>
            </p:nvSpPr>
            <p:spPr>
              <a:xfrm>
                <a:off x="3463325" y="3292700"/>
                <a:ext cx="2777650" cy="1987675"/>
              </a:xfrm>
              <a:custGeom>
                <a:avLst/>
                <a:gdLst/>
                <a:ahLst/>
                <a:cxnLst/>
                <a:rect l="l" t="t" r="r" b="b"/>
                <a:pathLst>
                  <a:path w="111106" h="79507" extrusionOk="0">
                    <a:moveTo>
                      <a:pt x="111105" y="1"/>
                    </a:moveTo>
                    <a:lnTo>
                      <a:pt x="1" y="63811"/>
                    </a:lnTo>
                    <a:lnTo>
                      <a:pt x="1" y="79506"/>
                    </a:lnTo>
                    <a:cubicBezTo>
                      <a:pt x="822" y="79506"/>
                      <a:pt x="1643" y="79337"/>
                      <a:pt x="2255" y="78972"/>
                    </a:cubicBezTo>
                    <a:lnTo>
                      <a:pt x="10577" y="74166"/>
                    </a:lnTo>
                    <a:lnTo>
                      <a:pt x="108851" y="17429"/>
                    </a:lnTo>
                    <a:cubicBezTo>
                      <a:pt x="110089" y="16712"/>
                      <a:pt x="111105" y="14954"/>
                      <a:pt x="111105" y="13521"/>
                    </a:cubicBezTo>
                    <a:lnTo>
                      <a:pt x="111105" y="1"/>
                    </a:ln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8" name="Google Shape;648;p35"/>
              <p:cNvSpPr/>
              <p:nvPr/>
            </p:nvSpPr>
            <p:spPr>
              <a:xfrm>
                <a:off x="1378100" y="3637450"/>
                <a:ext cx="140400" cy="469225"/>
              </a:xfrm>
              <a:custGeom>
                <a:avLst/>
                <a:gdLst/>
                <a:ahLst/>
                <a:cxnLst/>
                <a:rect l="l" t="t" r="r" b="b"/>
                <a:pathLst>
                  <a:path w="5616" h="18769" extrusionOk="0">
                    <a:moveTo>
                      <a:pt x="1" y="0"/>
                    </a:moveTo>
                    <a:lnTo>
                      <a:pt x="1" y="18308"/>
                    </a:lnTo>
                    <a:cubicBezTo>
                      <a:pt x="570" y="17864"/>
                      <a:pt x="1299" y="17601"/>
                      <a:pt x="2137" y="17601"/>
                    </a:cubicBezTo>
                    <a:cubicBezTo>
                      <a:pt x="3354" y="17601"/>
                      <a:pt x="4572" y="18148"/>
                      <a:pt x="5374" y="18622"/>
                    </a:cubicBezTo>
                    <a:cubicBezTo>
                      <a:pt x="5454" y="18666"/>
                      <a:pt x="5535" y="18717"/>
                      <a:pt x="5615" y="18768"/>
                    </a:cubicBezTo>
                    <a:lnTo>
                      <a:pt x="5615" y="3237"/>
                    </a:lnTo>
                    <a:lnTo>
                      <a:pt x="1" y="0"/>
                    </a:lnTo>
                    <a:close/>
                  </a:path>
                </a:pathLst>
              </a:custGeom>
              <a:solidFill>
                <a:srgbClr val="455A6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9" name="Google Shape;649;p35"/>
              <p:cNvSpPr/>
              <p:nvPr/>
            </p:nvSpPr>
            <p:spPr>
              <a:xfrm>
                <a:off x="1518475" y="3718375"/>
                <a:ext cx="92975" cy="512250"/>
              </a:xfrm>
              <a:custGeom>
                <a:avLst/>
                <a:gdLst/>
                <a:ahLst/>
                <a:cxnLst/>
                <a:rect l="l" t="t" r="r" b="b"/>
                <a:pathLst>
                  <a:path w="3719" h="20490" extrusionOk="0">
                    <a:moveTo>
                      <a:pt x="0" y="0"/>
                    </a:moveTo>
                    <a:lnTo>
                      <a:pt x="0" y="15531"/>
                    </a:lnTo>
                    <a:cubicBezTo>
                      <a:pt x="260" y="15683"/>
                      <a:pt x="511" y="15852"/>
                      <a:pt x="751" y="16035"/>
                    </a:cubicBezTo>
                    <a:lnTo>
                      <a:pt x="1101" y="16297"/>
                    </a:lnTo>
                    <a:lnTo>
                      <a:pt x="1517" y="16647"/>
                    </a:lnTo>
                    <a:cubicBezTo>
                      <a:pt x="1627" y="16749"/>
                      <a:pt x="1735" y="16850"/>
                      <a:pt x="1838" y="16953"/>
                    </a:cubicBezTo>
                    <a:cubicBezTo>
                      <a:pt x="2180" y="17289"/>
                      <a:pt x="2501" y="17646"/>
                      <a:pt x="2771" y="18025"/>
                    </a:cubicBezTo>
                    <a:cubicBezTo>
                      <a:pt x="3332" y="18783"/>
                      <a:pt x="3696" y="19628"/>
                      <a:pt x="3718" y="20490"/>
                    </a:cubicBezTo>
                    <a:lnTo>
                      <a:pt x="3712" y="2144"/>
                    </a:lnTo>
                    <a:lnTo>
                      <a:pt x="0"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0" name="Google Shape;650;p35"/>
              <p:cNvSpPr/>
              <p:nvPr/>
            </p:nvSpPr>
            <p:spPr>
              <a:xfrm>
                <a:off x="1343200" y="1942325"/>
                <a:ext cx="2979500" cy="1811950"/>
              </a:xfrm>
              <a:custGeom>
                <a:avLst/>
                <a:gdLst/>
                <a:ahLst/>
                <a:cxnLst/>
                <a:rect l="l" t="t" r="r" b="b"/>
                <a:pathLst>
                  <a:path w="119180" h="72478" extrusionOk="0">
                    <a:moveTo>
                      <a:pt x="116354" y="1"/>
                    </a:moveTo>
                    <a:lnTo>
                      <a:pt x="115884" y="274"/>
                    </a:lnTo>
                    <a:lnTo>
                      <a:pt x="0" y="67171"/>
                    </a:lnTo>
                    <a:lnTo>
                      <a:pt x="143" y="68618"/>
                    </a:lnTo>
                    <a:cubicBezTo>
                      <a:pt x="143" y="70076"/>
                      <a:pt x="1328" y="71131"/>
                      <a:pt x="2800" y="71978"/>
                    </a:cubicBezTo>
                    <a:cubicBezTo>
                      <a:pt x="3399" y="72325"/>
                      <a:pt x="3952" y="72477"/>
                      <a:pt x="4396" y="72477"/>
                    </a:cubicBezTo>
                    <a:cubicBezTo>
                      <a:pt x="5032" y="72477"/>
                      <a:pt x="5444" y="72164"/>
                      <a:pt x="5444" y="71665"/>
                    </a:cubicBezTo>
                    <a:lnTo>
                      <a:pt x="5444" y="70142"/>
                    </a:lnTo>
                    <a:lnTo>
                      <a:pt x="119179" y="4468"/>
                    </a:lnTo>
                    <a:cubicBezTo>
                      <a:pt x="117721" y="3609"/>
                      <a:pt x="116548" y="2253"/>
                      <a:pt x="116549" y="1407"/>
                    </a:cubicBezTo>
                    <a:lnTo>
                      <a:pt x="116549" y="703"/>
                    </a:lnTo>
                    <a:cubicBezTo>
                      <a:pt x="116549" y="470"/>
                      <a:pt x="116471" y="222"/>
                      <a:pt x="116354"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1" name="Google Shape;651;p35"/>
              <p:cNvSpPr/>
              <p:nvPr/>
            </p:nvSpPr>
            <p:spPr>
              <a:xfrm>
                <a:off x="1343200" y="1942325"/>
                <a:ext cx="2979500" cy="1811950"/>
              </a:xfrm>
              <a:custGeom>
                <a:avLst/>
                <a:gdLst/>
                <a:ahLst/>
                <a:cxnLst/>
                <a:rect l="l" t="t" r="r" b="b"/>
                <a:pathLst>
                  <a:path w="119180" h="72478" extrusionOk="0">
                    <a:moveTo>
                      <a:pt x="116354" y="1"/>
                    </a:moveTo>
                    <a:lnTo>
                      <a:pt x="115884" y="274"/>
                    </a:lnTo>
                    <a:lnTo>
                      <a:pt x="0" y="67171"/>
                    </a:lnTo>
                    <a:lnTo>
                      <a:pt x="143" y="68618"/>
                    </a:lnTo>
                    <a:cubicBezTo>
                      <a:pt x="143" y="70076"/>
                      <a:pt x="1328" y="71131"/>
                      <a:pt x="2800" y="71978"/>
                    </a:cubicBezTo>
                    <a:cubicBezTo>
                      <a:pt x="3399" y="72325"/>
                      <a:pt x="3952" y="72477"/>
                      <a:pt x="4396" y="72477"/>
                    </a:cubicBezTo>
                    <a:cubicBezTo>
                      <a:pt x="5032" y="72477"/>
                      <a:pt x="5444" y="72164"/>
                      <a:pt x="5444" y="71665"/>
                    </a:cubicBezTo>
                    <a:lnTo>
                      <a:pt x="5444" y="70142"/>
                    </a:lnTo>
                    <a:lnTo>
                      <a:pt x="119179" y="4468"/>
                    </a:lnTo>
                    <a:cubicBezTo>
                      <a:pt x="117721" y="3609"/>
                      <a:pt x="116548" y="2253"/>
                      <a:pt x="116549" y="1407"/>
                    </a:cubicBezTo>
                    <a:lnTo>
                      <a:pt x="116549" y="703"/>
                    </a:lnTo>
                    <a:cubicBezTo>
                      <a:pt x="116549" y="470"/>
                      <a:pt x="116471" y="222"/>
                      <a:pt x="116354"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2" name="Google Shape;652;p35"/>
              <p:cNvSpPr/>
              <p:nvPr/>
            </p:nvSpPr>
            <p:spPr>
              <a:xfrm>
                <a:off x="1467175" y="2029600"/>
                <a:ext cx="4867900" cy="2783200"/>
              </a:xfrm>
              <a:custGeom>
                <a:avLst/>
                <a:gdLst/>
                <a:ahLst/>
                <a:cxnLst/>
                <a:rect l="l" t="t" r="r" b="b"/>
                <a:pathLst>
                  <a:path w="194716" h="111328" extrusionOk="0">
                    <a:moveTo>
                      <a:pt x="116538" y="0"/>
                    </a:moveTo>
                    <a:cubicBezTo>
                      <a:pt x="116141" y="0"/>
                      <a:pt x="115796" y="68"/>
                      <a:pt x="115550" y="211"/>
                    </a:cubicBezTo>
                    <a:cubicBezTo>
                      <a:pt x="114888" y="594"/>
                      <a:pt x="114220" y="977"/>
                      <a:pt x="114220" y="977"/>
                    </a:cubicBezTo>
                    <a:lnTo>
                      <a:pt x="485" y="66651"/>
                    </a:lnTo>
                    <a:lnTo>
                      <a:pt x="0" y="66923"/>
                    </a:lnTo>
                    <a:cubicBezTo>
                      <a:pt x="64" y="66889"/>
                      <a:pt x="143" y="66873"/>
                      <a:pt x="236" y="66873"/>
                    </a:cubicBezTo>
                    <a:cubicBezTo>
                      <a:pt x="669" y="66873"/>
                      <a:pt x="1391" y="67215"/>
                      <a:pt x="2170" y="67623"/>
                    </a:cubicBezTo>
                    <a:lnTo>
                      <a:pt x="76463" y="110519"/>
                    </a:lnTo>
                    <a:cubicBezTo>
                      <a:pt x="77397" y="111058"/>
                      <a:pt x="78622" y="111328"/>
                      <a:pt x="79847" y="111328"/>
                    </a:cubicBezTo>
                    <a:cubicBezTo>
                      <a:pt x="81072" y="111328"/>
                      <a:pt x="82296" y="111058"/>
                      <a:pt x="83231" y="110519"/>
                    </a:cubicBezTo>
                    <a:lnTo>
                      <a:pt x="192853" y="47216"/>
                    </a:lnTo>
                    <a:cubicBezTo>
                      <a:pt x="194716" y="46148"/>
                      <a:pt x="194716" y="44390"/>
                      <a:pt x="192853" y="43309"/>
                    </a:cubicBezTo>
                    <a:lnTo>
                      <a:pt x="119133" y="743"/>
                    </a:lnTo>
                    <a:cubicBezTo>
                      <a:pt x="118307" y="266"/>
                      <a:pt x="117321" y="0"/>
                      <a:pt x="116538"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3" name="Google Shape;653;p35"/>
              <p:cNvSpPr/>
              <p:nvPr/>
            </p:nvSpPr>
            <p:spPr>
              <a:xfrm>
                <a:off x="1214575" y="1887925"/>
                <a:ext cx="3037475" cy="1818050"/>
              </a:xfrm>
              <a:custGeom>
                <a:avLst/>
                <a:gdLst/>
                <a:ahLst/>
                <a:cxnLst/>
                <a:rect l="l" t="t" r="r" b="b"/>
                <a:pathLst>
                  <a:path w="121499" h="72722" extrusionOk="0">
                    <a:moveTo>
                      <a:pt x="116706" y="0"/>
                    </a:moveTo>
                    <a:cubicBezTo>
                      <a:pt x="115469" y="0"/>
                      <a:pt x="114106" y="325"/>
                      <a:pt x="113019" y="951"/>
                    </a:cubicBezTo>
                    <a:lnTo>
                      <a:pt x="3388" y="64254"/>
                    </a:lnTo>
                    <a:cubicBezTo>
                      <a:pt x="1525" y="65335"/>
                      <a:pt x="1" y="67667"/>
                      <a:pt x="1" y="69465"/>
                    </a:cubicBezTo>
                    <a:lnTo>
                      <a:pt x="1" y="72721"/>
                    </a:lnTo>
                    <a:cubicBezTo>
                      <a:pt x="1" y="72369"/>
                      <a:pt x="14" y="72030"/>
                      <a:pt x="40" y="71705"/>
                    </a:cubicBezTo>
                    <a:cubicBezTo>
                      <a:pt x="53" y="71549"/>
                      <a:pt x="66" y="71418"/>
                      <a:pt x="79" y="71275"/>
                    </a:cubicBezTo>
                    <a:cubicBezTo>
                      <a:pt x="92" y="71093"/>
                      <a:pt x="105" y="70910"/>
                      <a:pt x="144" y="70740"/>
                    </a:cubicBezTo>
                    <a:cubicBezTo>
                      <a:pt x="196" y="70428"/>
                      <a:pt x="249" y="70142"/>
                      <a:pt x="314" y="69855"/>
                    </a:cubicBezTo>
                    <a:cubicBezTo>
                      <a:pt x="376" y="69598"/>
                      <a:pt x="454" y="69346"/>
                      <a:pt x="548" y="69100"/>
                    </a:cubicBezTo>
                    <a:cubicBezTo>
                      <a:pt x="624" y="68873"/>
                      <a:pt x="724" y="68654"/>
                      <a:pt x="847" y="68449"/>
                    </a:cubicBezTo>
                    <a:cubicBezTo>
                      <a:pt x="951" y="68266"/>
                      <a:pt x="1069" y="68096"/>
                      <a:pt x="1199" y="67967"/>
                    </a:cubicBezTo>
                    <a:cubicBezTo>
                      <a:pt x="1238" y="67915"/>
                      <a:pt x="1277" y="67876"/>
                      <a:pt x="1329" y="67849"/>
                    </a:cubicBezTo>
                    <a:cubicBezTo>
                      <a:pt x="1551" y="67656"/>
                      <a:pt x="1790" y="67557"/>
                      <a:pt x="2044" y="67557"/>
                    </a:cubicBezTo>
                    <a:cubicBezTo>
                      <a:pt x="2236" y="67557"/>
                      <a:pt x="2437" y="67614"/>
                      <a:pt x="2645" y="67732"/>
                    </a:cubicBezTo>
                    <a:cubicBezTo>
                      <a:pt x="3009" y="67941"/>
                      <a:pt x="3360" y="68149"/>
                      <a:pt x="3674" y="68331"/>
                    </a:cubicBezTo>
                    <a:lnTo>
                      <a:pt x="4507" y="68813"/>
                    </a:lnTo>
                    <a:cubicBezTo>
                      <a:pt x="4664" y="68904"/>
                      <a:pt x="4794" y="68970"/>
                      <a:pt x="4897" y="69035"/>
                    </a:cubicBezTo>
                    <a:cubicBezTo>
                      <a:pt x="5003" y="69119"/>
                      <a:pt x="5088" y="69225"/>
                      <a:pt x="5145" y="69347"/>
                    </a:cubicBezTo>
                    <a:lnTo>
                      <a:pt x="121029" y="2450"/>
                    </a:lnTo>
                    <a:lnTo>
                      <a:pt x="121499" y="2177"/>
                    </a:lnTo>
                    <a:cubicBezTo>
                      <a:pt x="121394" y="1968"/>
                      <a:pt x="121238" y="1799"/>
                      <a:pt x="121083" y="1707"/>
                    </a:cubicBezTo>
                    <a:cubicBezTo>
                      <a:pt x="121083" y="1699"/>
                      <a:pt x="121077" y="1694"/>
                      <a:pt x="121069" y="1694"/>
                    </a:cubicBezTo>
                    <a:cubicBezTo>
                      <a:pt x="120809" y="1550"/>
                      <a:pt x="120574" y="1420"/>
                      <a:pt x="120483" y="1356"/>
                    </a:cubicBezTo>
                    <a:lnTo>
                      <a:pt x="120431" y="1330"/>
                    </a:lnTo>
                    <a:lnTo>
                      <a:pt x="119050" y="521"/>
                    </a:lnTo>
                    <a:cubicBezTo>
                      <a:pt x="118437" y="171"/>
                      <a:pt x="117605" y="0"/>
                      <a:pt x="116706"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4" name="Google Shape;654;p35"/>
              <p:cNvSpPr/>
              <p:nvPr/>
            </p:nvSpPr>
            <p:spPr>
              <a:xfrm>
                <a:off x="1214550" y="3576850"/>
                <a:ext cx="2248800" cy="1311150"/>
              </a:xfrm>
              <a:custGeom>
                <a:avLst/>
                <a:gdLst/>
                <a:ahLst/>
                <a:cxnLst/>
                <a:rect l="l" t="t" r="r" b="b"/>
                <a:pathLst>
                  <a:path w="89952" h="52446" extrusionOk="0">
                    <a:moveTo>
                      <a:pt x="2044" y="0"/>
                    </a:moveTo>
                    <a:cubicBezTo>
                      <a:pt x="1790" y="0"/>
                      <a:pt x="1551" y="100"/>
                      <a:pt x="1329" y="292"/>
                    </a:cubicBezTo>
                    <a:cubicBezTo>
                      <a:pt x="1276" y="319"/>
                      <a:pt x="1238" y="358"/>
                      <a:pt x="1199" y="410"/>
                    </a:cubicBezTo>
                    <a:cubicBezTo>
                      <a:pt x="1107" y="502"/>
                      <a:pt x="1027" y="608"/>
                      <a:pt x="964" y="723"/>
                    </a:cubicBezTo>
                    <a:cubicBezTo>
                      <a:pt x="912" y="774"/>
                      <a:pt x="886" y="826"/>
                      <a:pt x="847" y="892"/>
                    </a:cubicBezTo>
                    <a:cubicBezTo>
                      <a:pt x="724" y="1097"/>
                      <a:pt x="624" y="1316"/>
                      <a:pt x="548" y="1543"/>
                    </a:cubicBezTo>
                    <a:cubicBezTo>
                      <a:pt x="454" y="1790"/>
                      <a:pt x="376" y="2043"/>
                      <a:pt x="314" y="2299"/>
                    </a:cubicBezTo>
                    <a:cubicBezTo>
                      <a:pt x="249" y="2585"/>
                      <a:pt x="196" y="2871"/>
                      <a:pt x="144" y="3185"/>
                    </a:cubicBezTo>
                    <a:cubicBezTo>
                      <a:pt x="105" y="3353"/>
                      <a:pt x="92" y="3536"/>
                      <a:pt x="79" y="3719"/>
                    </a:cubicBezTo>
                    <a:cubicBezTo>
                      <a:pt x="66" y="3861"/>
                      <a:pt x="53" y="3992"/>
                      <a:pt x="40" y="4148"/>
                    </a:cubicBezTo>
                    <a:cubicBezTo>
                      <a:pt x="14" y="4473"/>
                      <a:pt x="1" y="4813"/>
                      <a:pt x="1" y="5164"/>
                    </a:cubicBezTo>
                    <a:lnTo>
                      <a:pt x="1" y="16574"/>
                    </a:lnTo>
                    <a:lnTo>
                      <a:pt x="2606" y="16574"/>
                    </a:lnTo>
                    <a:lnTo>
                      <a:pt x="2606" y="5164"/>
                    </a:lnTo>
                    <a:cubicBezTo>
                      <a:pt x="2606" y="4891"/>
                      <a:pt x="2620" y="4617"/>
                      <a:pt x="2632" y="4357"/>
                    </a:cubicBezTo>
                    <a:lnTo>
                      <a:pt x="2697" y="3706"/>
                    </a:lnTo>
                    <a:cubicBezTo>
                      <a:pt x="2695" y="3683"/>
                      <a:pt x="2699" y="3660"/>
                      <a:pt x="2710" y="3640"/>
                    </a:cubicBezTo>
                    <a:cubicBezTo>
                      <a:pt x="2945" y="5711"/>
                      <a:pt x="4924" y="7560"/>
                      <a:pt x="6644" y="8538"/>
                    </a:cubicBezTo>
                    <a:cubicBezTo>
                      <a:pt x="7412" y="8994"/>
                      <a:pt x="8598" y="9528"/>
                      <a:pt x="9821" y="9528"/>
                    </a:cubicBezTo>
                    <a:cubicBezTo>
                      <a:pt x="10734" y="9528"/>
                      <a:pt x="11554" y="9202"/>
                      <a:pt x="12153" y="8668"/>
                    </a:cubicBezTo>
                    <a:lnTo>
                      <a:pt x="12388" y="8798"/>
                    </a:lnTo>
                    <a:cubicBezTo>
                      <a:pt x="12544" y="8889"/>
                      <a:pt x="12687" y="8981"/>
                      <a:pt x="12844" y="9072"/>
                    </a:cubicBezTo>
                    <a:lnTo>
                      <a:pt x="79362" y="47483"/>
                    </a:lnTo>
                    <a:lnTo>
                      <a:pt x="86566" y="51638"/>
                    </a:lnTo>
                    <a:cubicBezTo>
                      <a:pt x="86572" y="51638"/>
                      <a:pt x="86579" y="51644"/>
                      <a:pt x="86579" y="51651"/>
                    </a:cubicBezTo>
                    <a:cubicBezTo>
                      <a:pt x="86592" y="51664"/>
                      <a:pt x="86605" y="51664"/>
                      <a:pt x="86631" y="51677"/>
                    </a:cubicBezTo>
                    <a:cubicBezTo>
                      <a:pt x="87556" y="52185"/>
                      <a:pt x="88753" y="52445"/>
                      <a:pt x="89952" y="52445"/>
                    </a:cubicBezTo>
                    <a:lnTo>
                      <a:pt x="89952" y="49439"/>
                    </a:lnTo>
                    <a:cubicBezTo>
                      <a:pt x="88608" y="49439"/>
                      <a:pt x="87537" y="49140"/>
                      <a:pt x="86592" y="48642"/>
                    </a:cubicBezTo>
                    <a:cubicBezTo>
                      <a:pt x="86591" y="48642"/>
                      <a:pt x="86591" y="48642"/>
                      <a:pt x="86590" y="48642"/>
                    </a:cubicBezTo>
                    <a:cubicBezTo>
                      <a:pt x="86584" y="48642"/>
                      <a:pt x="86578" y="48636"/>
                      <a:pt x="86578" y="48629"/>
                    </a:cubicBezTo>
                    <a:lnTo>
                      <a:pt x="81981" y="45971"/>
                    </a:lnTo>
                    <a:lnTo>
                      <a:pt x="29138" y="15480"/>
                    </a:lnTo>
                    <a:lnTo>
                      <a:pt x="12271" y="5737"/>
                    </a:lnTo>
                    <a:cubicBezTo>
                      <a:pt x="11444" y="5252"/>
                      <a:pt x="10723" y="4983"/>
                      <a:pt x="10333" y="4983"/>
                    </a:cubicBezTo>
                    <a:cubicBezTo>
                      <a:pt x="10158" y="4983"/>
                      <a:pt x="10050" y="5038"/>
                      <a:pt x="10030" y="5151"/>
                    </a:cubicBezTo>
                    <a:cubicBezTo>
                      <a:pt x="10020" y="5161"/>
                      <a:pt x="10015" y="5175"/>
                      <a:pt x="10017" y="5190"/>
                    </a:cubicBezTo>
                    <a:lnTo>
                      <a:pt x="10017" y="5959"/>
                    </a:lnTo>
                    <a:cubicBezTo>
                      <a:pt x="10017" y="6382"/>
                      <a:pt x="9721" y="6594"/>
                      <a:pt x="9242" y="6594"/>
                    </a:cubicBezTo>
                    <a:cubicBezTo>
                      <a:pt x="8763" y="6594"/>
                      <a:pt x="8102" y="6382"/>
                      <a:pt x="7373" y="5959"/>
                    </a:cubicBezTo>
                    <a:cubicBezTo>
                      <a:pt x="5940" y="5138"/>
                      <a:pt x="5315" y="4122"/>
                      <a:pt x="5289" y="3302"/>
                    </a:cubicBezTo>
                    <a:lnTo>
                      <a:pt x="5289" y="2468"/>
                    </a:lnTo>
                    <a:cubicBezTo>
                      <a:pt x="5289" y="2038"/>
                      <a:pt x="5119" y="1595"/>
                      <a:pt x="4897" y="1478"/>
                    </a:cubicBezTo>
                    <a:cubicBezTo>
                      <a:pt x="4794" y="1413"/>
                      <a:pt x="4650" y="1334"/>
                      <a:pt x="4507" y="1256"/>
                    </a:cubicBezTo>
                    <a:cubicBezTo>
                      <a:pt x="4273" y="1127"/>
                      <a:pt x="3986" y="957"/>
                      <a:pt x="3674" y="774"/>
                    </a:cubicBezTo>
                    <a:cubicBezTo>
                      <a:pt x="3360" y="592"/>
                      <a:pt x="3009" y="384"/>
                      <a:pt x="2645" y="176"/>
                    </a:cubicBezTo>
                    <a:cubicBezTo>
                      <a:pt x="2437" y="58"/>
                      <a:pt x="2236" y="0"/>
                      <a:pt x="2044"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5" name="Google Shape;655;p35"/>
              <p:cNvSpPr/>
              <p:nvPr/>
            </p:nvSpPr>
            <p:spPr>
              <a:xfrm>
                <a:off x="1214550" y="3576850"/>
                <a:ext cx="2248800" cy="1311150"/>
              </a:xfrm>
              <a:custGeom>
                <a:avLst/>
                <a:gdLst/>
                <a:ahLst/>
                <a:cxnLst/>
                <a:rect l="l" t="t" r="r" b="b"/>
                <a:pathLst>
                  <a:path w="89952" h="52446" extrusionOk="0">
                    <a:moveTo>
                      <a:pt x="2044" y="0"/>
                    </a:moveTo>
                    <a:cubicBezTo>
                      <a:pt x="1790" y="0"/>
                      <a:pt x="1551" y="100"/>
                      <a:pt x="1329" y="292"/>
                    </a:cubicBezTo>
                    <a:cubicBezTo>
                      <a:pt x="1276" y="319"/>
                      <a:pt x="1238" y="358"/>
                      <a:pt x="1199" y="410"/>
                    </a:cubicBezTo>
                    <a:cubicBezTo>
                      <a:pt x="1107" y="502"/>
                      <a:pt x="1027" y="608"/>
                      <a:pt x="964" y="723"/>
                    </a:cubicBezTo>
                    <a:cubicBezTo>
                      <a:pt x="912" y="774"/>
                      <a:pt x="886" y="826"/>
                      <a:pt x="847" y="892"/>
                    </a:cubicBezTo>
                    <a:cubicBezTo>
                      <a:pt x="724" y="1097"/>
                      <a:pt x="624" y="1316"/>
                      <a:pt x="548" y="1543"/>
                    </a:cubicBezTo>
                    <a:cubicBezTo>
                      <a:pt x="454" y="1790"/>
                      <a:pt x="376" y="2043"/>
                      <a:pt x="314" y="2299"/>
                    </a:cubicBezTo>
                    <a:cubicBezTo>
                      <a:pt x="249" y="2585"/>
                      <a:pt x="196" y="2871"/>
                      <a:pt x="144" y="3185"/>
                    </a:cubicBezTo>
                    <a:cubicBezTo>
                      <a:pt x="105" y="3353"/>
                      <a:pt x="92" y="3536"/>
                      <a:pt x="79" y="3719"/>
                    </a:cubicBezTo>
                    <a:cubicBezTo>
                      <a:pt x="66" y="3861"/>
                      <a:pt x="53" y="3992"/>
                      <a:pt x="40" y="4148"/>
                    </a:cubicBezTo>
                    <a:cubicBezTo>
                      <a:pt x="14" y="4473"/>
                      <a:pt x="1" y="4813"/>
                      <a:pt x="1" y="5164"/>
                    </a:cubicBezTo>
                    <a:lnTo>
                      <a:pt x="1" y="16574"/>
                    </a:lnTo>
                    <a:lnTo>
                      <a:pt x="2606" y="16574"/>
                    </a:lnTo>
                    <a:lnTo>
                      <a:pt x="2606" y="5164"/>
                    </a:lnTo>
                    <a:cubicBezTo>
                      <a:pt x="2606" y="4891"/>
                      <a:pt x="2620" y="4617"/>
                      <a:pt x="2632" y="4357"/>
                    </a:cubicBezTo>
                    <a:lnTo>
                      <a:pt x="2697" y="3706"/>
                    </a:lnTo>
                    <a:cubicBezTo>
                      <a:pt x="2695" y="3683"/>
                      <a:pt x="2699" y="3660"/>
                      <a:pt x="2710" y="3640"/>
                    </a:cubicBezTo>
                    <a:cubicBezTo>
                      <a:pt x="2945" y="5711"/>
                      <a:pt x="4924" y="7560"/>
                      <a:pt x="6644" y="8538"/>
                    </a:cubicBezTo>
                    <a:cubicBezTo>
                      <a:pt x="7412" y="8994"/>
                      <a:pt x="8598" y="9528"/>
                      <a:pt x="9821" y="9528"/>
                    </a:cubicBezTo>
                    <a:cubicBezTo>
                      <a:pt x="10734" y="9528"/>
                      <a:pt x="11554" y="9202"/>
                      <a:pt x="12153" y="8668"/>
                    </a:cubicBezTo>
                    <a:lnTo>
                      <a:pt x="12388" y="8798"/>
                    </a:lnTo>
                    <a:cubicBezTo>
                      <a:pt x="12544" y="8889"/>
                      <a:pt x="12687" y="8981"/>
                      <a:pt x="12844" y="9072"/>
                    </a:cubicBezTo>
                    <a:lnTo>
                      <a:pt x="79362" y="47483"/>
                    </a:lnTo>
                    <a:lnTo>
                      <a:pt x="86566" y="51638"/>
                    </a:lnTo>
                    <a:cubicBezTo>
                      <a:pt x="86572" y="51638"/>
                      <a:pt x="86579" y="51644"/>
                      <a:pt x="86579" y="51651"/>
                    </a:cubicBezTo>
                    <a:cubicBezTo>
                      <a:pt x="86592" y="51664"/>
                      <a:pt x="86605" y="51664"/>
                      <a:pt x="86631" y="51677"/>
                    </a:cubicBezTo>
                    <a:cubicBezTo>
                      <a:pt x="87556" y="52185"/>
                      <a:pt x="88753" y="52445"/>
                      <a:pt x="89952" y="52445"/>
                    </a:cubicBezTo>
                    <a:lnTo>
                      <a:pt x="89952" y="49439"/>
                    </a:lnTo>
                    <a:cubicBezTo>
                      <a:pt x="88608" y="49439"/>
                      <a:pt x="87537" y="49140"/>
                      <a:pt x="86592" y="48642"/>
                    </a:cubicBezTo>
                    <a:cubicBezTo>
                      <a:pt x="86591" y="48642"/>
                      <a:pt x="86591" y="48642"/>
                      <a:pt x="86590" y="48642"/>
                    </a:cubicBezTo>
                    <a:cubicBezTo>
                      <a:pt x="86584" y="48642"/>
                      <a:pt x="86578" y="48636"/>
                      <a:pt x="86578" y="48629"/>
                    </a:cubicBezTo>
                    <a:lnTo>
                      <a:pt x="81981" y="45971"/>
                    </a:lnTo>
                    <a:lnTo>
                      <a:pt x="29138" y="15480"/>
                    </a:lnTo>
                    <a:lnTo>
                      <a:pt x="12271" y="5737"/>
                    </a:lnTo>
                    <a:cubicBezTo>
                      <a:pt x="11444" y="5252"/>
                      <a:pt x="10723" y="4983"/>
                      <a:pt x="10333" y="4983"/>
                    </a:cubicBezTo>
                    <a:cubicBezTo>
                      <a:pt x="10158" y="4983"/>
                      <a:pt x="10050" y="5038"/>
                      <a:pt x="10030" y="5151"/>
                    </a:cubicBezTo>
                    <a:cubicBezTo>
                      <a:pt x="10020" y="5161"/>
                      <a:pt x="10015" y="5175"/>
                      <a:pt x="10017" y="5190"/>
                    </a:cubicBezTo>
                    <a:lnTo>
                      <a:pt x="10017" y="5959"/>
                    </a:lnTo>
                    <a:cubicBezTo>
                      <a:pt x="10017" y="6382"/>
                      <a:pt x="9721" y="6594"/>
                      <a:pt x="9242" y="6594"/>
                    </a:cubicBezTo>
                    <a:cubicBezTo>
                      <a:pt x="8763" y="6594"/>
                      <a:pt x="8102" y="6382"/>
                      <a:pt x="7373" y="5959"/>
                    </a:cubicBezTo>
                    <a:cubicBezTo>
                      <a:pt x="5940" y="5138"/>
                      <a:pt x="5315" y="4122"/>
                      <a:pt x="5289" y="3302"/>
                    </a:cubicBezTo>
                    <a:lnTo>
                      <a:pt x="5289" y="2468"/>
                    </a:lnTo>
                    <a:cubicBezTo>
                      <a:pt x="5289" y="2038"/>
                      <a:pt x="5119" y="1595"/>
                      <a:pt x="4897" y="1478"/>
                    </a:cubicBezTo>
                    <a:cubicBezTo>
                      <a:pt x="4794" y="1413"/>
                      <a:pt x="4650" y="1334"/>
                      <a:pt x="4507" y="1256"/>
                    </a:cubicBezTo>
                    <a:cubicBezTo>
                      <a:pt x="4273" y="1127"/>
                      <a:pt x="3986" y="957"/>
                      <a:pt x="3674" y="774"/>
                    </a:cubicBezTo>
                    <a:cubicBezTo>
                      <a:pt x="3360" y="592"/>
                      <a:pt x="3009" y="384"/>
                      <a:pt x="2645" y="176"/>
                    </a:cubicBezTo>
                    <a:cubicBezTo>
                      <a:pt x="2437" y="58"/>
                      <a:pt x="2236" y="0"/>
                      <a:pt x="2044"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6" name="Google Shape;656;p35"/>
              <p:cNvSpPr/>
              <p:nvPr/>
            </p:nvSpPr>
            <p:spPr>
              <a:xfrm>
                <a:off x="1296350" y="1887950"/>
                <a:ext cx="4807825" cy="2739725"/>
              </a:xfrm>
              <a:custGeom>
                <a:avLst/>
                <a:gdLst/>
                <a:ahLst/>
                <a:cxnLst/>
                <a:rect l="l" t="t" r="r" b="b"/>
                <a:pathLst>
                  <a:path w="192313" h="109589" extrusionOk="0">
                    <a:moveTo>
                      <a:pt x="113433" y="0"/>
                    </a:moveTo>
                    <a:cubicBezTo>
                      <a:pt x="112196" y="0"/>
                      <a:pt x="110834" y="325"/>
                      <a:pt x="109747" y="951"/>
                    </a:cubicBezTo>
                    <a:lnTo>
                      <a:pt x="115" y="64254"/>
                    </a:lnTo>
                    <a:cubicBezTo>
                      <a:pt x="75" y="64277"/>
                      <a:pt x="39" y="64308"/>
                      <a:pt x="0" y="64332"/>
                    </a:cubicBezTo>
                    <a:lnTo>
                      <a:pt x="77456" y="109052"/>
                    </a:lnTo>
                    <a:cubicBezTo>
                      <a:pt x="78077" y="109409"/>
                      <a:pt x="78888" y="109588"/>
                      <a:pt x="79699" y="109588"/>
                    </a:cubicBezTo>
                    <a:cubicBezTo>
                      <a:pt x="80519" y="109588"/>
                      <a:pt x="81339" y="109406"/>
                      <a:pt x="81964" y="109042"/>
                    </a:cubicBezTo>
                    <a:lnTo>
                      <a:pt x="192312" y="44718"/>
                    </a:lnTo>
                    <a:lnTo>
                      <a:pt x="125966" y="6409"/>
                    </a:lnTo>
                    <a:cubicBezTo>
                      <a:pt x="125140" y="5932"/>
                      <a:pt x="124154" y="5666"/>
                      <a:pt x="123371" y="5666"/>
                    </a:cubicBezTo>
                    <a:cubicBezTo>
                      <a:pt x="122974" y="5666"/>
                      <a:pt x="122629" y="5734"/>
                      <a:pt x="122383" y="5877"/>
                    </a:cubicBezTo>
                    <a:cubicBezTo>
                      <a:pt x="121721" y="6260"/>
                      <a:pt x="121060" y="6643"/>
                      <a:pt x="121060" y="6643"/>
                    </a:cubicBezTo>
                    <a:cubicBezTo>
                      <a:pt x="119595" y="5784"/>
                      <a:pt x="118422" y="4428"/>
                      <a:pt x="118422" y="3582"/>
                    </a:cubicBezTo>
                    <a:lnTo>
                      <a:pt x="118422" y="2878"/>
                    </a:lnTo>
                    <a:cubicBezTo>
                      <a:pt x="118422" y="2645"/>
                      <a:pt x="118344" y="2397"/>
                      <a:pt x="118227" y="2176"/>
                    </a:cubicBezTo>
                    <a:cubicBezTo>
                      <a:pt x="118123" y="1967"/>
                      <a:pt x="117967" y="1798"/>
                      <a:pt x="117810" y="1707"/>
                    </a:cubicBezTo>
                    <a:cubicBezTo>
                      <a:pt x="117810" y="1700"/>
                      <a:pt x="117804" y="1694"/>
                      <a:pt x="117798" y="1694"/>
                    </a:cubicBezTo>
                    <a:cubicBezTo>
                      <a:pt x="117798" y="1694"/>
                      <a:pt x="117797" y="1694"/>
                      <a:pt x="117797" y="1694"/>
                    </a:cubicBezTo>
                    <a:cubicBezTo>
                      <a:pt x="117536" y="1550"/>
                      <a:pt x="117302" y="1420"/>
                      <a:pt x="117211" y="1355"/>
                    </a:cubicBezTo>
                    <a:lnTo>
                      <a:pt x="117159" y="1329"/>
                    </a:lnTo>
                    <a:lnTo>
                      <a:pt x="115777" y="521"/>
                    </a:lnTo>
                    <a:cubicBezTo>
                      <a:pt x="115164" y="171"/>
                      <a:pt x="114331" y="0"/>
                      <a:pt x="113433" y="0"/>
                    </a:cubicBezTo>
                    <a:close/>
                  </a:path>
                </a:pathLst>
              </a:custGeom>
              <a:solidFill>
                <a:srgbClr val="000000">
                  <a:alpha val="67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7" name="Google Shape;657;p35"/>
              <p:cNvSpPr/>
              <p:nvPr/>
            </p:nvSpPr>
            <p:spPr>
              <a:xfrm>
                <a:off x="3463325" y="3160225"/>
                <a:ext cx="2860025" cy="1727825"/>
              </a:xfrm>
              <a:custGeom>
                <a:avLst/>
                <a:gdLst/>
                <a:ahLst/>
                <a:cxnLst/>
                <a:rect l="l" t="t" r="r" b="b"/>
                <a:pathLst>
                  <a:path w="114401" h="69113" extrusionOk="0">
                    <a:moveTo>
                      <a:pt x="114401" y="1"/>
                    </a:moveTo>
                    <a:cubicBezTo>
                      <a:pt x="114397" y="740"/>
                      <a:pt x="114002" y="1416"/>
                      <a:pt x="113007" y="1993"/>
                    </a:cubicBezTo>
                    <a:lnTo>
                      <a:pt x="7973" y="62652"/>
                    </a:lnTo>
                    <a:lnTo>
                      <a:pt x="7960" y="62652"/>
                    </a:lnTo>
                    <a:lnTo>
                      <a:pt x="3388" y="65296"/>
                    </a:lnTo>
                    <a:cubicBezTo>
                      <a:pt x="2449" y="65843"/>
                      <a:pt x="1226" y="66104"/>
                      <a:pt x="1" y="66104"/>
                    </a:cubicBezTo>
                    <a:lnTo>
                      <a:pt x="1" y="69112"/>
                    </a:lnTo>
                    <a:cubicBezTo>
                      <a:pt x="1226" y="69112"/>
                      <a:pt x="2436" y="68839"/>
                      <a:pt x="3374" y="68318"/>
                    </a:cubicBezTo>
                    <a:cubicBezTo>
                      <a:pt x="3374" y="68314"/>
                      <a:pt x="3375" y="68312"/>
                      <a:pt x="3377" y="68312"/>
                    </a:cubicBezTo>
                    <a:cubicBezTo>
                      <a:pt x="3382" y="68312"/>
                      <a:pt x="3388" y="68318"/>
                      <a:pt x="3388" y="68318"/>
                    </a:cubicBezTo>
                    <a:lnTo>
                      <a:pt x="3388" y="68304"/>
                    </a:lnTo>
                    <a:lnTo>
                      <a:pt x="10577" y="64149"/>
                    </a:lnTo>
                    <a:lnTo>
                      <a:pt x="113007" y="5015"/>
                    </a:lnTo>
                    <a:lnTo>
                      <a:pt x="113059" y="4989"/>
                    </a:lnTo>
                    <a:cubicBezTo>
                      <a:pt x="113958" y="4455"/>
                      <a:pt x="114401" y="3765"/>
                      <a:pt x="114401" y="3061"/>
                    </a:cubicBezTo>
                    <a:lnTo>
                      <a:pt x="114401"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8" name="Google Shape;658;p35"/>
              <p:cNvSpPr/>
              <p:nvPr/>
            </p:nvSpPr>
            <p:spPr>
              <a:xfrm>
                <a:off x="3463325" y="3160225"/>
                <a:ext cx="2860025" cy="1727825"/>
              </a:xfrm>
              <a:custGeom>
                <a:avLst/>
                <a:gdLst/>
                <a:ahLst/>
                <a:cxnLst/>
                <a:rect l="l" t="t" r="r" b="b"/>
                <a:pathLst>
                  <a:path w="114401" h="69113" extrusionOk="0">
                    <a:moveTo>
                      <a:pt x="114401" y="1"/>
                    </a:moveTo>
                    <a:cubicBezTo>
                      <a:pt x="114397" y="740"/>
                      <a:pt x="114002" y="1416"/>
                      <a:pt x="113007" y="1993"/>
                    </a:cubicBezTo>
                    <a:lnTo>
                      <a:pt x="7973" y="62652"/>
                    </a:lnTo>
                    <a:lnTo>
                      <a:pt x="7960" y="62652"/>
                    </a:lnTo>
                    <a:lnTo>
                      <a:pt x="3388" y="65296"/>
                    </a:lnTo>
                    <a:cubicBezTo>
                      <a:pt x="2449" y="65843"/>
                      <a:pt x="1226" y="66104"/>
                      <a:pt x="1" y="66104"/>
                    </a:cubicBezTo>
                    <a:lnTo>
                      <a:pt x="1" y="69112"/>
                    </a:lnTo>
                    <a:cubicBezTo>
                      <a:pt x="1226" y="69112"/>
                      <a:pt x="2436" y="68839"/>
                      <a:pt x="3374" y="68318"/>
                    </a:cubicBezTo>
                    <a:cubicBezTo>
                      <a:pt x="3374" y="68314"/>
                      <a:pt x="3375" y="68312"/>
                      <a:pt x="3377" y="68312"/>
                    </a:cubicBezTo>
                    <a:cubicBezTo>
                      <a:pt x="3382" y="68312"/>
                      <a:pt x="3388" y="68318"/>
                      <a:pt x="3388" y="68318"/>
                    </a:cubicBezTo>
                    <a:lnTo>
                      <a:pt x="3388" y="68304"/>
                    </a:lnTo>
                    <a:lnTo>
                      <a:pt x="10577" y="64149"/>
                    </a:lnTo>
                    <a:lnTo>
                      <a:pt x="113007" y="5015"/>
                    </a:lnTo>
                    <a:lnTo>
                      <a:pt x="113059" y="4989"/>
                    </a:lnTo>
                    <a:cubicBezTo>
                      <a:pt x="113958" y="4455"/>
                      <a:pt x="114401" y="3765"/>
                      <a:pt x="114401" y="3061"/>
                    </a:cubicBezTo>
                    <a:lnTo>
                      <a:pt x="114401" y="1"/>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9" name="Google Shape;659;p35"/>
              <p:cNvSpPr/>
              <p:nvPr/>
            </p:nvSpPr>
            <p:spPr>
              <a:xfrm>
                <a:off x="3070100" y="4403175"/>
                <a:ext cx="81000" cy="49650"/>
              </a:xfrm>
              <a:custGeom>
                <a:avLst/>
                <a:gdLst/>
                <a:ahLst/>
                <a:cxnLst/>
                <a:rect l="l" t="t" r="r" b="b"/>
                <a:pathLst>
                  <a:path w="3240" h="1986" extrusionOk="0">
                    <a:moveTo>
                      <a:pt x="1499" y="1"/>
                    </a:moveTo>
                    <a:cubicBezTo>
                      <a:pt x="1228" y="1"/>
                      <a:pt x="974" y="35"/>
                      <a:pt x="778" y="126"/>
                    </a:cubicBezTo>
                    <a:cubicBezTo>
                      <a:pt x="0" y="489"/>
                      <a:pt x="305" y="1985"/>
                      <a:pt x="305" y="1985"/>
                    </a:cubicBezTo>
                    <a:lnTo>
                      <a:pt x="3239" y="299"/>
                    </a:lnTo>
                    <a:cubicBezTo>
                      <a:pt x="3239" y="299"/>
                      <a:pt x="2299" y="1"/>
                      <a:pt x="1499" y="1"/>
                    </a:cubicBezTo>
                    <a:close/>
                  </a:path>
                </a:pathLst>
              </a:custGeom>
              <a:solidFill>
                <a:srgbClr val="D58A9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0" name="Google Shape;660;p35"/>
              <p:cNvSpPr/>
              <p:nvPr/>
            </p:nvSpPr>
            <p:spPr>
              <a:xfrm>
                <a:off x="3010575" y="4013175"/>
                <a:ext cx="281450" cy="522725"/>
              </a:xfrm>
              <a:custGeom>
                <a:avLst/>
                <a:gdLst/>
                <a:ahLst/>
                <a:cxnLst/>
                <a:rect l="l" t="t" r="r" b="b"/>
                <a:pathLst>
                  <a:path w="11258" h="20909" extrusionOk="0">
                    <a:moveTo>
                      <a:pt x="11240" y="1"/>
                    </a:moveTo>
                    <a:lnTo>
                      <a:pt x="0" y="10454"/>
                    </a:lnTo>
                    <a:lnTo>
                      <a:pt x="671" y="15738"/>
                    </a:lnTo>
                    <a:cubicBezTo>
                      <a:pt x="671" y="15738"/>
                      <a:pt x="1727" y="14575"/>
                      <a:pt x="3276" y="14575"/>
                    </a:cubicBezTo>
                    <a:cubicBezTo>
                      <a:pt x="4050" y="14575"/>
                      <a:pt x="4948" y="14866"/>
                      <a:pt x="5899" y="15738"/>
                    </a:cubicBezTo>
                    <a:cubicBezTo>
                      <a:pt x="8726" y="18335"/>
                      <a:pt x="8895" y="20909"/>
                      <a:pt x="10049" y="20909"/>
                    </a:cubicBezTo>
                    <a:cubicBezTo>
                      <a:pt x="10058" y="20909"/>
                      <a:pt x="10068" y="20908"/>
                      <a:pt x="10077" y="20908"/>
                    </a:cubicBezTo>
                    <a:cubicBezTo>
                      <a:pt x="11257" y="20866"/>
                      <a:pt x="11240" y="1"/>
                      <a:pt x="11240"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1" name="Google Shape;661;p35"/>
              <p:cNvSpPr/>
              <p:nvPr/>
            </p:nvSpPr>
            <p:spPr>
              <a:xfrm>
                <a:off x="1111925" y="1361500"/>
                <a:ext cx="4864500" cy="3000275"/>
              </a:xfrm>
              <a:custGeom>
                <a:avLst/>
                <a:gdLst/>
                <a:ahLst/>
                <a:cxnLst/>
                <a:rect l="l" t="t" r="r" b="b"/>
                <a:pathLst>
                  <a:path w="194580" h="120011" extrusionOk="0">
                    <a:moveTo>
                      <a:pt x="115215" y="0"/>
                    </a:moveTo>
                    <a:lnTo>
                      <a:pt x="2201" y="73142"/>
                    </a:lnTo>
                    <a:cubicBezTo>
                      <a:pt x="332" y="74221"/>
                      <a:pt x="1" y="75776"/>
                      <a:pt x="1461" y="76616"/>
                    </a:cubicBezTo>
                    <a:lnTo>
                      <a:pt x="4106" y="78135"/>
                    </a:lnTo>
                    <a:lnTo>
                      <a:pt x="76604" y="120011"/>
                    </a:lnTo>
                    <a:lnTo>
                      <a:pt x="77118" y="119636"/>
                    </a:lnTo>
                    <a:lnTo>
                      <a:pt x="194394" y="45927"/>
                    </a:lnTo>
                    <a:lnTo>
                      <a:pt x="194579" y="45820"/>
                    </a:lnTo>
                    <a:lnTo>
                      <a:pt x="192773" y="44777"/>
                    </a:lnTo>
                    <a:lnTo>
                      <a:pt x="115215" y="0"/>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2" name="Google Shape;662;p35"/>
              <p:cNvSpPr/>
              <p:nvPr/>
            </p:nvSpPr>
            <p:spPr>
              <a:xfrm>
                <a:off x="3128525" y="3737275"/>
                <a:ext cx="147400" cy="702850"/>
              </a:xfrm>
              <a:custGeom>
                <a:avLst/>
                <a:gdLst/>
                <a:ahLst/>
                <a:cxnLst/>
                <a:rect l="l" t="t" r="r" b="b"/>
                <a:pathLst>
                  <a:path w="5896" h="28114" extrusionOk="0">
                    <a:moveTo>
                      <a:pt x="0" y="0"/>
                    </a:moveTo>
                    <a:lnTo>
                      <a:pt x="0" y="22483"/>
                    </a:lnTo>
                    <a:cubicBezTo>
                      <a:pt x="3387" y="23921"/>
                      <a:pt x="5541" y="25280"/>
                      <a:pt x="5896" y="28113"/>
                    </a:cubicBezTo>
                    <a:lnTo>
                      <a:pt x="5614" y="1157"/>
                    </a:lnTo>
                    <a:lnTo>
                      <a:pt x="0" y="0"/>
                    </a:lnTo>
                    <a:close/>
                  </a:path>
                </a:pathLst>
              </a:custGeom>
              <a:solidFill>
                <a:srgbClr val="3747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3" name="Google Shape;663;p35"/>
              <p:cNvSpPr/>
              <p:nvPr/>
            </p:nvSpPr>
            <p:spPr>
              <a:xfrm>
                <a:off x="1214550" y="2618400"/>
                <a:ext cx="1963000" cy="1688400"/>
              </a:xfrm>
              <a:custGeom>
                <a:avLst/>
                <a:gdLst/>
                <a:ahLst/>
                <a:cxnLst/>
                <a:rect l="l" t="t" r="r" b="b"/>
                <a:pathLst>
                  <a:path w="78520" h="67536" extrusionOk="0">
                    <a:moveTo>
                      <a:pt x="1" y="1"/>
                    </a:moveTo>
                    <a:lnTo>
                      <a:pt x="1" y="22163"/>
                    </a:lnTo>
                    <a:cubicBezTo>
                      <a:pt x="1" y="23602"/>
                      <a:pt x="1011" y="25351"/>
                      <a:pt x="2256" y="26071"/>
                    </a:cubicBezTo>
                    <a:lnTo>
                      <a:pt x="74075" y="67535"/>
                    </a:lnTo>
                    <a:cubicBezTo>
                      <a:pt x="74075" y="67535"/>
                      <a:pt x="74248" y="67168"/>
                      <a:pt x="75494" y="67168"/>
                    </a:cubicBezTo>
                    <a:cubicBezTo>
                      <a:pt x="75786" y="67168"/>
                      <a:pt x="76138" y="67189"/>
                      <a:pt x="76559" y="67238"/>
                    </a:cubicBezTo>
                    <a:lnTo>
                      <a:pt x="76559" y="48340"/>
                    </a:lnTo>
                    <a:cubicBezTo>
                      <a:pt x="76559" y="48340"/>
                      <a:pt x="78519" y="47346"/>
                      <a:pt x="75948" y="46356"/>
                    </a:cubicBezTo>
                    <a:cubicBezTo>
                      <a:pt x="73378" y="45366"/>
                      <a:pt x="72512" y="42231"/>
                      <a:pt x="72512" y="42231"/>
                    </a:cubicBezTo>
                    <a:lnTo>
                      <a:pt x="1"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4" name="Google Shape;664;p35"/>
              <p:cNvSpPr/>
              <p:nvPr/>
            </p:nvSpPr>
            <p:spPr>
              <a:xfrm>
                <a:off x="3009875" y="1945250"/>
                <a:ext cx="3143375" cy="1832050"/>
              </a:xfrm>
              <a:custGeom>
                <a:avLst/>
                <a:gdLst/>
                <a:ahLst/>
                <a:cxnLst/>
                <a:rect l="l" t="t" r="r" b="b"/>
                <a:pathLst>
                  <a:path w="125735" h="73282" extrusionOk="0">
                    <a:moveTo>
                      <a:pt x="124759" y="4780"/>
                    </a:moveTo>
                    <a:cubicBezTo>
                      <a:pt x="124539" y="4780"/>
                      <a:pt x="124406" y="4874"/>
                      <a:pt x="124406" y="5067"/>
                    </a:cubicBezTo>
                    <a:lnTo>
                      <a:pt x="124406" y="5770"/>
                    </a:lnTo>
                    <a:cubicBezTo>
                      <a:pt x="124406" y="5811"/>
                      <a:pt x="124403" y="5849"/>
                      <a:pt x="124397" y="5885"/>
                    </a:cubicBezTo>
                    <a:lnTo>
                      <a:pt x="124397" y="5885"/>
                    </a:lnTo>
                    <a:lnTo>
                      <a:pt x="125734" y="5119"/>
                    </a:lnTo>
                    <a:cubicBezTo>
                      <a:pt x="125346" y="4894"/>
                      <a:pt x="125000" y="4780"/>
                      <a:pt x="124759" y="4780"/>
                    </a:cubicBezTo>
                    <a:close/>
                    <a:moveTo>
                      <a:pt x="116851" y="0"/>
                    </a:moveTo>
                    <a:lnTo>
                      <a:pt x="1" y="66952"/>
                    </a:lnTo>
                    <a:cubicBezTo>
                      <a:pt x="1239" y="67668"/>
                      <a:pt x="2238" y="68567"/>
                      <a:pt x="2238" y="68971"/>
                    </a:cubicBezTo>
                    <a:lnTo>
                      <a:pt x="2238" y="69677"/>
                    </a:lnTo>
                    <a:cubicBezTo>
                      <a:pt x="2238" y="70457"/>
                      <a:pt x="3440" y="71771"/>
                      <a:pt x="4899" y="72618"/>
                    </a:cubicBezTo>
                    <a:cubicBezTo>
                      <a:pt x="5667" y="73060"/>
                      <a:pt x="6357" y="73282"/>
                      <a:pt x="6841" y="73282"/>
                    </a:cubicBezTo>
                    <a:cubicBezTo>
                      <a:pt x="7285" y="73282"/>
                      <a:pt x="7556" y="73095"/>
                      <a:pt x="7556" y="72722"/>
                    </a:cubicBezTo>
                    <a:lnTo>
                      <a:pt x="7556" y="72018"/>
                    </a:lnTo>
                    <a:cubicBezTo>
                      <a:pt x="7556" y="71826"/>
                      <a:pt x="7689" y="71731"/>
                      <a:pt x="7909" y="71731"/>
                    </a:cubicBezTo>
                    <a:cubicBezTo>
                      <a:pt x="8150" y="71731"/>
                      <a:pt x="8496" y="71846"/>
                      <a:pt x="8885" y="72071"/>
                    </a:cubicBezTo>
                    <a:lnTo>
                      <a:pt x="123624" y="6328"/>
                    </a:lnTo>
                    <a:lnTo>
                      <a:pt x="123624" y="6328"/>
                    </a:lnTo>
                    <a:cubicBezTo>
                      <a:pt x="123647" y="6329"/>
                      <a:pt x="123670" y="6329"/>
                      <a:pt x="123692" y="6329"/>
                    </a:cubicBezTo>
                    <a:cubicBezTo>
                      <a:pt x="124087" y="6329"/>
                      <a:pt x="124345" y="6182"/>
                      <a:pt x="124397" y="5885"/>
                    </a:cubicBezTo>
                    <a:lnTo>
                      <a:pt x="124397" y="5885"/>
                    </a:lnTo>
                    <a:lnTo>
                      <a:pt x="123624" y="6328"/>
                    </a:lnTo>
                    <a:lnTo>
                      <a:pt x="123624" y="6328"/>
                    </a:lnTo>
                    <a:cubicBezTo>
                      <a:pt x="123144" y="6309"/>
                      <a:pt x="122482" y="6087"/>
                      <a:pt x="121749" y="5666"/>
                    </a:cubicBezTo>
                    <a:cubicBezTo>
                      <a:pt x="120291" y="4819"/>
                      <a:pt x="119105" y="3504"/>
                      <a:pt x="119105" y="2722"/>
                    </a:cubicBezTo>
                    <a:lnTo>
                      <a:pt x="119105" y="2019"/>
                    </a:lnTo>
                    <a:cubicBezTo>
                      <a:pt x="119105" y="1848"/>
                      <a:pt x="118962" y="1347"/>
                      <a:pt x="118661" y="1051"/>
                    </a:cubicBezTo>
                    <a:cubicBezTo>
                      <a:pt x="118661" y="1051"/>
                      <a:pt x="117567" y="414"/>
                      <a:pt x="116851"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5" name="Google Shape;665;p35"/>
              <p:cNvSpPr/>
              <p:nvPr/>
            </p:nvSpPr>
            <p:spPr>
              <a:xfrm>
                <a:off x="1111925" y="826000"/>
                <a:ext cx="4864500" cy="2848175"/>
              </a:xfrm>
              <a:custGeom>
                <a:avLst/>
                <a:gdLst/>
                <a:ahLst/>
                <a:cxnLst/>
                <a:rect l="l" t="t" r="r" b="b"/>
                <a:pathLst>
                  <a:path w="194580" h="113927" extrusionOk="0">
                    <a:moveTo>
                      <a:pt x="115215" y="0"/>
                    </a:moveTo>
                    <a:lnTo>
                      <a:pt x="2201" y="65262"/>
                    </a:lnTo>
                    <a:cubicBezTo>
                      <a:pt x="332" y="66341"/>
                      <a:pt x="1" y="67896"/>
                      <a:pt x="1461" y="68736"/>
                    </a:cubicBezTo>
                    <a:lnTo>
                      <a:pt x="4106" y="70257"/>
                    </a:lnTo>
                    <a:lnTo>
                      <a:pt x="76617" y="113927"/>
                    </a:lnTo>
                    <a:lnTo>
                      <a:pt x="194394" y="45927"/>
                    </a:lnTo>
                    <a:lnTo>
                      <a:pt x="194579" y="45821"/>
                    </a:lnTo>
                    <a:lnTo>
                      <a:pt x="192773" y="44778"/>
                    </a:lnTo>
                    <a:lnTo>
                      <a:pt x="115215"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6" name="Google Shape;666;p35"/>
              <p:cNvSpPr/>
              <p:nvPr/>
            </p:nvSpPr>
            <p:spPr>
              <a:xfrm>
                <a:off x="3201650" y="2054775"/>
                <a:ext cx="3011750" cy="1765200"/>
              </a:xfrm>
              <a:custGeom>
                <a:avLst/>
                <a:gdLst/>
                <a:ahLst/>
                <a:cxnLst/>
                <a:rect l="l" t="t" r="r" b="b"/>
                <a:pathLst>
                  <a:path w="120470" h="70608" extrusionOk="0">
                    <a:moveTo>
                      <a:pt x="116758" y="0"/>
                    </a:moveTo>
                    <a:lnTo>
                      <a:pt x="0" y="67411"/>
                    </a:lnTo>
                    <a:lnTo>
                      <a:pt x="4089" y="70608"/>
                    </a:lnTo>
                    <a:lnTo>
                      <a:pt x="120469" y="3415"/>
                    </a:lnTo>
                    <a:cubicBezTo>
                      <a:pt x="119965" y="2218"/>
                      <a:pt x="119442" y="1588"/>
                      <a:pt x="118912" y="1242"/>
                    </a:cubicBezTo>
                    <a:lnTo>
                      <a:pt x="116758"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7" name="Google Shape;667;p35"/>
              <p:cNvSpPr/>
              <p:nvPr/>
            </p:nvSpPr>
            <p:spPr>
              <a:xfrm>
                <a:off x="3291575" y="2140075"/>
                <a:ext cx="2948850" cy="2435400"/>
              </a:xfrm>
              <a:custGeom>
                <a:avLst/>
                <a:gdLst/>
                <a:ahLst/>
                <a:cxnLst/>
                <a:rect l="l" t="t" r="r" b="b"/>
                <a:pathLst>
                  <a:path w="117954" h="97416" extrusionOk="0">
                    <a:moveTo>
                      <a:pt x="116871" y="0"/>
                    </a:moveTo>
                    <a:lnTo>
                      <a:pt x="492" y="67196"/>
                    </a:lnTo>
                    <a:lnTo>
                      <a:pt x="0" y="97416"/>
                    </a:lnTo>
                    <a:lnTo>
                      <a:pt x="116376" y="30215"/>
                    </a:lnTo>
                    <a:lnTo>
                      <a:pt x="116414" y="30193"/>
                    </a:lnTo>
                    <a:cubicBezTo>
                      <a:pt x="116489" y="30149"/>
                      <a:pt x="116560" y="30098"/>
                      <a:pt x="116625" y="30041"/>
                    </a:cubicBezTo>
                    <a:cubicBezTo>
                      <a:pt x="116678" y="30016"/>
                      <a:pt x="116717" y="29977"/>
                      <a:pt x="116756" y="29924"/>
                    </a:cubicBezTo>
                    <a:cubicBezTo>
                      <a:pt x="116847" y="29831"/>
                      <a:pt x="116927" y="29725"/>
                      <a:pt x="116990" y="29611"/>
                    </a:cubicBezTo>
                    <a:cubicBezTo>
                      <a:pt x="117042" y="29559"/>
                      <a:pt x="117068" y="29507"/>
                      <a:pt x="117107" y="29442"/>
                    </a:cubicBezTo>
                    <a:cubicBezTo>
                      <a:pt x="117230" y="29236"/>
                      <a:pt x="117330" y="29017"/>
                      <a:pt x="117406" y="28791"/>
                    </a:cubicBezTo>
                    <a:cubicBezTo>
                      <a:pt x="117500" y="28544"/>
                      <a:pt x="117578" y="28292"/>
                      <a:pt x="117641" y="28035"/>
                    </a:cubicBezTo>
                    <a:cubicBezTo>
                      <a:pt x="117706" y="27749"/>
                      <a:pt x="117758" y="27462"/>
                      <a:pt x="117810" y="27150"/>
                    </a:cubicBezTo>
                    <a:cubicBezTo>
                      <a:pt x="117849" y="26980"/>
                      <a:pt x="117862" y="26797"/>
                      <a:pt x="117875" y="26616"/>
                    </a:cubicBezTo>
                    <a:cubicBezTo>
                      <a:pt x="117888" y="26472"/>
                      <a:pt x="117901" y="26342"/>
                      <a:pt x="117914" y="26186"/>
                    </a:cubicBezTo>
                    <a:cubicBezTo>
                      <a:pt x="117940" y="25860"/>
                      <a:pt x="117953" y="25522"/>
                      <a:pt x="117953" y="25170"/>
                    </a:cubicBezTo>
                    <a:lnTo>
                      <a:pt x="117953" y="5880"/>
                    </a:lnTo>
                    <a:cubicBezTo>
                      <a:pt x="117953" y="3725"/>
                      <a:pt x="117527" y="1564"/>
                      <a:pt x="116871"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8" name="Google Shape;668;p35"/>
              <p:cNvSpPr/>
              <p:nvPr/>
            </p:nvSpPr>
            <p:spPr>
              <a:xfrm>
                <a:off x="3303850" y="2140075"/>
                <a:ext cx="2936575" cy="1679900"/>
              </a:xfrm>
              <a:custGeom>
                <a:avLst/>
                <a:gdLst/>
                <a:ahLst/>
                <a:cxnLst/>
                <a:rect l="l" t="t" r="r" b="b"/>
                <a:pathLst>
                  <a:path w="117463" h="67196" extrusionOk="0">
                    <a:moveTo>
                      <a:pt x="116380" y="0"/>
                    </a:moveTo>
                    <a:lnTo>
                      <a:pt x="1" y="67196"/>
                    </a:lnTo>
                    <a:cubicBezTo>
                      <a:pt x="1" y="67196"/>
                      <a:pt x="91655" y="24298"/>
                      <a:pt x="99997" y="20367"/>
                    </a:cubicBezTo>
                    <a:cubicBezTo>
                      <a:pt x="100968" y="19909"/>
                      <a:pt x="101852" y="19702"/>
                      <a:pt x="102642" y="19702"/>
                    </a:cubicBezTo>
                    <a:cubicBezTo>
                      <a:pt x="106330" y="19702"/>
                      <a:pt x="107975" y="24216"/>
                      <a:pt x="106902" y="28862"/>
                    </a:cubicBezTo>
                    <a:cubicBezTo>
                      <a:pt x="105764" y="33790"/>
                      <a:pt x="100899" y="38867"/>
                      <a:pt x="100899" y="38867"/>
                    </a:cubicBezTo>
                    <a:lnTo>
                      <a:pt x="115885" y="30215"/>
                    </a:lnTo>
                    <a:lnTo>
                      <a:pt x="115923" y="30193"/>
                    </a:lnTo>
                    <a:cubicBezTo>
                      <a:pt x="115998" y="30150"/>
                      <a:pt x="116069" y="30098"/>
                      <a:pt x="116134" y="30042"/>
                    </a:cubicBezTo>
                    <a:cubicBezTo>
                      <a:pt x="116187" y="30016"/>
                      <a:pt x="116226" y="29977"/>
                      <a:pt x="116265" y="29924"/>
                    </a:cubicBezTo>
                    <a:cubicBezTo>
                      <a:pt x="116356" y="29832"/>
                      <a:pt x="116436" y="29726"/>
                      <a:pt x="116499" y="29612"/>
                    </a:cubicBezTo>
                    <a:cubicBezTo>
                      <a:pt x="116551" y="29560"/>
                      <a:pt x="116577" y="29508"/>
                      <a:pt x="116616" y="29443"/>
                    </a:cubicBezTo>
                    <a:cubicBezTo>
                      <a:pt x="116739" y="29237"/>
                      <a:pt x="116839" y="29018"/>
                      <a:pt x="116915" y="28791"/>
                    </a:cubicBezTo>
                    <a:cubicBezTo>
                      <a:pt x="117009" y="28544"/>
                      <a:pt x="117087" y="28292"/>
                      <a:pt x="117150" y="28036"/>
                    </a:cubicBezTo>
                    <a:cubicBezTo>
                      <a:pt x="117215" y="27749"/>
                      <a:pt x="117267" y="27463"/>
                      <a:pt x="117319" y="27150"/>
                    </a:cubicBezTo>
                    <a:cubicBezTo>
                      <a:pt x="117358" y="26981"/>
                      <a:pt x="117371" y="26798"/>
                      <a:pt x="117384" y="26616"/>
                    </a:cubicBezTo>
                    <a:cubicBezTo>
                      <a:pt x="117397" y="26473"/>
                      <a:pt x="117410" y="26343"/>
                      <a:pt x="117423" y="26186"/>
                    </a:cubicBezTo>
                    <a:cubicBezTo>
                      <a:pt x="117449" y="25861"/>
                      <a:pt x="117462" y="25522"/>
                      <a:pt x="117462" y="25170"/>
                    </a:cubicBezTo>
                    <a:lnTo>
                      <a:pt x="117462" y="5880"/>
                    </a:lnTo>
                    <a:cubicBezTo>
                      <a:pt x="117462" y="3725"/>
                      <a:pt x="117036" y="1564"/>
                      <a:pt x="116380" y="0"/>
                    </a:cubicBezTo>
                    <a:close/>
                  </a:path>
                </a:pathLst>
              </a:custGeom>
              <a:solidFill>
                <a:srgbClr val="000000">
                  <a:alpha val="67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9" name="Google Shape;669;p35"/>
              <p:cNvSpPr/>
              <p:nvPr/>
            </p:nvSpPr>
            <p:spPr>
              <a:xfrm>
                <a:off x="1125675" y="2509900"/>
                <a:ext cx="2205150" cy="1457225"/>
              </a:xfrm>
              <a:custGeom>
                <a:avLst/>
                <a:gdLst/>
                <a:ahLst/>
                <a:cxnLst/>
                <a:rect l="l" t="t" r="r" b="b"/>
                <a:pathLst>
                  <a:path w="88206" h="58289" extrusionOk="0">
                    <a:moveTo>
                      <a:pt x="0" y="1"/>
                    </a:moveTo>
                    <a:lnTo>
                      <a:pt x="0" y="3050"/>
                    </a:lnTo>
                    <a:cubicBezTo>
                      <a:pt x="0" y="3558"/>
                      <a:pt x="299" y="4039"/>
                      <a:pt x="911" y="4391"/>
                    </a:cubicBezTo>
                    <a:lnTo>
                      <a:pt x="3895" y="6110"/>
                    </a:lnTo>
                    <a:lnTo>
                      <a:pt x="6226" y="7464"/>
                    </a:lnTo>
                    <a:lnTo>
                      <a:pt x="75012" y="47179"/>
                    </a:lnTo>
                    <a:cubicBezTo>
                      <a:pt x="75037" y="47947"/>
                      <a:pt x="75324" y="48716"/>
                      <a:pt x="75793" y="49405"/>
                    </a:cubicBezTo>
                    <a:cubicBezTo>
                      <a:pt x="75832" y="49483"/>
                      <a:pt x="75898" y="49562"/>
                      <a:pt x="75950" y="49640"/>
                    </a:cubicBezTo>
                    <a:cubicBezTo>
                      <a:pt x="76731" y="50734"/>
                      <a:pt x="77903" y="51672"/>
                      <a:pt x="78958" y="52284"/>
                    </a:cubicBezTo>
                    <a:cubicBezTo>
                      <a:pt x="79765" y="52753"/>
                      <a:pt x="80977" y="53300"/>
                      <a:pt x="82202" y="53300"/>
                    </a:cubicBezTo>
                    <a:cubicBezTo>
                      <a:pt x="83035" y="53300"/>
                      <a:pt x="83765" y="53040"/>
                      <a:pt x="84338" y="52596"/>
                    </a:cubicBezTo>
                    <a:cubicBezTo>
                      <a:pt x="84780" y="53196"/>
                      <a:pt x="85601" y="55502"/>
                      <a:pt x="85601" y="58288"/>
                    </a:cubicBezTo>
                    <a:lnTo>
                      <a:pt x="88206" y="58288"/>
                    </a:lnTo>
                    <a:cubicBezTo>
                      <a:pt x="88206" y="54693"/>
                      <a:pt x="87021" y="51086"/>
                      <a:pt x="85561" y="50251"/>
                    </a:cubicBezTo>
                    <a:lnTo>
                      <a:pt x="84246" y="49483"/>
                    </a:lnTo>
                    <a:cubicBezTo>
                      <a:pt x="83858" y="49259"/>
                      <a:pt x="83512" y="49144"/>
                      <a:pt x="83270" y="49144"/>
                    </a:cubicBezTo>
                    <a:cubicBezTo>
                      <a:pt x="83050" y="49144"/>
                      <a:pt x="82917" y="49239"/>
                      <a:pt x="82917" y="49431"/>
                    </a:cubicBezTo>
                    <a:lnTo>
                      <a:pt x="82917" y="50135"/>
                    </a:lnTo>
                    <a:cubicBezTo>
                      <a:pt x="82917" y="50508"/>
                      <a:pt x="82647" y="50694"/>
                      <a:pt x="82203" y="50694"/>
                    </a:cubicBezTo>
                    <a:cubicBezTo>
                      <a:pt x="81719" y="50694"/>
                      <a:pt x="81028" y="50472"/>
                      <a:pt x="80260" y="50031"/>
                    </a:cubicBezTo>
                    <a:cubicBezTo>
                      <a:pt x="79440" y="49549"/>
                      <a:pt x="78697" y="48923"/>
                      <a:pt x="78228" y="48324"/>
                    </a:cubicBezTo>
                    <a:cubicBezTo>
                      <a:pt x="77838" y="47868"/>
                      <a:pt x="77617" y="47426"/>
                      <a:pt x="77617" y="47087"/>
                    </a:cubicBezTo>
                    <a:lnTo>
                      <a:pt x="77617" y="46384"/>
                    </a:lnTo>
                    <a:cubicBezTo>
                      <a:pt x="77617" y="45980"/>
                      <a:pt x="76600" y="45082"/>
                      <a:pt x="75363" y="44365"/>
                    </a:cubicBezTo>
                    <a:lnTo>
                      <a:pt x="8844" y="5954"/>
                    </a:lnTo>
                    <a:lnTo>
                      <a:pt x="951" y="1408"/>
                    </a:lnTo>
                    <a:lnTo>
                      <a:pt x="911" y="1382"/>
                    </a:lnTo>
                    <a:cubicBezTo>
                      <a:pt x="351" y="1043"/>
                      <a:pt x="0" y="600"/>
                      <a:pt x="0" y="1"/>
                    </a:cubicBezTo>
                    <a:close/>
                  </a:path>
                </a:pathLst>
              </a:custGeom>
              <a:solidFill>
                <a:srgbClr val="D58A9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0" name="Google Shape;670;p35"/>
              <p:cNvSpPr/>
              <p:nvPr/>
            </p:nvSpPr>
            <p:spPr>
              <a:xfrm>
                <a:off x="1125675" y="3242525"/>
                <a:ext cx="2205150" cy="1335950"/>
              </a:xfrm>
              <a:custGeom>
                <a:avLst/>
                <a:gdLst/>
                <a:ahLst/>
                <a:cxnLst/>
                <a:rect l="l" t="t" r="r" b="b"/>
                <a:pathLst>
                  <a:path w="88206" h="53438" extrusionOk="0">
                    <a:moveTo>
                      <a:pt x="0" y="1"/>
                    </a:moveTo>
                    <a:lnTo>
                      <a:pt x="0" y="3049"/>
                    </a:lnTo>
                    <a:cubicBezTo>
                      <a:pt x="0" y="3478"/>
                      <a:pt x="222" y="3896"/>
                      <a:pt x="665" y="4221"/>
                    </a:cubicBezTo>
                    <a:cubicBezTo>
                      <a:pt x="665" y="4234"/>
                      <a:pt x="678" y="4234"/>
                      <a:pt x="691" y="4247"/>
                    </a:cubicBezTo>
                    <a:cubicBezTo>
                      <a:pt x="1068" y="4468"/>
                      <a:pt x="1472" y="4690"/>
                      <a:pt x="1875" y="4937"/>
                    </a:cubicBezTo>
                    <a:lnTo>
                      <a:pt x="2618" y="5369"/>
                    </a:lnTo>
                    <a:cubicBezTo>
                      <a:pt x="3061" y="5617"/>
                      <a:pt x="3490" y="5877"/>
                      <a:pt x="3895" y="6112"/>
                    </a:cubicBezTo>
                    <a:cubicBezTo>
                      <a:pt x="4181" y="6280"/>
                      <a:pt x="4442" y="6438"/>
                      <a:pt x="4689" y="6567"/>
                    </a:cubicBezTo>
                    <a:cubicBezTo>
                      <a:pt x="4898" y="6684"/>
                      <a:pt x="5081" y="6801"/>
                      <a:pt x="5249" y="6892"/>
                    </a:cubicBezTo>
                    <a:cubicBezTo>
                      <a:pt x="5848" y="7244"/>
                      <a:pt x="6226" y="7466"/>
                      <a:pt x="6226" y="7466"/>
                    </a:cubicBezTo>
                    <a:lnTo>
                      <a:pt x="59069" y="37959"/>
                    </a:lnTo>
                    <a:lnTo>
                      <a:pt x="75937" y="47701"/>
                    </a:lnTo>
                    <a:cubicBezTo>
                      <a:pt x="76763" y="48186"/>
                      <a:pt x="77485" y="48454"/>
                      <a:pt x="77874" y="48454"/>
                    </a:cubicBezTo>
                    <a:cubicBezTo>
                      <a:pt x="78049" y="48454"/>
                      <a:pt x="78156" y="48400"/>
                      <a:pt x="78176" y="48287"/>
                    </a:cubicBezTo>
                    <a:cubicBezTo>
                      <a:pt x="78185" y="48246"/>
                      <a:pt x="78189" y="48203"/>
                      <a:pt x="78190" y="48162"/>
                    </a:cubicBezTo>
                    <a:lnTo>
                      <a:pt x="78190" y="47479"/>
                    </a:lnTo>
                    <a:cubicBezTo>
                      <a:pt x="78190" y="47056"/>
                      <a:pt x="78487" y="46844"/>
                      <a:pt x="78965" y="46844"/>
                    </a:cubicBezTo>
                    <a:cubicBezTo>
                      <a:pt x="79444" y="46844"/>
                      <a:pt x="80105" y="47056"/>
                      <a:pt x="80834" y="47479"/>
                    </a:cubicBezTo>
                    <a:cubicBezTo>
                      <a:pt x="82267" y="48300"/>
                      <a:pt x="82892" y="49316"/>
                      <a:pt x="82918" y="50136"/>
                    </a:cubicBezTo>
                    <a:lnTo>
                      <a:pt x="82918" y="50969"/>
                    </a:lnTo>
                    <a:cubicBezTo>
                      <a:pt x="82918" y="51399"/>
                      <a:pt x="83087" y="51842"/>
                      <a:pt x="83309" y="51959"/>
                    </a:cubicBezTo>
                    <a:cubicBezTo>
                      <a:pt x="83413" y="52024"/>
                      <a:pt x="83557" y="52103"/>
                      <a:pt x="83699" y="52181"/>
                    </a:cubicBezTo>
                    <a:cubicBezTo>
                      <a:pt x="83934" y="52310"/>
                      <a:pt x="84221" y="52480"/>
                      <a:pt x="84534" y="52663"/>
                    </a:cubicBezTo>
                    <a:cubicBezTo>
                      <a:pt x="84846" y="52846"/>
                      <a:pt x="85198" y="53053"/>
                      <a:pt x="85563" y="53262"/>
                    </a:cubicBezTo>
                    <a:cubicBezTo>
                      <a:pt x="85770" y="53380"/>
                      <a:pt x="85971" y="53437"/>
                      <a:pt x="86163" y="53437"/>
                    </a:cubicBezTo>
                    <a:cubicBezTo>
                      <a:pt x="86416" y="53437"/>
                      <a:pt x="86655" y="53337"/>
                      <a:pt x="86878" y="53145"/>
                    </a:cubicBezTo>
                    <a:cubicBezTo>
                      <a:pt x="86930" y="53119"/>
                      <a:pt x="86969" y="53079"/>
                      <a:pt x="87008" y="53027"/>
                    </a:cubicBezTo>
                    <a:cubicBezTo>
                      <a:pt x="87100" y="52935"/>
                      <a:pt x="87179" y="52829"/>
                      <a:pt x="87243" y="52715"/>
                    </a:cubicBezTo>
                    <a:lnTo>
                      <a:pt x="87243" y="52701"/>
                    </a:lnTo>
                    <a:cubicBezTo>
                      <a:pt x="87289" y="52654"/>
                      <a:pt x="87328" y="52602"/>
                      <a:pt x="87359" y="52544"/>
                    </a:cubicBezTo>
                    <a:cubicBezTo>
                      <a:pt x="87482" y="52339"/>
                      <a:pt x="87583" y="52121"/>
                      <a:pt x="87658" y="51894"/>
                    </a:cubicBezTo>
                    <a:cubicBezTo>
                      <a:pt x="87752" y="51647"/>
                      <a:pt x="87830" y="51395"/>
                      <a:pt x="87893" y="51138"/>
                    </a:cubicBezTo>
                    <a:cubicBezTo>
                      <a:pt x="87959" y="50852"/>
                      <a:pt x="88011" y="50565"/>
                      <a:pt x="88063" y="50253"/>
                    </a:cubicBezTo>
                    <a:cubicBezTo>
                      <a:pt x="88102" y="50083"/>
                      <a:pt x="88114" y="49900"/>
                      <a:pt x="88127" y="49719"/>
                    </a:cubicBezTo>
                    <a:cubicBezTo>
                      <a:pt x="88141" y="49575"/>
                      <a:pt x="88153" y="49444"/>
                      <a:pt x="88166" y="49289"/>
                    </a:cubicBezTo>
                    <a:cubicBezTo>
                      <a:pt x="88193" y="48963"/>
                      <a:pt x="88206" y="48624"/>
                      <a:pt x="88206" y="48272"/>
                    </a:cubicBezTo>
                    <a:lnTo>
                      <a:pt x="88206" y="28983"/>
                    </a:lnTo>
                    <a:lnTo>
                      <a:pt x="85601" y="28983"/>
                    </a:lnTo>
                    <a:lnTo>
                      <a:pt x="85601" y="48273"/>
                    </a:lnTo>
                    <a:cubicBezTo>
                      <a:pt x="85601" y="48547"/>
                      <a:pt x="85588" y="48820"/>
                      <a:pt x="85574" y="49081"/>
                    </a:cubicBezTo>
                    <a:lnTo>
                      <a:pt x="85510" y="49732"/>
                    </a:lnTo>
                    <a:cubicBezTo>
                      <a:pt x="85511" y="49754"/>
                      <a:pt x="85507" y="49777"/>
                      <a:pt x="85496" y="49797"/>
                    </a:cubicBezTo>
                    <a:cubicBezTo>
                      <a:pt x="85262" y="47726"/>
                      <a:pt x="83282" y="45877"/>
                      <a:pt x="81563" y="44900"/>
                    </a:cubicBezTo>
                    <a:cubicBezTo>
                      <a:pt x="80794" y="44444"/>
                      <a:pt x="79609" y="43910"/>
                      <a:pt x="78385" y="43910"/>
                    </a:cubicBezTo>
                    <a:cubicBezTo>
                      <a:pt x="77472" y="43910"/>
                      <a:pt x="76652" y="44236"/>
                      <a:pt x="76053" y="44770"/>
                    </a:cubicBezTo>
                    <a:lnTo>
                      <a:pt x="75818" y="44639"/>
                    </a:lnTo>
                    <a:cubicBezTo>
                      <a:pt x="75663" y="44548"/>
                      <a:pt x="75519" y="44457"/>
                      <a:pt x="75362" y="44366"/>
                    </a:cubicBezTo>
                    <a:lnTo>
                      <a:pt x="8844" y="5955"/>
                    </a:lnTo>
                    <a:cubicBezTo>
                      <a:pt x="8844" y="5955"/>
                      <a:pt x="7099" y="4952"/>
                      <a:pt x="5027" y="3753"/>
                    </a:cubicBezTo>
                    <a:cubicBezTo>
                      <a:pt x="4676" y="3545"/>
                      <a:pt x="4298" y="3337"/>
                      <a:pt x="3934" y="3114"/>
                    </a:cubicBezTo>
                    <a:cubicBezTo>
                      <a:pt x="2814" y="2463"/>
                      <a:pt x="1680" y="1812"/>
                      <a:pt x="717" y="1252"/>
                    </a:cubicBezTo>
                    <a:cubicBezTo>
                      <a:pt x="274" y="926"/>
                      <a:pt x="0" y="522"/>
                      <a:pt x="0" y="1"/>
                    </a:cubicBezTo>
                    <a:close/>
                  </a:path>
                </a:pathLst>
              </a:custGeom>
              <a:solidFill>
                <a:srgbClr val="D58A9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1" name="Google Shape;671;p35"/>
              <p:cNvSpPr/>
              <p:nvPr/>
            </p:nvSpPr>
            <p:spPr>
              <a:xfrm>
                <a:off x="1326550" y="884675"/>
                <a:ext cx="4886725" cy="2851875"/>
              </a:xfrm>
              <a:custGeom>
                <a:avLst/>
                <a:gdLst/>
                <a:ahLst/>
                <a:cxnLst/>
                <a:rect l="l" t="t" r="r" b="b"/>
                <a:pathLst>
                  <a:path w="195469" h="114075" extrusionOk="0">
                    <a:moveTo>
                      <a:pt x="110701" y="1"/>
                    </a:moveTo>
                    <a:lnTo>
                      <a:pt x="1252" y="63199"/>
                    </a:lnTo>
                    <a:cubicBezTo>
                      <a:pt x="1" y="63916"/>
                      <a:pt x="1" y="65088"/>
                      <a:pt x="1252" y="65804"/>
                    </a:cubicBezTo>
                    <a:lnTo>
                      <a:pt x="84861" y="114075"/>
                    </a:lnTo>
                    <a:lnTo>
                      <a:pt x="195469" y="50213"/>
                    </a:lnTo>
                    <a:cubicBezTo>
                      <a:pt x="194974" y="49028"/>
                      <a:pt x="194440" y="48389"/>
                      <a:pt x="193919" y="48051"/>
                    </a:cubicBezTo>
                    <a:lnTo>
                      <a:pt x="193060" y="47556"/>
                    </a:lnTo>
                    <a:lnTo>
                      <a:pt x="193073" y="47543"/>
                    </a:lnTo>
                    <a:cubicBezTo>
                      <a:pt x="193007" y="47504"/>
                      <a:pt x="192969" y="47491"/>
                      <a:pt x="192917" y="47465"/>
                    </a:cubicBezTo>
                    <a:lnTo>
                      <a:pt x="191758" y="46800"/>
                    </a:lnTo>
                    <a:lnTo>
                      <a:pt x="189321" y="48207"/>
                    </a:lnTo>
                    <a:cubicBezTo>
                      <a:pt x="189244" y="48168"/>
                      <a:pt x="189166" y="48142"/>
                      <a:pt x="189088" y="48090"/>
                    </a:cubicBezTo>
                    <a:cubicBezTo>
                      <a:pt x="187629" y="47243"/>
                      <a:pt x="186443" y="45928"/>
                      <a:pt x="186443" y="45146"/>
                    </a:cubicBezTo>
                    <a:lnTo>
                      <a:pt x="186443" y="44443"/>
                    </a:lnTo>
                    <a:cubicBezTo>
                      <a:pt x="186443" y="44273"/>
                      <a:pt x="186300" y="43765"/>
                      <a:pt x="186001" y="43479"/>
                    </a:cubicBezTo>
                    <a:cubicBezTo>
                      <a:pt x="186001" y="43479"/>
                      <a:pt x="184907" y="42841"/>
                      <a:pt x="184190" y="42424"/>
                    </a:cubicBezTo>
                    <a:lnTo>
                      <a:pt x="184177" y="42424"/>
                    </a:lnTo>
                    <a:lnTo>
                      <a:pt x="110701" y="1"/>
                    </a:lnTo>
                    <a:close/>
                  </a:path>
                </a:pathLst>
              </a:custGeom>
              <a:solidFill>
                <a:srgbClr val="000000">
                  <a:alpha val="67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2" name="Google Shape;672;p35"/>
              <p:cNvSpPr/>
              <p:nvPr/>
            </p:nvSpPr>
            <p:spPr>
              <a:xfrm>
                <a:off x="1504500" y="2479300"/>
                <a:ext cx="92200" cy="62550"/>
              </a:xfrm>
              <a:custGeom>
                <a:avLst/>
                <a:gdLst/>
                <a:ahLst/>
                <a:cxnLst/>
                <a:rect l="l" t="t" r="r" b="b"/>
                <a:pathLst>
                  <a:path w="3688" h="2502" extrusionOk="0">
                    <a:moveTo>
                      <a:pt x="656" y="0"/>
                    </a:moveTo>
                    <a:cubicBezTo>
                      <a:pt x="38" y="703"/>
                      <a:pt x="0" y="1552"/>
                      <a:pt x="360" y="2502"/>
                    </a:cubicBezTo>
                    <a:lnTo>
                      <a:pt x="3688" y="726"/>
                    </a:lnTo>
                    <a:lnTo>
                      <a:pt x="656" y="0"/>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3" name="Google Shape;673;p35"/>
              <p:cNvSpPr/>
              <p:nvPr/>
            </p:nvSpPr>
            <p:spPr>
              <a:xfrm>
                <a:off x="1504500" y="2479300"/>
                <a:ext cx="92200" cy="62550"/>
              </a:xfrm>
              <a:custGeom>
                <a:avLst/>
                <a:gdLst/>
                <a:ahLst/>
                <a:cxnLst/>
                <a:rect l="l" t="t" r="r" b="b"/>
                <a:pathLst>
                  <a:path w="3688" h="2502" extrusionOk="0">
                    <a:moveTo>
                      <a:pt x="656" y="0"/>
                    </a:moveTo>
                    <a:cubicBezTo>
                      <a:pt x="38" y="703"/>
                      <a:pt x="0" y="1552"/>
                      <a:pt x="360" y="2502"/>
                    </a:cubicBezTo>
                    <a:lnTo>
                      <a:pt x="3688" y="726"/>
                    </a:lnTo>
                    <a:lnTo>
                      <a:pt x="656" y="0"/>
                    </a:lnTo>
                    <a:close/>
                  </a:path>
                </a:pathLst>
              </a:custGeom>
              <a:solidFill>
                <a:srgbClr val="00000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4" name="Google Shape;674;p35"/>
              <p:cNvSpPr/>
              <p:nvPr/>
            </p:nvSpPr>
            <p:spPr>
              <a:xfrm>
                <a:off x="1648850" y="901550"/>
                <a:ext cx="4855800" cy="2770525"/>
              </a:xfrm>
              <a:custGeom>
                <a:avLst/>
                <a:gdLst/>
                <a:ahLst/>
                <a:cxnLst/>
                <a:rect l="l" t="t" r="r" b="b"/>
                <a:pathLst>
                  <a:path w="194232" h="110821" extrusionOk="0">
                    <a:moveTo>
                      <a:pt x="116393" y="0"/>
                    </a:moveTo>
                    <a:lnTo>
                      <a:pt x="113736" y="1537"/>
                    </a:lnTo>
                    <a:lnTo>
                      <a:pt x="1" y="66143"/>
                    </a:lnTo>
                    <a:lnTo>
                      <a:pt x="75979" y="110012"/>
                    </a:lnTo>
                    <a:cubicBezTo>
                      <a:pt x="76913" y="110551"/>
                      <a:pt x="78138" y="110821"/>
                      <a:pt x="79363" y="110821"/>
                    </a:cubicBezTo>
                    <a:cubicBezTo>
                      <a:pt x="80587" y="110821"/>
                      <a:pt x="81812" y="110551"/>
                      <a:pt x="82746" y="110012"/>
                    </a:cubicBezTo>
                    <a:lnTo>
                      <a:pt x="192368" y="46710"/>
                    </a:lnTo>
                    <a:cubicBezTo>
                      <a:pt x="194231" y="45642"/>
                      <a:pt x="194231" y="43883"/>
                      <a:pt x="192368" y="42802"/>
                    </a:cubicBezTo>
                    <a:lnTo>
                      <a:pt x="116393" y="0"/>
                    </a:lnTo>
                    <a:close/>
                  </a:path>
                </a:pathLst>
              </a:custGeom>
              <a:solidFill>
                <a:srgbClr val="3F7A6C"/>
              </a:solidFill>
              <a:ln w="9525" cap="flat" cmpd="sng">
                <a:solidFill>
                  <a:srgbClr val="3F7A6C"/>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5" name="Google Shape;675;p35"/>
              <p:cNvSpPr/>
              <p:nvPr/>
            </p:nvSpPr>
            <p:spPr>
              <a:xfrm>
                <a:off x="1414300" y="1606750"/>
                <a:ext cx="1821700" cy="985875"/>
              </a:xfrm>
              <a:custGeom>
                <a:avLst/>
                <a:gdLst/>
                <a:ahLst/>
                <a:cxnLst/>
                <a:rect l="l" t="t" r="r" b="b"/>
                <a:pathLst>
                  <a:path w="72868" h="39435" extrusionOk="0">
                    <a:moveTo>
                      <a:pt x="63600" y="1"/>
                    </a:moveTo>
                    <a:lnTo>
                      <a:pt x="37105" y="15251"/>
                    </a:lnTo>
                    <a:lnTo>
                      <a:pt x="19953" y="5348"/>
                    </a:lnTo>
                    <a:lnTo>
                      <a:pt x="1" y="16875"/>
                    </a:lnTo>
                    <a:lnTo>
                      <a:pt x="1" y="30189"/>
                    </a:lnTo>
                    <a:cubicBezTo>
                      <a:pt x="1" y="31803"/>
                      <a:pt x="1676" y="34052"/>
                      <a:pt x="2487" y="34052"/>
                    </a:cubicBezTo>
                    <a:cubicBezTo>
                      <a:pt x="2552" y="34052"/>
                      <a:pt x="2612" y="34037"/>
                      <a:pt x="2664" y="34007"/>
                    </a:cubicBezTo>
                    <a:cubicBezTo>
                      <a:pt x="2664" y="34007"/>
                      <a:pt x="4227" y="34326"/>
                      <a:pt x="6479" y="35361"/>
                    </a:cubicBezTo>
                    <a:cubicBezTo>
                      <a:pt x="8731" y="36395"/>
                      <a:pt x="11986" y="39434"/>
                      <a:pt x="11986" y="39434"/>
                    </a:cubicBezTo>
                    <a:lnTo>
                      <a:pt x="72868" y="5352"/>
                    </a:lnTo>
                    <a:lnTo>
                      <a:pt x="63600"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6" name="Google Shape;676;p35"/>
              <p:cNvSpPr/>
              <p:nvPr/>
            </p:nvSpPr>
            <p:spPr>
              <a:xfrm>
                <a:off x="1417222" y="1606750"/>
                <a:ext cx="1821700" cy="985875"/>
              </a:xfrm>
              <a:custGeom>
                <a:avLst/>
                <a:gdLst/>
                <a:ahLst/>
                <a:cxnLst/>
                <a:rect l="l" t="t" r="r" b="b"/>
                <a:pathLst>
                  <a:path w="72868" h="39435" extrusionOk="0">
                    <a:moveTo>
                      <a:pt x="63600" y="1"/>
                    </a:moveTo>
                    <a:lnTo>
                      <a:pt x="37105" y="15251"/>
                    </a:lnTo>
                    <a:lnTo>
                      <a:pt x="19953" y="5348"/>
                    </a:lnTo>
                    <a:lnTo>
                      <a:pt x="1" y="16875"/>
                    </a:lnTo>
                    <a:lnTo>
                      <a:pt x="1" y="30189"/>
                    </a:lnTo>
                    <a:cubicBezTo>
                      <a:pt x="1" y="31803"/>
                      <a:pt x="1676" y="34052"/>
                      <a:pt x="2487" y="34052"/>
                    </a:cubicBezTo>
                    <a:cubicBezTo>
                      <a:pt x="2552" y="34052"/>
                      <a:pt x="2612" y="34037"/>
                      <a:pt x="2664" y="34007"/>
                    </a:cubicBezTo>
                    <a:cubicBezTo>
                      <a:pt x="2664" y="34007"/>
                      <a:pt x="4227" y="34326"/>
                      <a:pt x="6479" y="35361"/>
                    </a:cubicBezTo>
                    <a:cubicBezTo>
                      <a:pt x="8731" y="36395"/>
                      <a:pt x="11986" y="39434"/>
                      <a:pt x="11986" y="39434"/>
                    </a:cubicBezTo>
                    <a:lnTo>
                      <a:pt x="72868" y="5352"/>
                    </a:lnTo>
                    <a:lnTo>
                      <a:pt x="63600" y="1"/>
                    </a:lnTo>
                    <a:close/>
                  </a:path>
                </a:pathLst>
              </a:custGeom>
              <a:solidFill>
                <a:srgbClr val="3F7A6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7" name="Google Shape;677;p35"/>
              <p:cNvSpPr/>
              <p:nvPr/>
            </p:nvSpPr>
            <p:spPr>
              <a:xfrm>
                <a:off x="1547625" y="1987575"/>
                <a:ext cx="140375" cy="442425"/>
              </a:xfrm>
              <a:custGeom>
                <a:avLst/>
                <a:gdLst/>
                <a:ahLst/>
                <a:cxnLst/>
                <a:rect l="l" t="t" r="r" b="b"/>
                <a:pathLst>
                  <a:path w="5615" h="17697" extrusionOk="0">
                    <a:moveTo>
                      <a:pt x="0" y="1"/>
                    </a:moveTo>
                    <a:lnTo>
                      <a:pt x="0" y="17040"/>
                    </a:lnTo>
                    <a:cubicBezTo>
                      <a:pt x="569" y="16603"/>
                      <a:pt x="1298" y="16537"/>
                      <a:pt x="2137" y="16537"/>
                    </a:cubicBezTo>
                    <a:cubicBezTo>
                      <a:pt x="3362" y="16537"/>
                      <a:pt x="4572" y="17084"/>
                      <a:pt x="5382" y="17550"/>
                    </a:cubicBezTo>
                    <a:cubicBezTo>
                      <a:pt x="5455" y="17594"/>
                      <a:pt x="5535" y="17638"/>
                      <a:pt x="5615" y="17696"/>
                    </a:cubicBezTo>
                    <a:lnTo>
                      <a:pt x="5615" y="3244"/>
                    </a:lnTo>
                    <a:lnTo>
                      <a:pt x="0" y="1"/>
                    </a:lnTo>
                    <a:close/>
                  </a:path>
                </a:pathLst>
              </a:custGeom>
              <a:solidFill>
                <a:srgbClr val="3747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8" name="Google Shape;678;p35"/>
              <p:cNvSpPr/>
              <p:nvPr/>
            </p:nvSpPr>
            <p:spPr>
              <a:xfrm>
                <a:off x="1687975" y="2070325"/>
                <a:ext cx="93200" cy="483825"/>
              </a:xfrm>
              <a:custGeom>
                <a:avLst/>
                <a:gdLst/>
                <a:ahLst/>
                <a:cxnLst/>
                <a:rect l="l" t="t" r="r" b="b"/>
                <a:pathLst>
                  <a:path w="3728" h="19353" extrusionOk="0">
                    <a:moveTo>
                      <a:pt x="1" y="1"/>
                    </a:moveTo>
                    <a:lnTo>
                      <a:pt x="1" y="14394"/>
                    </a:lnTo>
                    <a:cubicBezTo>
                      <a:pt x="249" y="14547"/>
                      <a:pt x="505" y="14715"/>
                      <a:pt x="753" y="14897"/>
                    </a:cubicBezTo>
                    <a:lnTo>
                      <a:pt x="1102" y="15159"/>
                    </a:lnTo>
                    <a:cubicBezTo>
                      <a:pt x="1241" y="15276"/>
                      <a:pt x="1379" y="15392"/>
                      <a:pt x="1517" y="15510"/>
                    </a:cubicBezTo>
                    <a:cubicBezTo>
                      <a:pt x="1627" y="15612"/>
                      <a:pt x="1737" y="15713"/>
                      <a:pt x="1838" y="15815"/>
                    </a:cubicBezTo>
                    <a:cubicBezTo>
                      <a:pt x="2181" y="16151"/>
                      <a:pt x="2502" y="16508"/>
                      <a:pt x="2772" y="16888"/>
                    </a:cubicBezTo>
                    <a:cubicBezTo>
                      <a:pt x="3333" y="17646"/>
                      <a:pt x="3698" y="18491"/>
                      <a:pt x="3727" y="19352"/>
                    </a:cubicBezTo>
                    <a:lnTo>
                      <a:pt x="3712" y="2078"/>
                    </a:lnTo>
                    <a:lnTo>
                      <a:pt x="3712" y="2152"/>
                    </a:lnTo>
                    <a:lnTo>
                      <a:pt x="1" y="1"/>
                    </a:ln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9" name="Google Shape;679;p35"/>
              <p:cNvSpPr/>
              <p:nvPr/>
            </p:nvSpPr>
            <p:spPr>
              <a:xfrm>
                <a:off x="1414250" y="2011175"/>
                <a:ext cx="133350" cy="446850"/>
              </a:xfrm>
              <a:custGeom>
                <a:avLst/>
                <a:gdLst/>
                <a:ahLst/>
                <a:cxnLst/>
                <a:rect l="l" t="t" r="r" b="b"/>
                <a:pathLst>
                  <a:path w="5334" h="17874" extrusionOk="0">
                    <a:moveTo>
                      <a:pt x="1208" y="1"/>
                    </a:moveTo>
                    <a:lnTo>
                      <a:pt x="0" y="698"/>
                    </a:lnTo>
                    <a:lnTo>
                      <a:pt x="3" y="14012"/>
                    </a:lnTo>
                    <a:cubicBezTo>
                      <a:pt x="3" y="15625"/>
                      <a:pt x="1678" y="17874"/>
                      <a:pt x="2489" y="17874"/>
                    </a:cubicBezTo>
                    <a:cubicBezTo>
                      <a:pt x="2554" y="17874"/>
                      <a:pt x="2614" y="17859"/>
                      <a:pt x="2666" y="17829"/>
                    </a:cubicBezTo>
                    <a:lnTo>
                      <a:pt x="2668" y="17829"/>
                    </a:lnTo>
                    <a:lnTo>
                      <a:pt x="5333" y="16098"/>
                    </a:lnTo>
                    <a:lnTo>
                      <a:pt x="5333" y="5112"/>
                    </a:lnTo>
                    <a:lnTo>
                      <a:pt x="2663" y="517"/>
                    </a:lnTo>
                    <a:lnTo>
                      <a:pt x="1208" y="1"/>
                    </a:lnTo>
                    <a:close/>
                  </a:path>
                </a:pathLst>
              </a:custGeom>
              <a:solidFill>
                <a:srgbClr val="3F7A6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0" name="Google Shape;680;p35"/>
              <p:cNvSpPr/>
              <p:nvPr/>
            </p:nvSpPr>
            <p:spPr>
              <a:xfrm>
                <a:off x="1767864" y="2122198"/>
                <a:ext cx="1865005" cy="1481675"/>
              </a:xfrm>
              <a:custGeom>
                <a:avLst/>
                <a:gdLst/>
                <a:ahLst/>
                <a:cxnLst/>
                <a:rect l="l" t="t" r="r" b="b"/>
                <a:pathLst>
                  <a:path w="74089" h="59267" extrusionOk="0">
                    <a:moveTo>
                      <a:pt x="1" y="1"/>
                    </a:moveTo>
                    <a:lnTo>
                      <a:pt x="15" y="17274"/>
                    </a:lnTo>
                    <a:lnTo>
                      <a:pt x="63499" y="53927"/>
                    </a:lnTo>
                    <a:lnTo>
                      <a:pt x="71835" y="58733"/>
                    </a:lnTo>
                    <a:cubicBezTo>
                      <a:pt x="72447" y="59097"/>
                      <a:pt x="73268" y="59267"/>
                      <a:pt x="74089" y="59267"/>
                    </a:cubicBezTo>
                    <a:lnTo>
                      <a:pt x="74089" y="42776"/>
                    </a:lnTo>
                    <a:lnTo>
                      <a:pt x="1" y="1"/>
                    </a:ln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1" name="Google Shape;681;p35"/>
              <p:cNvSpPr/>
              <p:nvPr/>
            </p:nvSpPr>
            <p:spPr>
              <a:xfrm>
                <a:off x="3629911" y="1642873"/>
                <a:ext cx="2777625" cy="1960975"/>
              </a:xfrm>
              <a:custGeom>
                <a:avLst/>
                <a:gdLst/>
                <a:ahLst/>
                <a:cxnLst/>
                <a:rect l="l" t="t" r="r" b="b"/>
                <a:pathLst>
                  <a:path w="111105" h="78439" extrusionOk="0">
                    <a:moveTo>
                      <a:pt x="111105" y="0"/>
                    </a:moveTo>
                    <a:lnTo>
                      <a:pt x="1" y="63810"/>
                    </a:lnTo>
                    <a:lnTo>
                      <a:pt x="1" y="78439"/>
                    </a:lnTo>
                    <a:cubicBezTo>
                      <a:pt x="821" y="78439"/>
                      <a:pt x="1642" y="78269"/>
                      <a:pt x="2254" y="77905"/>
                    </a:cubicBezTo>
                    <a:lnTo>
                      <a:pt x="10577" y="73099"/>
                    </a:lnTo>
                    <a:lnTo>
                      <a:pt x="108851" y="16361"/>
                    </a:lnTo>
                    <a:cubicBezTo>
                      <a:pt x="110089" y="15645"/>
                      <a:pt x="111105" y="13887"/>
                      <a:pt x="111105" y="12454"/>
                    </a:cubicBezTo>
                    <a:lnTo>
                      <a:pt x="111105"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2" name="Google Shape;682;p35"/>
              <p:cNvSpPr/>
              <p:nvPr/>
            </p:nvSpPr>
            <p:spPr>
              <a:xfrm>
                <a:off x="1512725" y="292500"/>
                <a:ext cx="2979550" cy="1811975"/>
              </a:xfrm>
              <a:custGeom>
                <a:avLst/>
                <a:gdLst/>
                <a:ahLst/>
                <a:cxnLst/>
                <a:rect l="l" t="t" r="r" b="b"/>
                <a:pathLst>
                  <a:path w="119182" h="72479" extrusionOk="0">
                    <a:moveTo>
                      <a:pt x="116354" y="0"/>
                    </a:moveTo>
                    <a:lnTo>
                      <a:pt x="115886" y="274"/>
                    </a:lnTo>
                    <a:lnTo>
                      <a:pt x="1" y="67172"/>
                    </a:lnTo>
                    <a:lnTo>
                      <a:pt x="145" y="68618"/>
                    </a:lnTo>
                    <a:cubicBezTo>
                      <a:pt x="145" y="70077"/>
                      <a:pt x="1330" y="71132"/>
                      <a:pt x="2802" y="71978"/>
                    </a:cubicBezTo>
                    <a:cubicBezTo>
                      <a:pt x="3401" y="72326"/>
                      <a:pt x="3954" y="72478"/>
                      <a:pt x="4397" y="72478"/>
                    </a:cubicBezTo>
                    <a:cubicBezTo>
                      <a:pt x="5034" y="72478"/>
                      <a:pt x="5446" y="72165"/>
                      <a:pt x="5446" y="71666"/>
                    </a:cubicBezTo>
                    <a:lnTo>
                      <a:pt x="5446" y="70142"/>
                    </a:lnTo>
                    <a:lnTo>
                      <a:pt x="119181" y="4469"/>
                    </a:lnTo>
                    <a:cubicBezTo>
                      <a:pt x="117723" y="3608"/>
                      <a:pt x="116550" y="2254"/>
                      <a:pt x="116550" y="1407"/>
                    </a:cubicBezTo>
                    <a:lnTo>
                      <a:pt x="116550" y="704"/>
                    </a:lnTo>
                    <a:cubicBezTo>
                      <a:pt x="116550" y="469"/>
                      <a:pt x="116472" y="222"/>
                      <a:pt x="116354"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3" name="Google Shape;683;p35"/>
              <p:cNvSpPr/>
              <p:nvPr/>
            </p:nvSpPr>
            <p:spPr>
              <a:xfrm>
                <a:off x="1512725" y="292500"/>
                <a:ext cx="2979550" cy="1811975"/>
              </a:xfrm>
              <a:custGeom>
                <a:avLst/>
                <a:gdLst/>
                <a:ahLst/>
                <a:cxnLst/>
                <a:rect l="l" t="t" r="r" b="b"/>
                <a:pathLst>
                  <a:path w="119182" h="72479" extrusionOk="0">
                    <a:moveTo>
                      <a:pt x="116354" y="0"/>
                    </a:moveTo>
                    <a:lnTo>
                      <a:pt x="115886" y="274"/>
                    </a:lnTo>
                    <a:lnTo>
                      <a:pt x="1" y="67172"/>
                    </a:lnTo>
                    <a:lnTo>
                      <a:pt x="145" y="68618"/>
                    </a:lnTo>
                    <a:cubicBezTo>
                      <a:pt x="145" y="70077"/>
                      <a:pt x="1330" y="71132"/>
                      <a:pt x="2802" y="71978"/>
                    </a:cubicBezTo>
                    <a:cubicBezTo>
                      <a:pt x="3401" y="72326"/>
                      <a:pt x="3954" y="72478"/>
                      <a:pt x="4397" y="72478"/>
                    </a:cubicBezTo>
                    <a:cubicBezTo>
                      <a:pt x="5034" y="72478"/>
                      <a:pt x="5446" y="72165"/>
                      <a:pt x="5446" y="71666"/>
                    </a:cubicBezTo>
                    <a:lnTo>
                      <a:pt x="5446" y="70142"/>
                    </a:lnTo>
                    <a:lnTo>
                      <a:pt x="119181" y="4469"/>
                    </a:lnTo>
                    <a:cubicBezTo>
                      <a:pt x="117723" y="3608"/>
                      <a:pt x="116550" y="2254"/>
                      <a:pt x="116550" y="1407"/>
                    </a:cubicBezTo>
                    <a:lnTo>
                      <a:pt x="116550" y="704"/>
                    </a:lnTo>
                    <a:cubicBezTo>
                      <a:pt x="116550" y="469"/>
                      <a:pt x="116472" y="222"/>
                      <a:pt x="116354" y="0"/>
                    </a:cubicBezTo>
                    <a:close/>
                  </a:path>
                </a:pathLst>
              </a:custGeom>
              <a:solidFill>
                <a:srgbClr val="3F7A6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4" name="Google Shape;684;p35"/>
              <p:cNvSpPr/>
              <p:nvPr/>
            </p:nvSpPr>
            <p:spPr>
              <a:xfrm>
                <a:off x="1636725" y="379750"/>
                <a:ext cx="4867925" cy="2783250"/>
              </a:xfrm>
              <a:custGeom>
                <a:avLst/>
                <a:gdLst/>
                <a:ahLst/>
                <a:cxnLst/>
                <a:rect l="l" t="t" r="r" b="b"/>
                <a:pathLst>
                  <a:path w="194717" h="111330" extrusionOk="0">
                    <a:moveTo>
                      <a:pt x="116538" y="1"/>
                    </a:moveTo>
                    <a:cubicBezTo>
                      <a:pt x="116141" y="1"/>
                      <a:pt x="115797" y="69"/>
                      <a:pt x="115550" y="212"/>
                    </a:cubicBezTo>
                    <a:cubicBezTo>
                      <a:pt x="114889" y="596"/>
                      <a:pt x="114221" y="979"/>
                      <a:pt x="114221" y="979"/>
                    </a:cubicBezTo>
                    <a:lnTo>
                      <a:pt x="486" y="66651"/>
                    </a:lnTo>
                    <a:lnTo>
                      <a:pt x="1" y="66923"/>
                    </a:lnTo>
                    <a:cubicBezTo>
                      <a:pt x="64" y="66889"/>
                      <a:pt x="144" y="66874"/>
                      <a:pt x="236" y="66874"/>
                    </a:cubicBezTo>
                    <a:cubicBezTo>
                      <a:pt x="669" y="66874"/>
                      <a:pt x="1391" y="67215"/>
                      <a:pt x="2171" y="67624"/>
                    </a:cubicBezTo>
                    <a:lnTo>
                      <a:pt x="76464" y="110520"/>
                    </a:lnTo>
                    <a:cubicBezTo>
                      <a:pt x="77398" y="111060"/>
                      <a:pt x="78623" y="111329"/>
                      <a:pt x="79848" y="111329"/>
                    </a:cubicBezTo>
                    <a:cubicBezTo>
                      <a:pt x="81072" y="111329"/>
                      <a:pt x="82297" y="111060"/>
                      <a:pt x="83231" y="110520"/>
                    </a:cubicBezTo>
                    <a:lnTo>
                      <a:pt x="192853" y="47218"/>
                    </a:lnTo>
                    <a:cubicBezTo>
                      <a:pt x="194716" y="46150"/>
                      <a:pt x="194716" y="44391"/>
                      <a:pt x="192853" y="43310"/>
                    </a:cubicBezTo>
                    <a:lnTo>
                      <a:pt x="119134" y="744"/>
                    </a:lnTo>
                    <a:cubicBezTo>
                      <a:pt x="118307" y="266"/>
                      <a:pt x="117321" y="1"/>
                      <a:pt x="116538" y="1"/>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5" name="Google Shape;685;p35"/>
              <p:cNvSpPr/>
              <p:nvPr/>
            </p:nvSpPr>
            <p:spPr>
              <a:xfrm>
                <a:off x="4231800" y="843475"/>
                <a:ext cx="1410250" cy="801675"/>
              </a:xfrm>
              <a:custGeom>
                <a:avLst/>
                <a:gdLst/>
                <a:ahLst/>
                <a:cxnLst/>
                <a:rect l="l" t="t" r="r" b="b"/>
                <a:pathLst>
                  <a:path w="56410" h="32067" extrusionOk="0">
                    <a:moveTo>
                      <a:pt x="10434" y="1"/>
                    </a:moveTo>
                    <a:cubicBezTo>
                      <a:pt x="9292" y="1"/>
                      <a:pt x="8149" y="252"/>
                      <a:pt x="7277" y="756"/>
                    </a:cubicBezTo>
                    <a:lnTo>
                      <a:pt x="1744" y="3950"/>
                    </a:lnTo>
                    <a:cubicBezTo>
                      <a:pt x="0" y="4957"/>
                      <a:pt x="0" y="6590"/>
                      <a:pt x="1744" y="7596"/>
                    </a:cubicBezTo>
                    <a:lnTo>
                      <a:pt x="42818" y="31312"/>
                    </a:lnTo>
                    <a:cubicBezTo>
                      <a:pt x="43689" y="31815"/>
                      <a:pt x="44832" y="32066"/>
                      <a:pt x="45975" y="32066"/>
                    </a:cubicBezTo>
                    <a:cubicBezTo>
                      <a:pt x="47117" y="32066"/>
                      <a:pt x="48260" y="31815"/>
                      <a:pt x="49132" y="31312"/>
                    </a:cubicBezTo>
                    <a:lnTo>
                      <a:pt x="54666" y="28116"/>
                    </a:lnTo>
                    <a:cubicBezTo>
                      <a:pt x="56409" y="27109"/>
                      <a:pt x="56409" y="25476"/>
                      <a:pt x="54666" y="24470"/>
                    </a:cubicBezTo>
                    <a:lnTo>
                      <a:pt x="13592" y="756"/>
                    </a:lnTo>
                    <a:cubicBezTo>
                      <a:pt x="12720" y="253"/>
                      <a:pt x="11577" y="1"/>
                      <a:pt x="10434" y="1"/>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6" name="Google Shape;686;p35"/>
              <p:cNvSpPr/>
              <p:nvPr/>
            </p:nvSpPr>
            <p:spPr>
              <a:xfrm>
                <a:off x="2061200" y="588825"/>
                <a:ext cx="4071775" cy="2363475"/>
              </a:xfrm>
              <a:custGeom>
                <a:avLst/>
                <a:gdLst/>
                <a:ahLst/>
                <a:cxnLst/>
                <a:rect l="l" t="t" r="r" b="b"/>
                <a:pathLst>
                  <a:path w="162871" h="94539" extrusionOk="0">
                    <a:moveTo>
                      <a:pt x="106414" y="1568"/>
                    </a:moveTo>
                    <a:lnTo>
                      <a:pt x="160825" y="32982"/>
                    </a:lnTo>
                    <a:cubicBezTo>
                      <a:pt x="159883" y="33884"/>
                      <a:pt x="159345" y="35129"/>
                      <a:pt x="159345" y="36481"/>
                    </a:cubicBezTo>
                    <a:cubicBezTo>
                      <a:pt x="159346" y="37832"/>
                      <a:pt x="159883" y="39077"/>
                      <a:pt x="160825" y="39978"/>
                    </a:cubicBezTo>
                    <a:lnTo>
                      <a:pt x="69052" y="92963"/>
                    </a:lnTo>
                    <a:cubicBezTo>
                      <a:pt x="67128" y="91937"/>
                      <a:pt x="65001" y="91425"/>
                      <a:pt x="62875" y="91425"/>
                    </a:cubicBezTo>
                    <a:cubicBezTo>
                      <a:pt x="60742" y="91425"/>
                      <a:pt x="58609" y="91941"/>
                      <a:pt x="56680" y="92972"/>
                    </a:cubicBezTo>
                    <a:lnTo>
                      <a:pt x="2174" y="61600"/>
                    </a:lnTo>
                    <a:cubicBezTo>
                      <a:pt x="3116" y="60696"/>
                      <a:pt x="3653" y="59452"/>
                      <a:pt x="3653" y="58099"/>
                    </a:cubicBezTo>
                    <a:cubicBezTo>
                      <a:pt x="3653" y="56746"/>
                      <a:pt x="3113" y="55503"/>
                      <a:pt x="2170" y="54601"/>
                    </a:cubicBezTo>
                    <a:lnTo>
                      <a:pt x="94027" y="1568"/>
                    </a:lnTo>
                    <a:cubicBezTo>
                      <a:pt x="95955" y="2599"/>
                      <a:pt x="98087" y="3115"/>
                      <a:pt x="100220" y="3115"/>
                    </a:cubicBezTo>
                    <a:cubicBezTo>
                      <a:pt x="102352" y="3115"/>
                      <a:pt x="104484" y="2599"/>
                      <a:pt x="106414" y="1568"/>
                    </a:cubicBezTo>
                    <a:close/>
                    <a:moveTo>
                      <a:pt x="94020" y="1"/>
                    </a:moveTo>
                    <a:cubicBezTo>
                      <a:pt x="93894" y="1"/>
                      <a:pt x="93768" y="33"/>
                      <a:pt x="93655" y="99"/>
                    </a:cubicBezTo>
                    <a:lnTo>
                      <a:pt x="486" y="53887"/>
                    </a:lnTo>
                    <a:cubicBezTo>
                      <a:pt x="0" y="54169"/>
                      <a:pt x="1" y="54871"/>
                      <a:pt x="488" y="55151"/>
                    </a:cubicBezTo>
                    <a:cubicBezTo>
                      <a:pt x="1555" y="55766"/>
                      <a:pt x="2192" y="56869"/>
                      <a:pt x="2194" y="58100"/>
                    </a:cubicBezTo>
                    <a:cubicBezTo>
                      <a:pt x="2195" y="59332"/>
                      <a:pt x="1559" y="60435"/>
                      <a:pt x="492" y="61051"/>
                    </a:cubicBezTo>
                    <a:cubicBezTo>
                      <a:pt x="6" y="61331"/>
                      <a:pt x="6" y="62034"/>
                      <a:pt x="493" y="62314"/>
                    </a:cubicBezTo>
                    <a:lnTo>
                      <a:pt x="56309" y="94441"/>
                    </a:lnTo>
                    <a:cubicBezTo>
                      <a:pt x="56420" y="94504"/>
                      <a:pt x="56545" y="94538"/>
                      <a:pt x="56673" y="94538"/>
                    </a:cubicBezTo>
                    <a:cubicBezTo>
                      <a:pt x="56800" y="94538"/>
                      <a:pt x="56927" y="94504"/>
                      <a:pt x="57038" y="94440"/>
                    </a:cubicBezTo>
                    <a:cubicBezTo>
                      <a:pt x="58836" y="93402"/>
                      <a:pt x="60855" y="92882"/>
                      <a:pt x="62873" y="92882"/>
                    </a:cubicBezTo>
                    <a:cubicBezTo>
                      <a:pt x="64886" y="92882"/>
                      <a:pt x="66899" y="93399"/>
                      <a:pt x="68695" y="94433"/>
                    </a:cubicBezTo>
                    <a:cubicBezTo>
                      <a:pt x="68808" y="94497"/>
                      <a:pt x="68934" y="94530"/>
                      <a:pt x="69059" y="94530"/>
                    </a:cubicBezTo>
                    <a:cubicBezTo>
                      <a:pt x="69185" y="94530"/>
                      <a:pt x="69311" y="94497"/>
                      <a:pt x="69424" y="94431"/>
                    </a:cubicBezTo>
                    <a:lnTo>
                      <a:pt x="162507" y="40691"/>
                    </a:lnTo>
                    <a:cubicBezTo>
                      <a:pt x="162732" y="40560"/>
                      <a:pt x="162871" y="40320"/>
                      <a:pt x="162871" y="40059"/>
                    </a:cubicBezTo>
                    <a:cubicBezTo>
                      <a:pt x="162871" y="39799"/>
                      <a:pt x="162732" y="39557"/>
                      <a:pt x="162507" y="39428"/>
                    </a:cubicBezTo>
                    <a:cubicBezTo>
                      <a:pt x="161441" y="38812"/>
                      <a:pt x="160803" y="37710"/>
                      <a:pt x="160803" y="36479"/>
                    </a:cubicBezTo>
                    <a:cubicBezTo>
                      <a:pt x="160803" y="35249"/>
                      <a:pt x="161441" y="34146"/>
                      <a:pt x="162507" y="33531"/>
                    </a:cubicBezTo>
                    <a:cubicBezTo>
                      <a:pt x="162732" y="33401"/>
                      <a:pt x="162871" y="33160"/>
                      <a:pt x="162871" y="32900"/>
                    </a:cubicBezTo>
                    <a:cubicBezTo>
                      <a:pt x="162871" y="32639"/>
                      <a:pt x="162732" y="32398"/>
                      <a:pt x="162507" y="32268"/>
                    </a:cubicBezTo>
                    <a:lnTo>
                      <a:pt x="106785" y="99"/>
                    </a:lnTo>
                    <a:cubicBezTo>
                      <a:pt x="106672" y="33"/>
                      <a:pt x="106546" y="1"/>
                      <a:pt x="106421" y="1"/>
                    </a:cubicBezTo>
                    <a:cubicBezTo>
                      <a:pt x="106295" y="1"/>
                      <a:pt x="106169" y="33"/>
                      <a:pt x="106057" y="99"/>
                    </a:cubicBezTo>
                    <a:cubicBezTo>
                      <a:pt x="104257" y="1138"/>
                      <a:pt x="102239" y="1657"/>
                      <a:pt x="100221" y="1657"/>
                    </a:cubicBezTo>
                    <a:cubicBezTo>
                      <a:pt x="98202" y="1657"/>
                      <a:pt x="96184" y="1138"/>
                      <a:pt x="94384" y="99"/>
                    </a:cubicBezTo>
                    <a:cubicBezTo>
                      <a:pt x="94271" y="33"/>
                      <a:pt x="94146" y="1"/>
                      <a:pt x="94020" y="1"/>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7" name="Google Shape;687;p35"/>
              <p:cNvSpPr/>
              <p:nvPr/>
            </p:nvSpPr>
            <p:spPr>
              <a:xfrm>
                <a:off x="1384125" y="238125"/>
                <a:ext cx="3037475" cy="1818000"/>
              </a:xfrm>
              <a:custGeom>
                <a:avLst/>
                <a:gdLst/>
                <a:ahLst/>
                <a:cxnLst/>
                <a:rect l="l" t="t" r="r" b="b"/>
                <a:pathLst>
                  <a:path w="121499" h="72720" extrusionOk="0">
                    <a:moveTo>
                      <a:pt x="116707" y="0"/>
                    </a:moveTo>
                    <a:cubicBezTo>
                      <a:pt x="115469" y="0"/>
                      <a:pt x="114106" y="325"/>
                      <a:pt x="113019" y="952"/>
                    </a:cubicBezTo>
                    <a:lnTo>
                      <a:pt x="3387" y="64253"/>
                    </a:lnTo>
                    <a:cubicBezTo>
                      <a:pt x="1524" y="65334"/>
                      <a:pt x="0" y="67666"/>
                      <a:pt x="0" y="69463"/>
                    </a:cubicBezTo>
                    <a:lnTo>
                      <a:pt x="0" y="72720"/>
                    </a:lnTo>
                    <a:cubicBezTo>
                      <a:pt x="0" y="72368"/>
                      <a:pt x="13" y="72029"/>
                      <a:pt x="39" y="71704"/>
                    </a:cubicBezTo>
                    <a:cubicBezTo>
                      <a:pt x="52" y="71547"/>
                      <a:pt x="66" y="71418"/>
                      <a:pt x="79" y="71274"/>
                    </a:cubicBezTo>
                    <a:cubicBezTo>
                      <a:pt x="92" y="71091"/>
                      <a:pt x="105" y="70910"/>
                      <a:pt x="144" y="70740"/>
                    </a:cubicBezTo>
                    <a:cubicBezTo>
                      <a:pt x="196" y="70428"/>
                      <a:pt x="248" y="70141"/>
                      <a:pt x="314" y="69855"/>
                    </a:cubicBezTo>
                    <a:cubicBezTo>
                      <a:pt x="376" y="69598"/>
                      <a:pt x="454" y="69346"/>
                      <a:pt x="547" y="69099"/>
                    </a:cubicBezTo>
                    <a:cubicBezTo>
                      <a:pt x="624" y="68871"/>
                      <a:pt x="724" y="68653"/>
                      <a:pt x="846" y="68447"/>
                    </a:cubicBezTo>
                    <a:cubicBezTo>
                      <a:pt x="951" y="68265"/>
                      <a:pt x="1068" y="68096"/>
                      <a:pt x="1199" y="67965"/>
                    </a:cubicBezTo>
                    <a:cubicBezTo>
                      <a:pt x="1238" y="67913"/>
                      <a:pt x="1277" y="67874"/>
                      <a:pt x="1328" y="67848"/>
                    </a:cubicBezTo>
                    <a:cubicBezTo>
                      <a:pt x="1551" y="67656"/>
                      <a:pt x="1790" y="67556"/>
                      <a:pt x="2044" y="67556"/>
                    </a:cubicBezTo>
                    <a:cubicBezTo>
                      <a:pt x="2236" y="67556"/>
                      <a:pt x="2437" y="67613"/>
                      <a:pt x="2644" y="67732"/>
                    </a:cubicBezTo>
                    <a:cubicBezTo>
                      <a:pt x="3009" y="67939"/>
                      <a:pt x="3361" y="68148"/>
                      <a:pt x="3673" y="68330"/>
                    </a:cubicBezTo>
                    <a:lnTo>
                      <a:pt x="4507" y="68813"/>
                    </a:lnTo>
                    <a:cubicBezTo>
                      <a:pt x="4663" y="68903"/>
                      <a:pt x="4794" y="68968"/>
                      <a:pt x="4898" y="69034"/>
                    </a:cubicBezTo>
                    <a:cubicBezTo>
                      <a:pt x="5002" y="69117"/>
                      <a:pt x="5087" y="69225"/>
                      <a:pt x="5145" y="69347"/>
                    </a:cubicBezTo>
                    <a:lnTo>
                      <a:pt x="121030" y="2449"/>
                    </a:lnTo>
                    <a:lnTo>
                      <a:pt x="121498" y="2175"/>
                    </a:lnTo>
                    <a:cubicBezTo>
                      <a:pt x="121394" y="1968"/>
                      <a:pt x="121238" y="1798"/>
                      <a:pt x="121082" y="1708"/>
                    </a:cubicBezTo>
                    <a:cubicBezTo>
                      <a:pt x="121083" y="1701"/>
                      <a:pt x="121077" y="1694"/>
                      <a:pt x="121070" y="1694"/>
                    </a:cubicBezTo>
                    <a:cubicBezTo>
                      <a:pt x="121070" y="1694"/>
                      <a:pt x="121069" y="1695"/>
                      <a:pt x="121069" y="1695"/>
                    </a:cubicBezTo>
                    <a:cubicBezTo>
                      <a:pt x="120809" y="1551"/>
                      <a:pt x="120574" y="1421"/>
                      <a:pt x="120482" y="1355"/>
                    </a:cubicBezTo>
                    <a:lnTo>
                      <a:pt x="120430" y="1329"/>
                    </a:lnTo>
                    <a:lnTo>
                      <a:pt x="119050" y="522"/>
                    </a:lnTo>
                    <a:cubicBezTo>
                      <a:pt x="118437" y="171"/>
                      <a:pt x="117605" y="0"/>
                      <a:pt x="116707"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8" name="Google Shape;688;p35"/>
              <p:cNvSpPr/>
              <p:nvPr/>
            </p:nvSpPr>
            <p:spPr>
              <a:xfrm>
                <a:off x="1384125" y="2314700"/>
                <a:ext cx="2248800" cy="1432450"/>
              </a:xfrm>
              <a:custGeom>
                <a:avLst/>
                <a:gdLst/>
                <a:ahLst/>
                <a:cxnLst/>
                <a:rect l="l" t="t" r="r" b="b"/>
                <a:pathLst>
                  <a:path w="89952" h="57298" extrusionOk="0">
                    <a:moveTo>
                      <a:pt x="0" y="0"/>
                    </a:moveTo>
                    <a:cubicBezTo>
                      <a:pt x="0" y="3595"/>
                      <a:pt x="1186" y="7203"/>
                      <a:pt x="2644" y="8037"/>
                    </a:cubicBezTo>
                    <a:lnTo>
                      <a:pt x="3960" y="8805"/>
                    </a:lnTo>
                    <a:cubicBezTo>
                      <a:pt x="4349" y="9030"/>
                      <a:pt x="4694" y="9144"/>
                      <a:pt x="4936" y="9144"/>
                    </a:cubicBezTo>
                    <a:cubicBezTo>
                      <a:pt x="5155" y="9144"/>
                      <a:pt x="5289" y="9050"/>
                      <a:pt x="5289" y="8857"/>
                    </a:cubicBezTo>
                    <a:lnTo>
                      <a:pt x="5289" y="8154"/>
                    </a:lnTo>
                    <a:cubicBezTo>
                      <a:pt x="5289" y="7780"/>
                      <a:pt x="5559" y="7594"/>
                      <a:pt x="6003" y="7594"/>
                    </a:cubicBezTo>
                    <a:cubicBezTo>
                      <a:pt x="6487" y="7594"/>
                      <a:pt x="7177" y="7816"/>
                      <a:pt x="7946" y="8258"/>
                    </a:cubicBezTo>
                    <a:cubicBezTo>
                      <a:pt x="9404" y="9104"/>
                      <a:pt x="10590" y="10420"/>
                      <a:pt x="10590" y="11202"/>
                    </a:cubicBezTo>
                    <a:lnTo>
                      <a:pt x="10590" y="11905"/>
                    </a:lnTo>
                    <a:cubicBezTo>
                      <a:pt x="10590" y="12309"/>
                      <a:pt x="11606" y="13208"/>
                      <a:pt x="12843" y="13924"/>
                    </a:cubicBezTo>
                    <a:lnTo>
                      <a:pt x="79362" y="52335"/>
                    </a:lnTo>
                    <a:lnTo>
                      <a:pt x="86566" y="56490"/>
                    </a:lnTo>
                    <a:cubicBezTo>
                      <a:pt x="86573" y="56490"/>
                      <a:pt x="86579" y="56496"/>
                      <a:pt x="86579" y="56504"/>
                    </a:cubicBezTo>
                    <a:cubicBezTo>
                      <a:pt x="87517" y="57025"/>
                      <a:pt x="88728" y="57298"/>
                      <a:pt x="89952" y="57298"/>
                    </a:cubicBezTo>
                    <a:lnTo>
                      <a:pt x="89952" y="54289"/>
                    </a:lnTo>
                    <a:cubicBezTo>
                      <a:pt x="88727" y="54289"/>
                      <a:pt x="87503" y="54028"/>
                      <a:pt x="86566" y="53481"/>
                    </a:cubicBezTo>
                    <a:lnTo>
                      <a:pt x="81980" y="50824"/>
                    </a:lnTo>
                    <a:lnTo>
                      <a:pt x="13195" y="11110"/>
                    </a:lnTo>
                    <a:cubicBezTo>
                      <a:pt x="13169" y="10251"/>
                      <a:pt x="12817" y="9403"/>
                      <a:pt x="12256" y="8649"/>
                    </a:cubicBezTo>
                    <a:cubicBezTo>
                      <a:pt x="11475" y="7554"/>
                      <a:pt x="10303" y="6617"/>
                      <a:pt x="9248" y="6004"/>
                    </a:cubicBezTo>
                    <a:cubicBezTo>
                      <a:pt x="8441" y="5536"/>
                      <a:pt x="7229" y="4988"/>
                      <a:pt x="6004" y="4988"/>
                    </a:cubicBezTo>
                    <a:cubicBezTo>
                      <a:pt x="5171" y="4988"/>
                      <a:pt x="4441" y="5248"/>
                      <a:pt x="3868" y="5692"/>
                    </a:cubicBezTo>
                    <a:cubicBezTo>
                      <a:pt x="3425" y="5093"/>
                      <a:pt x="2605" y="2787"/>
                      <a:pt x="2605"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9" name="Google Shape;689;p35"/>
              <p:cNvSpPr/>
              <p:nvPr/>
            </p:nvSpPr>
            <p:spPr>
              <a:xfrm>
                <a:off x="1384125" y="2314700"/>
                <a:ext cx="2248800" cy="1432450"/>
              </a:xfrm>
              <a:custGeom>
                <a:avLst/>
                <a:gdLst/>
                <a:ahLst/>
                <a:cxnLst/>
                <a:rect l="l" t="t" r="r" b="b"/>
                <a:pathLst>
                  <a:path w="89952" h="57298" extrusionOk="0">
                    <a:moveTo>
                      <a:pt x="0" y="0"/>
                    </a:moveTo>
                    <a:cubicBezTo>
                      <a:pt x="0" y="3595"/>
                      <a:pt x="1186" y="7203"/>
                      <a:pt x="2644" y="8037"/>
                    </a:cubicBezTo>
                    <a:lnTo>
                      <a:pt x="3960" y="8805"/>
                    </a:lnTo>
                    <a:cubicBezTo>
                      <a:pt x="4349" y="9030"/>
                      <a:pt x="4694" y="9144"/>
                      <a:pt x="4936" y="9144"/>
                    </a:cubicBezTo>
                    <a:cubicBezTo>
                      <a:pt x="5155" y="9144"/>
                      <a:pt x="5289" y="9050"/>
                      <a:pt x="5289" y="8857"/>
                    </a:cubicBezTo>
                    <a:lnTo>
                      <a:pt x="5289" y="8154"/>
                    </a:lnTo>
                    <a:cubicBezTo>
                      <a:pt x="5289" y="7780"/>
                      <a:pt x="5559" y="7594"/>
                      <a:pt x="6003" y="7594"/>
                    </a:cubicBezTo>
                    <a:cubicBezTo>
                      <a:pt x="6487" y="7594"/>
                      <a:pt x="7177" y="7816"/>
                      <a:pt x="7946" y="8258"/>
                    </a:cubicBezTo>
                    <a:cubicBezTo>
                      <a:pt x="9404" y="9104"/>
                      <a:pt x="10590" y="10420"/>
                      <a:pt x="10590" y="11202"/>
                    </a:cubicBezTo>
                    <a:lnTo>
                      <a:pt x="10590" y="11905"/>
                    </a:lnTo>
                    <a:cubicBezTo>
                      <a:pt x="10590" y="12309"/>
                      <a:pt x="11606" y="13208"/>
                      <a:pt x="12843" y="13924"/>
                    </a:cubicBezTo>
                    <a:lnTo>
                      <a:pt x="79362" y="52335"/>
                    </a:lnTo>
                    <a:lnTo>
                      <a:pt x="86566" y="56490"/>
                    </a:lnTo>
                    <a:cubicBezTo>
                      <a:pt x="86573" y="56490"/>
                      <a:pt x="86579" y="56496"/>
                      <a:pt x="86579" y="56504"/>
                    </a:cubicBezTo>
                    <a:cubicBezTo>
                      <a:pt x="87517" y="57025"/>
                      <a:pt x="88728" y="57298"/>
                      <a:pt x="89952" y="57298"/>
                    </a:cubicBezTo>
                    <a:lnTo>
                      <a:pt x="89952" y="54289"/>
                    </a:lnTo>
                    <a:cubicBezTo>
                      <a:pt x="88727" y="54289"/>
                      <a:pt x="87503" y="54028"/>
                      <a:pt x="86566" y="53481"/>
                    </a:cubicBezTo>
                    <a:lnTo>
                      <a:pt x="81980" y="50824"/>
                    </a:lnTo>
                    <a:lnTo>
                      <a:pt x="13195" y="11110"/>
                    </a:lnTo>
                    <a:cubicBezTo>
                      <a:pt x="13169" y="10251"/>
                      <a:pt x="12817" y="9403"/>
                      <a:pt x="12256" y="8649"/>
                    </a:cubicBezTo>
                    <a:cubicBezTo>
                      <a:pt x="11475" y="7554"/>
                      <a:pt x="10303" y="6617"/>
                      <a:pt x="9248" y="6004"/>
                    </a:cubicBezTo>
                    <a:cubicBezTo>
                      <a:pt x="8441" y="5536"/>
                      <a:pt x="7229" y="4988"/>
                      <a:pt x="6004" y="4988"/>
                    </a:cubicBezTo>
                    <a:cubicBezTo>
                      <a:pt x="5171" y="4988"/>
                      <a:pt x="4441" y="5248"/>
                      <a:pt x="3868" y="5692"/>
                    </a:cubicBezTo>
                    <a:cubicBezTo>
                      <a:pt x="3425" y="5093"/>
                      <a:pt x="2605" y="2787"/>
                      <a:pt x="2605"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0" name="Google Shape;690;p35"/>
              <p:cNvSpPr/>
              <p:nvPr/>
            </p:nvSpPr>
            <p:spPr>
              <a:xfrm>
                <a:off x="1384125" y="1927000"/>
                <a:ext cx="2248800" cy="1311175"/>
              </a:xfrm>
              <a:custGeom>
                <a:avLst/>
                <a:gdLst/>
                <a:ahLst/>
                <a:cxnLst/>
                <a:rect l="l" t="t" r="r" b="b"/>
                <a:pathLst>
                  <a:path w="89952" h="52447" extrusionOk="0">
                    <a:moveTo>
                      <a:pt x="2043" y="1"/>
                    </a:moveTo>
                    <a:cubicBezTo>
                      <a:pt x="1789" y="1"/>
                      <a:pt x="1550" y="101"/>
                      <a:pt x="1328" y="293"/>
                    </a:cubicBezTo>
                    <a:cubicBezTo>
                      <a:pt x="1276" y="319"/>
                      <a:pt x="1237" y="358"/>
                      <a:pt x="1198" y="410"/>
                    </a:cubicBezTo>
                    <a:cubicBezTo>
                      <a:pt x="1105" y="504"/>
                      <a:pt x="1027" y="608"/>
                      <a:pt x="963" y="724"/>
                    </a:cubicBezTo>
                    <a:cubicBezTo>
                      <a:pt x="912" y="776"/>
                      <a:pt x="886" y="828"/>
                      <a:pt x="846" y="892"/>
                    </a:cubicBezTo>
                    <a:cubicBezTo>
                      <a:pt x="724" y="1098"/>
                      <a:pt x="622" y="1316"/>
                      <a:pt x="547" y="1544"/>
                    </a:cubicBezTo>
                    <a:cubicBezTo>
                      <a:pt x="454" y="1791"/>
                      <a:pt x="374" y="2043"/>
                      <a:pt x="312" y="2300"/>
                    </a:cubicBezTo>
                    <a:cubicBezTo>
                      <a:pt x="247" y="2586"/>
                      <a:pt x="195" y="2873"/>
                      <a:pt x="143" y="3185"/>
                    </a:cubicBezTo>
                    <a:cubicBezTo>
                      <a:pt x="104" y="3355"/>
                      <a:pt x="91" y="3536"/>
                      <a:pt x="78" y="3719"/>
                    </a:cubicBezTo>
                    <a:cubicBezTo>
                      <a:pt x="64" y="3863"/>
                      <a:pt x="52" y="3993"/>
                      <a:pt x="38" y="4149"/>
                    </a:cubicBezTo>
                    <a:cubicBezTo>
                      <a:pt x="12" y="4475"/>
                      <a:pt x="0" y="4813"/>
                      <a:pt x="0" y="5165"/>
                    </a:cubicBezTo>
                    <a:lnTo>
                      <a:pt x="0" y="15508"/>
                    </a:lnTo>
                    <a:lnTo>
                      <a:pt x="2605" y="15508"/>
                    </a:lnTo>
                    <a:lnTo>
                      <a:pt x="2605" y="5165"/>
                    </a:lnTo>
                    <a:cubicBezTo>
                      <a:pt x="2605" y="4892"/>
                      <a:pt x="2619" y="4618"/>
                      <a:pt x="2631" y="4358"/>
                    </a:cubicBezTo>
                    <a:lnTo>
                      <a:pt x="2697" y="3706"/>
                    </a:lnTo>
                    <a:cubicBezTo>
                      <a:pt x="2694" y="3683"/>
                      <a:pt x="2699" y="3660"/>
                      <a:pt x="2710" y="3641"/>
                    </a:cubicBezTo>
                    <a:cubicBezTo>
                      <a:pt x="2945" y="5712"/>
                      <a:pt x="4924" y="7562"/>
                      <a:pt x="6644" y="8539"/>
                    </a:cubicBezTo>
                    <a:cubicBezTo>
                      <a:pt x="7412" y="8994"/>
                      <a:pt x="8597" y="9528"/>
                      <a:pt x="9822" y="9528"/>
                    </a:cubicBezTo>
                    <a:cubicBezTo>
                      <a:pt x="10733" y="9528"/>
                      <a:pt x="11555" y="9203"/>
                      <a:pt x="12153" y="8669"/>
                    </a:cubicBezTo>
                    <a:lnTo>
                      <a:pt x="12388" y="8799"/>
                    </a:lnTo>
                    <a:cubicBezTo>
                      <a:pt x="12544" y="8890"/>
                      <a:pt x="12687" y="8981"/>
                      <a:pt x="12843" y="9073"/>
                    </a:cubicBezTo>
                    <a:lnTo>
                      <a:pt x="79362" y="47484"/>
                    </a:lnTo>
                    <a:lnTo>
                      <a:pt x="86566" y="51639"/>
                    </a:lnTo>
                    <a:cubicBezTo>
                      <a:pt x="86566" y="51639"/>
                      <a:pt x="86567" y="51639"/>
                      <a:pt x="86567" y="51639"/>
                    </a:cubicBezTo>
                    <a:cubicBezTo>
                      <a:pt x="86574" y="51639"/>
                      <a:pt x="86579" y="51645"/>
                      <a:pt x="86579" y="51652"/>
                    </a:cubicBezTo>
                    <a:cubicBezTo>
                      <a:pt x="86593" y="51666"/>
                      <a:pt x="86605" y="51666"/>
                      <a:pt x="86631" y="51678"/>
                    </a:cubicBezTo>
                    <a:cubicBezTo>
                      <a:pt x="87555" y="52186"/>
                      <a:pt x="88754" y="52447"/>
                      <a:pt x="89952" y="52447"/>
                    </a:cubicBezTo>
                    <a:lnTo>
                      <a:pt x="89952" y="49439"/>
                    </a:lnTo>
                    <a:cubicBezTo>
                      <a:pt x="88606" y="49439"/>
                      <a:pt x="87537" y="49141"/>
                      <a:pt x="86592" y="48643"/>
                    </a:cubicBezTo>
                    <a:cubicBezTo>
                      <a:pt x="86584" y="48636"/>
                      <a:pt x="86575" y="48630"/>
                      <a:pt x="86566" y="48629"/>
                    </a:cubicBezTo>
                    <a:lnTo>
                      <a:pt x="81980" y="45972"/>
                    </a:lnTo>
                    <a:lnTo>
                      <a:pt x="29138" y="15481"/>
                    </a:lnTo>
                    <a:lnTo>
                      <a:pt x="12270" y="5738"/>
                    </a:lnTo>
                    <a:cubicBezTo>
                      <a:pt x="11443" y="5253"/>
                      <a:pt x="10722" y="4985"/>
                      <a:pt x="10332" y="4985"/>
                    </a:cubicBezTo>
                    <a:cubicBezTo>
                      <a:pt x="10158" y="4985"/>
                      <a:pt x="10050" y="5039"/>
                      <a:pt x="10030" y="5152"/>
                    </a:cubicBezTo>
                    <a:cubicBezTo>
                      <a:pt x="10020" y="5162"/>
                      <a:pt x="10014" y="5177"/>
                      <a:pt x="10016" y="5191"/>
                    </a:cubicBezTo>
                    <a:lnTo>
                      <a:pt x="10016" y="5960"/>
                    </a:lnTo>
                    <a:cubicBezTo>
                      <a:pt x="10016" y="6383"/>
                      <a:pt x="9719" y="6594"/>
                      <a:pt x="9241" y="6594"/>
                    </a:cubicBezTo>
                    <a:cubicBezTo>
                      <a:pt x="8762" y="6594"/>
                      <a:pt x="8101" y="6383"/>
                      <a:pt x="7371" y="5960"/>
                    </a:cubicBezTo>
                    <a:cubicBezTo>
                      <a:pt x="5939" y="5139"/>
                      <a:pt x="5314" y="4123"/>
                      <a:pt x="5287" y="3303"/>
                    </a:cubicBezTo>
                    <a:lnTo>
                      <a:pt x="5287" y="2468"/>
                    </a:lnTo>
                    <a:cubicBezTo>
                      <a:pt x="5287" y="2039"/>
                      <a:pt x="5119" y="1596"/>
                      <a:pt x="4897" y="1479"/>
                    </a:cubicBezTo>
                    <a:cubicBezTo>
                      <a:pt x="4793" y="1413"/>
                      <a:pt x="4649" y="1335"/>
                      <a:pt x="4507" y="1258"/>
                    </a:cubicBezTo>
                    <a:cubicBezTo>
                      <a:pt x="4272" y="1127"/>
                      <a:pt x="3986" y="959"/>
                      <a:pt x="3672" y="776"/>
                    </a:cubicBezTo>
                    <a:cubicBezTo>
                      <a:pt x="3360" y="592"/>
                      <a:pt x="3009" y="384"/>
                      <a:pt x="2643" y="177"/>
                    </a:cubicBezTo>
                    <a:cubicBezTo>
                      <a:pt x="2435" y="58"/>
                      <a:pt x="2235" y="1"/>
                      <a:pt x="2043"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1" name="Google Shape;691;p35"/>
              <p:cNvSpPr/>
              <p:nvPr/>
            </p:nvSpPr>
            <p:spPr>
              <a:xfrm>
                <a:off x="1384125" y="1927000"/>
                <a:ext cx="2248800" cy="1311175"/>
              </a:xfrm>
              <a:custGeom>
                <a:avLst/>
                <a:gdLst/>
                <a:ahLst/>
                <a:cxnLst/>
                <a:rect l="l" t="t" r="r" b="b"/>
                <a:pathLst>
                  <a:path w="89952" h="52447" extrusionOk="0">
                    <a:moveTo>
                      <a:pt x="2043" y="1"/>
                    </a:moveTo>
                    <a:cubicBezTo>
                      <a:pt x="1789" y="1"/>
                      <a:pt x="1550" y="101"/>
                      <a:pt x="1328" y="293"/>
                    </a:cubicBezTo>
                    <a:cubicBezTo>
                      <a:pt x="1276" y="319"/>
                      <a:pt x="1237" y="358"/>
                      <a:pt x="1198" y="410"/>
                    </a:cubicBezTo>
                    <a:cubicBezTo>
                      <a:pt x="1105" y="504"/>
                      <a:pt x="1027" y="608"/>
                      <a:pt x="963" y="724"/>
                    </a:cubicBezTo>
                    <a:cubicBezTo>
                      <a:pt x="912" y="776"/>
                      <a:pt x="886" y="828"/>
                      <a:pt x="846" y="892"/>
                    </a:cubicBezTo>
                    <a:cubicBezTo>
                      <a:pt x="724" y="1098"/>
                      <a:pt x="622" y="1316"/>
                      <a:pt x="547" y="1544"/>
                    </a:cubicBezTo>
                    <a:cubicBezTo>
                      <a:pt x="454" y="1791"/>
                      <a:pt x="374" y="2043"/>
                      <a:pt x="312" y="2300"/>
                    </a:cubicBezTo>
                    <a:cubicBezTo>
                      <a:pt x="247" y="2586"/>
                      <a:pt x="195" y="2873"/>
                      <a:pt x="143" y="3185"/>
                    </a:cubicBezTo>
                    <a:cubicBezTo>
                      <a:pt x="104" y="3355"/>
                      <a:pt x="91" y="3536"/>
                      <a:pt x="78" y="3719"/>
                    </a:cubicBezTo>
                    <a:cubicBezTo>
                      <a:pt x="64" y="3863"/>
                      <a:pt x="52" y="3993"/>
                      <a:pt x="38" y="4149"/>
                    </a:cubicBezTo>
                    <a:cubicBezTo>
                      <a:pt x="12" y="4475"/>
                      <a:pt x="0" y="4813"/>
                      <a:pt x="0" y="5165"/>
                    </a:cubicBezTo>
                    <a:lnTo>
                      <a:pt x="0" y="15508"/>
                    </a:lnTo>
                    <a:lnTo>
                      <a:pt x="2605" y="15508"/>
                    </a:lnTo>
                    <a:lnTo>
                      <a:pt x="2605" y="5165"/>
                    </a:lnTo>
                    <a:cubicBezTo>
                      <a:pt x="2605" y="4892"/>
                      <a:pt x="2619" y="4618"/>
                      <a:pt x="2631" y="4358"/>
                    </a:cubicBezTo>
                    <a:lnTo>
                      <a:pt x="2697" y="3706"/>
                    </a:lnTo>
                    <a:cubicBezTo>
                      <a:pt x="2694" y="3683"/>
                      <a:pt x="2699" y="3660"/>
                      <a:pt x="2710" y="3641"/>
                    </a:cubicBezTo>
                    <a:cubicBezTo>
                      <a:pt x="2945" y="5712"/>
                      <a:pt x="4924" y="7562"/>
                      <a:pt x="6644" y="8539"/>
                    </a:cubicBezTo>
                    <a:cubicBezTo>
                      <a:pt x="7412" y="8994"/>
                      <a:pt x="8597" y="9528"/>
                      <a:pt x="9822" y="9528"/>
                    </a:cubicBezTo>
                    <a:cubicBezTo>
                      <a:pt x="10733" y="9528"/>
                      <a:pt x="11555" y="9203"/>
                      <a:pt x="12153" y="8669"/>
                    </a:cubicBezTo>
                    <a:lnTo>
                      <a:pt x="12388" y="8799"/>
                    </a:lnTo>
                    <a:cubicBezTo>
                      <a:pt x="12544" y="8890"/>
                      <a:pt x="12687" y="8981"/>
                      <a:pt x="12843" y="9073"/>
                    </a:cubicBezTo>
                    <a:lnTo>
                      <a:pt x="79362" y="47484"/>
                    </a:lnTo>
                    <a:lnTo>
                      <a:pt x="86566" y="51639"/>
                    </a:lnTo>
                    <a:cubicBezTo>
                      <a:pt x="86566" y="51639"/>
                      <a:pt x="86567" y="51639"/>
                      <a:pt x="86567" y="51639"/>
                    </a:cubicBezTo>
                    <a:cubicBezTo>
                      <a:pt x="86574" y="51639"/>
                      <a:pt x="86579" y="51645"/>
                      <a:pt x="86579" y="51652"/>
                    </a:cubicBezTo>
                    <a:cubicBezTo>
                      <a:pt x="86593" y="51666"/>
                      <a:pt x="86605" y="51666"/>
                      <a:pt x="86631" y="51678"/>
                    </a:cubicBezTo>
                    <a:cubicBezTo>
                      <a:pt x="87555" y="52186"/>
                      <a:pt x="88754" y="52447"/>
                      <a:pt x="89952" y="52447"/>
                    </a:cubicBezTo>
                    <a:lnTo>
                      <a:pt x="89952" y="49439"/>
                    </a:lnTo>
                    <a:cubicBezTo>
                      <a:pt x="88606" y="49439"/>
                      <a:pt x="87537" y="49141"/>
                      <a:pt x="86592" y="48643"/>
                    </a:cubicBezTo>
                    <a:cubicBezTo>
                      <a:pt x="86584" y="48636"/>
                      <a:pt x="86575" y="48630"/>
                      <a:pt x="86566" y="48629"/>
                    </a:cubicBezTo>
                    <a:lnTo>
                      <a:pt x="81980" y="45972"/>
                    </a:lnTo>
                    <a:lnTo>
                      <a:pt x="29138" y="15481"/>
                    </a:lnTo>
                    <a:lnTo>
                      <a:pt x="12270" y="5738"/>
                    </a:lnTo>
                    <a:cubicBezTo>
                      <a:pt x="11443" y="5253"/>
                      <a:pt x="10722" y="4985"/>
                      <a:pt x="10332" y="4985"/>
                    </a:cubicBezTo>
                    <a:cubicBezTo>
                      <a:pt x="10158" y="4985"/>
                      <a:pt x="10050" y="5039"/>
                      <a:pt x="10030" y="5152"/>
                    </a:cubicBezTo>
                    <a:cubicBezTo>
                      <a:pt x="10020" y="5162"/>
                      <a:pt x="10014" y="5177"/>
                      <a:pt x="10016" y="5191"/>
                    </a:cubicBezTo>
                    <a:lnTo>
                      <a:pt x="10016" y="5960"/>
                    </a:lnTo>
                    <a:cubicBezTo>
                      <a:pt x="10016" y="6383"/>
                      <a:pt x="9719" y="6594"/>
                      <a:pt x="9241" y="6594"/>
                    </a:cubicBezTo>
                    <a:cubicBezTo>
                      <a:pt x="8762" y="6594"/>
                      <a:pt x="8101" y="6383"/>
                      <a:pt x="7371" y="5960"/>
                    </a:cubicBezTo>
                    <a:cubicBezTo>
                      <a:pt x="5939" y="5139"/>
                      <a:pt x="5314" y="4123"/>
                      <a:pt x="5287" y="3303"/>
                    </a:cubicBezTo>
                    <a:lnTo>
                      <a:pt x="5287" y="2468"/>
                    </a:lnTo>
                    <a:cubicBezTo>
                      <a:pt x="5287" y="2039"/>
                      <a:pt x="5119" y="1596"/>
                      <a:pt x="4897" y="1479"/>
                    </a:cubicBezTo>
                    <a:cubicBezTo>
                      <a:pt x="4793" y="1413"/>
                      <a:pt x="4649" y="1335"/>
                      <a:pt x="4507" y="1258"/>
                    </a:cubicBezTo>
                    <a:cubicBezTo>
                      <a:pt x="4272" y="1127"/>
                      <a:pt x="3986" y="959"/>
                      <a:pt x="3672" y="776"/>
                    </a:cubicBezTo>
                    <a:cubicBezTo>
                      <a:pt x="3360" y="592"/>
                      <a:pt x="3009" y="384"/>
                      <a:pt x="2643" y="177"/>
                    </a:cubicBezTo>
                    <a:cubicBezTo>
                      <a:pt x="2435" y="58"/>
                      <a:pt x="2235" y="1"/>
                      <a:pt x="2043"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2" name="Google Shape;692;p35"/>
              <p:cNvSpPr/>
              <p:nvPr/>
            </p:nvSpPr>
            <p:spPr>
              <a:xfrm>
                <a:off x="3632875" y="1510425"/>
                <a:ext cx="2860050" cy="1727775"/>
              </a:xfrm>
              <a:custGeom>
                <a:avLst/>
                <a:gdLst/>
                <a:ahLst/>
                <a:cxnLst/>
                <a:rect l="l" t="t" r="r" b="b"/>
                <a:pathLst>
                  <a:path w="114402" h="69111" extrusionOk="0">
                    <a:moveTo>
                      <a:pt x="114401" y="0"/>
                    </a:moveTo>
                    <a:cubicBezTo>
                      <a:pt x="114397" y="739"/>
                      <a:pt x="114002" y="1414"/>
                      <a:pt x="113007" y="1993"/>
                    </a:cubicBezTo>
                    <a:lnTo>
                      <a:pt x="7973" y="62651"/>
                    </a:lnTo>
                    <a:lnTo>
                      <a:pt x="7959" y="62651"/>
                    </a:lnTo>
                    <a:lnTo>
                      <a:pt x="3387" y="65295"/>
                    </a:lnTo>
                    <a:cubicBezTo>
                      <a:pt x="2450" y="65843"/>
                      <a:pt x="1225" y="66102"/>
                      <a:pt x="0" y="66102"/>
                    </a:cubicBezTo>
                    <a:lnTo>
                      <a:pt x="0" y="69111"/>
                    </a:lnTo>
                    <a:cubicBezTo>
                      <a:pt x="1225" y="69111"/>
                      <a:pt x="2437" y="68838"/>
                      <a:pt x="3374" y="68317"/>
                    </a:cubicBezTo>
                    <a:cubicBezTo>
                      <a:pt x="3374" y="68313"/>
                      <a:pt x="3376" y="68311"/>
                      <a:pt x="3378" y="68311"/>
                    </a:cubicBezTo>
                    <a:cubicBezTo>
                      <a:pt x="3382" y="68311"/>
                      <a:pt x="3389" y="68317"/>
                      <a:pt x="3389" y="68317"/>
                    </a:cubicBezTo>
                    <a:lnTo>
                      <a:pt x="3389" y="68304"/>
                    </a:lnTo>
                    <a:lnTo>
                      <a:pt x="10578" y="64149"/>
                    </a:lnTo>
                    <a:lnTo>
                      <a:pt x="113007" y="5014"/>
                    </a:lnTo>
                    <a:lnTo>
                      <a:pt x="113059" y="4988"/>
                    </a:lnTo>
                    <a:cubicBezTo>
                      <a:pt x="113958" y="4454"/>
                      <a:pt x="114401" y="3765"/>
                      <a:pt x="114401" y="3061"/>
                    </a:cubicBezTo>
                    <a:lnTo>
                      <a:pt x="114401" y="0"/>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3" name="Google Shape;693;p35"/>
              <p:cNvSpPr/>
              <p:nvPr/>
            </p:nvSpPr>
            <p:spPr>
              <a:xfrm>
                <a:off x="3632875" y="1510425"/>
                <a:ext cx="2860050" cy="1727775"/>
              </a:xfrm>
              <a:custGeom>
                <a:avLst/>
                <a:gdLst/>
                <a:ahLst/>
                <a:cxnLst/>
                <a:rect l="l" t="t" r="r" b="b"/>
                <a:pathLst>
                  <a:path w="114402" h="69111" extrusionOk="0">
                    <a:moveTo>
                      <a:pt x="114401" y="0"/>
                    </a:moveTo>
                    <a:cubicBezTo>
                      <a:pt x="114397" y="739"/>
                      <a:pt x="114002" y="1414"/>
                      <a:pt x="113007" y="1993"/>
                    </a:cubicBezTo>
                    <a:lnTo>
                      <a:pt x="7973" y="62651"/>
                    </a:lnTo>
                    <a:lnTo>
                      <a:pt x="7959" y="62651"/>
                    </a:lnTo>
                    <a:lnTo>
                      <a:pt x="3387" y="65295"/>
                    </a:lnTo>
                    <a:cubicBezTo>
                      <a:pt x="2450" y="65843"/>
                      <a:pt x="1225" y="66102"/>
                      <a:pt x="0" y="66102"/>
                    </a:cubicBezTo>
                    <a:lnTo>
                      <a:pt x="0" y="69111"/>
                    </a:lnTo>
                    <a:cubicBezTo>
                      <a:pt x="1225" y="69111"/>
                      <a:pt x="2437" y="68838"/>
                      <a:pt x="3374" y="68317"/>
                    </a:cubicBezTo>
                    <a:cubicBezTo>
                      <a:pt x="3374" y="68313"/>
                      <a:pt x="3376" y="68311"/>
                      <a:pt x="3378" y="68311"/>
                    </a:cubicBezTo>
                    <a:cubicBezTo>
                      <a:pt x="3382" y="68311"/>
                      <a:pt x="3389" y="68317"/>
                      <a:pt x="3389" y="68317"/>
                    </a:cubicBezTo>
                    <a:lnTo>
                      <a:pt x="3389" y="68304"/>
                    </a:lnTo>
                    <a:lnTo>
                      <a:pt x="10578" y="64149"/>
                    </a:lnTo>
                    <a:lnTo>
                      <a:pt x="113007" y="5014"/>
                    </a:lnTo>
                    <a:lnTo>
                      <a:pt x="113059" y="4988"/>
                    </a:lnTo>
                    <a:cubicBezTo>
                      <a:pt x="113958" y="4454"/>
                      <a:pt x="114401" y="3765"/>
                      <a:pt x="114401" y="3061"/>
                    </a:cubicBezTo>
                    <a:lnTo>
                      <a:pt x="114401"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4" name="Google Shape;694;p35"/>
              <p:cNvSpPr/>
              <p:nvPr/>
            </p:nvSpPr>
            <p:spPr>
              <a:xfrm>
                <a:off x="3632875" y="2019350"/>
                <a:ext cx="2860050" cy="1727800"/>
              </a:xfrm>
              <a:custGeom>
                <a:avLst/>
                <a:gdLst/>
                <a:ahLst/>
                <a:cxnLst/>
                <a:rect l="l" t="t" r="r" b="b"/>
                <a:pathLst>
                  <a:path w="114402" h="69112" extrusionOk="0">
                    <a:moveTo>
                      <a:pt x="114401" y="0"/>
                    </a:moveTo>
                    <a:cubicBezTo>
                      <a:pt x="114397" y="740"/>
                      <a:pt x="114002" y="1415"/>
                      <a:pt x="113007" y="1994"/>
                    </a:cubicBezTo>
                    <a:lnTo>
                      <a:pt x="7973" y="62652"/>
                    </a:lnTo>
                    <a:lnTo>
                      <a:pt x="7959" y="62652"/>
                    </a:lnTo>
                    <a:lnTo>
                      <a:pt x="3387" y="65295"/>
                    </a:lnTo>
                    <a:cubicBezTo>
                      <a:pt x="2450" y="65842"/>
                      <a:pt x="1225" y="66103"/>
                      <a:pt x="0" y="66103"/>
                    </a:cubicBezTo>
                    <a:lnTo>
                      <a:pt x="0" y="69112"/>
                    </a:lnTo>
                    <a:cubicBezTo>
                      <a:pt x="1225" y="69112"/>
                      <a:pt x="2437" y="68839"/>
                      <a:pt x="3374" y="68318"/>
                    </a:cubicBezTo>
                    <a:cubicBezTo>
                      <a:pt x="3374" y="68313"/>
                      <a:pt x="3376" y="68312"/>
                      <a:pt x="3378" y="68312"/>
                    </a:cubicBezTo>
                    <a:cubicBezTo>
                      <a:pt x="3382" y="68312"/>
                      <a:pt x="3389" y="68318"/>
                      <a:pt x="3389" y="68318"/>
                    </a:cubicBezTo>
                    <a:lnTo>
                      <a:pt x="3389" y="68304"/>
                    </a:lnTo>
                    <a:lnTo>
                      <a:pt x="10578" y="64149"/>
                    </a:lnTo>
                    <a:lnTo>
                      <a:pt x="113007" y="5015"/>
                    </a:lnTo>
                    <a:lnTo>
                      <a:pt x="113059" y="4989"/>
                    </a:lnTo>
                    <a:cubicBezTo>
                      <a:pt x="113958" y="4455"/>
                      <a:pt x="114401" y="3765"/>
                      <a:pt x="114401" y="3061"/>
                    </a:cubicBezTo>
                    <a:lnTo>
                      <a:pt x="114401" y="0"/>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5" name="Google Shape;695;p35"/>
              <p:cNvSpPr/>
              <p:nvPr/>
            </p:nvSpPr>
            <p:spPr>
              <a:xfrm>
                <a:off x="3632875" y="2019350"/>
                <a:ext cx="2860050" cy="1727800"/>
              </a:xfrm>
              <a:custGeom>
                <a:avLst/>
                <a:gdLst/>
                <a:ahLst/>
                <a:cxnLst/>
                <a:rect l="l" t="t" r="r" b="b"/>
                <a:pathLst>
                  <a:path w="114402" h="69112" extrusionOk="0">
                    <a:moveTo>
                      <a:pt x="114401" y="0"/>
                    </a:moveTo>
                    <a:cubicBezTo>
                      <a:pt x="114397" y="740"/>
                      <a:pt x="114002" y="1415"/>
                      <a:pt x="113007" y="1994"/>
                    </a:cubicBezTo>
                    <a:lnTo>
                      <a:pt x="7973" y="62652"/>
                    </a:lnTo>
                    <a:lnTo>
                      <a:pt x="7959" y="62652"/>
                    </a:lnTo>
                    <a:lnTo>
                      <a:pt x="3387" y="65295"/>
                    </a:lnTo>
                    <a:cubicBezTo>
                      <a:pt x="2450" y="65842"/>
                      <a:pt x="1225" y="66103"/>
                      <a:pt x="0" y="66103"/>
                    </a:cubicBezTo>
                    <a:lnTo>
                      <a:pt x="0" y="69112"/>
                    </a:lnTo>
                    <a:cubicBezTo>
                      <a:pt x="1225" y="69112"/>
                      <a:pt x="2437" y="68839"/>
                      <a:pt x="3374" y="68318"/>
                    </a:cubicBezTo>
                    <a:cubicBezTo>
                      <a:pt x="3374" y="68313"/>
                      <a:pt x="3376" y="68312"/>
                      <a:pt x="3378" y="68312"/>
                    </a:cubicBezTo>
                    <a:cubicBezTo>
                      <a:pt x="3382" y="68312"/>
                      <a:pt x="3389" y="68318"/>
                      <a:pt x="3389" y="68318"/>
                    </a:cubicBezTo>
                    <a:lnTo>
                      <a:pt x="3389" y="68304"/>
                    </a:lnTo>
                    <a:lnTo>
                      <a:pt x="10578" y="64149"/>
                    </a:lnTo>
                    <a:lnTo>
                      <a:pt x="113007" y="5015"/>
                    </a:lnTo>
                    <a:lnTo>
                      <a:pt x="113059" y="4989"/>
                    </a:lnTo>
                    <a:cubicBezTo>
                      <a:pt x="113958" y="4455"/>
                      <a:pt x="114401" y="3765"/>
                      <a:pt x="114401" y="3061"/>
                    </a:cubicBezTo>
                    <a:lnTo>
                      <a:pt x="114401" y="0"/>
                    </a:ln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6" name="Google Shape;696;p35"/>
              <p:cNvSpPr/>
              <p:nvPr/>
            </p:nvSpPr>
            <p:spPr>
              <a:xfrm>
                <a:off x="1975100" y="2441300"/>
                <a:ext cx="296225" cy="1197050"/>
              </a:xfrm>
              <a:custGeom>
                <a:avLst/>
                <a:gdLst/>
                <a:ahLst/>
                <a:cxnLst/>
                <a:rect l="l" t="t" r="r" b="b"/>
                <a:pathLst>
                  <a:path w="11849" h="47882" extrusionOk="0">
                    <a:moveTo>
                      <a:pt x="1" y="1"/>
                    </a:moveTo>
                    <a:lnTo>
                      <a:pt x="1" y="41041"/>
                    </a:lnTo>
                    <a:lnTo>
                      <a:pt x="5925" y="34200"/>
                    </a:lnTo>
                    <a:lnTo>
                      <a:pt x="11849" y="47881"/>
                    </a:lnTo>
                    <a:lnTo>
                      <a:pt x="11849" y="6841"/>
                    </a:lnTo>
                    <a:lnTo>
                      <a:pt x="1"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7" name="Google Shape;697;p35"/>
              <p:cNvSpPr/>
              <p:nvPr/>
            </p:nvSpPr>
            <p:spPr>
              <a:xfrm>
                <a:off x="1975100" y="2441300"/>
                <a:ext cx="296225" cy="1197050"/>
              </a:xfrm>
              <a:custGeom>
                <a:avLst/>
                <a:gdLst/>
                <a:ahLst/>
                <a:cxnLst/>
                <a:rect l="l" t="t" r="r" b="b"/>
                <a:pathLst>
                  <a:path w="11849" h="47882" extrusionOk="0">
                    <a:moveTo>
                      <a:pt x="1" y="1"/>
                    </a:moveTo>
                    <a:lnTo>
                      <a:pt x="1" y="41041"/>
                    </a:lnTo>
                    <a:lnTo>
                      <a:pt x="5925" y="34200"/>
                    </a:lnTo>
                    <a:lnTo>
                      <a:pt x="11849" y="47881"/>
                    </a:lnTo>
                    <a:lnTo>
                      <a:pt x="11849" y="6841"/>
                    </a:lnTo>
                    <a:lnTo>
                      <a:pt x="1" y="1"/>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8" name="Google Shape;698;p35"/>
              <p:cNvSpPr/>
              <p:nvPr/>
            </p:nvSpPr>
            <p:spPr>
              <a:xfrm>
                <a:off x="2049175" y="4578825"/>
                <a:ext cx="814525" cy="897775"/>
              </a:xfrm>
              <a:custGeom>
                <a:avLst/>
                <a:gdLst/>
                <a:ahLst/>
                <a:cxnLst/>
                <a:rect l="l" t="t" r="r" b="b"/>
                <a:pathLst>
                  <a:path w="32581" h="35911" extrusionOk="0">
                    <a:moveTo>
                      <a:pt x="20734" y="1"/>
                    </a:moveTo>
                    <a:lnTo>
                      <a:pt x="20734" y="11136"/>
                    </a:lnTo>
                    <a:cubicBezTo>
                      <a:pt x="20734" y="14827"/>
                      <a:pt x="18765" y="18236"/>
                      <a:pt x="15569" y="20082"/>
                    </a:cubicBezTo>
                    <a:lnTo>
                      <a:pt x="0" y="29070"/>
                    </a:lnTo>
                    <a:lnTo>
                      <a:pt x="14809" y="27361"/>
                    </a:lnTo>
                    <a:lnTo>
                      <a:pt x="11847" y="35910"/>
                    </a:lnTo>
                    <a:lnTo>
                      <a:pt x="27415" y="26923"/>
                    </a:lnTo>
                    <a:cubicBezTo>
                      <a:pt x="30612" y="25077"/>
                      <a:pt x="32581" y="21667"/>
                      <a:pt x="32581" y="17976"/>
                    </a:cubicBezTo>
                    <a:lnTo>
                      <a:pt x="32581" y="6841"/>
                    </a:lnTo>
                    <a:lnTo>
                      <a:pt x="20734"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9" name="Google Shape;699;p35"/>
              <p:cNvSpPr/>
              <p:nvPr/>
            </p:nvSpPr>
            <p:spPr>
              <a:xfrm>
                <a:off x="2049175" y="4578825"/>
                <a:ext cx="814525" cy="897775"/>
              </a:xfrm>
              <a:custGeom>
                <a:avLst/>
                <a:gdLst/>
                <a:ahLst/>
                <a:cxnLst/>
                <a:rect l="l" t="t" r="r" b="b"/>
                <a:pathLst>
                  <a:path w="32581" h="35911" extrusionOk="0">
                    <a:moveTo>
                      <a:pt x="20734" y="1"/>
                    </a:moveTo>
                    <a:lnTo>
                      <a:pt x="20734" y="11136"/>
                    </a:lnTo>
                    <a:cubicBezTo>
                      <a:pt x="20734" y="14827"/>
                      <a:pt x="18765" y="18236"/>
                      <a:pt x="15569" y="20082"/>
                    </a:cubicBezTo>
                    <a:lnTo>
                      <a:pt x="0" y="29070"/>
                    </a:lnTo>
                    <a:lnTo>
                      <a:pt x="14809" y="27361"/>
                    </a:lnTo>
                    <a:lnTo>
                      <a:pt x="11847" y="35910"/>
                    </a:lnTo>
                    <a:lnTo>
                      <a:pt x="27415" y="26923"/>
                    </a:lnTo>
                    <a:cubicBezTo>
                      <a:pt x="30612" y="25077"/>
                      <a:pt x="32581" y="21667"/>
                      <a:pt x="32581" y="17976"/>
                    </a:cubicBezTo>
                    <a:lnTo>
                      <a:pt x="32581" y="6841"/>
                    </a:lnTo>
                    <a:lnTo>
                      <a:pt x="20734" y="1"/>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700" name="Google Shape;700;p35"/>
            <p:cNvGrpSpPr/>
            <p:nvPr/>
          </p:nvGrpSpPr>
          <p:grpSpPr>
            <a:xfrm>
              <a:off x="2057039" y="1174881"/>
              <a:ext cx="2189034" cy="3479640"/>
              <a:chOff x="2215725" y="238125"/>
              <a:chExt cx="3199875" cy="5086450"/>
            </a:xfrm>
          </p:grpSpPr>
          <p:sp>
            <p:nvSpPr>
              <p:cNvPr id="701" name="Google Shape;701;p35"/>
              <p:cNvSpPr/>
              <p:nvPr/>
            </p:nvSpPr>
            <p:spPr>
              <a:xfrm>
                <a:off x="3538550" y="1740925"/>
                <a:ext cx="1031150" cy="1272775"/>
              </a:xfrm>
              <a:custGeom>
                <a:avLst/>
                <a:gdLst/>
                <a:ahLst/>
                <a:cxnLst/>
                <a:rect l="l" t="t" r="r" b="b"/>
                <a:pathLst>
                  <a:path w="41246" h="50911" extrusionOk="0">
                    <a:moveTo>
                      <a:pt x="849" y="1"/>
                    </a:moveTo>
                    <a:cubicBezTo>
                      <a:pt x="571" y="1"/>
                      <a:pt x="288" y="5"/>
                      <a:pt x="0" y="15"/>
                    </a:cubicBezTo>
                    <a:lnTo>
                      <a:pt x="2232" y="14170"/>
                    </a:lnTo>
                    <a:lnTo>
                      <a:pt x="29012" y="50911"/>
                    </a:lnTo>
                    <a:lnTo>
                      <a:pt x="41246" y="43847"/>
                    </a:lnTo>
                    <a:cubicBezTo>
                      <a:pt x="41246" y="43847"/>
                      <a:pt x="25503" y="21018"/>
                      <a:pt x="19797" y="12780"/>
                    </a:cubicBezTo>
                    <a:cubicBezTo>
                      <a:pt x="14266" y="4793"/>
                      <a:pt x="9708" y="1"/>
                      <a:pt x="849"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2" name="Google Shape;702;p35"/>
              <p:cNvSpPr/>
              <p:nvPr/>
            </p:nvSpPr>
            <p:spPr>
              <a:xfrm>
                <a:off x="2607525" y="238125"/>
                <a:ext cx="1488800" cy="1302150"/>
              </a:xfrm>
              <a:custGeom>
                <a:avLst/>
                <a:gdLst/>
                <a:ahLst/>
                <a:cxnLst/>
                <a:rect l="l" t="t" r="r" b="b"/>
                <a:pathLst>
                  <a:path w="59552" h="52086" extrusionOk="0">
                    <a:moveTo>
                      <a:pt x="30659" y="0"/>
                    </a:moveTo>
                    <a:cubicBezTo>
                      <a:pt x="30024" y="0"/>
                      <a:pt x="29382" y="16"/>
                      <a:pt x="28734" y="49"/>
                    </a:cubicBezTo>
                    <a:cubicBezTo>
                      <a:pt x="8276" y="1065"/>
                      <a:pt x="1" y="17317"/>
                      <a:pt x="2842" y="32210"/>
                    </a:cubicBezTo>
                    <a:cubicBezTo>
                      <a:pt x="5301" y="45106"/>
                      <a:pt x="15000" y="52085"/>
                      <a:pt x="28208" y="52085"/>
                    </a:cubicBezTo>
                    <a:lnTo>
                      <a:pt x="29860" y="52085"/>
                    </a:lnTo>
                    <a:cubicBezTo>
                      <a:pt x="44237" y="52085"/>
                      <a:pt x="53803" y="37338"/>
                      <a:pt x="55574" y="29411"/>
                    </a:cubicBezTo>
                    <a:cubicBezTo>
                      <a:pt x="59551" y="11607"/>
                      <a:pt x="47756" y="0"/>
                      <a:pt x="30659" y="0"/>
                    </a:cubicBezTo>
                    <a:close/>
                  </a:path>
                </a:pathLst>
              </a:custGeom>
              <a:solidFill>
                <a:srgbClr val="5B3CA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3" name="Google Shape;703;p35"/>
              <p:cNvSpPr/>
              <p:nvPr/>
            </p:nvSpPr>
            <p:spPr>
              <a:xfrm>
                <a:off x="2365050" y="3408550"/>
                <a:ext cx="2965800" cy="1916025"/>
              </a:xfrm>
              <a:custGeom>
                <a:avLst/>
                <a:gdLst/>
                <a:ahLst/>
                <a:cxnLst/>
                <a:rect l="l" t="t" r="r" b="b"/>
                <a:pathLst>
                  <a:path w="118632" h="76641" extrusionOk="0">
                    <a:moveTo>
                      <a:pt x="62302" y="0"/>
                    </a:moveTo>
                    <a:lnTo>
                      <a:pt x="10806" y="2647"/>
                    </a:lnTo>
                    <a:cubicBezTo>
                      <a:pt x="1" y="23017"/>
                      <a:pt x="4540" y="40166"/>
                      <a:pt x="19681" y="51488"/>
                    </a:cubicBezTo>
                    <a:cubicBezTo>
                      <a:pt x="31881" y="60610"/>
                      <a:pt x="37896" y="65226"/>
                      <a:pt x="51320" y="71629"/>
                    </a:cubicBezTo>
                    <a:cubicBezTo>
                      <a:pt x="58365" y="74990"/>
                      <a:pt x="65797" y="76640"/>
                      <a:pt x="72174" y="76640"/>
                    </a:cubicBezTo>
                    <a:cubicBezTo>
                      <a:pt x="81902" y="76640"/>
                      <a:pt x="89174" y="72799"/>
                      <a:pt x="88873" y="65327"/>
                    </a:cubicBezTo>
                    <a:lnTo>
                      <a:pt x="88873" y="65327"/>
                    </a:lnTo>
                    <a:cubicBezTo>
                      <a:pt x="90983" y="65860"/>
                      <a:pt x="93234" y="66118"/>
                      <a:pt x="95498" y="66118"/>
                    </a:cubicBezTo>
                    <a:cubicBezTo>
                      <a:pt x="106908" y="66118"/>
                      <a:pt x="118632" y="59566"/>
                      <a:pt x="114293" y="48730"/>
                    </a:cubicBezTo>
                    <a:cubicBezTo>
                      <a:pt x="103522" y="24163"/>
                      <a:pt x="71264" y="10363"/>
                      <a:pt x="62302" y="0"/>
                    </a:cubicBezTo>
                    <a:close/>
                  </a:path>
                </a:pathLst>
              </a:custGeom>
              <a:solidFill>
                <a:srgbClr val="9DD1C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4" name="Google Shape;704;p35"/>
              <p:cNvSpPr/>
              <p:nvPr/>
            </p:nvSpPr>
            <p:spPr>
              <a:xfrm>
                <a:off x="3551125" y="3938275"/>
                <a:ext cx="1074550" cy="1103425"/>
              </a:xfrm>
              <a:custGeom>
                <a:avLst/>
                <a:gdLst/>
                <a:ahLst/>
                <a:cxnLst/>
                <a:rect l="l" t="t" r="r" b="b"/>
                <a:pathLst>
                  <a:path w="42982" h="44137" extrusionOk="0">
                    <a:moveTo>
                      <a:pt x="15254" y="0"/>
                    </a:moveTo>
                    <a:lnTo>
                      <a:pt x="15254" y="0"/>
                    </a:lnTo>
                    <a:cubicBezTo>
                      <a:pt x="10367" y="5023"/>
                      <a:pt x="5188" y="5853"/>
                      <a:pt x="2297" y="5853"/>
                    </a:cubicBezTo>
                    <a:cubicBezTo>
                      <a:pt x="870" y="5853"/>
                      <a:pt x="0" y="5651"/>
                      <a:pt x="0" y="5651"/>
                    </a:cubicBezTo>
                    <a:lnTo>
                      <a:pt x="0" y="5651"/>
                    </a:lnTo>
                    <a:cubicBezTo>
                      <a:pt x="0" y="5651"/>
                      <a:pt x="15994" y="15449"/>
                      <a:pt x="23607" y="21089"/>
                    </a:cubicBezTo>
                    <a:cubicBezTo>
                      <a:pt x="31221" y="26729"/>
                      <a:pt x="40077" y="32481"/>
                      <a:pt x="41430" y="44137"/>
                    </a:cubicBezTo>
                    <a:cubicBezTo>
                      <a:pt x="41430" y="44137"/>
                      <a:pt x="42982" y="37925"/>
                      <a:pt x="38885" y="31289"/>
                    </a:cubicBezTo>
                    <a:cubicBezTo>
                      <a:pt x="32261" y="20557"/>
                      <a:pt x="10121" y="7892"/>
                      <a:pt x="10121" y="7892"/>
                    </a:cubicBezTo>
                    <a:cubicBezTo>
                      <a:pt x="14960" y="4695"/>
                      <a:pt x="15254" y="0"/>
                      <a:pt x="15254"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5" name="Google Shape;705;p35"/>
              <p:cNvSpPr/>
              <p:nvPr/>
            </p:nvSpPr>
            <p:spPr>
              <a:xfrm>
                <a:off x="2539550" y="1741275"/>
                <a:ext cx="1567025" cy="1918075"/>
              </a:xfrm>
              <a:custGeom>
                <a:avLst/>
                <a:gdLst/>
                <a:ahLst/>
                <a:cxnLst/>
                <a:rect l="l" t="t" r="r" b="b"/>
                <a:pathLst>
                  <a:path w="62681" h="76723" extrusionOk="0">
                    <a:moveTo>
                      <a:pt x="21594" y="1"/>
                    </a:moveTo>
                    <a:cubicBezTo>
                      <a:pt x="15883" y="399"/>
                      <a:pt x="10198" y="843"/>
                      <a:pt x="10198" y="843"/>
                    </a:cubicBezTo>
                    <a:cubicBezTo>
                      <a:pt x="1053" y="4144"/>
                      <a:pt x="1090" y="11356"/>
                      <a:pt x="639" y="15143"/>
                    </a:cubicBezTo>
                    <a:cubicBezTo>
                      <a:pt x="0" y="20490"/>
                      <a:pt x="1483" y="23548"/>
                      <a:pt x="3242" y="28638"/>
                    </a:cubicBezTo>
                    <a:lnTo>
                      <a:pt x="11677" y="53037"/>
                    </a:lnTo>
                    <a:cubicBezTo>
                      <a:pt x="11677" y="53037"/>
                      <a:pt x="8411" y="60318"/>
                      <a:pt x="3826" y="69337"/>
                    </a:cubicBezTo>
                    <a:cubicBezTo>
                      <a:pt x="13228" y="74585"/>
                      <a:pt x="23533" y="76723"/>
                      <a:pt x="32642" y="76723"/>
                    </a:cubicBezTo>
                    <a:cubicBezTo>
                      <a:pt x="44040" y="76723"/>
                      <a:pt x="53564" y="73376"/>
                      <a:pt x="57101" y="68585"/>
                    </a:cubicBezTo>
                    <a:cubicBezTo>
                      <a:pt x="57370" y="66756"/>
                      <a:pt x="56408" y="47402"/>
                      <a:pt x="55401" y="38064"/>
                    </a:cubicBezTo>
                    <a:cubicBezTo>
                      <a:pt x="62681" y="31941"/>
                      <a:pt x="61780" y="23174"/>
                      <a:pt x="58014" y="18025"/>
                    </a:cubicBezTo>
                    <a:cubicBezTo>
                      <a:pt x="50058" y="7146"/>
                      <a:pt x="42808" y="582"/>
                      <a:pt x="39960" y="2"/>
                    </a:cubicBezTo>
                    <a:lnTo>
                      <a:pt x="27482"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6" name="Google Shape;706;p35"/>
              <p:cNvSpPr/>
              <p:nvPr/>
            </p:nvSpPr>
            <p:spPr>
              <a:xfrm>
                <a:off x="2539550" y="1741275"/>
                <a:ext cx="1567025" cy="1918075"/>
              </a:xfrm>
              <a:custGeom>
                <a:avLst/>
                <a:gdLst/>
                <a:ahLst/>
                <a:cxnLst/>
                <a:rect l="l" t="t" r="r" b="b"/>
                <a:pathLst>
                  <a:path w="62681" h="76723" extrusionOk="0">
                    <a:moveTo>
                      <a:pt x="21594" y="1"/>
                    </a:moveTo>
                    <a:cubicBezTo>
                      <a:pt x="15883" y="399"/>
                      <a:pt x="10198" y="843"/>
                      <a:pt x="10198" y="843"/>
                    </a:cubicBezTo>
                    <a:cubicBezTo>
                      <a:pt x="1053" y="4144"/>
                      <a:pt x="1090" y="11356"/>
                      <a:pt x="639" y="15143"/>
                    </a:cubicBezTo>
                    <a:cubicBezTo>
                      <a:pt x="0" y="20490"/>
                      <a:pt x="1483" y="23548"/>
                      <a:pt x="3242" y="28638"/>
                    </a:cubicBezTo>
                    <a:lnTo>
                      <a:pt x="11677" y="53037"/>
                    </a:lnTo>
                    <a:cubicBezTo>
                      <a:pt x="11677" y="53037"/>
                      <a:pt x="8411" y="60318"/>
                      <a:pt x="3826" y="69337"/>
                    </a:cubicBezTo>
                    <a:cubicBezTo>
                      <a:pt x="13228" y="74585"/>
                      <a:pt x="23533" y="76723"/>
                      <a:pt x="32642" y="76723"/>
                    </a:cubicBezTo>
                    <a:cubicBezTo>
                      <a:pt x="44040" y="76723"/>
                      <a:pt x="53564" y="73376"/>
                      <a:pt x="57101" y="68585"/>
                    </a:cubicBezTo>
                    <a:cubicBezTo>
                      <a:pt x="57370" y="66756"/>
                      <a:pt x="56408" y="47402"/>
                      <a:pt x="55401" y="38064"/>
                    </a:cubicBezTo>
                    <a:cubicBezTo>
                      <a:pt x="62681" y="31941"/>
                      <a:pt x="61780" y="23174"/>
                      <a:pt x="58014" y="18025"/>
                    </a:cubicBezTo>
                    <a:cubicBezTo>
                      <a:pt x="50058" y="7146"/>
                      <a:pt x="42808" y="582"/>
                      <a:pt x="39960" y="2"/>
                    </a:cubicBezTo>
                    <a:lnTo>
                      <a:pt x="27482" y="1"/>
                    </a:lnTo>
                    <a:close/>
                  </a:path>
                </a:pathLst>
              </a:custGeom>
              <a:solidFill>
                <a:srgbClr val="BB71C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7" name="Google Shape;707;p35"/>
              <p:cNvSpPr/>
              <p:nvPr/>
            </p:nvSpPr>
            <p:spPr>
              <a:xfrm>
                <a:off x="2589825" y="2100400"/>
                <a:ext cx="1115550" cy="1558825"/>
              </a:xfrm>
              <a:custGeom>
                <a:avLst/>
                <a:gdLst/>
                <a:ahLst/>
                <a:cxnLst/>
                <a:rect l="l" t="t" r="r" b="b"/>
                <a:pathLst>
                  <a:path w="44622" h="62353" extrusionOk="0">
                    <a:moveTo>
                      <a:pt x="2454" y="0"/>
                    </a:moveTo>
                    <a:cubicBezTo>
                      <a:pt x="2454" y="0"/>
                      <a:pt x="1845" y="425"/>
                      <a:pt x="883" y="1093"/>
                    </a:cubicBezTo>
                    <a:cubicBezTo>
                      <a:pt x="881" y="1097"/>
                      <a:pt x="880" y="1102"/>
                      <a:pt x="879" y="1106"/>
                    </a:cubicBezTo>
                    <a:cubicBezTo>
                      <a:pt x="387" y="2695"/>
                      <a:pt x="106" y="4336"/>
                      <a:pt x="23" y="5992"/>
                    </a:cubicBezTo>
                    <a:cubicBezTo>
                      <a:pt x="23" y="5999"/>
                      <a:pt x="21" y="6007"/>
                      <a:pt x="21" y="6014"/>
                    </a:cubicBezTo>
                    <a:cubicBezTo>
                      <a:pt x="0" y="6441"/>
                      <a:pt x="4" y="6869"/>
                      <a:pt x="10" y="7298"/>
                    </a:cubicBezTo>
                    <a:cubicBezTo>
                      <a:pt x="13" y="7497"/>
                      <a:pt x="13" y="7695"/>
                      <a:pt x="21" y="7895"/>
                    </a:cubicBezTo>
                    <a:cubicBezTo>
                      <a:pt x="36" y="8252"/>
                      <a:pt x="63" y="8609"/>
                      <a:pt x="96" y="8966"/>
                    </a:cubicBezTo>
                    <a:cubicBezTo>
                      <a:pt x="123" y="9251"/>
                      <a:pt x="153" y="9534"/>
                      <a:pt x="191" y="9816"/>
                    </a:cubicBezTo>
                    <a:cubicBezTo>
                      <a:pt x="230" y="10117"/>
                      <a:pt x="273" y="10418"/>
                      <a:pt x="323" y="10718"/>
                    </a:cubicBezTo>
                    <a:cubicBezTo>
                      <a:pt x="387" y="11083"/>
                      <a:pt x="464" y="11445"/>
                      <a:pt x="546" y="11808"/>
                    </a:cubicBezTo>
                    <a:cubicBezTo>
                      <a:pt x="598" y="12038"/>
                      <a:pt x="642" y="12269"/>
                      <a:pt x="702" y="12497"/>
                    </a:cubicBezTo>
                    <a:cubicBezTo>
                      <a:pt x="856" y="13094"/>
                      <a:pt x="1028" y="13688"/>
                      <a:pt x="1230" y="14274"/>
                    </a:cubicBezTo>
                    <a:lnTo>
                      <a:pt x="9663" y="38672"/>
                    </a:lnTo>
                    <a:cubicBezTo>
                      <a:pt x="9663" y="38672"/>
                      <a:pt x="9040" y="40066"/>
                      <a:pt x="7954" y="42389"/>
                    </a:cubicBezTo>
                    <a:cubicBezTo>
                      <a:pt x="7228" y="43940"/>
                      <a:pt x="6292" y="45914"/>
                      <a:pt x="5203" y="48155"/>
                    </a:cubicBezTo>
                    <a:cubicBezTo>
                      <a:pt x="5012" y="48546"/>
                      <a:pt x="4817" y="48946"/>
                      <a:pt x="4617" y="49354"/>
                    </a:cubicBezTo>
                    <a:cubicBezTo>
                      <a:pt x="4368" y="49861"/>
                      <a:pt x="4113" y="50380"/>
                      <a:pt x="3851" y="50910"/>
                    </a:cubicBezTo>
                    <a:cubicBezTo>
                      <a:pt x="3208" y="52210"/>
                      <a:pt x="2529" y="53564"/>
                      <a:pt x="1815" y="54972"/>
                    </a:cubicBezTo>
                    <a:cubicBezTo>
                      <a:pt x="2594" y="55407"/>
                      <a:pt x="3383" y="55810"/>
                      <a:pt x="4172" y="56207"/>
                    </a:cubicBezTo>
                    <a:cubicBezTo>
                      <a:pt x="12920" y="60554"/>
                      <a:pt x="22278" y="62352"/>
                      <a:pt x="30629" y="62352"/>
                    </a:cubicBezTo>
                    <a:cubicBezTo>
                      <a:pt x="35809" y="62352"/>
                      <a:pt x="40601" y="61661"/>
                      <a:pt x="44621" y="60456"/>
                    </a:cubicBezTo>
                    <a:lnTo>
                      <a:pt x="44621" y="60456"/>
                    </a:lnTo>
                    <a:cubicBezTo>
                      <a:pt x="41781" y="60817"/>
                      <a:pt x="39018" y="60979"/>
                      <a:pt x="36380" y="60979"/>
                    </a:cubicBezTo>
                    <a:cubicBezTo>
                      <a:pt x="31440" y="60979"/>
                      <a:pt x="26940" y="60411"/>
                      <a:pt x="23197" y="59525"/>
                    </a:cubicBezTo>
                    <a:cubicBezTo>
                      <a:pt x="16245" y="57880"/>
                      <a:pt x="11834" y="50846"/>
                      <a:pt x="13670" y="43942"/>
                    </a:cubicBezTo>
                    <a:cubicBezTo>
                      <a:pt x="13740" y="43680"/>
                      <a:pt x="13813" y="43455"/>
                      <a:pt x="13887" y="43277"/>
                    </a:cubicBezTo>
                    <a:cubicBezTo>
                      <a:pt x="14963" y="40686"/>
                      <a:pt x="17023" y="40416"/>
                      <a:pt x="17833" y="40416"/>
                    </a:cubicBezTo>
                    <a:cubicBezTo>
                      <a:pt x="18046" y="40416"/>
                      <a:pt x="18173" y="40435"/>
                      <a:pt x="18173" y="40435"/>
                    </a:cubicBezTo>
                    <a:cubicBezTo>
                      <a:pt x="15429" y="38615"/>
                      <a:pt x="13525" y="35777"/>
                      <a:pt x="12882" y="32548"/>
                    </a:cubicBezTo>
                    <a:lnTo>
                      <a:pt x="11766" y="29159"/>
                    </a:lnTo>
                    <a:cubicBezTo>
                      <a:pt x="9226" y="21447"/>
                      <a:pt x="9074" y="13128"/>
                      <a:pt x="11391" y="5348"/>
                    </a:cubicBezTo>
                    <a:cubicBezTo>
                      <a:pt x="11413" y="5273"/>
                      <a:pt x="11435" y="5201"/>
                      <a:pt x="11458" y="5130"/>
                    </a:cubicBezTo>
                    <a:lnTo>
                      <a:pt x="2454" y="0"/>
                    </a:lnTo>
                    <a:close/>
                  </a:path>
                </a:pathLst>
              </a:custGeom>
              <a:solidFill>
                <a:srgbClr val="6F4EB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8" name="Google Shape;708;p35"/>
              <p:cNvSpPr/>
              <p:nvPr/>
            </p:nvSpPr>
            <p:spPr>
              <a:xfrm>
                <a:off x="2772725" y="555500"/>
                <a:ext cx="1108525" cy="1495175"/>
              </a:xfrm>
              <a:custGeom>
                <a:avLst/>
                <a:gdLst/>
                <a:ahLst/>
                <a:cxnLst/>
                <a:rect l="l" t="t" r="r" b="b"/>
                <a:pathLst>
                  <a:path w="44341" h="59807" extrusionOk="0">
                    <a:moveTo>
                      <a:pt x="39376" y="1"/>
                    </a:moveTo>
                    <a:cubicBezTo>
                      <a:pt x="38182" y="5423"/>
                      <a:pt x="35363" y="10113"/>
                      <a:pt x="26212" y="16003"/>
                    </a:cubicBezTo>
                    <a:cubicBezTo>
                      <a:pt x="20198" y="19874"/>
                      <a:pt x="15269" y="20436"/>
                      <a:pt x="12913" y="20436"/>
                    </a:cubicBezTo>
                    <a:cubicBezTo>
                      <a:pt x="11948" y="20436"/>
                      <a:pt x="11415" y="20342"/>
                      <a:pt x="11415" y="20342"/>
                    </a:cubicBezTo>
                    <a:cubicBezTo>
                      <a:pt x="10806" y="18216"/>
                      <a:pt x="8587" y="17081"/>
                      <a:pt x="6375" y="17081"/>
                    </a:cubicBezTo>
                    <a:cubicBezTo>
                      <a:pt x="4933" y="17081"/>
                      <a:pt x="3494" y="17563"/>
                      <a:pt x="2505" y="18567"/>
                    </a:cubicBezTo>
                    <a:cubicBezTo>
                      <a:pt x="1" y="21109"/>
                      <a:pt x="669" y="27014"/>
                      <a:pt x="4977" y="29874"/>
                    </a:cubicBezTo>
                    <a:cubicBezTo>
                      <a:pt x="6612" y="30959"/>
                      <a:pt x="7933" y="31296"/>
                      <a:pt x="8943" y="31296"/>
                    </a:cubicBezTo>
                    <a:cubicBezTo>
                      <a:pt x="10595" y="31296"/>
                      <a:pt x="11415" y="30396"/>
                      <a:pt x="11415" y="30396"/>
                    </a:cubicBezTo>
                    <a:lnTo>
                      <a:pt x="11415" y="48944"/>
                    </a:lnTo>
                    <a:cubicBezTo>
                      <a:pt x="11415" y="48944"/>
                      <a:pt x="14649" y="54176"/>
                      <a:pt x="19695" y="57613"/>
                    </a:cubicBezTo>
                    <a:cubicBezTo>
                      <a:pt x="21907" y="59119"/>
                      <a:pt x="24579" y="59806"/>
                      <a:pt x="26912" y="59806"/>
                    </a:cubicBezTo>
                    <a:cubicBezTo>
                      <a:pt x="29903" y="59806"/>
                      <a:pt x="32337" y="58678"/>
                      <a:pt x="32528" y="56700"/>
                    </a:cubicBezTo>
                    <a:cubicBezTo>
                      <a:pt x="32867" y="53182"/>
                      <a:pt x="27475" y="46918"/>
                      <a:pt x="27475" y="46918"/>
                    </a:cubicBezTo>
                    <a:lnTo>
                      <a:pt x="27475" y="39246"/>
                    </a:lnTo>
                    <a:cubicBezTo>
                      <a:pt x="29903" y="39650"/>
                      <a:pt x="32375" y="40017"/>
                      <a:pt x="34397" y="40017"/>
                    </a:cubicBezTo>
                    <a:cubicBezTo>
                      <a:pt x="35624" y="40017"/>
                      <a:pt x="36685" y="39882"/>
                      <a:pt x="37470" y="39538"/>
                    </a:cubicBezTo>
                    <a:cubicBezTo>
                      <a:pt x="39552" y="38629"/>
                      <a:pt x="43696" y="35469"/>
                      <a:pt x="43991" y="22685"/>
                    </a:cubicBezTo>
                    <a:cubicBezTo>
                      <a:pt x="44340" y="7600"/>
                      <a:pt x="40719" y="701"/>
                      <a:pt x="39376"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9" name="Google Shape;709;p35"/>
              <p:cNvSpPr/>
              <p:nvPr/>
            </p:nvSpPr>
            <p:spPr>
              <a:xfrm>
                <a:off x="3720025" y="841000"/>
                <a:ext cx="100275" cy="71875"/>
              </a:xfrm>
              <a:custGeom>
                <a:avLst/>
                <a:gdLst/>
                <a:ahLst/>
                <a:cxnLst/>
                <a:rect l="l" t="t" r="r" b="b"/>
                <a:pathLst>
                  <a:path w="4011" h="2875" extrusionOk="0">
                    <a:moveTo>
                      <a:pt x="1753" y="0"/>
                    </a:moveTo>
                    <a:cubicBezTo>
                      <a:pt x="1017" y="0"/>
                      <a:pt x="319" y="433"/>
                      <a:pt x="1" y="1169"/>
                    </a:cubicBezTo>
                    <a:lnTo>
                      <a:pt x="3573" y="2874"/>
                    </a:lnTo>
                    <a:cubicBezTo>
                      <a:pt x="4011" y="1862"/>
                      <a:pt x="3566" y="661"/>
                      <a:pt x="2579" y="190"/>
                    </a:cubicBezTo>
                    <a:cubicBezTo>
                      <a:pt x="2310" y="61"/>
                      <a:pt x="2029" y="0"/>
                      <a:pt x="1753"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0" name="Google Shape;710;p35"/>
              <p:cNvSpPr/>
              <p:nvPr/>
            </p:nvSpPr>
            <p:spPr>
              <a:xfrm>
                <a:off x="3311425" y="839250"/>
                <a:ext cx="99275" cy="75375"/>
              </a:xfrm>
              <a:custGeom>
                <a:avLst/>
                <a:gdLst/>
                <a:ahLst/>
                <a:cxnLst/>
                <a:rect l="l" t="t" r="r" b="b"/>
                <a:pathLst>
                  <a:path w="3971" h="3015" extrusionOk="0">
                    <a:moveTo>
                      <a:pt x="2249" y="1"/>
                    </a:moveTo>
                    <a:cubicBezTo>
                      <a:pt x="1876" y="1"/>
                      <a:pt x="1501" y="101"/>
                      <a:pt x="1169" y="310"/>
                    </a:cubicBezTo>
                    <a:cubicBezTo>
                      <a:pt x="245" y="894"/>
                      <a:pt x="1" y="2104"/>
                      <a:pt x="623" y="3014"/>
                    </a:cubicBezTo>
                    <a:lnTo>
                      <a:pt x="3970" y="902"/>
                    </a:lnTo>
                    <a:cubicBezTo>
                      <a:pt x="3571" y="319"/>
                      <a:pt x="2913" y="1"/>
                      <a:pt x="2249"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1" name="Google Shape;711;p35"/>
              <p:cNvSpPr/>
              <p:nvPr/>
            </p:nvSpPr>
            <p:spPr>
              <a:xfrm>
                <a:off x="3054450" y="975900"/>
                <a:ext cx="104150" cy="195675"/>
              </a:xfrm>
              <a:custGeom>
                <a:avLst/>
                <a:gdLst/>
                <a:ahLst/>
                <a:cxnLst/>
                <a:rect l="l" t="t" r="r" b="b"/>
                <a:pathLst>
                  <a:path w="4166" h="7827" extrusionOk="0">
                    <a:moveTo>
                      <a:pt x="0" y="0"/>
                    </a:moveTo>
                    <a:lnTo>
                      <a:pt x="220" y="7827"/>
                    </a:lnTo>
                    <a:cubicBezTo>
                      <a:pt x="227" y="7827"/>
                      <a:pt x="233" y="7827"/>
                      <a:pt x="240" y="7827"/>
                    </a:cubicBezTo>
                    <a:cubicBezTo>
                      <a:pt x="2436" y="7827"/>
                      <a:pt x="4165" y="6087"/>
                      <a:pt x="4104" y="3932"/>
                    </a:cubicBezTo>
                    <a:cubicBezTo>
                      <a:pt x="4043" y="1771"/>
                      <a:pt x="2206" y="11"/>
                      <a:pt x="0"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2" name="Google Shape;712;p35"/>
              <p:cNvSpPr/>
              <p:nvPr/>
            </p:nvSpPr>
            <p:spPr>
              <a:xfrm>
                <a:off x="3398375" y="990225"/>
                <a:ext cx="82650" cy="83525"/>
              </a:xfrm>
              <a:custGeom>
                <a:avLst/>
                <a:gdLst/>
                <a:ahLst/>
                <a:cxnLst/>
                <a:rect l="l" t="t" r="r" b="b"/>
                <a:pathLst>
                  <a:path w="3306" h="3341" extrusionOk="0">
                    <a:moveTo>
                      <a:pt x="1643" y="1"/>
                    </a:moveTo>
                    <a:cubicBezTo>
                      <a:pt x="1619" y="1"/>
                      <a:pt x="1594" y="1"/>
                      <a:pt x="1570" y="2"/>
                    </a:cubicBezTo>
                    <a:cubicBezTo>
                      <a:pt x="682" y="44"/>
                      <a:pt x="1" y="825"/>
                      <a:pt x="47" y="1747"/>
                    </a:cubicBezTo>
                    <a:cubicBezTo>
                      <a:pt x="93" y="2642"/>
                      <a:pt x="808" y="3341"/>
                      <a:pt x="1662" y="3341"/>
                    </a:cubicBezTo>
                    <a:cubicBezTo>
                      <a:pt x="1687" y="3341"/>
                      <a:pt x="1712" y="3340"/>
                      <a:pt x="1737" y="3339"/>
                    </a:cubicBezTo>
                    <a:cubicBezTo>
                      <a:pt x="2623" y="3297"/>
                      <a:pt x="3306" y="2516"/>
                      <a:pt x="3259" y="1594"/>
                    </a:cubicBezTo>
                    <a:cubicBezTo>
                      <a:pt x="3214" y="699"/>
                      <a:pt x="2498" y="1"/>
                      <a:pt x="1643"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3" name="Google Shape;713;p35"/>
              <p:cNvSpPr/>
              <p:nvPr/>
            </p:nvSpPr>
            <p:spPr>
              <a:xfrm>
                <a:off x="3504750" y="1312875"/>
                <a:ext cx="114875" cy="74450"/>
              </a:xfrm>
              <a:custGeom>
                <a:avLst/>
                <a:gdLst/>
                <a:ahLst/>
                <a:cxnLst/>
                <a:rect l="l" t="t" r="r" b="b"/>
                <a:pathLst>
                  <a:path w="4595" h="2978" extrusionOk="0">
                    <a:moveTo>
                      <a:pt x="353" y="0"/>
                    </a:moveTo>
                    <a:lnTo>
                      <a:pt x="353" y="0"/>
                    </a:lnTo>
                    <a:cubicBezTo>
                      <a:pt x="1" y="1213"/>
                      <a:pt x="664" y="2501"/>
                      <a:pt x="1836" y="2875"/>
                    </a:cubicBezTo>
                    <a:cubicBezTo>
                      <a:pt x="2053" y="2944"/>
                      <a:pt x="2273" y="2977"/>
                      <a:pt x="2488" y="2977"/>
                    </a:cubicBezTo>
                    <a:cubicBezTo>
                      <a:pt x="3435" y="2977"/>
                      <a:pt x="4308" y="2342"/>
                      <a:pt x="4595" y="1353"/>
                    </a:cubicBezTo>
                    <a:lnTo>
                      <a:pt x="353" y="0"/>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4" name="Google Shape;714;p35"/>
              <p:cNvSpPr/>
              <p:nvPr/>
            </p:nvSpPr>
            <p:spPr>
              <a:xfrm>
                <a:off x="3709175" y="973400"/>
                <a:ext cx="82650" cy="83525"/>
              </a:xfrm>
              <a:custGeom>
                <a:avLst/>
                <a:gdLst/>
                <a:ahLst/>
                <a:cxnLst/>
                <a:rect l="l" t="t" r="r" b="b"/>
                <a:pathLst>
                  <a:path w="3306" h="3341" extrusionOk="0">
                    <a:moveTo>
                      <a:pt x="1644" y="0"/>
                    </a:moveTo>
                    <a:cubicBezTo>
                      <a:pt x="1620" y="0"/>
                      <a:pt x="1595" y="1"/>
                      <a:pt x="1570" y="2"/>
                    </a:cubicBezTo>
                    <a:cubicBezTo>
                      <a:pt x="683" y="44"/>
                      <a:pt x="1" y="825"/>
                      <a:pt x="47" y="1747"/>
                    </a:cubicBezTo>
                    <a:cubicBezTo>
                      <a:pt x="93" y="2642"/>
                      <a:pt x="809" y="3341"/>
                      <a:pt x="1664" y="3341"/>
                    </a:cubicBezTo>
                    <a:cubicBezTo>
                      <a:pt x="1689" y="3341"/>
                      <a:pt x="1713" y="3340"/>
                      <a:pt x="1738" y="3339"/>
                    </a:cubicBezTo>
                    <a:cubicBezTo>
                      <a:pt x="2624" y="3297"/>
                      <a:pt x="3306" y="2516"/>
                      <a:pt x="3259" y="1594"/>
                    </a:cubicBezTo>
                    <a:cubicBezTo>
                      <a:pt x="3215" y="699"/>
                      <a:pt x="2498" y="0"/>
                      <a:pt x="1644"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5" name="Google Shape;715;p35"/>
              <p:cNvSpPr/>
              <p:nvPr/>
            </p:nvSpPr>
            <p:spPr>
              <a:xfrm>
                <a:off x="3594325" y="990250"/>
                <a:ext cx="133775" cy="241975"/>
              </a:xfrm>
              <a:custGeom>
                <a:avLst/>
                <a:gdLst/>
                <a:ahLst/>
                <a:cxnLst/>
                <a:rect l="l" t="t" r="r" b="b"/>
                <a:pathLst>
                  <a:path w="5351" h="9679" extrusionOk="0">
                    <a:moveTo>
                      <a:pt x="1" y="0"/>
                    </a:moveTo>
                    <a:lnTo>
                      <a:pt x="256" y="9678"/>
                    </a:lnTo>
                    <a:lnTo>
                      <a:pt x="5350" y="8100"/>
                    </a:lnTo>
                    <a:lnTo>
                      <a:pt x="1" y="0"/>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6" name="Google Shape;716;p35"/>
              <p:cNvSpPr/>
              <p:nvPr/>
            </p:nvSpPr>
            <p:spPr>
              <a:xfrm>
                <a:off x="3112350" y="1378800"/>
                <a:ext cx="347250" cy="221850"/>
              </a:xfrm>
              <a:custGeom>
                <a:avLst/>
                <a:gdLst/>
                <a:ahLst/>
                <a:cxnLst/>
                <a:rect l="l" t="t" r="r" b="b"/>
                <a:pathLst>
                  <a:path w="13890" h="8874" extrusionOk="0">
                    <a:moveTo>
                      <a:pt x="0" y="0"/>
                    </a:moveTo>
                    <a:cubicBezTo>
                      <a:pt x="0" y="1"/>
                      <a:pt x="440" y="2102"/>
                      <a:pt x="2967" y="4267"/>
                    </a:cubicBezTo>
                    <a:cubicBezTo>
                      <a:pt x="5493" y="6433"/>
                      <a:pt x="13889" y="8874"/>
                      <a:pt x="13889" y="8874"/>
                    </a:cubicBezTo>
                    <a:lnTo>
                      <a:pt x="13890" y="6314"/>
                    </a:lnTo>
                    <a:cubicBezTo>
                      <a:pt x="9778" y="5774"/>
                      <a:pt x="1319" y="3344"/>
                      <a:pt x="0"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7" name="Google Shape;717;p35"/>
              <p:cNvSpPr/>
              <p:nvPr/>
            </p:nvSpPr>
            <p:spPr>
              <a:xfrm>
                <a:off x="4954750" y="2056000"/>
                <a:ext cx="397025" cy="364800"/>
              </a:xfrm>
              <a:custGeom>
                <a:avLst/>
                <a:gdLst/>
                <a:ahLst/>
                <a:cxnLst/>
                <a:rect l="l" t="t" r="r" b="b"/>
                <a:pathLst>
                  <a:path w="15881" h="14592" extrusionOk="0">
                    <a:moveTo>
                      <a:pt x="11599" y="0"/>
                    </a:moveTo>
                    <a:cubicBezTo>
                      <a:pt x="10277" y="5708"/>
                      <a:pt x="6225" y="7550"/>
                      <a:pt x="3113" y="9844"/>
                    </a:cubicBezTo>
                    <a:cubicBezTo>
                      <a:pt x="1" y="12137"/>
                      <a:pt x="163" y="14494"/>
                      <a:pt x="163" y="14494"/>
                    </a:cubicBezTo>
                    <a:lnTo>
                      <a:pt x="8670" y="14592"/>
                    </a:lnTo>
                    <a:lnTo>
                      <a:pt x="15881" y="2473"/>
                    </a:lnTo>
                    <a:lnTo>
                      <a:pt x="11599" y="0"/>
                    </a:ln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8" name="Google Shape;718;p35"/>
              <p:cNvSpPr/>
              <p:nvPr/>
            </p:nvSpPr>
            <p:spPr>
              <a:xfrm>
                <a:off x="3627742" y="2392297"/>
                <a:ext cx="1405706" cy="208670"/>
              </a:xfrm>
              <a:custGeom>
                <a:avLst/>
                <a:gdLst/>
                <a:ahLst/>
                <a:cxnLst/>
                <a:rect l="l" t="t" r="r" b="b"/>
                <a:pathLst>
                  <a:path w="56217" h="8256" extrusionOk="0">
                    <a:moveTo>
                      <a:pt x="46272" y="1"/>
                    </a:moveTo>
                    <a:cubicBezTo>
                      <a:pt x="44136" y="1"/>
                      <a:pt x="41489" y="227"/>
                      <a:pt x="38304" y="884"/>
                    </a:cubicBezTo>
                    <a:cubicBezTo>
                      <a:pt x="28788" y="2847"/>
                      <a:pt x="20882" y="5352"/>
                      <a:pt x="4025" y="5352"/>
                    </a:cubicBezTo>
                    <a:cubicBezTo>
                      <a:pt x="2738" y="5352"/>
                      <a:pt x="1398" y="5338"/>
                      <a:pt x="1" y="5307"/>
                    </a:cubicBezTo>
                    <a:lnTo>
                      <a:pt x="1" y="5307"/>
                    </a:lnTo>
                    <a:lnTo>
                      <a:pt x="5107" y="8256"/>
                    </a:lnTo>
                    <a:lnTo>
                      <a:pt x="56216" y="5286"/>
                    </a:lnTo>
                    <a:lnTo>
                      <a:pt x="53230" y="1112"/>
                    </a:lnTo>
                    <a:cubicBezTo>
                      <a:pt x="53230" y="1112"/>
                      <a:pt x="51006" y="1"/>
                      <a:pt x="46272" y="1"/>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9" name="Google Shape;719;p35"/>
              <p:cNvSpPr/>
              <p:nvPr/>
            </p:nvSpPr>
            <p:spPr>
              <a:xfrm>
                <a:off x="3171300" y="2523200"/>
                <a:ext cx="584475" cy="1543925"/>
              </a:xfrm>
              <a:custGeom>
                <a:avLst/>
                <a:gdLst/>
                <a:ahLst/>
                <a:cxnLst/>
                <a:rect l="l" t="t" r="r" b="b"/>
                <a:pathLst>
                  <a:path w="23379" h="61757" extrusionOk="0">
                    <a:moveTo>
                      <a:pt x="18272" y="1"/>
                    </a:moveTo>
                    <a:lnTo>
                      <a:pt x="1" y="58807"/>
                    </a:lnTo>
                    <a:lnTo>
                      <a:pt x="5107" y="61756"/>
                    </a:lnTo>
                    <a:lnTo>
                      <a:pt x="23378" y="2950"/>
                    </a:lnTo>
                    <a:lnTo>
                      <a:pt x="18272" y="1"/>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20" name="Google Shape;720;p35"/>
              <p:cNvSpPr/>
              <p:nvPr/>
            </p:nvSpPr>
            <p:spPr>
              <a:xfrm>
                <a:off x="4995775" y="2134950"/>
                <a:ext cx="248825" cy="299975"/>
              </a:xfrm>
              <a:custGeom>
                <a:avLst/>
                <a:gdLst/>
                <a:ahLst/>
                <a:cxnLst/>
                <a:rect l="l" t="t" r="r" b="b"/>
                <a:pathLst>
                  <a:path w="9953" h="11999" extrusionOk="0">
                    <a:moveTo>
                      <a:pt x="9952" y="0"/>
                    </a:moveTo>
                    <a:cubicBezTo>
                      <a:pt x="9430" y="1206"/>
                      <a:pt x="8666" y="2292"/>
                      <a:pt x="7733" y="3204"/>
                    </a:cubicBezTo>
                    <a:cubicBezTo>
                      <a:pt x="6806" y="4122"/>
                      <a:pt x="5762" y="4917"/>
                      <a:pt x="4721" y="5711"/>
                    </a:cubicBezTo>
                    <a:cubicBezTo>
                      <a:pt x="3688" y="6504"/>
                      <a:pt x="2578" y="7252"/>
                      <a:pt x="1681" y="8265"/>
                    </a:cubicBezTo>
                    <a:cubicBezTo>
                      <a:pt x="1230" y="8765"/>
                      <a:pt x="836" y="9324"/>
                      <a:pt x="528" y="9937"/>
                    </a:cubicBezTo>
                    <a:cubicBezTo>
                      <a:pt x="236" y="10567"/>
                      <a:pt x="0" y="11206"/>
                      <a:pt x="36" y="11999"/>
                    </a:cubicBezTo>
                    <a:lnTo>
                      <a:pt x="659" y="11908"/>
                    </a:lnTo>
                    <a:cubicBezTo>
                      <a:pt x="612" y="11385"/>
                      <a:pt x="779" y="10728"/>
                      <a:pt x="1026" y="10171"/>
                    </a:cubicBezTo>
                    <a:cubicBezTo>
                      <a:pt x="1284" y="9602"/>
                      <a:pt x="1630" y="9063"/>
                      <a:pt x="2040" y="8572"/>
                    </a:cubicBezTo>
                    <a:cubicBezTo>
                      <a:pt x="2848" y="7577"/>
                      <a:pt x="3903" y="6798"/>
                      <a:pt x="4916" y="5957"/>
                    </a:cubicBezTo>
                    <a:cubicBezTo>
                      <a:pt x="5927" y="5119"/>
                      <a:pt x="6945" y="4278"/>
                      <a:pt x="7847" y="3313"/>
                    </a:cubicBezTo>
                    <a:cubicBezTo>
                      <a:pt x="8753" y="2353"/>
                      <a:pt x="9480" y="1225"/>
                      <a:pt x="9952" y="0"/>
                    </a:cubicBezTo>
                    <a:close/>
                  </a:path>
                </a:pathLst>
              </a:custGeom>
              <a:solidFill>
                <a:srgbClr val="000000">
                  <a:alpha val="67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21" name="Google Shape;721;p35"/>
              <p:cNvSpPr/>
              <p:nvPr/>
            </p:nvSpPr>
            <p:spPr>
              <a:xfrm>
                <a:off x="5066350" y="2217825"/>
                <a:ext cx="157750" cy="202875"/>
              </a:xfrm>
              <a:custGeom>
                <a:avLst/>
                <a:gdLst/>
                <a:ahLst/>
                <a:cxnLst/>
                <a:rect l="l" t="t" r="r" b="b"/>
                <a:pathLst>
                  <a:path w="6310" h="8115" extrusionOk="0">
                    <a:moveTo>
                      <a:pt x="6309" y="1"/>
                    </a:moveTo>
                    <a:cubicBezTo>
                      <a:pt x="5860" y="728"/>
                      <a:pt x="5242" y="1323"/>
                      <a:pt x="4627" y="1905"/>
                    </a:cubicBezTo>
                    <a:cubicBezTo>
                      <a:pt x="4006" y="2485"/>
                      <a:pt x="3363" y="3046"/>
                      <a:pt x="2749" y="3643"/>
                    </a:cubicBezTo>
                    <a:cubicBezTo>
                      <a:pt x="2134" y="4239"/>
                      <a:pt x="1539" y="4868"/>
                      <a:pt x="1037" y="5588"/>
                    </a:cubicBezTo>
                    <a:cubicBezTo>
                      <a:pt x="537" y="6303"/>
                      <a:pt x="136" y="7131"/>
                      <a:pt x="1" y="8038"/>
                    </a:cubicBezTo>
                    <a:lnTo>
                      <a:pt x="624" y="8114"/>
                    </a:lnTo>
                    <a:cubicBezTo>
                      <a:pt x="692" y="7323"/>
                      <a:pt x="1002" y="6549"/>
                      <a:pt x="1432" y="5845"/>
                    </a:cubicBezTo>
                    <a:cubicBezTo>
                      <a:pt x="1863" y="5137"/>
                      <a:pt x="2403" y="4487"/>
                      <a:pt x="2974" y="3862"/>
                    </a:cubicBezTo>
                    <a:cubicBezTo>
                      <a:pt x="3544" y="3236"/>
                      <a:pt x="4151" y="2636"/>
                      <a:pt x="4738" y="2017"/>
                    </a:cubicBezTo>
                    <a:cubicBezTo>
                      <a:pt x="5319" y="1394"/>
                      <a:pt x="5905" y="755"/>
                      <a:pt x="6309" y="1"/>
                    </a:cubicBezTo>
                    <a:close/>
                  </a:path>
                </a:pathLst>
              </a:custGeom>
              <a:solidFill>
                <a:srgbClr val="000000">
                  <a:alpha val="67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22" name="Google Shape;722;p35"/>
              <p:cNvSpPr/>
              <p:nvPr/>
            </p:nvSpPr>
            <p:spPr>
              <a:xfrm>
                <a:off x="4120125" y="2428925"/>
                <a:ext cx="832600" cy="105100"/>
              </a:xfrm>
              <a:custGeom>
                <a:avLst/>
                <a:gdLst/>
                <a:ahLst/>
                <a:cxnLst/>
                <a:rect l="l" t="t" r="r" b="b"/>
                <a:pathLst>
                  <a:path w="33304" h="4204" extrusionOk="0">
                    <a:moveTo>
                      <a:pt x="25886" y="0"/>
                    </a:moveTo>
                    <a:cubicBezTo>
                      <a:pt x="25570" y="0"/>
                      <a:pt x="25255" y="4"/>
                      <a:pt x="24940" y="12"/>
                    </a:cubicBezTo>
                    <a:cubicBezTo>
                      <a:pt x="22118" y="87"/>
                      <a:pt x="19291" y="417"/>
                      <a:pt x="16555" y="1104"/>
                    </a:cubicBezTo>
                    <a:cubicBezTo>
                      <a:pt x="13816" y="1744"/>
                      <a:pt x="11091" y="2426"/>
                      <a:pt x="8336" y="2976"/>
                    </a:cubicBezTo>
                    <a:cubicBezTo>
                      <a:pt x="5583" y="3536"/>
                      <a:pt x="2801" y="3955"/>
                      <a:pt x="1" y="4203"/>
                    </a:cubicBezTo>
                    <a:cubicBezTo>
                      <a:pt x="2805" y="4007"/>
                      <a:pt x="5599" y="3640"/>
                      <a:pt x="8365" y="3131"/>
                    </a:cubicBezTo>
                    <a:cubicBezTo>
                      <a:pt x="11134" y="2631"/>
                      <a:pt x="13877" y="1998"/>
                      <a:pt x="16623" y="1410"/>
                    </a:cubicBezTo>
                    <a:cubicBezTo>
                      <a:pt x="19356" y="779"/>
                      <a:pt x="22152" y="506"/>
                      <a:pt x="24948" y="483"/>
                    </a:cubicBezTo>
                    <a:cubicBezTo>
                      <a:pt x="25014" y="483"/>
                      <a:pt x="25080" y="482"/>
                      <a:pt x="25146" y="482"/>
                    </a:cubicBezTo>
                    <a:cubicBezTo>
                      <a:pt x="26476" y="482"/>
                      <a:pt x="27807" y="545"/>
                      <a:pt x="29116" y="727"/>
                    </a:cubicBezTo>
                    <a:cubicBezTo>
                      <a:pt x="29804" y="814"/>
                      <a:pt x="30479" y="960"/>
                      <a:pt x="31134" y="1146"/>
                    </a:cubicBezTo>
                    <a:cubicBezTo>
                      <a:pt x="31770" y="1359"/>
                      <a:pt x="32419" y="1608"/>
                      <a:pt x="32868" y="2029"/>
                    </a:cubicBezTo>
                    <a:lnTo>
                      <a:pt x="33303" y="1575"/>
                    </a:lnTo>
                    <a:cubicBezTo>
                      <a:pt x="32701" y="1038"/>
                      <a:pt x="31991" y="802"/>
                      <a:pt x="31301" y="581"/>
                    </a:cubicBezTo>
                    <a:cubicBezTo>
                      <a:pt x="30600" y="395"/>
                      <a:pt x="29896" y="258"/>
                      <a:pt x="29188" y="182"/>
                    </a:cubicBezTo>
                    <a:cubicBezTo>
                      <a:pt x="28087" y="49"/>
                      <a:pt x="26986" y="0"/>
                      <a:pt x="25886" y="0"/>
                    </a:cubicBezTo>
                    <a:close/>
                  </a:path>
                </a:pathLst>
              </a:custGeom>
              <a:solidFill>
                <a:srgbClr val="000000">
                  <a:alpha val="67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23" name="Google Shape;723;p35"/>
              <p:cNvSpPr/>
              <p:nvPr/>
            </p:nvSpPr>
            <p:spPr>
              <a:xfrm>
                <a:off x="4457975" y="2478475"/>
                <a:ext cx="476600" cy="49225"/>
              </a:xfrm>
              <a:custGeom>
                <a:avLst/>
                <a:gdLst/>
                <a:ahLst/>
                <a:cxnLst/>
                <a:rect l="l" t="t" r="r" b="b"/>
                <a:pathLst>
                  <a:path w="19064" h="1969" extrusionOk="0">
                    <a:moveTo>
                      <a:pt x="13745" y="0"/>
                    </a:moveTo>
                    <a:cubicBezTo>
                      <a:pt x="12305" y="0"/>
                      <a:pt x="10875" y="135"/>
                      <a:pt x="9457" y="326"/>
                    </a:cubicBezTo>
                    <a:cubicBezTo>
                      <a:pt x="7867" y="538"/>
                      <a:pt x="6291" y="825"/>
                      <a:pt x="4721" y="1126"/>
                    </a:cubicBezTo>
                    <a:cubicBezTo>
                      <a:pt x="3150" y="1424"/>
                      <a:pt x="1585" y="1755"/>
                      <a:pt x="0" y="1969"/>
                    </a:cubicBezTo>
                    <a:cubicBezTo>
                      <a:pt x="1592" y="1807"/>
                      <a:pt x="3169" y="1528"/>
                      <a:pt x="4748" y="1282"/>
                    </a:cubicBezTo>
                    <a:cubicBezTo>
                      <a:pt x="6326" y="1032"/>
                      <a:pt x="7908" y="798"/>
                      <a:pt x="9493" y="638"/>
                    </a:cubicBezTo>
                    <a:cubicBezTo>
                      <a:pt x="10647" y="521"/>
                      <a:pt x="11805" y="443"/>
                      <a:pt x="12959" y="443"/>
                    </a:cubicBezTo>
                    <a:cubicBezTo>
                      <a:pt x="13391" y="443"/>
                      <a:pt x="13821" y="454"/>
                      <a:pt x="14251" y="478"/>
                    </a:cubicBezTo>
                    <a:cubicBezTo>
                      <a:pt x="15824" y="569"/>
                      <a:pt x="17402" y="826"/>
                      <a:pt x="18808" y="1466"/>
                    </a:cubicBezTo>
                    <a:lnTo>
                      <a:pt x="19063" y="891"/>
                    </a:lnTo>
                    <a:cubicBezTo>
                      <a:pt x="17525" y="253"/>
                      <a:pt x="15881" y="48"/>
                      <a:pt x="14270" y="6"/>
                    </a:cubicBezTo>
                    <a:cubicBezTo>
                      <a:pt x="14094" y="2"/>
                      <a:pt x="13919" y="0"/>
                      <a:pt x="13745" y="0"/>
                    </a:cubicBezTo>
                    <a:close/>
                  </a:path>
                </a:pathLst>
              </a:custGeom>
              <a:solidFill>
                <a:srgbClr val="000000">
                  <a:alpha val="670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24" name="Google Shape;724;p35"/>
              <p:cNvSpPr/>
              <p:nvPr/>
            </p:nvSpPr>
            <p:spPr>
              <a:xfrm>
                <a:off x="4651350" y="2044175"/>
                <a:ext cx="764250" cy="1972425"/>
              </a:xfrm>
              <a:custGeom>
                <a:avLst/>
                <a:gdLst/>
                <a:ahLst/>
                <a:cxnLst/>
                <a:rect l="l" t="t" r="r" b="b"/>
                <a:pathLst>
                  <a:path w="30570" h="78897" extrusionOk="0">
                    <a:moveTo>
                      <a:pt x="28029" y="1"/>
                    </a:moveTo>
                    <a:lnTo>
                      <a:pt x="19602" y="14369"/>
                    </a:lnTo>
                    <a:lnTo>
                      <a:pt x="1" y="77422"/>
                    </a:lnTo>
                    <a:lnTo>
                      <a:pt x="2554" y="78897"/>
                    </a:lnTo>
                    <a:lnTo>
                      <a:pt x="10968" y="61290"/>
                    </a:lnTo>
                    <a:lnTo>
                      <a:pt x="30570" y="1471"/>
                    </a:lnTo>
                    <a:lnTo>
                      <a:pt x="28029" y="1"/>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25" name="Google Shape;725;p35"/>
              <p:cNvSpPr/>
              <p:nvPr/>
            </p:nvSpPr>
            <p:spPr>
              <a:xfrm>
                <a:off x="4715200" y="2080925"/>
                <a:ext cx="700400" cy="1935675"/>
              </a:xfrm>
              <a:custGeom>
                <a:avLst/>
                <a:gdLst/>
                <a:ahLst/>
                <a:cxnLst/>
                <a:rect l="l" t="t" r="r" b="b"/>
                <a:pathLst>
                  <a:path w="28016" h="77427" extrusionOk="0">
                    <a:moveTo>
                      <a:pt x="28016" y="1"/>
                    </a:moveTo>
                    <a:lnTo>
                      <a:pt x="19602" y="14373"/>
                    </a:lnTo>
                    <a:lnTo>
                      <a:pt x="0" y="77427"/>
                    </a:lnTo>
                    <a:lnTo>
                      <a:pt x="8414" y="59820"/>
                    </a:lnTo>
                    <a:lnTo>
                      <a:pt x="28016" y="1"/>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26" name="Google Shape;726;p35"/>
              <p:cNvSpPr/>
              <p:nvPr/>
            </p:nvSpPr>
            <p:spPr>
              <a:xfrm>
                <a:off x="3181200" y="2524650"/>
                <a:ext cx="1814050" cy="1694025"/>
              </a:xfrm>
              <a:custGeom>
                <a:avLst/>
                <a:gdLst/>
                <a:ahLst/>
                <a:cxnLst/>
                <a:rect l="l" t="t" r="r" b="b"/>
                <a:pathLst>
                  <a:path w="72562" h="67761" extrusionOk="0">
                    <a:moveTo>
                      <a:pt x="70007" y="0"/>
                    </a:moveTo>
                    <a:lnTo>
                      <a:pt x="19602" y="3233"/>
                    </a:lnTo>
                    <a:lnTo>
                      <a:pt x="1" y="66287"/>
                    </a:lnTo>
                    <a:lnTo>
                      <a:pt x="2554" y="67761"/>
                    </a:lnTo>
                    <a:lnTo>
                      <a:pt x="52961" y="64528"/>
                    </a:lnTo>
                    <a:lnTo>
                      <a:pt x="72561" y="1474"/>
                    </a:lnTo>
                    <a:lnTo>
                      <a:pt x="70007"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27" name="Google Shape;727;p35"/>
              <p:cNvSpPr/>
              <p:nvPr/>
            </p:nvSpPr>
            <p:spPr>
              <a:xfrm>
                <a:off x="3245050" y="2561500"/>
                <a:ext cx="1750200" cy="1657175"/>
              </a:xfrm>
              <a:custGeom>
                <a:avLst/>
                <a:gdLst/>
                <a:ahLst/>
                <a:cxnLst/>
                <a:rect l="l" t="t" r="r" b="b"/>
                <a:pathLst>
                  <a:path w="70008" h="66287" extrusionOk="0">
                    <a:moveTo>
                      <a:pt x="70007" y="1"/>
                    </a:moveTo>
                    <a:lnTo>
                      <a:pt x="19602" y="3234"/>
                    </a:lnTo>
                    <a:lnTo>
                      <a:pt x="0" y="66287"/>
                    </a:lnTo>
                    <a:lnTo>
                      <a:pt x="50407" y="63054"/>
                    </a:lnTo>
                    <a:lnTo>
                      <a:pt x="70007" y="1"/>
                    </a:ln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28" name="Google Shape;728;p35"/>
              <p:cNvSpPr/>
              <p:nvPr/>
            </p:nvSpPr>
            <p:spPr>
              <a:xfrm>
                <a:off x="3367050" y="2634825"/>
                <a:ext cx="1505375" cy="1510525"/>
              </a:xfrm>
              <a:custGeom>
                <a:avLst/>
                <a:gdLst/>
                <a:ahLst/>
                <a:cxnLst/>
                <a:rect l="l" t="t" r="r" b="b"/>
                <a:pathLst>
                  <a:path w="60215" h="60421" extrusionOk="0">
                    <a:moveTo>
                      <a:pt x="55844" y="656"/>
                    </a:moveTo>
                    <a:lnTo>
                      <a:pt x="55844" y="656"/>
                    </a:lnTo>
                    <a:cubicBezTo>
                      <a:pt x="55638" y="1756"/>
                      <a:pt x="55916" y="2892"/>
                      <a:pt x="56609" y="3771"/>
                    </a:cubicBezTo>
                    <a:cubicBezTo>
                      <a:pt x="57301" y="4651"/>
                      <a:pt x="58340" y="5189"/>
                      <a:pt x="59458" y="5246"/>
                    </a:cubicBezTo>
                    <a:lnTo>
                      <a:pt x="44739" y="52591"/>
                    </a:lnTo>
                    <a:cubicBezTo>
                      <a:pt x="41847" y="52863"/>
                      <a:pt x="39338" y="54838"/>
                      <a:pt x="38393" y="57585"/>
                    </a:cubicBezTo>
                    <a:lnTo>
                      <a:pt x="4404" y="59765"/>
                    </a:lnTo>
                    <a:cubicBezTo>
                      <a:pt x="4610" y="58665"/>
                      <a:pt x="4332" y="57529"/>
                      <a:pt x="3640" y="56650"/>
                    </a:cubicBezTo>
                    <a:cubicBezTo>
                      <a:pt x="2948" y="55771"/>
                      <a:pt x="1909" y="55233"/>
                      <a:pt x="791" y="55175"/>
                    </a:cubicBezTo>
                    <a:lnTo>
                      <a:pt x="15509" y="7830"/>
                    </a:lnTo>
                    <a:cubicBezTo>
                      <a:pt x="18401" y="7559"/>
                      <a:pt x="20910" y="5584"/>
                      <a:pt x="21855" y="2837"/>
                    </a:cubicBezTo>
                    <a:lnTo>
                      <a:pt x="55844" y="656"/>
                    </a:lnTo>
                    <a:close/>
                    <a:moveTo>
                      <a:pt x="56252" y="0"/>
                    </a:moveTo>
                    <a:cubicBezTo>
                      <a:pt x="56246" y="0"/>
                      <a:pt x="56239" y="1"/>
                      <a:pt x="56232" y="1"/>
                    </a:cubicBezTo>
                    <a:lnTo>
                      <a:pt x="21603" y="2223"/>
                    </a:lnTo>
                    <a:cubicBezTo>
                      <a:pt x="21473" y="2232"/>
                      <a:pt x="21362" y="2319"/>
                      <a:pt x="21323" y="2443"/>
                    </a:cubicBezTo>
                    <a:cubicBezTo>
                      <a:pt x="20490" y="5121"/>
                      <a:pt x="18049" y="7041"/>
                      <a:pt x="15251" y="7220"/>
                    </a:cubicBezTo>
                    <a:cubicBezTo>
                      <a:pt x="15121" y="7228"/>
                      <a:pt x="15011" y="7316"/>
                      <a:pt x="14971" y="7440"/>
                    </a:cubicBezTo>
                    <a:lnTo>
                      <a:pt x="63" y="55399"/>
                    </a:lnTo>
                    <a:cubicBezTo>
                      <a:pt x="1" y="55602"/>
                      <a:pt x="153" y="55806"/>
                      <a:pt x="364" y="55806"/>
                    </a:cubicBezTo>
                    <a:cubicBezTo>
                      <a:pt x="371" y="55806"/>
                      <a:pt x="377" y="55806"/>
                      <a:pt x="384" y="55806"/>
                    </a:cubicBezTo>
                    <a:cubicBezTo>
                      <a:pt x="462" y="55800"/>
                      <a:pt x="540" y="55798"/>
                      <a:pt x="616" y="55798"/>
                    </a:cubicBezTo>
                    <a:cubicBezTo>
                      <a:pt x="1617" y="55798"/>
                      <a:pt x="2522" y="56247"/>
                      <a:pt x="3145" y="57040"/>
                    </a:cubicBezTo>
                    <a:cubicBezTo>
                      <a:pt x="3817" y="57892"/>
                      <a:pt x="4017" y="58976"/>
                      <a:pt x="3695" y="60013"/>
                    </a:cubicBezTo>
                    <a:cubicBezTo>
                      <a:pt x="3632" y="60216"/>
                      <a:pt x="3783" y="60421"/>
                      <a:pt x="3995" y="60421"/>
                    </a:cubicBezTo>
                    <a:cubicBezTo>
                      <a:pt x="4002" y="60421"/>
                      <a:pt x="4008" y="60421"/>
                      <a:pt x="4016" y="60420"/>
                    </a:cubicBezTo>
                    <a:lnTo>
                      <a:pt x="38646" y="58199"/>
                    </a:lnTo>
                    <a:cubicBezTo>
                      <a:pt x="38775" y="58190"/>
                      <a:pt x="38887" y="58103"/>
                      <a:pt x="38925" y="57979"/>
                    </a:cubicBezTo>
                    <a:cubicBezTo>
                      <a:pt x="39759" y="55301"/>
                      <a:pt x="42198" y="53381"/>
                      <a:pt x="44996" y="53202"/>
                    </a:cubicBezTo>
                    <a:cubicBezTo>
                      <a:pt x="45126" y="53194"/>
                      <a:pt x="45238" y="53106"/>
                      <a:pt x="45276" y="52981"/>
                    </a:cubicBezTo>
                    <a:lnTo>
                      <a:pt x="60183" y="5023"/>
                    </a:lnTo>
                    <a:cubicBezTo>
                      <a:pt x="60214" y="4924"/>
                      <a:pt x="60195" y="4816"/>
                      <a:pt x="60131" y="4735"/>
                    </a:cubicBezTo>
                    <a:cubicBezTo>
                      <a:pt x="60072" y="4659"/>
                      <a:pt x="59983" y="4615"/>
                      <a:pt x="59888" y="4615"/>
                    </a:cubicBezTo>
                    <a:cubicBezTo>
                      <a:pt x="59880" y="4615"/>
                      <a:pt x="59872" y="4616"/>
                      <a:pt x="59863" y="4616"/>
                    </a:cubicBezTo>
                    <a:cubicBezTo>
                      <a:pt x="59788" y="4621"/>
                      <a:pt x="59713" y="4624"/>
                      <a:pt x="59638" y="4624"/>
                    </a:cubicBezTo>
                    <a:cubicBezTo>
                      <a:pt x="58633" y="4624"/>
                      <a:pt x="57727" y="4176"/>
                      <a:pt x="57101" y="3382"/>
                    </a:cubicBezTo>
                    <a:cubicBezTo>
                      <a:pt x="56431" y="2528"/>
                      <a:pt x="56230" y="1445"/>
                      <a:pt x="56552" y="408"/>
                    </a:cubicBezTo>
                    <a:cubicBezTo>
                      <a:pt x="56615" y="204"/>
                      <a:pt x="56462" y="0"/>
                      <a:pt x="56252" y="0"/>
                    </a:cubicBezTo>
                    <a:close/>
                  </a:path>
                </a:pathLst>
              </a:custGeom>
              <a:solidFill>
                <a:srgbClr val="FAFAF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29" name="Google Shape;729;p35"/>
              <p:cNvSpPr/>
              <p:nvPr/>
            </p:nvSpPr>
            <p:spPr>
              <a:xfrm>
                <a:off x="3181200" y="2605475"/>
                <a:ext cx="553925" cy="1613200"/>
              </a:xfrm>
              <a:custGeom>
                <a:avLst/>
                <a:gdLst/>
                <a:ahLst/>
                <a:cxnLst/>
                <a:rect l="l" t="t" r="r" b="b"/>
                <a:pathLst>
                  <a:path w="22157" h="64528" extrusionOk="0">
                    <a:moveTo>
                      <a:pt x="19602" y="0"/>
                    </a:moveTo>
                    <a:lnTo>
                      <a:pt x="1" y="63054"/>
                    </a:lnTo>
                    <a:lnTo>
                      <a:pt x="2554" y="64528"/>
                    </a:lnTo>
                    <a:lnTo>
                      <a:pt x="22156" y="1475"/>
                    </a:lnTo>
                    <a:lnTo>
                      <a:pt x="19602"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30" name="Google Shape;730;p35"/>
              <p:cNvSpPr/>
              <p:nvPr/>
            </p:nvSpPr>
            <p:spPr>
              <a:xfrm>
                <a:off x="4505200" y="2440250"/>
                <a:ext cx="700075" cy="1697675"/>
              </a:xfrm>
              <a:custGeom>
                <a:avLst/>
                <a:gdLst/>
                <a:ahLst/>
                <a:cxnLst/>
                <a:rect l="l" t="t" r="r" b="b"/>
                <a:pathLst>
                  <a:path w="28003" h="67907" extrusionOk="0">
                    <a:moveTo>
                      <a:pt x="28002" y="0"/>
                    </a:moveTo>
                    <a:lnTo>
                      <a:pt x="19601" y="4851"/>
                    </a:lnTo>
                    <a:lnTo>
                      <a:pt x="1" y="67904"/>
                    </a:lnTo>
                    <a:cubicBezTo>
                      <a:pt x="97" y="67905"/>
                      <a:pt x="192" y="67906"/>
                      <a:pt x="287" y="67906"/>
                    </a:cubicBezTo>
                    <a:cubicBezTo>
                      <a:pt x="4345" y="67906"/>
                      <a:pt x="7126" y="66379"/>
                      <a:pt x="8400" y="63054"/>
                    </a:cubicBezTo>
                    <a:lnTo>
                      <a:pt x="28002" y="0"/>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31" name="Google Shape;731;p35"/>
              <p:cNvSpPr/>
              <p:nvPr/>
            </p:nvSpPr>
            <p:spPr>
              <a:xfrm>
                <a:off x="4505200" y="2440250"/>
                <a:ext cx="700075" cy="1697775"/>
              </a:xfrm>
              <a:custGeom>
                <a:avLst/>
                <a:gdLst/>
                <a:ahLst/>
                <a:cxnLst/>
                <a:rect l="l" t="t" r="r" b="b"/>
                <a:pathLst>
                  <a:path w="28003" h="67911" extrusionOk="0">
                    <a:moveTo>
                      <a:pt x="28002" y="0"/>
                    </a:moveTo>
                    <a:lnTo>
                      <a:pt x="19601" y="4851"/>
                    </a:lnTo>
                    <a:lnTo>
                      <a:pt x="1" y="67904"/>
                    </a:lnTo>
                    <a:cubicBezTo>
                      <a:pt x="160" y="67909"/>
                      <a:pt x="319" y="67911"/>
                      <a:pt x="475" y="67911"/>
                    </a:cubicBezTo>
                    <a:cubicBezTo>
                      <a:pt x="4205" y="67911"/>
                      <a:pt x="6993" y="66508"/>
                      <a:pt x="8400" y="63054"/>
                    </a:cubicBezTo>
                    <a:lnTo>
                      <a:pt x="28002"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32" name="Google Shape;732;p35"/>
              <p:cNvSpPr/>
              <p:nvPr/>
            </p:nvSpPr>
            <p:spPr>
              <a:xfrm>
                <a:off x="4885450" y="2386425"/>
                <a:ext cx="319825" cy="175100"/>
              </a:xfrm>
              <a:custGeom>
                <a:avLst/>
                <a:gdLst/>
                <a:ahLst/>
                <a:cxnLst/>
                <a:rect l="l" t="t" r="r" b="b"/>
                <a:pathLst>
                  <a:path w="12793" h="7004" extrusionOk="0">
                    <a:moveTo>
                      <a:pt x="7628" y="1"/>
                    </a:moveTo>
                    <a:cubicBezTo>
                      <a:pt x="6130" y="1"/>
                      <a:pt x="4375" y="446"/>
                      <a:pt x="2935" y="1277"/>
                    </a:cubicBezTo>
                    <a:cubicBezTo>
                      <a:pt x="615" y="2616"/>
                      <a:pt x="0" y="4441"/>
                      <a:pt x="1563" y="5353"/>
                    </a:cubicBezTo>
                    <a:lnTo>
                      <a:pt x="4391" y="7004"/>
                    </a:lnTo>
                    <a:lnTo>
                      <a:pt x="12792" y="2153"/>
                    </a:lnTo>
                    <a:cubicBezTo>
                      <a:pt x="12792" y="2153"/>
                      <a:pt x="11673" y="1514"/>
                      <a:pt x="10238" y="679"/>
                    </a:cubicBezTo>
                    <a:cubicBezTo>
                      <a:pt x="10147" y="626"/>
                      <a:pt x="10047" y="566"/>
                      <a:pt x="9954" y="512"/>
                    </a:cubicBezTo>
                    <a:cubicBezTo>
                      <a:pt x="9362" y="167"/>
                      <a:pt x="8543" y="1"/>
                      <a:pt x="7628" y="1"/>
                    </a:cubicBezTo>
                    <a:close/>
                  </a:path>
                </a:pathLst>
              </a:custGeom>
              <a:solidFill>
                <a:srgbClr val="455A6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33" name="Google Shape;733;p35"/>
              <p:cNvSpPr/>
              <p:nvPr/>
            </p:nvSpPr>
            <p:spPr>
              <a:xfrm>
                <a:off x="4883200" y="2694650"/>
                <a:ext cx="243175" cy="226975"/>
              </a:xfrm>
              <a:custGeom>
                <a:avLst/>
                <a:gdLst/>
                <a:ahLst/>
                <a:cxnLst/>
                <a:rect l="l" t="t" r="r" b="b"/>
                <a:pathLst>
                  <a:path w="9727" h="9079" extrusionOk="0">
                    <a:moveTo>
                      <a:pt x="9726" y="0"/>
                    </a:moveTo>
                    <a:lnTo>
                      <a:pt x="9726" y="0"/>
                    </a:lnTo>
                    <a:cubicBezTo>
                      <a:pt x="7957" y="2430"/>
                      <a:pt x="5656" y="3735"/>
                      <a:pt x="2092" y="3735"/>
                    </a:cubicBezTo>
                    <a:cubicBezTo>
                      <a:pt x="1955" y="3735"/>
                      <a:pt x="1816" y="3733"/>
                      <a:pt x="1675" y="3729"/>
                    </a:cubicBezTo>
                    <a:lnTo>
                      <a:pt x="0" y="9073"/>
                    </a:lnTo>
                    <a:cubicBezTo>
                      <a:pt x="179" y="9076"/>
                      <a:pt x="359" y="9078"/>
                      <a:pt x="539" y="9078"/>
                    </a:cubicBezTo>
                    <a:cubicBezTo>
                      <a:pt x="3406" y="9078"/>
                      <a:pt x="6400" y="8599"/>
                      <a:pt x="7778" y="6242"/>
                    </a:cubicBezTo>
                    <a:lnTo>
                      <a:pt x="9726"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34" name="Google Shape;734;p35"/>
              <p:cNvSpPr/>
              <p:nvPr/>
            </p:nvSpPr>
            <p:spPr>
              <a:xfrm>
                <a:off x="4926967" y="2401470"/>
                <a:ext cx="278310" cy="160060"/>
              </a:xfrm>
              <a:custGeom>
                <a:avLst/>
                <a:gdLst/>
                <a:ahLst/>
                <a:cxnLst/>
                <a:rect l="l" t="t" r="r" b="b"/>
                <a:pathLst>
                  <a:path w="10956" h="6324" extrusionOk="0">
                    <a:moveTo>
                      <a:pt x="8401" y="0"/>
                    </a:moveTo>
                    <a:cubicBezTo>
                      <a:pt x="7905" y="2417"/>
                      <a:pt x="4812" y="3933"/>
                      <a:pt x="0" y="4850"/>
                    </a:cubicBezTo>
                    <a:lnTo>
                      <a:pt x="2554" y="6324"/>
                    </a:lnTo>
                    <a:cubicBezTo>
                      <a:pt x="6686" y="5847"/>
                      <a:pt x="9423" y="4176"/>
                      <a:pt x="10955" y="1474"/>
                    </a:cubicBezTo>
                    <a:lnTo>
                      <a:pt x="8401"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35" name="Google Shape;735;p35"/>
              <p:cNvSpPr/>
              <p:nvPr/>
            </p:nvSpPr>
            <p:spPr>
              <a:xfrm>
                <a:off x="2215725" y="1762350"/>
                <a:ext cx="1720750" cy="1838375"/>
              </a:xfrm>
              <a:custGeom>
                <a:avLst/>
                <a:gdLst/>
                <a:ahLst/>
                <a:cxnLst/>
                <a:rect l="l" t="t" r="r" b="b"/>
                <a:pathLst>
                  <a:path w="68830" h="73535" extrusionOk="0">
                    <a:moveTo>
                      <a:pt x="23151" y="0"/>
                    </a:moveTo>
                    <a:cubicBezTo>
                      <a:pt x="17917" y="316"/>
                      <a:pt x="12353" y="2057"/>
                      <a:pt x="9966" y="11532"/>
                    </a:cubicBezTo>
                    <a:cubicBezTo>
                      <a:pt x="7581" y="21006"/>
                      <a:pt x="1097" y="52792"/>
                      <a:pt x="607" y="57030"/>
                    </a:cubicBezTo>
                    <a:cubicBezTo>
                      <a:pt x="117" y="61269"/>
                      <a:pt x="1" y="64750"/>
                      <a:pt x="10270" y="68032"/>
                    </a:cubicBezTo>
                    <a:cubicBezTo>
                      <a:pt x="21853" y="71736"/>
                      <a:pt x="40574" y="73190"/>
                      <a:pt x="45865" y="73474"/>
                    </a:cubicBezTo>
                    <a:cubicBezTo>
                      <a:pt x="46623" y="73515"/>
                      <a:pt x="47362" y="73535"/>
                      <a:pt x="48081" y="73535"/>
                    </a:cubicBezTo>
                    <a:cubicBezTo>
                      <a:pt x="56608" y="73535"/>
                      <a:pt x="62361" y="70691"/>
                      <a:pt x="65234" y="65523"/>
                    </a:cubicBezTo>
                    <a:cubicBezTo>
                      <a:pt x="67780" y="60942"/>
                      <a:pt x="68829" y="55123"/>
                      <a:pt x="64361" y="55123"/>
                    </a:cubicBezTo>
                    <a:cubicBezTo>
                      <a:pt x="63363" y="55123"/>
                      <a:pt x="62089" y="55414"/>
                      <a:pt x="60494" y="56074"/>
                    </a:cubicBezTo>
                    <a:cubicBezTo>
                      <a:pt x="51200" y="59923"/>
                      <a:pt x="47304" y="60015"/>
                      <a:pt x="47304" y="60015"/>
                    </a:cubicBezTo>
                    <a:lnTo>
                      <a:pt x="49084" y="54285"/>
                    </a:lnTo>
                    <a:lnTo>
                      <a:pt x="49084" y="54285"/>
                    </a:lnTo>
                    <a:cubicBezTo>
                      <a:pt x="46170" y="55551"/>
                      <a:pt x="43739" y="59529"/>
                      <a:pt x="40816" y="60015"/>
                    </a:cubicBezTo>
                    <a:cubicBezTo>
                      <a:pt x="40737" y="60028"/>
                      <a:pt x="40641" y="60035"/>
                      <a:pt x="40531" y="60035"/>
                    </a:cubicBezTo>
                    <a:cubicBezTo>
                      <a:pt x="37037" y="60035"/>
                      <a:pt x="18552" y="53640"/>
                      <a:pt x="18552" y="53640"/>
                    </a:cubicBezTo>
                    <a:lnTo>
                      <a:pt x="25237" y="25066"/>
                    </a:lnTo>
                    <a:cubicBezTo>
                      <a:pt x="25237" y="25066"/>
                      <a:pt x="31352" y="7101"/>
                      <a:pt x="23151"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36" name="Google Shape;736;p35"/>
              <p:cNvSpPr/>
              <p:nvPr/>
            </p:nvSpPr>
            <p:spPr>
              <a:xfrm>
                <a:off x="2577325" y="1374650"/>
                <a:ext cx="810050" cy="1254525"/>
              </a:xfrm>
              <a:custGeom>
                <a:avLst/>
                <a:gdLst/>
                <a:ahLst/>
                <a:cxnLst/>
                <a:rect l="l" t="t" r="r" b="b"/>
                <a:pathLst>
                  <a:path w="32402" h="50181" extrusionOk="0">
                    <a:moveTo>
                      <a:pt x="13593" y="1"/>
                    </a:moveTo>
                    <a:cubicBezTo>
                      <a:pt x="12401" y="1"/>
                      <a:pt x="12175" y="165"/>
                      <a:pt x="12175" y="165"/>
                    </a:cubicBezTo>
                    <a:cubicBezTo>
                      <a:pt x="11585" y="2114"/>
                      <a:pt x="10573" y="3828"/>
                      <a:pt x="9665" y="4940"/>
                    </a:cubicBezTo>
                    <a:cubicBezTo>
                      <a:pt x="8757" y="6052"/>
                      <a:pt x="7739" y="6859"/>
                      <a:pt x="6179" y="8374"/>
                    </a:cubicBezTo>
                    <a:cubicBezTo>
                      <a:pt x="3828" y="10658"/>
                      <a:pt x="2142" y="12663"/>
                      <a:pt x="1072" y="15762"/>
                    </a:cubicBezTo>
                    <a:cubicBezTo>
                      <a:pt x="0" y="18860"/>
                      <a:pt x="125" y="22534"/>
                      <a:pt x="2106" y="25146"/>
                    </a:cubicBezTo>
                    <a:cubicBezTo>
                      <a:pt x="4033" y="27686"/>
                      <a:pt x="7449" y="28963"/>
                      <a:pt x="8863" y="31820"/>
                    </a:cubicBezTo>
                    <a:cubicBezTo>
                      <a:pt x="9546" y="33201"/>
                      <a:pt x="9666" y="34778"/>
                      <a:pt x="9883" y="36304"/>
                    </a:cubicBezTo>
                    <a:cubicBezTo>
                      <a:pt x="10354" y="39610"/>
                      <a:pt x="11372" y="42914"/>
                      <a:pt x="13399" y="45568"/>
                    </a:cubicBezTo>
                    <a:cubicBezTo>
                      <a:pt x="15486" y="48304"/>
                      <a:pt x="19084" y="50181"/>
                      <a:pt x="22582" y="50181"/>
                    </a:cubicBezTo>
                    <a:cubicBezTo>
                      <a:pt x="24593" y="50181"/>
                      <a:pt x="26571" y="49560"/>
                      <a:pt x="28211" y="48126"/>
                    </a:cubicBezTo>
                    <a:cubicBezTo>
                      <a:pt x="29678" y="46842"/>
                      <a:pt x="30542" y="44999"/>
                      <a:pt x="31118" y="43136"/>
                    </a:cubicBezTo>
                    <a:cubicBezTo>
                      <a:pt x="32300" y="39309"/>
                      <a:pt x="32401" y="35062"/>
                      <a:pt x="30870" y="31361"/>
                    </a:cubicBezTo>
                    <a:cubicBezTo>
                      <a:pt x="29504" y="28057"/>
                      <a:pt x="26965" y="25405"/>
                      <a:pt x="24603" y="22720"/>
                    </a:cubicBezTo>
                    <a:cubicBezTo>
                      <a:pt x="22494" y="20324"/>
                      <a:pt x="19709" y="17209"/>
                      <a:pt x="19269" y="13900"/>
                    </a:cubicBezTo>
                    <a:cubicBezTo>
                      <a:pt x="19269" y="13900"/>
                      <a:pt x="19182" y="7751"/>
                      <a:pt x="19231" y="4828"/>
                    </a:cubicBezTo>
                    <a:cubicBezTo>
                      <a:pt x="19254" y="3406"/>
                      <a:pt x="19242" y="1965"/>
                      <a:pt x="17850" y="1216"/>
                    </a:cubicBezTo>
                    <a:cubicBezTo>
                      <a:pt x="16848" y="676"/>
                      <a:pt x="15540" y="76"/>
                      <a:pt x="14382" y="21"/>
                    </a:cubicBezTo>
                    <a:cubicBezTo>
                      <a:pt x="14081" y="7"/>
                      <a:pt x="13819" y="1"/>
                      <a:pt x="13593"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37" name="Google Shape;737;p35"/>
              <p:cNvSpPr/>
              <p:nvPr/>
            </p:nvSpPr>
            <p:spPr>
              <a:xfrm>
                <a:off x="4980000" y="2811400"/>
                <a:ext cx="239425" cy="600325"/>
              </a:xfrm>
              <a:custGeom>
                <a:avLst/>
                <a:gdLst/>
                <a:ahLst/>
                <a:cxnLst/>
                <a:rect l="l" t="t" r="r" b="b"/>
                <a:pathLst>
                  <a:path w="9577" h="24013" extrusionOk="0">
                    <a:moveTo>
                      <a:pt x="7136" y="0"/>
                    </a:moveTo>
                    <a:cubicBezTo>
                      <a:pt x="6223" y="0"/>
                      <a:pt x="4576" y="3367"/>
                      <a:pt x="3768" y="8054"/>
                    </a:cubicBezTo>
                    <a:cubicBezTo>
                      <a:pt x="2821" y="13556"/>
                      <a:pt x="1520" y="19314"/>
                      <a:pt x="1520" y="19314"/>
                    </a:cubicBezTo>
                    <a:lnTo>
                      <a:pt x="1" y="24012"/>
                    </a:lnTo>
                    <a:cubicBezTo>
                      <a:pt x="1" y="24012"/>
                      <a:pt x="3638" y="21758"/>
                      <a:pt x="6607" y="15593"/>
                    </a:cubicBezTo>
                    <a:cubicBezTo>
                      <a:pt x="9576" y="9428"/>
                      <a:pt x="9349" y="6189"/>
                      <a:pt x="7625" y="541"/>
                    </a:cubicBezTo>
                    <a:cubicBezTo>
                      <a:pt x="7512" y="173"/>
                      <a:pt x="7343" y="0"/>
                      <a:pt x="7136"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738" name="Google Shape;738;p35"/>
            <p:cNvGrpSpPr/>
            <p:nvPr/>
          </p:nvGrpSpPr>
          <p:grpSpPr>
            <a:xfrm>
              <a:off x="3544021" y="1521248"/>
              <a:ext cx="631575" cy="741750"/>
              <a:chOff x="1570725" y="238100"/>
              <a:chExt cx="4460275" cy="5238350"/>
            </a:xfrm>
          </p:grpSpPr>
          <p:sp>
            <p:nvSpPr>
              <p:cNvPr id="739" name="Google Shape;739;p35"/>
              <p:cNvSpPr/>
              <p:nvPr/>
            </p:nvSpPr>
            <p:spPr>
              <a:xfrm>
                <a:off x="1577975" y="1403800"/>
                <a:ext cx="1561300" cy="1375550"/>
              </a:xfrm>
              <a:custGeom>
                <a:avLst/>
                <a:gdLst/>
                <a:ahLst/>
                <a:cxnLst/>
                <a:rect l="l" t="t" r="r" b="b"/>
                <a:pathLst>
                  <a:path w="62452" h="55022" extrusionOk="0">
                    <a:moveTo>
                      <a:pt x="32361" y="1"/>
                    </a:moveTo>
                    <a:cubicBezTo>
                      <a:pt x="31975" y="1"/>
                      <a:pt x="31626" y="97"/>
                      <a:pt x="31326" y="262"/>
                    </a:cubicBezTo>
                    <a:cubicBezTo>
                      <a:pt x="30168" y="896"/>
                      <a:pt x="1873" y="17084"/>
                      <a:pt x="1505" y="17305"/>
                    </a:cubicBezTo>
                    <a:cubicBezTo>
                      <a:pt x="401" y="17967"/>
                      <a:pt x="1" y="19575"/>
                      <a:pt x="1019" y="20676"/>
                    </a:cubicBezTo>
                    <a:lnTo>
                      <a:pt x="32703" y="55021"/>
                    </a:lnTo>
                    <a:lnTo>
                      <a:pt x="62452" y="38019"/>
                    </a:lnTo>
                    <a:lnTo>
                      <a:pt x="62451" y="2616"/>
                    </a:lnTo>
                    <a:lnTo>
                      <a:pt x="32566" y="10"/>
                    </a:lnTo>
                    <a:cubicBezTo>
                      <a:pt x="32497" y="4"/>
                      <a:pt x="32428" y="1"/>
                      <a:pt x="32361"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40" name="Google Shape;740;p35"/>
              <p:cNvSpPr/>
              <p:nvPr/>
            </p:nvSpPr>
            <p:spPr>
              <a:xfrm>
                <a:off x="1570725" y="1828875"/>
                <a:ext cx="824825" cy="950475"/>
              </a:xfrm>
              <a:custGeom>
                <a:avLst/>
                <a:gdLst/>
                <a:ahLst/>
                <a:cxnLst/>
                <a:rect l="l" t="t" r="r" b="b"/>
                <a:pathLst>
                  <a:path w="32993" h="38019" extrusionOk="0">
                    <a:moveTo>
                      <a:pt x="2902" y="0"/>
                    </a:moveTo>
                    <a:cubicBezTo>
                      <a:pt x="1038" y="0"/>
                      <a:pt x="0" y="2256"/>
                      <a:pt x="1309" y="3673"/>
                    </a:cubicBezTo>
                    <a:lnTo>
                      <a:pt x="32993" y="38018"/>
                    </a:lnTo>
                    <a:lnTo>
                      <a:pt x="32993" y="2615"/>
                    </a:lnTo>
                    <a:lnTo>
                      <a:pt x="3107" y="9"/>
                    </a:lnTo>
                    <a:cubicBezTo>
                      <a:pt x="3038" y="3"/>
                      <a:pt x="2969" y="0"/>
                      <a:pt x="2902" y="0"/>
                    </a:cubicBezTo>
                    <a:close/>
                  </a:path>
                </a:pathLst>
              </a:custGeom>
              <a:solidFill>
                <a:srgbClr val="D58A9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41" name="Google Shape;741;p35"/>
              <p:cNvSpPr/>
              <p:nvPr/>
            </p:nvSpPr>
            <p:spPr>
              <a:xfrm>
                <a:off x="1622475" y="1403775"/>
                <a:ext cx="1516500" cy="490775"/>
              </a:xfrm>
              <a:custGeom>
                <a:avLst/>
                <a:gdLst/>
                <a:ahLst/>
                <a:cxnLst/>
                <a:rect l="l" t="t" r="r" b="b"/>
                <a:pathLst>
                  <a:path w="60660" h="19631" extrusionOk="0">
                    <a:moveTo>
                      <a:pt x="30554" y="0"/>
                    </a:moveTo>
                    <a:cubicBezTo>
                      <a:pt x="30173" y="0"/>
                      <a:pt x="29829" y="98"/>
                      <a:pt x="29537" y="264"/>
                    </a:cubicBezTo>
                    <a:cubicBezTo>
                      <a:pt x="28455" y="843"/>
                      <a:pt x="2390" y="15756"/>
                      <a:pt x="1" y="17165"/>
                    </a:cubicBezTo>
                    <a:lnTo>
                      <a:pt x="1" y="17165"/>
                    </a:lnTo>
                    <a:cubicBezTo>
                      <a:pt x="252" y="17060"/>
                      <a:pt x="538" y="17008"/>
                      <a:pt x="845" y="17008"/>
                    </a:cubicBezTo>
                    <a:cubicBezTo>
                      <a:pt x="906" y="17008"/>
                      <a:pt x="968" y="17010"/>
                      <a:pt x="1031" y="17014"/>
                    </a:cubicBezTo>
                    <a:lnTo>
                      <a:pt x="30923" y="19631"/>
                    </a:lnTo>
                    <a:lnTo>
                      <a:pt x="60660" y="2605"/>
                    </a:lnTo>
                    <a:lnTo>
                      <a:pt x="30795" y="13"/>
                    </a:lnTo>
                    <a:cubicBezTo>
                      <a:pt x="30713" y="4"/>
                      <a:pt x="30633" y="0"/>
                      <a:pt x="30554"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42" name="Google Shape;742;p35"/>
              <p:cNvSpPr/>
              <p:nvPr/>
            </p:nvSpPr>
            <p:spPr>
              <a:xfrm>
                <a:off x="2396925" y="238100"/>
                <a:ext cx="3634075" cy="5238350"/>
              </a:xfrm>
              <a:custGeom>
                <a:avLst/>
                <a:gdLst/>
                <a:ahLst/>
                <a:cxnLst/>
                <a:rect l="l" t="t" r="r" b="b"/>
                <a:pathLst>
                  <a:path w="145363" h="209534" extrusionOk="0">
                    <a:moveTo>
                      <a:pt x="30319" y="0"/>
                    </a:moveTo>
                    <a:cubicBezTo>
                      <a:pt x="26420" y="0"/>
                      <a:pt x="22521" y="860"/>
                      <a:pt x="19546" y="2578"/>
                    </a:cubicBezTo>
                    <a:lnTo>
                      <a:pt x="10774" y="7642"/>
                    </a:lnTo>
                    <a:cubicBezTo>
                      <a:pt x="4824" y="11078"/>
                      <a:pt x="1" y="19432"/>
                      <a:pt x="1" y="26302"/>
                    </a:cubicBezTo>
                    <a:lnTo>
                      <a:pt x="0" y="134312"/>
                    </a:lnTo>
                    <a:cubicBezTo>
                      <a:pt x="0" y="141183"/>
                      <a:pt x="4822" y="149537"/>
                      <a:pt x="10773" y="152972"/>
                    </a:cubicBezTo>
                    <a:lnTo>
                      <a:pt x="40791" y="170294"/>
                    </a:lnTo>
                    <a:lnTo>
                      <a:pt x="76667" y="191021"/>
                    </a:lnTo>
                    <a:lnTo>
                      <a:pt x="104268" y="206957"/>
                    </a:lnTo>
                    <a:cubicBezTo>
                      <a:pt x="107244" y="208675"/>
                      <a:pt x="111143" y="209534"/>
                      <a:pt x="115042" y="209534"/>
                    </a:cubicBezTo>
                    <a:cubicBezTo>
                      <a:pt x="118941" y="209534"/>
                      <a:pt x="122840" y="208675"/>
                      <a:pt x="125815" y="206957"/>
                    </a:cubicBezTo>
                    <a:lnTo>
                      <a:pt x="134588" y="201892"/>
                    </a:lnTo>
                    <a:cubicBezTo>
                      <a:pt x="140537" y="198457"/>
                      <a:pt x="145362" y="190103"/>
                      <a:pt x="145362" y="183232"/>
                    </a:cubicBezTo>
                    <a:lnTo>
                      <a:pt x="145362" y="75223"/>
                    </a:lnTo>
                    <a:cubicBezTo>
                      <a:pt x="145362" y="68351"/>
                      <a:pt x="140538" y="59999"/>
                      <a:pt x="134588" y="56563"/>
                    </a:cubicBezTo>
                    <a:lnTo>
                      <a:pt x="41092" y="2578"/>
                    </a:lnTo>
                    <a:cubicBezTo>
                      <a:pt x="38117" y="860"/>
                      <a:pt x="34218" y="0"/>
                      <a:pt x="30319" y="0"/>
                    </a:cubicBezTo>
                    <a:close/>
                  </a:path>
                </a:pathLst>
              </a:custGeom>
              <a:solidFill>
                <a:srgbClr val="D58A9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43" name="Google Shape;743;p35"/>
              <p:cNvSpPr/>
              <p:nvPr/>
            </p:nvSpPr>
            <p:spPr>
              <a:xfrm>
                <a:off x="2967175" y="1772275"/>
                <a:ext cx="1769125" cy="2544200"/>
              </a:xfrm>
              <a:custGeom>
                <a:avLst/>
                <a:gdLst/>
                <a:ahLst/>
                <a:cxnLst/>
                <a:rect l="l" t="t" r="r" b="b"/>
                <a:pathLst>
                  <a:path w="70765" h="101768" extrusionOk="0">
                    <a:moveTo>
                      <a:pt x="11605" y="1"/>
                    </a:moveTo>
                    <a:cubicBezTo>
                      <a:pt x="8933" y="1"/>
                      <a:pt x="6564" y="1138"/>
                      <a:pt x="4685" y="3241"/>
                    </a:cubicBezTo>
                    <a:lnTo>
                      <a:pt x="4626" y="3310"/>
                    </a:lnTo>
                    <a:lnTo>
                      <a:pt x="4638" y="3337"/>
                    </a:lnTo>
                    <a:cubicBezTo>
                      <a:pt x="1845" y="6520"/>
                      <a:pt x="126" y="11816"/>
                      <a:pt x="96" y="18752"/>
                    </a:cubicBezTo>
                    <a:cubicBezTo>
                      <a:pt x="1" y="40247"/>
                      <a:pt x="12928" y="59747"/>
                      <a:pt x="23743" y="80241"/>
                    </a:cubicBezTo>
                    <a:lnTo>
                      <a:pt x="35141" y="101768"/>
                    </a:lnTo>
                    <a:lnTo>
                      <a:pt x="46670" y="93717"/>
                    </a:lnTo>
                    <a:cubicBezTo>
                      <a:pt x="57609" y="86008"/>
                      <a:pt x="70640" y="81763"/>
                      <a:pt x="70735" y="60269"/>
                    </a:cubicBezTo>
                    <a:cubicBezTo>
                      <a:pt x="70764" y="53334"/>
                      <a:pt x="69101" y="46049"/>
                      <a:pt x="66350" y="39608"/>
                    </a:cubicBezTo>
                    <a:lnTo>
                      <a:pt x="66361" y="39594"/>
                    </a:lnTo>
                    <a:lnTo>
                      <a:pt x="66303" y="39456"/>
                    </a:lnTo>
                    <a:cubicBezTo>
                      <a:pt x="63086" y="31988"/>
                      <a:pt x="58369" y="25687"/>
                      <a:pt x="53118" y="22602"/>
                    </a:cubicBezTo>
                    <a:cubicBezTo>
                      <a:pt x="51503" y="21649"/>
                      <a:pt x="49936" y="21214"/>
                      <a:pt x="48446" y="21214"/>
                    </a:cubicBezTo>
                    <a:cubicBezTo>
                      <a:pt x="41619" y="21214"/>
                      <a:pt x="36383" y="30350"/>
                      <a:pt x="35410" y="40781"/>
                    </a:cubicBezTo>
                    <a:cubicBezTo>
                      <a:pt x="34340" y="26747"/>
                      <a:pt x="26961" y="7207"/>
                      <a:pt x="17951" y="1933"/>
                    </a:cubicBezTo>
                    <a:cubicBezTo>
                      <a:pt x="15720" y="622"/>
                      <a:pt x="13580" y="1"/>
                      <a:pt x="11605"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44" name="Google Shape;744;p35"/>
              <p:cNvSpPr/>
              <p:nvPr/>
            </p:nvSpPr>
            <p:spPr>
              <a:xfrm>
                <a:off x="2405750" y="238575"/>
                <a:ext cx="3545475" cy="2052500"/>
              </a:xfrm>
              <a:custGeom>
                <a:avLst/>
                <a:gdLst/>
                <a:ahLst/>
                <a:cxnLst/>
                <a:rect l="l" t="t" r="r" b="b"/>
                <a:pathLst>
                  <a:path w="141819" h="82100" extrusionOk="0">
                    <a:moveTo>
                      <a:pt x="29962" y="1"/>
                    </a:moveTo>
                    <a:cubicBezTo>
                      <a:pt x="26060" y="1"/>
                      <a:pt x="22165" y="855"/>
                      <a:pt x="19200" y="2565"/>
                    </a:cubicBezTo>
                    <a:lnTo>
                      <a:pt x="10404" y="7641"/>
                    </a:lnTo>
                    <a:cubicBezTo>
                      <a:pt x="5328" y="10556"/>
                      <a:pt x="1056" y="17090"/>
                      <a:pt x="1" y="23221"/>
                    </a:cubicBezTo>
                    <a:cubicBezTo>
                      <a:pt x="820" y="20241"/>
                      <a:pt x="2877" y="18584"/>
                      <a:pt x="5587" y="18584"/>
                    </a:cubicBezTo>
                    <a:cubicBezTo>
                      <a:pt x="7036" y="18584"/>
                      <a:pt x="8671" y="19057"/>
                      <a:pt x="10404" y="20055"/>
                    </a:cubicBezTo>
                    <a:lnTo>
                      <a:pt x="103923" y="74059"/>
                    </a:lnTo>
                    <a:cubicBezTo>
                      <a:pt x="106888" y="75768"/>
                      <a:pt x="109601" y="78682"/>
                      <a:pt x="111513" y="82100"/>
                    </a:cubicBezTo>
                    <a:lnTo>
                      <a:pt x="141819" y="64610"/>
                    </a:lnTo>
                    <a:cubicBezTo>
                      <a:pt x="139858" y="61192"/>
                      <a:pt x="137194" y="58277"/>
                      <a:pt x="134231" y="56568"/>
                    </a:cubicBezTo>
                    <a:lnTo>
                      <a:pt x="40762" y="2565"/>
                    </a:lnTo>
                    <a:cubicBezTo>
                      <a:pt x="37772" y="855"/>
                      <a:pt x="33864" y="1"/>
                      <a:pt x="29962"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45" name="Google Shape;745;p35"/>
              <p:cNvSpPr/>
              <p:nvPr/>
            </p:nvSpPr>
            <p:spPr>
              <a:xfrm>
                <a:off x="5049675" y="1853225"/>
                <a:ext cx="981300" cy="3622825"/>
              </a:xfrm>
              <a:custGeom>
                <a:avLst/>
                <a:gdLst/>
                <a:ahLst/>
                <a:cxnLst/>
                <a:rect l="l" t="t" r="r" b="b"/>
                <a:pathLst>
                  <a:path w="39252" h="144913" extrusionOk="0">
                    <a:moveTo>
                      <a:pt x="36097" y="1"/>
                    </a:moveTo>
                    <a:lnTo>
                      <a:pt x="5778" y="17504"/>
                    </a:lnTo>
                    <a:cubicBezTo>
                      <a:pt x="7727" y="20881"/>
                      <a:pt x="8934" y="24687"/>
                      <a:pt x="8934" y="28122"/>
                    </a:cubicBezTo>
                    <a:lnTo>
                      <a:pt x="8931" y="136132"/>
                    </a:lnTo>
                    <a:cubicBezTo>
                      <a:pt x="8931" y="141003"/>
                      <a:pt x="6506" y="143810"/>
                      <a:pt x="2975" y="143810"/>
                    </a:cubicBezTo>
                    <a:cubicBezTo>
                      <a:pt x="2051" y="143810"/>
                      <a:pt x="1052" y="143617"/>
                      <a:pt x="0" y="143220"/>
                    </a:cubicBezTo>
                    <a:lnTo>
                      <a:pt x="0" y="143220"/>
                    </a:lnTo>
                    <a:cubicBezTo>
                      <a:pt x="2677" y="144346"/>
                      <a:pt x="5841" y="144912"/>
                      <a:pt x="9001" y="144912"/>
                    </a:cubicBezTo>
                    <a:cubicBezTo>
                      <a:pt x="12875" y="144912"/>
                      <a:pt x="16744" y="144062"/>
                      <a:pt x="19705" y="142352"/>
                    </a:cubicBezTo>
                    <a:lnTo>
                      <a:pt x="28478" y="137287"/>
                    </a:lnTo>
                    <a:cubicBezTo>
                      <a:pt x="34427" y="133852"/>
                      <a:pt x="39251" y="125498"/>
                      <a:pt x="39251" y="118627"/>
                    </a:cubicBezTo>
                    <a:lnTo>
                      <a:pt x="39251" y="10618"/>
                    </a:lnTo>
                    <a:cubicBezTo>
                      <a:pt x="39251" y="7183"/>
                      <a:pt x="38045" y="3377"/>
                      <a:pt x="36097"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spTree>
    <p:extLst>
      <p:ext uri="{BB962C8B-B14F-4D97-AF65-F5344CB8AC3E}">
        <p14:creationId xmlns:p14="http://schemas.microsoft.com/office/powerpoint/2010/main" val="390885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Kết quả hình ảnh cho Den Tri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5313" y="4056391"/>
            <a:ext cx="3200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5"/>
          <p:cNvSpPr>
            <a:spLocks noChangeArrowheads="1"/>
          </p:cNvSpPr>
          <p:nvPr/>
        </p:nvSpPr>
        <p:spPr bwMode="auto">
          <a:xfrm>
            <a:off x="6846888" y="6141056"/>
            <a:ext cx="3505200" cy="707886"/>
          </a:xfrm>
          <a:prstGeom prst="rect">
            <a:avLst/>
          </a:prstGeom>
          <a:solidFill>
            <a:schemeClr val="folHlink"/>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2000" dirty="0">
                <a:solidFill>
                  <a:srgbClr val="FFFFFF"/>
                </a:solidFill>
              </a:rPr>
              <a:t>Den Trinh (Presentation Shrine)</a:t>
            </a:r>
          </a:p>
        </p:txBody>
      </p:sp>
      <p:sp>
        <p:nvSpPr>
          <p:cNvPr id="5" name="Rectangle 6"/>
          <p:cNvSpPr>
            <a:spLocks noChangeArrowheads="1"/>
          </p:cNvSpPr>
          <p:nvPr/>
        </p:nvSpPr>
        <p:spPr bwMode="auto">
          <a:xfrm>
            <a:off x="626444" y="6324600"/>
            <a:ext cx="3494088" cy="400110"/>
          </a:xfrm>
          <a:prstGeom prst="rect">
            <a:avLst/>
          </a:prstGeom>
          <a:solidFill>
            <a:schemeClr val="folHlink"/>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2000" dirty="0" err="1">
                <a:solidFill>
                  <a:srgbClr val="FFFFFF"/>
                </a:solidFill>
              </a:rPr>
              <a:t>Thien</a:t>
            </a:r>
            <a:r>
              <a:rPr lang="en-US" altLang="en-US" sz="2000" dirty="0">
                <a:solidFill>
                  <a:srgbClr val="FFFFFF"/>
                </a:solidFill>
              </a:rPr>
              <a:t> </a:t>
            </a:r>
            <a:r>
              <a:rPr lang="en-US" altLang="en-US" sz="2000" dirty="0" err="1">
                <a:solidFill>
                  <a:srgbClr val="FFFFFF"/>
                </a:solidFill>
              </a:rPr>
              <a:t>Tru</a:t>
            </a:r>
            <a:r>
              <a:rPr lang="en-US" altLang="en-US" sz="2000" dirty="0">
                <a:solidFill>
                  <a:srgbClr val="FFFFFF"/>
                </a:solidFill>
              </a:rPr>
              <a:t> (Heaven Kitchen)</a:t>
            </a:r>
          </a:p>
        </p:txBody>
      </p:sp>
      <p:pic>
        <p:nvPicPr>
          <p:cNvPr id="6" name="Picture 8" descr="Kết quả hình ảnh cho Thien Tru (Heaven Kitch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444" y="4056391"/>
            <a:ext cx="3200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1"/>
          <p:cNvSpPr>
            <a:spLocks noChangeArrowheads="1"/>
          </p:cNvSpPr>
          <p:nvPr/>
        </p:nvSpPr>
        <p:spPr bwMode="auto">
          <a:xfrm>
            <a:off x="6945313" y="2584007"/>
            <a:ext cx="3494087" cy="707886"/>
          </a:xfrm>
          <a:prstGeom prst="rect">
            <a:avLst/>
          </a:prstGeom>
          <a:solidFill>
            <a:schemeClr val="folHlink"/>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2000" dirty="0">
                <a:solidFill>
                  <a:srgbClr val="FFFFFF"/>
                </a:solidFill>
              </a:rPr>
              <a:t>Perfume Temple (Inner Temple)</a:t>
            </a:r>
          </a:p>
        </p:txBody>
      </p:sp>
      <p:pic>
        <p:nvPicPr>
          <p:cNvPr id="8" name="Picture 13" descr="Kết quả hình ảnh cho Thien Tru (Heaven Kitch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46488" y="1788182"/>
            <a:ext cx="3200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6"/>
          <p:cNvSpPr>
            <a:spLocks noChangeArrowheads="1"/>
          </p:cNvSpPr>
          <p:nvPr/>
        </p:nvSpPr>
        <p:spPr bwMode="auto">
          <a:xfrm>
            <a:off x="8161539" y="977015"/>
            <a:ext cx="3494087" cy="707886"/>
          </a:xfrm>
          <a:prstGeom prst="rect">
            <a:avLst/>
          </a:prstGeom>
          <a:solidFill>
            <a:schemeClr val="folHlink"/>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2000" dirty="0">
                <a:solidFill>
                  <a:srgbClr val="FFFFFF"/>
                </a:solidFill>
              </a:rPr>
              <a:t>Perfume Temple (Inner Temple)</a:t>
            </a:r>
          </a:p>
        </p:txBody>
      </p:sp>
      <p:sp>
        <p:nvSpPr>
          <p:cNvPr id="10" name="Text Box 15"/>
          <p:cNvSpPr txBox="1">
            <a:spLocks noChangeArrowheads="1"/>
          </p:cNvSpPr>
          <p:nvPr/>
        </p:nvSpPr>
        <p:spPr bwMode="auto">
          <a:xfrm>
            <a:off x="1511166" y="114627"/>
            <a:ext cx="8133348" cy="523220"/>
          </a:xfrm>
          <a:prstGeom prst="rect">
            <a:avLst/>
          </a:prstGeom>
          <a:noFill/>
          <a:ln w="9525" algn="ctr">
            <a:solidFill>
              <a:srgbClr val="FF0000"/>
            </a:solidFill>
            <a:miter lim="800000"/>
            <a:headEnd/>
            <a:tailEnd/>
          </a:ln>
          <a:effectLst/>
          <a:extLst>
            <a:ext uri="{909E8E84-426E-40DD-AFC4-6F175D3DCCD1}">
              <a14:hiddenFill xmlns:a14="http://schemas.microsoft.com/office/drawing/2010/main">
                <a:solidFill>
                  <a:srgbClr val="00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2800" dirty="0">
                <a:solidFill>
                  <a:srgbClr val="000000"/>
                </a:solidFill>
              </a:rPr>
              <a:t>Match the name with the correct picture.</a:t>
            </a:r>
          </a:p>
        </p:txBody>
      </p:sp>
      <p:sp>
        <p:nvSpPr>
          <p:cNvPr id="11" name="Rectangle 18"/>
          <p:cNvSpPr>
            <a:spLocks noChangeArrowheads="1"/>
          </p:cNvSpPr>
          <p:nvPr/>
        </p:nvSpPr>
        <p:spPr bwMode="auto">
          <a:xfrm>
            <a:off x="4278312" y="976635"/>
            <a:ext cx="3494088" cy="400110"/>
          </a:xfrm>
          <a:prstGeom prst="rect">
            <a:avLst/>
          </a:prstGeom>
          <a:solidFill>
            <a:schemeClr val="folHlink"/>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2000" dirty="0" err="1">
                <a:solidFill>
                  <a:srgbClr val="FFFFFF"/>
                </a:solidFill>
              </a:rPr>
              <a:t>Thien</a:t>
            </a:r>
            <a:r>
              <a:rPr lang="en-US" altLang="en-US" sz="2000" dirty="0">
                <a:solidFill>
                  <a:srgbClr val="FFFFFF"/>
                </a:solidFill>
              </a:rPr>
              <a:t> </a:t>
            </a:r>
            <a:r>
              <a:rPr lang="en-US" altLang="en-US" sz="2000" dirty="0" err="1">
                <a:solidFill>
                  <a:srgbClr val="FFFFFF"/>
                </a:solidFill>
              </a:rPr>
              <a:t>Tru</a:t>
            </a:r>
            <a:r>
              <a:rPr lang="en-US" altLang="en-US" sz="2000" dirty="0">
                <a:solidFill>
                  <a:srgbClr val="FFFFFF"/>
                </a:solidFill>
              </a:rPr>
              <a:t> (Heaven Kitchen)</a:t>
            </a:r>
          </a:p>
        </p:txBody>
      </p:sp>
      <p:sp>
        <p:nvSpPr>
          <p:cNvPr id="12" name="Rectangle 19"/>
          <p:cNvSpPr>
            <a:spLocks noChangeArrowheads="1"/>
          </p:cNvSpPr>
          <p:nvPr/>
        </p:nvSpPr>
        <p:spPr bwMode="auto">
          <a:xfrm>
            <a:off x="474044" y="928087"/>
            <a:ext cx="3505200" cy="707886"/>
          </a:xfrm>
          <a:prstGeom prst="rect">
            <a:avLst/>
          </a:prstGeom>
          <a:solidFill>
            <a:schemeClr val="folHlink"/>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2000" dirty="0">
                <a:solidFill>
                  <a:srgbClr val="FFFFFF"/>
                </a:solidFill>
              </a:rPr>
              <a:t>Den Trinh (Presentation Shrine)</a:t>
            </a:r>
          </a:p>
        </p:txBody>
      </p:sp>
    </p:spTree>
    <p:extLst>
      <p:ext uri="{BB962C8B-B14F-4D97-AF65-F5344CB8AC3E}">
        <p14:creationId xmlns:p14="http://schemas.microsoft.com/office/powerpoint/2010/main" val="258418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9"/>
        <p:cNvGrpSpPr/>
        <p:nvPr/>
      </p:nvGrpSpPr>
      <p:grpSpPr>
        <a:xfrm>
          <a:off x="0" y="0"/>
          <a:ext cx="0" cy="0"/>
          <a:chOff x="0" y="0"/>
          <a:chExt cx="0" cy="0"/>
        </a:xfrm>
      </p:grpSpPr>
      <p:sp>
        <p:nvSpPr>
          <p:cNvPr id="750" name="Google Shape;750;p36"/>
          <p:cNvSpPr txBox="1">
            <a:spLocks noGrp="1"/>
          </p:cNvSpPr>
          <p:nvPr>
            <p:ph type="title"/>
          </p:nvPr>
        </p:nvSpPr>
        <p:spPr>
          <a:xfrm>
            <a:off x="4174429" y="2213282"/>
            <a:ext cx="6253612" cy="1122400"/>
          </a:xfrm>
          <a:prstGeom prst="rect">
            <a:avLst/>
          </a:prstGeom>
        </p:spPr>
        <p:txBody>
          <a:bodyPr spcFirstLastPara="1" wrap="square" lIns="121900" tIns="121900" rIns="121900" bIns="121900" anchor="ctr" anchorCtr="0">
            <a:noAutofit/>
          </a:bodyPr>
          <a:lstStyle/>
          <a:p>
            <a:r>
              <a:rPr lang="en" sz="6600" dirty="0">
                <a:solidFill>
                  <a:schemeClr val="accent2">
                    <a:lumMod val="50000"/>
                  </a:schemeClr>
                </a:solidFill>
              </a:rPr>
              <a:t>VOCABULARY</a:t>
            </a:r>
            <a:endParaRPr sz="6600" dirty="0">
              <a:solidFill>
                <a:schemeClr val="accent2">
                  <a:lumMod val="50000"/>
                </a:schemeClr>
              </a:solidFill>
            </a:endParaRPr>
          </a:p>
        </p:txBody>
      </p:sp>
      <p:grpSp>
        <p:nvGrpSpPr>
          <p:cNvPr id="753" name="Google Shape;753;p36"/>
          <p:cNvGrpSpPr/>
          <p:nvPr/>
        </p:nvGrpSpPr>
        <p:grpSpPr>
          <a:xfrm>
            <a:off x="405249" y="2364839"/>
            <a:ext cx="3562676" cy="3474348"/>
            <a:chOff x="19608492" y="9348958"/>
            <a:chExt cx="3109154" cy="3032070"/>
          </a:xfrm>
        </p:grpSpPr>
        <p:sp>
          <p:nvSpPr>
            <p:cNvPr id="754" name="Google Shape;754;p36"/>
            <p:cNvSpPr/>
            <p:nvPr/>
          </p:nvSpPr>
          <p:spPr>
            <a:xfrm>
              <a:off x="21092206" y="11658310"/>
              <a:ext cx="1625441" cy="722718"/>
            </a:xfrm>
            <a:custGeom>
              <a:avLst/>
              <a:gdLst/>
              <a:ahLst/>
              <a:cxnLst/>
              <a:rect l="l" t="t" r="r" b="b"/>
              <a:pathLst>
                <a:path w="30702" h="13651" extrusionOk="0">
                  <a:moveTo>
                    <a:pt x="21312" y="1"/>
                  </a:moveTo>
                  <a:lnTo>
                    <a:pt x="1" y="13650"/>
                  </a:lnTo>
                  <a:lnTo>
                    <a:pt x="30701" y="3015"/>
                  </a:lnTo>
                  <a:lnTo>
                    <a:pt x="21312"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755" name="Google Shape;755;p36"/>
            <p:cNvSpPr/>
            <p:nvPr/>
          </p:nvSpPr>
          <p:spPr>
            <a:xfrm>
              <a:off x="21092206" y="11317414"/>
              <a:ext cx="975254" cy="1063615"/>
            </a:xfrm>
            <a:custGeom>
              <a:avLst/>
              <a:gdLst/>
              <a:ahLst/>
              <a:cxnLst/>
              <a:rect l="l" t="t" r="r" b="b"/>
              <a:pathLst>
                <a:path w="18421" h="20090" extrusionOk="0">
                  <a:moveTo>
                    <a:pt x="14327" y="0"/>
                  </a:moveTo>
                  <a:lnTo>
                    <a:pt x="1" y="20089"/>
                  </a:lnTo>
                  <a:lnTo>
                    <a:pt x="18420" y="4727"/>
                  </a:lnTo>
                  <a:lnTo>
                    <a:pt x="14327" y="0"/>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756" name="Google Shape;756;p36"/>
            <p:cNvSpPr/>
            <p:nvPr/>
          </p:nvSpPr>
          <p:spPr>
            <a:xfrm>
              <a:off x="21092206" y="11567673"/>
              <a:ext cx="975254" cy="813356"/>
            </a:xfrm>
            <a:custGeom>
              <a:avLst/>
              <a:gdLst/>
              <a:ahLst/>
              <a:cxnLst/>
              <a:rect l="l" t="t" r="r" b="b"/>
              <a:pathLst>
                <a:path w="18421" h="15363" extrusionOk="0">
                  <a:moveTo>
                    <a:pt x="18420" y="0"/>
                  </a:moveTo>
                  <a:lnTo>
                    <a:pt x="1" y="15362"/>
                  </a:lnTo>
                  <a:lnTo>
                    <a:pt x="18420" y="3565"/>
                  </a:lnTo>
                  <a:lnTo>
                    <a:pt x="18420" y="0"/>
                  </a:lnTo>
                  <a:close/>
                </a:path>
              </a:pathLst>
            </a:custGeom>
            <a:solidFill>
              <a:srgbClr val="27DEBF"/>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757" name="Google Shape;757;p36"/>
            <p:cNvSpPr/>
            <p:nvPr/>
          </p:nvSpPr>
          <p:spPr>
            <a:xfrm>
              <a:off x="21092206" y="11567673"/>
              <a:ext cx="975254" cy="813356"/>
            </a:xfrm>
            <a:custGeom>
              <a:avLst/>
              <a:gdLst/>
              <a:ahLst/>
              <a:cxnLst/>
              <a:rect l="l" t="t" r="r" b="b"/>
              <a:pathLst>
                <a:path w="18421" h="15363" extrusionOk="0">
                  <a:moveTo>
                    <a:pt x="18420" y="0"/>
                  </a:moveTo>
                  <a:lnTo>
                    <a:pt x="1" y="15362"/>
                  </a:lnTo>
                  <a:lnTo>
                    <a:pt x="18420" y="3565"/>
                  </a:lnTo>
                  <a:lnTo>
                    <a:pt x="18420" y="0"/>
                  </a:lnTo>
                  <a:close/>
                </a:path>
              </a:pathLst>
            </a:custGeom>
            <a:solidFill>
              <a:schemeClr val="accent1"/>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758" name="Google Shape;758;p36"/>
            <p:cNvSpPr/>
            <p:nvPr/>
          </p:nvSpPr>
          <p:spPr>
            <a:xfrm>
              <a:off x="19608492" y="11824656"/>
              <a:ext cx="1198989" cy="533078"/>
            </a:xfrm>
            <a:custGeom>
              <a:avLst/>
              <a:gdLst/>
              <a:ahLst/>
              <a:cxnLst/>
              <a:rect l="l" t="t" r="r" b="b"/>
              <a:pathLst>
                <a:path w="22647" h="10069" extrusionOk="0">
                  <a:moveTo>
                    <a:pt x="15720" y="1"/>
                  </a:moveTo>
                  <a:lnTo>
                    <a:pt x="1" y="10069"/>
                  </a:lnTo>
                  <a:lnTo>
                    <a:pt x="1" y="10069"/>
                  </a:lnTo>
                  <a:lnTo>
                    <a:pt x="22646" y="2224"/>
                  </a:lnTo>
                  <a:lnTo>
                    <a:pt x="15720" y="1"/>
                  </a:ln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759" name="Google Shape;759;p36"/>
            <p:cNvSpPr/>
            <p:nvPr/>
          </p:nvSpPr>
          <p:spPr>
            <a:xfrm>
              <a:off x="19608492" y="11573232"/>
              <a:ext cx="719436" cy="784502"/>
            </a:xfrm>
            <a:custGeom>
              <a:avLst/>
              <a:gdLst/>
              <a:ahLst/>
              <a:cxnLst/>
              <a:rect l="l" t="t" r="r" b="b"/>
              <a:pathLst>
                <a:path w="13589" h="14818" extrusionOk="0">
                  <a:moveTo>
                    <a:pt x="10568" y="1"/>
                  </a:moveTo>
                  <a:lnTo>
                    <a:pt x="1" y="14818"/>
                  </a:lnTo>
                  <a:lnTo>
                    <a:pt x="1" y="14818"/>
                  </a:lnTo>
                  <a:lnTo>
                    <a:pt x="13588" y="3486"/>
                  </a:lnTo>
                  <a:lnTo>
                    <a:pt x="10568" y="1"/>
                  </a:ln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760" name="Google Shape;760;p36"/>
            <p:cNvSpPr/>
            <p:nvPr/>
          </p:nvSpPr>
          <p:spPr>
            <a:xfrm>
              <a:off x="19608492" y="11757736"/>
              <a:ext cx="719436" cy="599997"/>
            </a:xfrm>
            <a:custGeom>
              <a:avLst/>
              <a:gdLst/>
              <a:ahLst/>
              <a:cxnLst/>
              <a:rect l="l" t="t" r="r" b="b"/>
              <a:pathLst>
                <a:path w="13589" h="11333" extrusionOk="0">
                  <a:moveTo>
                    <a:pt x="13588" y="1"/>
                  </a:moveTo>
                  <a:lnTo>
                    <a:pt x="1" y="11333"/>
                  </a:lnTo>
                  <a:lnTo>
                    <a:pt x="13588" y="2631"/>
                  </a:lnTo>
                  <a:lnTo>
                    <a:pt x="13588" y="1"/>
                  </a:lnTo>
                  <a:close/>
                </a:path>
              </a:pathLst>
            </a:custGeom>
            <a:solidFill>
              <a:srgbClr val="27DEBF"/>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761" name="Google Shape;761;p36"/>
            <p:cNvSpPr/>
            <p:nvPr/>
          </p:nvSpPr>
          <p:spPr>
            <a:xfrm>
              <a:off x="19608492" y="11757736"/>
              <a:ext cx="719436" cy="599997"/>
            </a:xfrm>
            <a:custGeom>
              <a:avLst/>
              <a:gdLst/>
              <a:ahLst/>
              <a:cxnLst/>
              <a:rect l="l" t="t" r="r" b="b"/>
              <a:pathLst>
                <a:path w="13589" h="11333" extrusionOk="0">
                  <a:moveTo>
                    <a:pt x="13588" y="1"/>
                  </a:moveTo>
                  <a:lnTo>
                    <a:pt x="1" y="11333"/>
                  </a:lnTo>
                  <a:lnTo>
                    <a:pt x="13588" y="2631"/>
                  </a:lnTo>
                  <a:lnTo>
                    <a:pt x="13588" y="1"/>
                  </a:lnTo>
                  <a:close/>
                </a:path>
              </a:pathLst>
            </a:custGeom>
            <a:solidFill>
              <a:schemeClr val="accent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762" name="Google Shape;762;p36"/>
            <p:cNvSpPr/>
            <p:nvPr/>
          </p:nvSpPr>
          <p:spPr>
            <a:xfrm>
              <a:off x="20876412" y="9348958"/>
              <a:ext cx="1620570" cy="2166354"/>
            </a:xfrm>
            <a:custGeom>
              <a:avLst/>
              <a:gdLst/>
              <a:ahLst/>
              <a:cxnLst/>
              <a:rect l="l" t="t" r="r" b="b"/>
              <a:pathLst>
                <a:path w="30610" h="40919" extrusionOk="0">
                  <a:moveTo>
                    <a:pt x="434" y="1"/>
                  </a:moveTo>
                  <a:cubicBezTo>
                    <a:pt x="304" y="1"/>
                    <a:pt x="177" y="68"/>
                    <a:pt x="106" y="190"/>
                  </a:cubicBezTo>
                  <a:cubicBezTo>
                    <a:pt x="0" y="373"/>
                    <a:pt x="65" y="607"/>
                    <a:pt x="250" y="710"/>
                  </a:cubicBezTo>
                  <a:lnTo>
                    <a:pt x="1164" y="1239"/>
                  </a:lnTo>
                  <a:cubicBezTo>
                    <a:pt x="1221" y="1272"/>
                    <a:pt x="1286" y="1290"/>
                    <a:pt x="1353" y="1290"/>
                  </a:cubicBezTo>
                  <a:cubicBezTo>
                    <a:pt x="1524" y="1290"/>
                    <a:pt x="1673" y="1175"/>
                    <a:pt x="1718" y="1010"/>
                  </a:cubicBezTo>
                  <a:cubicBezTo>
                    <a:pt x="1762" y="846"/>
                    <a:pt x="1690" y="671"/>
                    <a:pt x="1543" y="585"/>
                  </a:cubicBezTo>
                  <a:lnTo>
                    <a:pt x="629" y="55"/>
                  </a:lnTo>
                  <a:cubicBezTo>
                    <a:pt x="568" y="18"/>
                    <a:pt x="501" y="1"/>
                    <a:pt x="434" y="1"/>
                  </a:cubicBezTo>
                  <a:close/>
                  <a:moveTo>
                    <a:pt x="3527" y="1793"/>
                  </a:moveTo>
                  <a:cubicBezTo>
                    <a:pt x="3397" y="1793"/>
                    <a:pt x="3270" y="1860"/>
                    <a:pt x="3200" y="1981"/>
                  </a:cubicBezTo>
                  <a:cubicBezTo>
                    <a:pt x="3093" y="2164"/>
                    <a:pt x="3158" y="2399"/>
                    <a:pt x="3344" y="2502"/>
                  </a:cubicBezTo>
                  <a:lnTo>
                    <a:pt x="5960" y="4017"/>
                  </a:lnTo>
                  <a:cubicBezTo>
                    <a:pt x="6017" y="4050"/>
                    <a:pt x="6082" y="4068"/>
                    <a:pt x="6148" y="4068"/>
                  </a:cubicBezTo>
                  <a:cubicBezTo>
                    <a:pt x="6319" y="4068"/>
                    <a:pt x="6469" y="3954"/>
                    <a:pt x="6514" y="3789"/>
                  </a:cubicBezTo>
                  <a:cubicBezTo>
                    <a:pt x="6558" y="3624"/>
                    <a:pt x="6486" y="3449"/>
                    <a:pt x="6338" y="3364"/>
                  </a:cubicBezTo>
                  <a:lnTo>
                    <a:pt x="3722" y="1848"/>
                  </a:lnTo>
                  <a:cubicBezTo>
                    <a:pt x="3661" y="1811"/>
                    <a:pt x="3593" y="1793"/>
                    <a:pt x="3527" y="1793"/>
                  </a:cubicBezTo>
                  <a:close/>
                  <a:moveTo>
                    <a:pt x="8322" y="4571"/>
                  </a:moveTo>
                  <a:cubicBezTo>
                    <a:pt x="8192" y="4571"/>
                    <a:pt x="8066" y="4639"/>
                    <a:pt x="7996" y="4760"/>
                  </a:cubicBezTo>
                  <a:cubicBezTo>
                    <a:pt x="7889" y="4943"/>
                    <a:pt x="7954" y="5177"/>
                    <a:pt x="8140" y="5280"/>
                  </a:cubicBezTo>
                  <a:lnTo>
                    <a:pt x="10756" y="6795"/>
                  </a:lnTo>
                  <a:cubicBezTo>
                    <a:pt x="10813" y="6828"/>
                    <a:pt x="10878" y="6847"/>
                    <a:pt x="10945" y="6847"/>
                  </a:cubicBezTo>
                  <a:cubicBezTo>
                    <a:pt x="11116" y="6847"/>
                    <a:pt x="11265" y="6732"/>
                    <a:pt x="11310" y="6567"/>
                  </a:cubicBezTo>
                  <a:cubicBezTo>
                    <a:pt x="11354" y="6402"/>
                    <a:pt x="11282" y="6228"/>
                    <a:pt x="11134" y="6142"/>
                  </a:cubicBezTo>
                  <a:lnTo>
                    <a:pt x="8518" y="4626"/>
                  </a:lnTo>
                  <a:cubicBezTo>
                    <a:pt x="8457" y="4589"/>
                    <a:pt x="8389" y="4571"/>
                    <a:pt x="8322" y="4571"/>
                  </a:cubicBezTo>
                  <a:close/>
                  <a:moveTo>
                    <a:pt x="13118" y="7350"/>
                  </a:moveTo>
                  <a:cubicBezTo>
                    <a:pt x="12988" y="7350"/>
                    <a:pt x="12862" y="7417"/>
                    <a:pt x="12791" y="7538"/>
                  </a:cubicBezTo>
                  <a:cubicBezTo>
                    <a:pt x="12685" y="7721"/>
                    <a:pt x="12750" y="7956"/>
                    <a:pt x="12935" y="8058"/>
                  </a:cubicBezTo>
                  <a:lnTo>
                    <a:pt x="15551" y="9574"/>
                  </a:lnTo>
                  <a:cubicBezTo>
                    <a:pt x="15609" y="9607"/>
                    <a:pt x="15675" y="9625"/>
                    <a:pt x="15741" y="9625"/>
                  </a:cubicBezTo>
                  <a:cubicBezTo>
                    <a:pt x="15912" y="9625"/>
                    <a:pt x="16062" y="9510"/>
                    <a:pt x="16106" y="9345"/>
                  </a:cubicBezTo>
                  <a:cubicBezTo>
                    <a:pt x="16151" y="9180"/>
                    <a:pt x="16079" y="9006"/>
                    <a:pt x="15930" y="8920"/>
                  </a:cubicBezTo>
                  <a:lnTo>
                    <a:pt x="13314" y="7405"/>
                  </a:lnTo>
                  <a:cubicBezTo>
                    <a:pt x="13253" y="7367"/>
                    <a:pt x="13185" y="7350"/>
                    <a:pt x="13118" y="7350"/>
                  </a:cubicBezTo>
                  <a:close/>
                  <a:moveTo>
                    <a:pt x="17928" y="10136"/>
                  </a:moveTo>
                  <a:cubicBezTo>
                    <a:pt x="17797" y="10136"/>
                    <a:pt x="17670" y="10204"/>
                    <a:pt x="17599" y="10325"/>
                  </a:cubicBezTo>
                  <a:cubicBezTo>
                    <a:pt x="17497" y="10503"/>
                    <a:pt x="17555" y="10730"/>
                    <a:pt x="17731" y="10838"/>
                  </a:cubicBezTo>
                  <a:lnTo>
                    <a:pt x="17917" y="10944"/>
                  </a:lnTo>
                  <a:cubicBezTo>
                    <a:pt x="18733" y="11406"/>
                    <a:pt x="19524" y="11903"/>
                    <a:pt x="20268" y="12422"/>
                  </a:cubicBezTo>
                  <a:cubicBezTo>
                    <a:pt x="20330" y="12466"/>
                    <a:pt x="20406" y="12489"/>
                    <a:pt x="20483" y="12489"/>
                  </a:cubicBezTo>
                  <a:cubicBezTo>
                    <a:pt x="20484" y="12489"/>
                    <a:pt x="20485" y="12489"/>
                    <a:pt x="20485" y="12489"/>
                  </a:cubicBezTo>
                  <a:cubicBezTo>
                    <a:pt x="20649" y="12489"/>
                    <a:pt x="20794" y="12382"/>
                    <a:pt x="20844" y="12225"/>
                  </a:cubicBezTo>
                  <a:cubicBezTo>
                    <a:pt x="20893" y="12067"/>
                    <a:pt x="20834" y="11895"/>
                    <a:pt x="20699" y="11801"/>
                  </a:cubicBezTo>
                  <a:cubicBezTo>
                    <a:pt x="19936" y="11270"/>
                    <a:pt x="19125" y="10761"/>
                    <a:pt x="18292" y="10289"/>
                  </a:cubicBezTo>
                  <a:lnTo>
                    <a:pt x="18110" y="10183"/>
                  </a:lnTo>
                  <a:cubicBezTo>
                    <a:pt x="18052" y="10151"/>
                    <a:pt x="17990" y="10136"/>
                    <a:pt x="17928" y="10136"/>
                  </a:cubicBezTo>
                  <a:close/>
                  <a:moveTo>
                    <a:pt x="22482" y="13263"/>
                  </a:moveTo>
                  <a:cubicBezTo>
                    <a:pt x="22375" y="13263"/>
                    <a:pt x="22268" y="13309"/>
                    <a:pt x="22194" y="13397"/>
                  </a:cubicBezTo>
                  <a:cubicBezTo>
                    <a:pt x="22059" y="13557"/>
                    <a:pt x="22079" y="13796"/>
                    <a:pt x="22239" y="13930"/>
                  </a:cubicBezTo>
                  <a:cubicBezTo>
                    <a:pt x="22998" y="14569"/>
                    <a:pt x="23720" y="15252"/>
                    <a:pt x="24399" y="15978"/>
                  </a:cubicBezTo>
                  <a:cubicBezTo>
                    <a:pt x="24470" y="16055"/>
                    <a:pt x="24570" y="16098"/>
                    <a:pt x="24675" y="16098"/>
                  </a:cubicBezTo>
                  <a:cubicBezTo>
                    <a:pt x="25005" y="16098"/>
                    <a:pt x="25176" y="15703"/>
                    <a:pt x="24951" y="15463"/>
                  </a:cubicBezTo>
                  <a:cubicBezTo>
                    <a:pt x="24251" y="14715"/>
                    <a:pt x="23509" y="14010"/>
                    <a:pt x="22726" y="13352"/>
                  </a:cubicBezTo>
                  <a:cubicBezTo>
                    <a:pt x="22655" y="13292"/>
                    <a:pt x="22568" y="13263"/>
                    <a:pt x="22482" y="13263"/>
                  </a:cubicBezTo>
                  <a:close/>
                  <a:moveTo>
                    <a:pt x="26292" y="17272"/>
                  </a:moveTo>
                  <a:cubicBezTo>
                    <a:pt x="26213" y="17272"/>
                    <a:pt x="26133" y="17297"/>
                    <a:pt x="26065" y="17348"/>
                  </a:cubicBezTo>
                  <a:cubicBezTo>
                    <a:pt x="25898" y="17473"/>
                    <a:pt x="25863" y="17710"/>
                    <a:pt x="25989" y="17877"/>
                  </a:cubicBezTo>
                  <a:cubicBezTo>
                    <a:pt x="26582" y="18670"/>
                    <a:pt x="27118" y="19504"/>
                    <a:pt x="27593" y="20372"/>
                  </a:cubicBezTo>
                  <a:cubicBezTo>
                    <a:pt x="27659" y="20493"/>
                    <a:pt x="27787" y="20569"/>
                    <a:pt x="27925" y="20569"/>
                  </a:cubicBezTo>
                  <a:cubicBezTo>
                    <a:pt x="28212" y="20567"/>
                    <a:pt x="28394" y="20261"/>
                    <a:pt x="28257" y="20009"/>
                  </a:cubicBezTo>
                  <a:cubicBezTo>
                    <a:pt x="27764" y="19109"/>
                    <a:pt x="27208" y="18246"/>
                    <a:pt x="26594" y="17424"/>
                  </a:cubicBezTo>
                  <a:cubicBezTo>
                    <a:pt x="26520" y="17325"/>
                    <a:pt x="26407" y="17272"/>
                    <a:pt x="26292" y="17272"/>
                  </a:cubicBezTo>
                  <a:close/>
                  <a:moveTo>
                    <a:pt x="28987" y="22094"/>
                  </a:moveTo>
                  <a:cubicBezTo>
                    <a:pt x="28942" y="22094"/>
                    <a:pt x="28896" y="22102"/>
                    <a:pt x="28851" y="22120"/>
                  </a:cubicBezTo>
                  <a:cubicBezTo>
                    <a:pt x="28656" y="22195"/>
                    <a:pt x="28560" y="22415"/>
                    <a:pt x="28636" y="22609"/>
                  </a:cubicBezTo>
                  <a:cubicBezTo>
                    <a:pt x="28995" y="23529"/>
                    <a:pt x="29279" y="24477"/>
                    <a:pt x="29486" y="25443"/>
                  </a:cubicBezTo>
                  <a:cubicBezTo>
                    <a:pt x="29522" y="25617"/>
                    <a:pt x="29676" y="25742"/>
                    <a:pt x="29854" y="25742"/>
                  </a:cubicBezTo>
                  <a:cubicBezTo>
                    <a:pt x="29880" y="25742"/>
                    <a:pt x="29907" y="25739"/>
                    <a:pt x="29933" y="25733"/>
                  </a:cubicBezTo>
                  <a:cubicBezTo>
                    <a:pt x="30137" y="25690"/>
                    <a:pt x="30267" y="25490"/>
                    <a:pt x="30224" y="25286"/>
                  </a:cubicBezTo>
                  <a:cubicBezTo>
                    <a:pt x="30010" y="24280"/>
                    <a:pt x="29714" y="23293"/>
                    <a:pt x="29340" y="22334"/>
                  </a:cubicBezTo>
                  <a:cubicBezTo>
                    <a:pt x="29282" y="22185"/>
                    <a:pt x="29139" y="22094"/>
                    <a:pt x="28987" y="22094"/>
                  </a:cubicBezTo>
                  <a:close/>
                  <a:moveTo>
                    <a:pt x="30208" y="27478"/>
                  </a:moveTo>
                  <a:cubicBezTo>
                    <a:pt x="30197" y="27478"/>
                    <a:pt x="30185" y="27478"/>
                    <a:pt x="30173" y="27480"/>
                  </a:cubicBezTo>
                  <a:cubicBezTo>
                    <a:pt x="29964" y="27493"/>
                    <a:pt x="29807" y="27672"/>
                    <a:pt x="29820" y="27881"/>
                  </a:cubicBezTo>
                  <a:cubicBezTo>
                    <a:pt x="29842" y="28228"/>
                    <a:pt x="29853" y="28579"/>
                    <a:pt x="29853" y="28924"/>
                  </a:cubicBezTo>
                  <a:cubicBezTo>
                    <a:pt x="29853" y="29561"/>
                    <a:pt x="29815" y="30197"/>
                    <a:pt x="29740" y="30829"/>
                  </a:cubicBezTo>
                  <a:cubicBezTo>
                    <a:pt x="29715" y="31036"/>
                    <a:pt x="29863" y="31225"/>
                    <a:pt x="30071" y="31250"/>
                  </a:cubicBezTo>
                  <a:cubicBezTo>
                    <a:pt x="30085" y="31251"/>
                    <a:pt x="30101" y="31252"/>
                    <a:pt x="30116" y="31252"/>
                  </a:cubicBezTo>
                  <a:cubicBezTo>
                    <a:pt x="30306" y="31252"/>
                    <a:pt x="30468" y="31109"/>
                    <a:pt x="30491" y="30920"/>
                  </a:cubicBezTo>
                  <a:cubicBezTo>
                    <a:pt x="30570" y="30258"/>
                    <a:pt x="30609" y="29591"/>
                    <a:pt x="30609" y="28924"/>
                  </a:cubicBezTo>
                  <a:cubicBezTo>
                    <a:pt x="30609" y="28563"/>
                    <a:pt x="30597" y="28196"/>
                    <a:pt x="30574" y="27832"/>
                  </a:cubicBezTo>
                  <a:cubicBezTo>
                    <a:pt x="30562" y="27637"/>
                    <a:pt x="30400" y="27478"/>
                    <a:pt x="30208" y="27478"/>
                  </a:cubicBezTo>
                  <a:close/>
                  <a:moveTo>
                    <a:pt x="29620" y="32964"/>
                  </a:moveTo>
                  <a:cubicBezTo>
                    <a:pt x="29455" y="32964"/>
                    <a:pt x="29304" y="33072"/>
                    <a:pt x="29256" y="33239"/>
                  </a:cubicBezTo>
                  <a:cubicBezTo>
                    <a:pt x="28987" y="34184"/>
                    <a:pt x="28626" y="35103"/>
                    <a:pt x="28179" y="35978"/>
                  </a:cubicBezTo>
                  <a:cubicBezTo>
                    <a:pt x="28049" y="36230"/>
                    <a:pt x="28231" y="36528"/>
                    <a:pt x="28515" y="36528"/>
                  </a:cubicBezTo>
                  <a:cubicBezTo>
                    <a:pt x="28516" y="36528"/>
                    <a:pt x="28517" y="36528"/>
                    <a:pt x="28518" y="36528"/>
                  </a:cubicBezTo>
                  <a:cubicBezTo>
                    <a:pt x="28658" y="36528"/>
                    <a:pt x="28786" y="36449"/>
                    <a:pt x="28852" y="36323"/>
                  </a:cubicBezTo>
                  <a:cubicBezTo>
                    <a:pt x="29321" y="35403"/>
                    <a:pt x="29701" y="34439"/>
                    <a:pt x="29984" y="33447"/>
                  </a:cubicBezTo>
                  <a:cubicBezTo>
                    <a:pt x="30041" y="33245"/>
                    <a:pt x="29924" y="33036"/>
                    <a:pt x="29724" y="32979"/>
                  </a:cubicBezTo>
                  <a:cubicBezTo>
                    <a:pt x="29689" y="32969"/>
                    <a:pt x="29654" y="32964"/>
                    <a:pt x="29620" y="32964"/>
                  </a:cubicBezTo>
                  <a:close/>
                  <a:moveTo>
                    <a:pt x="27196" y="37907"/>
                  </a:moveTo>
                  <a:cubicBezTo>
                    <a:pt x="27078" y="37907"/>
                    <a:pt x="26962" y="37963"/>
                    <a:pt x="26888" y="38066"/>
                  </a:cubicBezTo>
                  <a:cubicBezTo>
                    <a:pt x="26303" y="38859"/>
                    <a:pt x="25645" y="39594"/>
                    <a:pt x="24922" y="40262"/>
                  </a:cubicBezTo>
                  <a:cubicBezTo>
                    <a:pt x="24669" y="40497"/>
                    <a:pt x="24834" y="40918"/>
                    <a:pt x="25178" y="40918"/>
                  </a:cubicBezTo>
                  <a:cubicBezTo>
                    <a:pt x="25274" y="40918"/>
                    <a:pt x="25365" y="40883"/>
                    <a:pt x="25435" y="40818"/>
                  </a:cubicBezTo>
                  <a:cubicBezTo>
                    <a:pt x="26193" y="40117"/>
                    <a:pt x="26883" y="39345"/>
                    <a:pt x="27496" y="38515"/>
                  </a:cubicBezTo>
                  <a:cubicBezTo>
                    <a:pt x="27624" y="38346"/>
                    <a:pt x="27589" y="38107"/>
                    <a:pt x="27419" y="37981"/>
                  </a:cubicBezTo>
                  <a:cubicBezTo>
                    <a:pt x="27352" y="37931"/>
                    <a:pt x="27274" y="37907"/>
                    <a:pt x="27196" y="37907"/>
                  </a:cubicBezTo>
                  <a:close/>
                </a:path>
              </a:pathLst>
            </a:custGeom>
            <a:solidFill>
              <a:schemeClr val="accen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763" name="Google Shape;763;p36"/>
            <p:cNvSpPr/>
            <p:nvPr/>
          </p:nvSpPr>
          <p:spPr>
            <a:xfrm>
              <a:off x="20475531" y="9564805"/>
              <a:ext cx="867675" cy="2195473"/>
            </a:xfrm>
            <a:custGeom>
              <a:avLst/>
              <a:gdLst/>
              <a:ahLst/>
              <a:cxnLst/>
              <a:rect l="l" t="t" r="r" b="b"/>
              <a:pathLst>
                <a:path w="16389" h="41469" extrusionOk="0">
                  <a:moveTo>
                    <a:pt x="2637" y="0"/>
                  </a:moveTo>
                  <a:cubicBezTo>
                    <a:pt x="2506" y="0"/>
                    <a:pt x="2378" y="69"/>
                    <a:pt x="2309" y="192"/>
                  </a:cubicBezTo>
                  <a:cubicBezTo>
                    <a:pt x="2207" y="371"/>
                    <a:pt x="2268" y="600"/>
                    <a:pt x="2447" y="703"/>
                  </a:cubicBezTo>
                  <a:cubicBezTo>
                    <a:pt x="2589" y="785"/>
                    <a:pt x="3557" y="1366"/>
                    <a:pt x="5036" y="2260"/>
                  </a:cubicBezTo>
                  <a:cubicBezTo>
                    <a:pt x="5094" y="2296"/>
                    <a:pt x="5161" y="2315"/>
                    <a:pt x="5230" y="2315"/>
                  </a:cubicBezTo>
                  <a:cubicBezTo>
                    <a:pt x="5401" y="2315"/>
                    <a:pt x="5550" y="2203"/>
                    <a:pt x="5596" y="2038"/>
                  </a:cubicBezTo>
                  <a:cubicBezTo>
                    <a:pt x="5641" y="1875"/>
                    <a:pt x="5572" y="1700"/>
                    <a:pt x="5426" y="1613"/>
                  </a:cubicBezTo>
                  <a:cubicBezTo>
                    <a:pt x="4713" y="1182"/>
                    <a:pt x="3032" y="167"/>
                    <a:pt x="2818" y="46"/>
                  </a:cubicBezTo>
                  <a:cubicBezTo>
                    <a:pt x="2760" y="15"/>
                    <a:pt x="2698" y="0"/>
                    <a:pt x="2637" y="0"/>
                  </a:cubicBezTo>
                  <a:close/>
                  <a:moveTo>
                    <a:pt x="7372" y="2895"/>
                  </a:moveTo>
                  <a:cubicBezTo>
                    <a:pt x="7251" y="2895"/>
                    <a:pt x="7132" y="2953"/>
                    <a:pt x="7059" y="3060"/>
                  </a:cubicBezTo>
                  <a:cubicBezTo>
                    <a:pt x="6942" y="3234"/>
                    <a:pt x="6987" y="3468"/>
                    <a:pt x="7159" y="3585"/>
                  </a:cubicBezTo>
                  <a:cubicBezTo>
                    <a:pt x="7980" y="4141"/>
                    <a:pt x="8764" y="4749"/>
                    <a:pt x="9507" y="5406"/>
                  </a:cubicBezTo>
                  <a:cubicBezTo>
                    <a:pt x="9576" y="5469"/>
                    <a:pt x="9665" y="5502"/>
                    <a:pt x="9758" y="5502"/>
                  </a:cubicBezTo>
                  <a:cubicBezTo>
                    <a:pt x="9916" y="5502"/>
                    <a:pt x="10056" y="5405"/>
                    <a:pt x="10111" y="5259"/>
                  </a:cubicBezTo>
                  <a:cubicBezTo>
                    <a:pt x="10167" y="5111"/>
                    <a:pt x="10127" y="4946"/>
                    <a:pt x="10010" y="4841"/>
                  </a:cubicBezTo>
                  <a:cubicBezTo>
                    <a:pt x="9243" y="4162"/>
                    <a:pt x="8432" y="3534"/>
                    <a:pt x="7584" y="2960"/>
                  </a:cubicBezTo>
                  <a:cubicBezTo>
                    <a:pt x="7519" y="2916"/>
                    <a:pt x="7445" y="2895"/>
                    <a:pt x="7372" y="2895"/>
                  </a:cubicBezTo>
                  <a:close/>
                  <a:moveTo>
                    <a:pt x="11537" y="6527"/>
                  </a:moveTo>
                  <a:cubicBezTo>
                    <a:pt x="11448" y="6527"/>
                    <a:pt x="11359" y="6558"/>
                    <a:pt x="11287" y="6621"/>
                  </a:cubicBezTo>
                  <a:cubicBezTo>
                    <a:pt x="11131" y="6759"/>
                    <a:pt x="11116" y="6998"/>
                    <a:pt x="11254" y="7154"/>
                  </a:cubicBezTo>
                  <a:cubicBezTo>
                    <a:pt x="11909" y="7894"/>
                    <a:pt x="12503" y="8684"/>
                    <a:pt x="13033" y="9518"/>
                  </a:cubicBezTo>
                  <a:cubicBezTo>
                    <a:pt x="13103" y="9628"/>
                    <a:pt x="13223" y="9694"/>
                    <a:pt x="13353" y="9694"/>
                  </a:cubicBezTo>
                  <a:lnTo>
                    <a:pt x="13353" y="9695"/>
                  </a:lnTo>
                  <a:cubicBezTo>
                    <a:pt x="13650" y="9694"/>
                    <a:pt x="13831" y="9366"/>
                    <a:pt x="13672" y="9115"/>
                  </a:cubicBezTo>
                  <a:cubicBezTo>
                    <a:pt x="13121" y="8246"/>
                    <a:pt x="12502" y="7424"/>
                    <a:pt x="11821" y="6653"/>
                  </a:cubicBezTo>
                  <a:cubicBezTo>
                    <a:pt x="11746" y="6570"/>
                    <a:pt x="11642" y="6527"/>
                    <a:pt x="11537" y="6527"/>
                  </a:cubicBezTo>
                  <a:close/>
                  <a:moveTo>
                    <a:pt x="14545" y="11156"/>
                  </a:moveTo>
                  <a:cubicBezTo>
                    <a:pt x="14493" y="11156"/>
                    <a:pt x="14440" y="11166"/>
                    <a:pt x="14390" y="11189"/>
                  </a:cubicBezTo>
                  <a:cubicBezTo>
                    <a:pt x="14200" y="11274"/>
                    <a:pt x="14114" y="11498"/>
                    <a:pt x="14200" y="11688"/>
                  </a:cubicBezTo>
                  <a:cubicBezTo>
                    <a:pt x="14603" y="12588"/>
                    <a:pt x="14924" y="13521"/>
                    <a:pt x="15160" y="14479"/>
                  </a:cubicBezTo>
                  <a:cubicBezTo>
                    <a:pt x="15201" y="14647"/>
                    <a:pt x="15353" y="14766"/>
                    <a:pt x="15526" y="14767"/>
                  </a:cubicBezTo>
                  <a:cubicBezTo>
                    <a:pt x="15771" y="14767"/>
                    <a:pt x="15952" y="14536"/>
                    <a:pt x="15894" y="14298"/>
                  </a:cubicBezTo>
                  <a:cubicBezTo>
                    <a:pt x="15647" y="13298"/>
                    <a:pt x="15311" y="12321"/>
                    <a:pt x="14890" y="11379"/>
                  </a:cubicBezTo>
                  <a:cubicBezTo>
                    <a:pt x="14827" y="11239"/>
                    <a:pt x="14689" y="11156"/>
                    <a:pt x="14545" y="11156"/>
                  </a:cubicBezTo>
                  <a:close/>
                  <a:moveTo>
                    <a:pt x="15939" y="16492"/>
                  </a:moveTo>
                  <a:cubicBezTo>
                    <a:pt x="15929" y="16492"/>
                    <a:pt x="15918" y="16493"/>
                    <a:pt x="15907" y="16494"/>
                  </a:cubicBezTo>
                  <a:cubicBezTo>
                    <a:pt x="15699" y="16512"/>
                    <a:pt x="15546" y="16697"/>
                    <a:pt x="15565" y="16904"/>
                  </a:cubicBezTo>
                  <a:cubicBezTo>
                    <a:pt x="15610" y="17401"/>
                    <a:pt x="15632" y="17907"/>
                    <a:pt x="15632" y="18410"/>
                  </a:cubicBezTo>
                  <a:cubicBezTo>
                    <a:pt x="15632" y="18886"/>
                    <a:pt x="15613" y="19372"/>
                    <a:pt x="15571" y="19856"/>
                  </a:cubicBezTo>
                  <a:cubicBezTo>
                    <a:pt x="15553" y="20065"/>
                    <a:pt x="15708" y="20248"/>
                    <a:pt x="15916" y="20265"/>
                  </a:cubicBezTo>
                  <a:cubicBezTo>
                    <a:pt x="15927" y="20266"/>
                    <a:pt x="15938" y="20266"/>
                    <a:pt x="15949" y="20266"/>
                  </a:cubicBezTo>
                  <a:lnTo>
                    <a:pt x="15949" y="20268"/>
                  </a:lnTo>
                  <a:cubicBezTo>
                    <a:pt x="16145" y="20266"/>
                    <a:pt x="16308" y="20116"/>
                    <a:pt x="16323" y="19921"/>
                  </a:cubicBezTo>
                  <a:cubicBezTo>
                    <a:pt x="16366" y="19415"/>
                    <a:pt x="16388" y="18907"/>
                    <a:pt x="16388" y="18410"/>
                  </a:cubicBezTo>
                  <a:cubicBezTo>
                    <a:pt x="16388" y="17885"/>
                    <a:pt x="16365" y="17355"/>
                    <a:pt x="16317" y="16836"/>
                  </a:cubicBezTo>
                  <a:cubicBezTo>
                    <a:pt x="16299" y="16640"/>
                    <a:pt x="16125" y="16492"/>
                    <a:pt x="15939" y="16492"/>
                  </a:cubicBezTo>
                  <a:close/>
                  <a:moveTo>
                    <a:pt x="15562" y="21999"/>
                  </a:moveTo>
                  <a:cubicBezTo>
                    <a:pt x="15389" y="21999"/>
                    <a:pt x="15233" y="22118"/>
                    <a:pt x="15193" y="22294"/>
                  </a:cubicBezTo>
                  <a:cubicBezTo>
                    <a:pt x="14973" y="23257"/>
                    <a:pt x="14681" y="24204"/>
                    <a:pt x="14319" y="25124"/>
                  </a:cubicBezTo>
                  <a:cubicBezTo>
                    <a:pt x="14222" y="25372"/>
                    <a:pt x="14405" y="25640"/>
                    <a:pt x="14670" y="25640"/>
                  </a:cubicBezTo>
                  <a:lnTo>
                    <a:pt x="14671" y="25640"/>
                  </a:lnTo>
                  <a:cubicBezTo>
                    <a:pt x="14826" y="25640"/>
                    <a:pt x="14965" y="25545"/>
                    <a:pt x="15023" y="25400"/>
                  </a:cubicBezTo>
                  <a:cubicBezTo>
                    <a:pt x="15399" y="24444"/>
                    <a:pt x="15702" y="23461"/>
                    <a:pt x="15930" y="22460"/>
                  </a:cubicBezTo>
                  <a:cubicBezTo>
                    <a:pt x="15975" y="22256"/>
                    <a:pt x="15848" y="22054"/>
                    <a:pt x="15644" y="22008"/>
                  </a:cubicBezTo>
                  <a:cubicBezTo>
                    <a:pt x="15617" y="22002"/>
                    <a:pt x="15589" y="21999"/>
                    <a:pt x="15562" y="21999"/>
                  </a:cubicBezTo>
                  <a:close/>
                  <a:moveTo>
                    <a:pt x="13621" y="27164"/>
                  </a:moveTo>
                  <a:cubicBezTo>
                    <a:pt x="13483" y="27164"/>
                    <a:pt x="13350" y="27239"/>
                    <a:pt x="13284" y="27372"/>
                  </a:cubicBezTo>
                  <a:cubicBezTo>
                    <a:pt x="12816" y="28247"/>
                    <a:pt x="12297" y="29095"/>
                    <a:pt x="11728" y="29907"/>
                  </a:cubicBezTo>
                  <a:cubicBezTo>
                    <a:pt x="11553" y="30157"/>
                    <a:pt x="11732" y="30500"/>
                    <a:pt x="12037" y="30502"/>
                  </a:cubicBezTo>
                  <a:cubicBezTo>
                    <a:pt x="12160" y="30502"/>
                    <a:pt x="12276" y="30442"/>
                    <a:pt x="12346" y="30340"/>
                  </a:cubicBezTo>
                  <a:cubicBezTo>
                    <a:pt x="12933" y="29503"/>
                    <a:pt x="13469" y="28629"/>
                    <a:pt x="13951" y="27726"/>
                  </a:cubicBezTo>
                  <a:cubicBezTo>
                    <a:pt x="14053" y="27541"/>
                    <a:pt x="13985" y="27308"/>
                    <a:pt x="13798" y="27208"/>
                  </a:cubicBezTo>
                  <a:cubicBezTo>
                    <a:pt x="13742" y="27178"/>
                    <a:pt x="13681" y="27164"/>
                    <a:pt x="13621" y="27164"/>
                  </a:cubicBezTo>
                  <a:close/>
                  <a:moveTo>
                    <a:pt x="10501" y="31741"/>
                  </a:moveTo>
                  <a:cubicBezTo>
                    <a:pt x="10393" y="31741"/>
                    <a:pt x="10286" y="31786"/>
                    <a:pt x="10211" y="31874"/>
                  </a:cubicBezTo>
                  <a:cubicBezTo>
                    <a:pt x="9583" y="32618"/>
                    <a:pt x="8898" y="33351"/>
                    <a:pt x="8174" y="34055"/>
                  </a:cubicBezTo>
                  <a:cubicBezTo>
                    <a:pt x="7932" y="34292"/>
                    <a:pt x="8100" y="34704"/>
                    <a:pt x="8438" y="34704"/>
                  </a:cubicBezTo>
                  <a:cubicBezTo>
                    <a:pt x="8536" y="34704"/>
                    <a:pt x="8630" y="34666"/>
                    <a:pt x="8701" y="34598"/>
                  </a:cubicBezTo>
                  <a:cubicBezTo>
                    <a:pt x="9443" y="33877"/>
                    <a:pt x="10145" y="33125"/>
                    <a:pt x="10789" y="32363"/>
                  </a:cubicBezTo>
                  <a:cubicBezTo>
                    <a:pt x="10924" y="32204"/>
                    <a:pt x="10904" y="31965"/>
                    <a:pt x="10745" y="31830"/>
                  </a:cubicBezTo>
                  <a:cubicBezTo>
                    <a:pt x="10674" y="31770"/>
                    <a:pt x="10587" y="31741"/>
                    <a:pt x="10501" y="31741"/>
                  </a:cubicBezTo>
                  <a:close/>
                  <a:moveTo>
                    <a:pt x="6570" y="35630"/>
                  </a:moveTo>
                  <a:cubicBezTo>
                    <a:pt x="6483" y="35630"/>
                    <a:pt x="6396" y="35659"/>
                    <a:pt x="6325" y="35720"/>
                  </a:cubicBezTo>
                  <a:lnTo>
                    <a:pt x="3994" y="37643"/>
                  </a:lnTo>
                  <a:cubicBezTo>
                    <a:pt x="3871" y="37745"/>
                    <a:pt x="3825" y="37913"/>
                    <a:pt x="3879" y="38064"/>
                  </a:cubicBezTo>
                  <a:cubicBezTo>
                    <a:pt x="3933" y="38213"/>
                    <a:pt x="4076" y="38313"/>
                    <a:pt x="4234" y="38313"/>
                  </a:cubicBezTo>
                  <a:cubicBezTo>
                    <a:pt x="4322" y="38313"/>
                    <a:pt x="4408" y="38282"/>
                    <a:pt x="4475" y="38226"/>
                  </a:cubicBezTo>
                  <a:lnTo>
                    <a:pt x="6806" y="36302"/>
                  </a:lnTo>
                  <a:cubicBezTo>
                    <a:pt x="6971" y="36171"/>
                    <a:pt x="6996" y="35930"/>
                    <a:pt x="6861" y="35768"/>
                  </a:cubicBezTo>
                  <a:cubicBezTo>
                    <a:pt x="6787" y="35677"/>
                    <a:pt x="6679" y="35630"/>
                    <a:pt x="6570" y="35630"/>
                  </a:cubicBezTo>
                  <a:close/>
                  <a:moveTo>
                    <a:pt x="2290" y="39161"/>
                  </a:moveTo>
                  <a:cubicBezTo>
                    <a:pt x="2206" y="39161"/>
                    <a:pt x="2120" y="39189"/>
                    <a:pt x="2050" y="39247"/>
                  </a:cubicBezTo>
                  <a:lnTo>
                    <a:pt x="169" y="40799"/>
                  </a:lnTo>
                  <a:cubicBezTo>
                    <a:pt x="46" y="40900"/>
                    <a:pt x="0" y="41069"/>
                    <a:pt x="54" y="41218"/>
                  </a:cubicBezTo>
                  <a:cubicBezTo>
                    <a:pt x="108" y="41368"/>
                    <a:pt x="251" y="41468"/>
                    <a:pt x="410" y="41468"/>
                  </a:cubicBezTo>
                  <a:cubicBezTo>
                    <a:pt x="497" y="41468"/>
                    <a:pt x="583" y="41438"/>
                    <a:pt x="650" y="41382"/>
                  </a:cubicBezTo>
                  <a:lnTo>
                    <a:pt x="2532" y="39829"/>
                  </a:lnTo>
                  <a:cubicBezTo>
                    <a:pt x="2692" y="39698"/>
                    <a:pt x="2715" y="39459"/>
                    <a:pt x="2582" y="39298"/>
                  </a:cubicBezTo>
                  <a:cubicBezTo>
                    <a:pt x="2507" y="39208"/>
                    <a:pt x="2399" y="39161"/>
                    <a:pt x="2290" y="39161"/>
                  </a:cubicBezTo>
                  <a:close/>
                </a:path>
              </a:pathLst>
            </a:custGeom>
            <a:solidFill>
              <a:schemeClr val="accent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grpSp>
    </p:spTree>
    <p:extLst>
      <p:ext uri="{BB962C8B-B14F-4D97-AF65-F5344CB8AC3E}">
        <p14:creationId xmlns:p14="http://schemas.microsoft.com/office/powerpoint/2010/main" val="2188895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600985" y="668376"/>
            <a:ext cx="708713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fontAlgn="base">
              <a:spcBef>
                <a:spcPct val="20000"/>
              </a:spcBef>
              <a:spcAft>
                <a:spcPct val="0"/>
              </a:spcAft>
            </a:pPr>
            <a:r>
              <a:rPr lang="en-US" altLang="en-US" sz="4000" b="1" i="1" dirty="0">
                <a:solidFill>
                  <a:srgbClr val="000000"/>
                </a:solidFill>
                <a:latin typeface="Times New Roman" panose="02020603050405020304" pitchFamily="18" charset="0"/>
                <a:cs typeface="Times New Roman" panose="02020603050405020304" pitchFamily="18" charset="0"/>
              </a:rPr>
              <a:t>- vast</a:t>
            </a:r>
            <a:r>
              <a:rPr lang="en-US" altLang="en-US" sz="4000" i="1" dirty="0">
                <a:solidFill>
                  <a:srgbClr val="000000"/>
                </a:solidFill>
                <a:latin typeface="Times New Roman" panose="02020603050405020304" pitchFamily="18" charset="0"/>
                <a:cs typeface="Times New Roman" panose="02020603050405020304" pitchFamily="18" charset="0"/>
              </a:rPr>
              <a:t> </a:t>
            </a:r>
            <a:r>
              <a:rPr lang="en-US" altLang="en-US" sz="4000" dirty="0">
                <a:solidFill>
                  <a:srgbClr val="000000"/>
                </a:solidFill>
                <a:latin typeface="Times New Roman" panose="02020603050405020304" pitchFamily="18" charset="0"/>
                <a:cs typeface="Times New Roman" panose="02020603050405020304" pitchFamily="18" charset="0"/>
              </a:rPr>
              <a:t>/</a:t>
            </a:r>
            <a:r>
              <a:rPr lang="en-US" altLang="en-US" sz="4000" dirty="0" err="1">
                <a:solidFill>
                  <a:srgbClr val="000000"/>
                </a:solidFill>
                <a:latin typeface="Times New Roman" panose="02020603050405020304" pitchFamily="18" charset="0"/>
                <a:cs typeface="Times New Roman" panose="02020603050405020304" pitchFamily="18" charset="0"/>
              </a:rPr>
              <a:t>vɑːst</a:t>
            </a:r>
            <a:r>
              <a:rPr lang="en-US" altLang="en-US" sz="4000" dirty="0">
                <a:solidFill>
                  <a:srgbClr val="000000"/>
                </a:solidFill>
                <a:latin typeface="Times New Roman" panose="02020603050405020304" pitchFamily="18" charset="0"/>
                <a:cs typeface="Times New Roman" panose="02020603050405020304" pitchFamily="18" charset="0"/>
              </a:rPr>
              <a:t>/ (</a:t>
            </a:r>
            <a:r>
              <a:rPr lang="en-US" altLang="en-US" sz="4000" dirty="0" err="1">
                <a:solidFill>
                  <a:srgbClr val="000000"/>
                </a:solidFill>
                <a:latin typeface="Times New Roman" panose="02020603050405020304" pitchFamily="18" charset="0"/>
                <a:cs typeface="Times New Roman" panose="02020603050405020304" pitchFamily="18" charset="0"/>
              </a:rPr>
              <a:t>adj</a:t>
            </a:r>
            <a:r>
              <a:rPr lang="en-US" altLang="en-US" sz="4000" dirty="0">
                <a:solidFill>
                  <a:srgbClr val="000000"/>
                </a:solidFill>
                <a:latin typeface="Times New Roman" panose="02020603050405020304" pitchFamily="18" charset="0"/>
                <a:cs typeface="Times New Roman" panose="02020603050405020304" pitchFamily="18" charset="0"/>
              </a:rPr>
              <a:t>) :</a:t>
            </a:r>
            <a:r>
              <a:rPr lang="en-US" altLang="en-US" sz="4000" dirty="0" err="1">
                <a:solidFill>
                  <a:srgbClr val="000000"/>
                </a:solidFill>
                <a:latin typeface="Times New Roman" panose="02020603050405020304" pitchFamily="18" charset="0"/>
                <a:cs typeface="Times New Roman" panose="02020603050405020304" pitchFamily="18" charset="0"/>
              </a:rPr>
              <a:t>rộng</a:t>
            </a:r>
            <a:r>
              <a:rPr lang="en-US" altLang="en-US" sz="4000" dirty="0">
                <a:solidFill>
                  <a:srgbClr val="000000"/>
                </a:solidFill>
                <a:latin typeface="Times New Roman" panose="02020603050405020304" pitchFamily="18" charset="0"/>
                <a:cs typeface="Times New Roman" panose="02020603050405020304" pitchFamily="18" charset="0"/>
              </a:rPr>
              <a:t> </a:t>
            </a:r>
            <a:r>
              <a:rPr lang="en-US" altLang="en-US" sz="4000" dirty="0" err="1">
                <a:solidFill>
                  <a:srgbClr val="000000"/>
                </a:solidFill>
                <a:latin typeface="Times New Roman" panose="02020603050405020304" pitchFamily="18" charset="0"/>
                <a:cs typeface="Times New Roman" panose="02020603050405020304" pitchFamily="18" charset="0"/>
              </a:rPr>
              <a:t>lớn</a:t>
            </a:r>
            <a:endParaRPr lang="en-US" altLang="en-US" sz="4000" i="1" dirty="0">
              <a:solidFill>
                <a:srgbClr val="000000"/>
              </a:solidFill>
              <a:latin typeface="Times New Roman" panose="02020603050405020304" pitchFamily="18" charset="0"/>
              <a:cs typeface="Times New Roman" panose="02020603050405020304" pitchFamily="18" charset="0"/>
            </a:endParaRPr>
          </a:p>
        </p:txBody>
      </p:sp>
      <p:sp>
        <p:nvSpPr>
          <p:cNvPr id="6" name="Rectangle 5"/>
          <p:cNvSpPr>
            <a:spLocks noChangeArrowheads="1"/>
          </p:cNvSpPr>
          <p:nvPr/>
        </p:nvSpPr>
        <p:spPr bwMode="auto">
          <a:xfrm>
            <a:off x="560676" y="2158904"/>
            <a:ext cx="9220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fontAlgn="base">
              <a:spcBef>
                <a:spcPct val="20000"/>
              </a:spcBef>
              <a:spcAft>
                <a:spcPct val="0"/>
              </a:spcAft>
            </a:pPr>
            <a:r>
              <a:rPr lang="en-US" altLang="en-US" sz="4000" b="1" i="1" dirty="0">
                <a:solidFill>
                  <a:srgbClr val="000000"/>
                </a:solidFill>
                <a:latin typeface="Times New Roman" panose="02020603050405020304" pitchFamily="18" charset="0"/>
                <a:cs typeface="Times New Roman" panose="02020603050405020304" pitchFamily="18" charset="0"/>
              </a:rPr>
              <a:t>- pilgrim</a:t>
            </a:r>
            <a:r>
              <a:rPr lang="en-US" altLang="en-US" sz="4000" i="1" dirty="0">
                <a:solidFill>
                  <a:srgbClr val="000000"/>
                </a:solidFill>
                <a:latin typeface="Times New Roman" panose="02020603050405020304" pitchFamily="18" charset="0"/>
                <a:cs typeface="Times New Roman" panose="02020603050405020304" pitchFamily="18" charset="0"/>
              </a:rPr>
              <a:t> </a:t>
            </a:r>
            <a:r>
              <a:rPr lang="en-US" altLang="en-US" sz="4000" dirty="0">
                <a:solidFill>
                  <a:srgbClr val="000000"/>
                </a:solidFill>
                <a:latin typeface="Times New Roman" panose="02020603050405020304" pitchFamily="18" charset="0"/>
                <a:cs typeface="Times New Roman" panose="02020603050405020304" pitchFamily="18" charset="0"/>
              </a:rPr>
              <a:t>/ˈ</a:t>
            </a:r>
            <a:r>
              <a:rPr lang="en-US" altLang="en-US" sz="4000" dirty="0" err="1">
                <a:solidFill>
                  <a:srgbClr val="000000"/>
                </a:solidFill>
                <a:latin typeface="Times New Roman" panose="02020603050405020304" pitchFamily="18" charset="0"/>
                <a:cs typeface="Times New Roman" panose="02020603050405020304" pitchFamily="18" charset="0"/>
              </a:rPr>
              <a:t>pɪlɡrɪm</a:t>
            </a:r>
            <a:r>
              <a:rPr lang="en-US" altLang="en-US" sz="4000" dirty="0">
                <a:solidFill>
                  <a:srgbClr val="000000"/>
                </a:solidFill>
                <a:latin typeface="Times New Roman" panose="02020603050405020304" pitchFamily="18" charset="0"/>
                <a:cs typeface="Times New Roman" panose="02020603050405020304" pitchFamily="18" charset="0"/>
              </a:rPr>
              <a:t>/ (n): </a:t>
            </a:r>
            <a:r>
              <a:rPr lang="en-US" altLang="en-US" sz="4000" dirty="0" err="1">
                <a:solidFill>
                  <a:srgbClr val="000000"/>
                </a:solidFill>
                <a:latin typeface="Times New Roman" panose="02020603050405020304" pitchFamily="18" charset="0"/>
                <a:cs typeface="Times New Roman" panose="02020603050405020304" pitchFamily="18" charset="0"/>
              </a:rPr>
              <a:t>người</a:t>
            </a:r>
            <a:r>
              <a:rPr lang="en-US" altLang="en-US" sz="4000" dirty="0">
                <a:solidFill>
                  <a:srgbClr val="000000"/>
                </a:solidFill>
                <a:latin typeface="Times New Roman" panose="02020603050405020304" pitchFamily="18" charset="0"/>
                <a:cs typeface="Times New Roman" panose="02020603050405020304" pitchFamily="18" charset="0"/>
              </a:rPr>
              <a:t> </a:t>
            </a:r>
            <a:r>
              <a:rPr lang="en-US" altLang="en-US" sz="4000" dirty="0" err="1">
                <a:solidFill>
                  <a:srgbClr val="000000"/>
                </a:solidFill>
                <a:latin typeface="Times New Roman" panose="02020603050405020304" pitchFamily="18" charset="0"/>
                <a:cs typeface="Times New Roman" panose="02020603050405020304" pitchFamily="18" charset="0"/>
              </a:rPr>
              <a:t>hành</a:t>
            </a:r>
            <a:r>
              <a:rPr lang="en-US" altLang="en-US" sz="4000" dirty="0">
                <a:solidFill>
                  <a:srgbClr val="000000"/>
                </a:solidFill>
                <a:latin typeface="Times New Roman" panose="02020603050405020304" pitchFamily="18" charset="0"/>
                <a:cs typeface="Times New Roman" panose="02020603050405020304" pitchFamily="18" charset="0"/>
              </a:rPr>
              <a:t> </a:t>
            </a:r>
            <a:r>
              <a:rPr lang="en-US" altLang="en-US" sz="4000" dirty="0" err="1">
                <a:solidFill>
                  <a:srgbClr val="000000"/>
                </a:solidFill>
                <a:latin typeface="Times New Roman" panose="02020603050405020304" pitchFamily="18" charset="0"/>
                <a:cs typeface="Times New Roman" panose="02020603050405020304" pitchFamily="18" charset="0"/>
              </a:rPr>
              <a:t>hương</a:t>
            </a:r>
            <a:endParaRPr lang="en-US" altLang="en-US" sz="4000" i="1" dirty="0">
              <a:solidFill>
                <a:srgbClr val="000000"/>
              </a:solidFill>
              <a:latin typeface="Times New Roman" panose="02020603050405020304" pitchFamily="18" charset="0"/>
              <a:cs typeface="Times New Roman" panose="02020603050405020304" pitchFamily="18" charset="0"/>
            </a:endParaRPr>
          </a:p>
        </p:txBody>
      </p:sp>
      <p:sp>
        <p:nvSpPr>
          <p:cNvPr id="7" name="Rectangle 6"/>
          <p:cNvSpPr>
            <a:spLocks noChangeArrowheads="1"/>
          </p:cNvSpPr>
          <p:nvPr/>
        </p:nvSpPr>
        <p:spPr bwMode="auto">
          <a:xfrm>
            <a:off x="555529" y="2977705"/>
            <a:ext cx="8064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fontAlgn="base">
              <a:spcBef>
                <a:spcPct val="20000"/>
              </a:spcBef>
              <a:spcAft>
                <a:spcPct val="0"/>
              </a:spcAft>
            </a:pPr>
            <a:r>
              <a:rPr lang="en-US" altLang="en-US" sz="4000" b="1" i="1" dirty="0">
                <a:solidFill>
                  <a:srgbClr val="000000"/>
                </a:solidFill>
                <a:latin typeface="Times New Roman" panose="02020603050405020304" pitchFamily="18" charset="0"/>
                <a:cs typeface="Times New Roman" panose="02020603050405020304" pitchFamily="18" charset="0"/>
              </a:rPr>
              <a:t>- theme</a:t>
            </a:r>
            <a:r>
              <a:rPr lang="en-US" altLang="en-US" sz="4000" i="1" dirty="0">
                <a:solidFill>
                  <a:srgbClr val="000000"/>
                </a:solidFill>
                <a:latin typeface="Times New Roman" panose="02020603050405020304" pitchFamily="18" charset="0"/>
                <a:cs typeface="Times New Roman" panose="02020603050405020304" pitchFamily="18" charset="0"/>
              </a:rPr>
              <a:t> </a:t>
            </a:r>
            <a:r>
              <a:rPr lang="el-GR" altLang="en-US" sz="4000" dirty="0">
                <a:solidFill>
                  <a:srgbClr val="000000"/>
                </a:solidFill>
                <a:latin typeface="Times New Roman" panose="02020603050405020304" pitchFamily="18" charset="0"/>
                <a:cs typeface="Times New Roman" panose="02020603050405020304" pitchFamily="18" charset="0"/>
              </a:rPr>
              <a:t>/θ</a:t>
            </a:r>
            <a:r>
              <a:rPr lang="en-US" altLang="en-US" sz="4000" dirty="0" err="1">
                <a:solidFill>
                  <a:srgbClr val="000000"/>
                </a:solidFill>
                <a:latin typeface="Times New Roman" panose="02020603050405020304" pitchFamily="18" charset="0"/>
                <a:cs typeface="Times New Roman" panose="02020603050405020304" pitchFamily="18" charset="0"/>
              </a:rPr>
              <a:t>iːm</a:t>
            </a:r>
            <a:r>
              <a:rPr lang="en-US" altLang="en-US" sz="4000" dirty="0">
                <a:solidFill>
                  <a:srgbClr val="000000"/>
                </a:solidFill>
                <a:latin typeface="Times New Roman" panose="02020603050405020304" pitchFamily="18" charset="0"/>
                <a:cs typeface="Times New Roman" panose="02020603050405020304" pitchFamily="18" charset="0"/>
              </a:rPr>
              <a:t>/ (n) : </a:t>
            </a:r>
            <a:r>
              <a:rPr lang="en-US" altLang="en-US" sz="4000" dirty="0" err="1">
                <a:solidFill>
                  <a:srgbClr val="000000"/>
                </a:solidFill>
                <a:latin typeface="Times New Roman" panose="02020603050405020304" pitchFamily="18" charset="0"/>
                <a:cs typeface="Times New Roman" panose="02020603050405020304" pitchFamily="18" charset="0"/>
              </a:rPr>
              <a:t>chủ</a:t>
            </a:r>
            <a:r>
              <a:rPr lang="en-US" altLang="en-US" sz="4000" dirty="0">
                <a:solidFill>
                  <a:srgbClr val="000000"/>
                </a:solidFill>
                <a:latin typeface="Times New Roman" panose="02020603050405020304" pitchFamily="18" charset="0"/>
                <a:cs typeface="Times New Roman" panose="02020603050405020304" pitchFamily="18" charset="0"/>
              </a:rPr>
              <a:t> </a:t>
            </a:r>
            <a:r>
              <a:rPr lang="en-US" altLang="en-US" sz="4000" dirty="0" err="1">
                <a:solidFill>
                  <a:srgbClr val="000000"/>
                </a:solidFill>
                <a:latin typeface="Times New Roman" panose="02020603050405020304" pitchFamily="18" charset="0"/>
                <a:cs typeface="Times New Roman" panose="02020603050405020304" pitchFamily="18" charset="0"/>
              </a:rPr>
              <a:t>đề</a:t>
            </a:r>
            <a:r>
              <a:rPr lang="en-US" altLang="en-US" sz="4000" dirty="0">
                <a:solidFill>
                  <a:srgbClr val="000000"/>
                </a:solidFill>
                <a:latin typeface="Times New Roman" panose="02020603050405020304" pitchFamily="18" charset="0"/>
                <a:cs typeface="Times New Roman" panose="02020603050405020304" pitchFamily="18" charset="0"/>
              </a:rPr>
              <a:t>, </a:t>
            </a:r>
            <a:r>
              <a:rPr lang="en-US" altLang="en-US" sz="4000" dirty="0" err="1">
                <a:solidFill>
                  <a:srgbClr val="000000"/>
                </a:solidFill>
                <a:latin typeface="Times New Roman" panose="02020603050405020304" pitchFamily="18" charset="0"/>
                <a:cs typeface="Times New Roman" panose="02020603050405020304" pitchFamily="18" charset="0"/>
              </a:rPr>
              <a:t>đề</a:t>
            </a:r>
            <a:r>
              <a:rPr lang="en-US" altLang="en-US" sz="4000" dirty="0">
                <a:solidFill>
                  <a:srgbClr val="000000"/>
                </a:solidFill>
                <a:latin typeface="Times New Roman" panose="02020603050405020304" pitchFamily="18" charset="0"/>
                <a:cs typeface="Times New Roman" panose="02020603050405020304" pitchFamily="18" charset="0"/>
              </a:rPr>
              <a:t> </a:t>
            </a:r>
            <a:r>
              <a:rPr lang="en-US" altLang="en-US" sz="4000" dirty="0" err="1">
                <a:solidFill>
                  <a:srgbClr val="000000"/>
                </a:solidFill>
                <a:latin typeface="Times New Roman" panose="02020603050405020304" pitchFamily="18" charset="0"/>
                <a:cs typeface="Times New Roman" panose="02020603050405020304" pitchFamily="18" charset="0"/>
              </a:rPr>
              <a:t>tài</a:t>
            </a:r>
            <a:endParaRPr lang="en-US" altLang="en-US" sz="4000" i="1" dirty="0">
              <a:solidFill>
                <a:srgbClr val="000000"/>
              </a:solidFill>
              <a:latin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a:off x="592606" y="1331957"/>
            <a:ext cx="847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fontAlgn="base">
              <a:spcBef>
                <a:spcPct val="20000"/>
              </a:spcBef>
              <a:spcAft>
                <a:spcPct val="0"/>
              </a:spcAft>
            </a:pPr>
            <a:r>
              <a:rPr lang="en-US" altLang="en-US" sz="4400" b="1" i="1" dirty="0">
                <a:solidFill>
                  <a:srgbClr val="000000"/>
                </a:solidFill>
                <a:latin typeface="Times New Roman" panose="02020603050405020304" pitchFamily="18" charset="0"/>
                <a:cs typeface="Times New Roman" panose="02020603050405020304" pitchFamily="18" charset="0"/>
              </a:rPr>
              <a:t>- backdrop</a:t>
            </a:r>
            <a:r>
              <a:rPr lang="en-US" altLang="en-US" sz="4400" i="1" dirty="0">
                <a:solidFill>
                  <a:srgbClr val="000000"/>
                </a:solidFill>
                <a:latin typeface="Times New Roman" panose="02020603050405020304" pitchFamily="18" charset="0"/>
                <a:cs typeface="Times New Roman" panose="02020603050405020304" pitchFamily="18" charset="0"/>
              </a:rPr>
              <a:t> </a:t>
            </a:r>
            <a:r>
              <a:rPr lang="en-US" altLang="en-US" sz="4000" dirty="0">
                <a:solidFill>
                  <a:srgbClr val="000000"/>
                </a:solidFill>
                <a:latin typeface="Times New Roman" panose="02020603050405020304" pitchFamily="18" charset="0"/>
                <a:cs typeface="Times New Roman" panose="02020603050405020304" pitchFamily="18" charset="0"/>
              </a:rPr>
              <a:t>/ˈ</a:t>
            </a:r>
            <a:r>
              <a:rPr lang="en-US" altLang="en-US" sz="4000" dirty="0" err="1">
                <a:solidFill>
                  <a:srgbClr val="000000"/>
                </a:solidFill>
                <a:latin typeface="Times New Roman" panose="02020603050405020304" pitchFamily="18" charset="0"/>
                <a:cs typeface="Times New Roman" panose="02020603050405020304" pitchFamily="18" charset="0"/>
              </a:rPr>
              <a:t>bækdrɒp</a:t>
            </a:r>
            <a:r>
              <a:rPr lang="en-US" altLang="en-US" sz="4000" dirty="0">
                <a:solidFill>
                  <a:srgbClr val="000000"/>
                </a:solidFill>
                <a:latin typeface="Times New Roman" panose="02020603050405020304" pitchFamily="18" charset="0"/>
                <a:cs typeface="Times New Roman" panose="02020603050405020304" pitchFamily="18" charset="0"/>
              </a:rPr>
              <a:t>/ (n) : </a:t>
            </a:r>
            <a:r>
              <a:rPr lang="en-US" altLang="en-US" sz="4000" dirty="0" err="1">
                <a:solidFill>
                  <a:srgbClr val="000000"/>
                </a:solidFill>
                <a:latin typeface="Times New Roman" panose="02020603050405020304" pitchFamily="18" charset="0"/>
                <a:cs typeface="Times New Roman" panose="02020603050405020304" pitchFamily="18" charset="0"/>
              </a:rPr>
              <a:t>nền</a:t>
            </a:r>
            <a:endParaRPr lang="en-US" altLang="en-US" sz="4400" i="1" dirty="0">
              <a:solidFill>
                <a:srgbClr val="000000"/>
              </a:solidFill>
              <a:latin typeface="Times New Roman" panose="02020603050405020304" pitchFamily="18" charset="0"/>
              <a:cs typeface="Times New Roman" panose="02020603050405020304" pitchFamily="18" charset="0"/>
            </a:endParaRPr>
          </a:p>
        </p:txBody>
      </p:sp>
      <p:sp>
        <p:nvSpPr>
          <p:cNvPr id="9" name="Rectangle 8"/>
          <p:cNvSpPr>
            <a:spLocks noChangeArrowheads="1"/>
          </p:cNvSpPr>
          <p:nvPr/>
        </p:nvSpPr>
        <p:spPr bwMode="auto">
          <a:xfrm>
            <a:off x="550603" y="3753060"/>
            <a:ext cx="8153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fontAlgn="base">
              <a:spcBef>
                <a:spcPct val="20000"/>
              </a:spcBef>
              <a:spcAft>
                <a:spcPct val="0"/>
              </a:spcAft>
            </a:pPr>
            <a:r>
              <a:rPr lang="en-US" altLang="en-US" sz="4000" b="1" i="1" dirty="0">
                <a:solidFill>
                  <a:srgbClr val="000000"/>
                </a:solidFill>
                <a:latin typeface="Times New Roman" panose="02020603050405020304" pitchFamily="18" charset="0"/>
                <a:cs typeface="Times New Roman" panose="02020603050405020304" pitchFamily="18" charset="0"/>
              </a:rPr>
              <a:t>- reign</a:t>
            </a:r>
            <a:r>
              <a:rPr lang="en-US" altLang="en-US" sz="4000" i="1" dirty="0">
                <a:solidFill>
                  <a:srgbClr val="000000"/>
                </a:solidFill>
                <a:latin typeface="Times New Roman" panose="02020603050405020304" pitchFamily="18" charset="0"/>
                <a:cs typeface="Times New Roman" panose="02020603050405020304" pitchFamily="18" charset="0"/>
              </a:rPr>
              <a:t> </a:t>
            </a:r>
            <a:r>
              <a:rPr lang="en-US" altLang="en-US" sz="4000" dirty="0">
                <a:solidFill>
                  <a:srgbClr val="000000"/>
                </a:solidFill>
                <a:latin typeface="Times New Roman" panose="02020603050405020304" pitchFamily="18" charset="0"/>
                <a:cs typeface="Times New Roman" panose="02020603050405020304" pitchFamily="18" charset="0"/>
              </a:rPr>
              <a:t>/</a:t>
            </a:r>
            <a:r>
              <a:rPr lang="en-US" altLang="en-US" sz="4000" dirty="0" err="1">
                <a:solidFill>
                  <a:srgbClr val="000000"/>
                </a:solidFill>
                <a:latin typeface="Times New Roman" panose="02020603050405020304" pitchFamily="18" charset="0"/>
                <a:cs typeface="Times New Roman" panose="02020603050405020304" pitchFamily="18" charset="0"/>
              </a:rPr>
              <a:t>reɪn</a:t>
            </a:r>
            <a:r>
              <a:rPr lang="en-US" altLang="en-US" sz="4000" dirty="0">
                <a:solidFill>
                  <a:srgbClr val="000000"/>
                </a:solidFill>
                <a:latin typeface="Times New Roman" panose="02020603050405020304" pitchFamily="18" charset="0"/>
                <a:cs typeface="Times New Roman" panose="02020603050405020304" pitchFamily="18" charset="0"/>
              </a:rPr>
              <a:t>/ (n) : </a:t>
            </a:r>
            <a:r>
              <a:rPr lang="en-US" altLang="en-US" sz="4000" dirty="0" err="1">
                <a:solidFill>
                  <a:srgbClr val="000000"/>
                </a:solidFill>
                <a:latin typeface="Times New Roman" panose="02020603050405020304" pitchFamily="18" charset="0"/>
                <a:cs typeface="Times New Roman" panose="02020603050405020304" pitchFamily="18" charset="0"/>
              </a:rPr>
              <a:t>triều</a:t>
            </a:r>
            <a:r>
              <a:rPr lang="en-US" altLang="en-US" sz="4000" dirty="0">
                <a:solidFill>
                  <a:srgbClr val="000000"/>
                </a:solidFill>
                <a:latin typeface="Times New Roman" panose="02020603050405020304" pitchFamily="18" charset="0"/>
                <a:cs typeface="Times New Roman" panose="02020603050405020304" pitchFamily="18" charset="0"/>
              </a:rPr>
              <a:t> </a:t>
            </a:r>
            <a:r>
              <a:rPr lang="en-US" altLang="en-US" sz="4000" dirty="0" err="1">
                <a:solidFill>
                  <a:srgbClr val="000000"/>
                </a:solidFill>
                <a:latin typeface="Times New Roman" panose="02020603050405020304" pitchFamily="18" charset="0"/>
                <a:cs typeface="Times New Roman" panose="02020603050405020304" pitchFamily="18" charset="0"/>
              </a:rPr>
              <a:t>đại</a:t>
            </a:r>
            <a:endParaRPr lang="en-US" altLang="en-US" sz="4000" i="1" dirty="0">
              <a:solidFill>
                <a:srgbClr val="000000"/>
              </a:solidFill>
              <a:latin typeface="Times New Roman" panose="02020603050405020304" pitchFamily="18" charset="0"/>
              <a:cs typeface="Times New Roman" panose="02020603050405020304" pitchFamily="18" charset="0"/>
            </a:endParaRPr>
          </a:p>
        </p:txBody>
      </p:sp>
      <p:grpSp>
        <p:nvGrpSpPr>
          <p:cNvPr id="10" name="Google Shape;1129;p47"/>
          <p:cNvGrpSpPr/>
          <p:nvPr/>
        </p:nvGrpSpPr>
        <p:grpSpPr>
          <a:xfrm>
            <a:off x="7815090" y="2169495"/>
            <a:ext cx="3931572" cy="5011592"/>
            <a:chOff x="-224149" y="1009777"/>
            <a:chExt cx="3146265" cy="4010557"/>
          </a:xfrm>
        </p:grpSpPr>
        <p:sp>
          <p:nvSpPr>
            <p:cNvPr id="11" name="Google Shape;1130;p47"/>
            <p:cNvSpPr/>
            <p:nvPr/>
          </p:nvSpPr>
          <p:spPr>
            <a:xfrm>
              <a:off x="1284892" y="4675118"/>
              <a:ext cx="724308" cy="345217"/>
            </a:xfrm>
            <a:custGeom>
              <a:avLst/>
              <a:gdLst/>
              <a:ahLst/>
              <a:cxnLst/>
              <a:rect l="l" t="t" r="r" b="b"/>
              <a:pathLst>
                <a:path w="35259" h="16805" extrusionOk="0">
                  <a:moveTo>
                    <a:pt x="17630" y="1"/>
                  </a:moveTo>
                  <a:cubicBezTo>
                    <a:pt x="12955" y="1"/>
                    <a:pt x="8470" y="886"/>
                    <a:pt x="5165" y="2462"/>
                  </a:cubicBezTo>
                  <a:cubicBezTo>
                    <a:pt x="1858" y="4037"/>
                    <a:pt x="1" y="6174"/>
                    <a:pt x="1" y="8403"/>
                  </a:cubicBezTo>
                  <a:cubicBezTo>
                    <a:pt x="1" y="10631"/>
                    <a:pt x="1858" y="12768"/>
                    <a:pt x="5165" y="14343"/>
                  </a:cubicBezTo>
                  <a:cubicBezTo>
                    <a:pt x="8470" y="15920"/>
                    <a:pt x="12955" y="16805"/>
                    <a:pt x="17630" y="16805"/>
                  </a:cubicBezTo>
                  <a:cubicBezTo>
                    <a:pt x="22304" y="16805"/>
                    <a:pt x="26789" y="15920"/>
                    <a:pt x="30094" y="14343"/>
                  </a:cubicBezTo>
                  <a:cubicBezTo>
                    <a:pt x="33401" y="12768"/>
                    <a:pt x="35258" y="10631"/>
                    <a:pt x="35258" y="8403"/>
                  </a:cubicBezTo>
                  <a:cubicBezTo>
                    <a:pt x="35258" y="6174"/>
                    <a:pt x="33401" y="4037"/>
                    <a:pt x="30094" y="2462"/>
                  </a:cubicBezTo>
                  <a:cubicBezTo>
                    <a:pt x="26789" y="886"/>
                    <a:pt x="22304" y="1"/>
                    <a:pt x="17630"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 name="Google Shape;1131;p47"/>
            <p:cNvSpPr/>
            <p:nvPr/>
          </p:nvSpPr>
          <p:spPr>
            <a:xfrm>
              <a:off x="1878311" y="1514758"/>
              <a:ext cx="51151" cy="35271"/>
            </a:xfrm>
            <a:custGeom>
              <a:avLst/>
              <a:gdLst/>
              <a:ahLst/>
              <a:cxnLst/>
              <a:rect l="l" t="t" r="r" b="b"/>
              <a:pathLst>
                <a:path w="2490" h="1717" extrusionOk="0">
                  <a:moveTo>
                    <a:pt x="446" y="0"/>
                  </a:moveTo>
                  <a:cubicBezTo>
                    <a:pt x="312" y="0"/>
                    <a:pt x="181" y="70"/>
                    <a:pt x="109" y="195"/>
                  </a:cubicBezTo>
                  <a:cubicBezTo>
                    <a:pt x="0" y="383"/>
                    <a:pt x="65" y="624"/>
                    <a:pt x="254" y="731"/>
                  </a:cubicBezTo>
                  <a:lnTo>
                    <a:pt x="1871" y="1664"/>
                  </a:lnTo>
                  <a:cubicBezTo>
                    <a:pt x="1929" y="1699"/>
                    <a:pt x="1996" y="1716"/>
                    <a:pt x="2065" y="1716"/>
                  </a:cubicBezTo>
                  <a:cubicBezTo>
                    <a:pt x="2242" y="1716"/>
                    <a:pt x="2397" y="1598"/>
                    <a:pt x="2443" y="1427"/>
                  </a:cubicBezTo>
                  <a:cubicBezTo>
                    <a:pt x="2489" y="1256"/>
                    <a:pt x="2414" y="1075"/>
                    <a:pt x="2261" y="987"/>
                  </a:cubicBezTo>
                  <a:lnTo>
                    <a:pt x="645" y="54"/>
                  </a:lnTo>
                  <a:cubicBezTo>
                    <a:pt x="582" y="17"/>
                    <a:pt x="514" y="0"/>
                    <a:pt x="446" y="0"/>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 name="Google Shape;1132;p47"/>
            <p:cNvSpPr/>
            <p:nvPr/>
          </p:nvSpPr>
          <p:spPr>
            <a:xfrm>
              <a:off x="-224149" y="1009777"/>
              <a:ext cx="2110269" cy="3018823"/>
            </a:xfrm>
            <a:custGeom>
              <a:avLst/>
              <a:gdLst/>
              <a:ahLst/>
              <a:cxnLst/>
              <a:rect l="l" t="t" r="r" b="b"/>
              <a:pathLst>
                <a:path w="102727" h="146955" extrusionOk="0">
                  <a:moveTo>
                    <a:pt x="101900" y="0"/>
                  </a:moveTo>
                  <a:cubicBezTo>
                    <a:pt x="101699" y="0"/>
                    <a:pt x="101472" y="66"/>
                    <a:pt x="101232" y="204"/>
                  </a:cubicBezTo>
                  <a:lnTo>
                    <a:pt x="1493" y="57788"/>
                  </a:lnTo>
                  <a:cubicBezTo>
                    <a:pt x="669" y="58264"/>
                    <a:pt x="1" y="59422"/>
                    <a:pt x="1" y="60375"/>
                  </a:cubicBezTo>
                  <a:lnTo>
                    <a:pt x="1" y="145888"/>
                  </a:lnTo>
                  <a:cubicBezTo>
                    <a:pt x="1" y="146563"/>
                    <a:pt x="337" y="146954"/>
                    <a:pt x="827" y="146954"/>
                  </a:cubicBezTo>
                  <a:cubicBezTo>
                    <a:pt x="1027" y="146954"/>
                    <a:pt x="1254" y="146889"/>
                    <a:pt x="1493" y="146750"/>
                  </a:cubicBezTo>
                  <a:lnTo>
                    <a:pt x="101232" y="89167"/>
                  </a:lnTo>
                  <a:cubicBezTo>
                    <a:pt x="102058" y="88690"/>
                    <a:pt x="102726" y="87532"/>
                    <a:pt x="102726" y="86580"/>
                  </a:cubicBezTo>
                  <a:lnTo>
                    <a:pt x="102726" y="1066"/>
                  </a:lnTo>
                  <a:cubicBezTo>
                    <a:pt x="102726" y="391"/>
                    <a:pt x="102390" y="0"/>
                    <a:pt x="101900" y="0"/>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Google Shape;1133;p47"/>
            <p:cNvSpPr/>
            <p:nvPr/>
          </p:nvSpPr>
          <p:spPr>
            <a:xfrm>
              <a:off x="15655" y="1467015"/>
              <a:ext cx="1726577" cy="1174066"/>
            </a:xfrm>
            <a:custGeom>
              <a:avLst/>
              <a:gdLst/>
              <a:ahLst/>
              <a:cxnLst/>
              <a:rect l="l" t="t" r="r" b="b"/>
              <a:pathLst>
                <a:path w="84049" h="57153" extrusionOk="0">
                  <a:moveTo>
                    <a:pt x="84049" y="0"/>
                  </a:moveTo>
                  <a:lnTo>
                    <a:pt x="4979" y="45651"/>
                  </a:lnTo>
                  <a:cubicBezTo>
                    <a:pt x="2229" y="47238"/>
                    <a:pt x="1" y="50938"/>
                    <a:pt x="1" y="53916"/>
                  </a:cubicBezTo>
                  <a:cubicBezTo>
                    <a:pt x="1" y="55978"/>
                    <a:pt x="1070" y="57153"/>
                    <a:pt x="2641" y="57153"/>
                  </a:cubicBezTo>
                  <a:cubicBezTo>
                    <a:pt x="3338" y="57153"/>
                    <a:pt x="4134" y="56922"/>
                    <a:pt x="4979" y="56434"/>
                  </a:cubicBezTo>
                  <a:lnTo>
                    <a:pt x="84049" y="10783"/>
                  </a:lnTo>
                  <a:lnTo>
                    <a:pt x="84049"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 name="Google Shape;1134;p47"/>
            <p:cNvSpPr/>
            <p:nvPr/>
          </p:nvSpPr>
          <p:spPr>
            <a:xfrm>
              <a:off x="1742293" y="1372802"/>
              <a:ext cx="239813" cy="315718"/>
            </a:xfrm>
            <a:custGeom>
              <a:avLst/>
              <a:gdLst/>
              <a:ahLst/>
              <a:cxnLst/>
              <a:rect l="l" t="t" r="r" b="b"/>
              <a:pathLst>
                <a:path w="11674" h="15369" extrusionOk="0">
                  <a:moveTo>
                    <a:pt x="9033" y="1"/>
                  </a:moveTo>
                  <a:cubicBezTo>
                    <a:pt x="8337" y="1"/>
                    <a:pt x="7541" y="232"/>
                    <a:pt x="6696" y="719"/>
                  </a:cubicBezTo>
                  <a:lnTo>
                    <a:pt x="1" y="4586"/>
                  </a:lnTo>
                  <a:lnTo>
                    <a:pt x="1" y="15369"/>
                  </a:lnTo>
                  <a:lnTo>
                    <a:pt x="6696" y="11503"/>
                  </a:lnTo>
                  <a:cubicBezTo>
                    <a:pt x="9444" y="9916"/>
                    <a:pt x="11674" y="6216"/>
                    <a:pt x="11674" y="3238"/>
                  </a:cubicBezTo>
                  <a:cubicBezTo>
                    <a:pt x="11674" y="1175"/>
                    <a:pt x="10605" y="1"/>
                    <a:pt x="9033"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 name="Google Shape;1135;p47"/>
            <p:cNvSpPr/>
            <p:nvPr/>
          </p:nvSpPr>
          <p:spPr>
            <a:xfrm>
              <a:off x="1795603" y="1431249"/>
              <a:ext cx="114360" cy="143058"/>
            </a:xfrm>
            <a:custGeom>
              <a:avLst/>
              <a:gdLst/>
              <a:ahLst/>
              <a:cxnLst/>
              <a:rect l="l" t="t" r="r" b="b"/>
              <a:pathLst>
                <a:path w="5567" h="6964" extrusionOk="0">
                  <a:moveTo>
                    <a:pt x="3850" y="782"/>
                  </a:moveTo>
                  <a:cubicBezTo>
                    <a:pt x="4011" y="782"/>
                    <a:pt x="4156" y="818"/>
                    <a:pt x="4279" y="891"/>
                  </a:cubicBezTo>
                  <a:cubicBezTo>
                    <a:pt x="4606" y="1079"/>
                    <a:pt x="4785" y="1509"/>
                    <a:pt x="4785" y="2101"/>
                  </a:cubicBezTo>
                  <a:cubicBezTo>
                    <a:pt x="4785" y="3476"/>
                    <a:pt x="3779" y="5219"/>
                    <a:pt x="2588" y="5906"/>
                  </a:cubicBezTo>
                  <a:cubicBezTo>
                    <a:pt x="2272" y="6088"/>
                    <a:pt x="1975" y="6181"/>
                    <a:pt x="1717" y="6181"/>
                  </a:cubicBezTo>
                  <a:cubicBezTo>
                    <a:pt x="1557" y="6181"/>
                    <a:pt x="1412" y="6145"/>
                    <a:pt x="1288" y="6073"/>
                  </a:cubicBezTo>
                  <a:cubicBezTo>
                    <a:pt x="961" y="5886"/>
                    <a:pt x="781" y="5456"/>
                    <a:pt x="781" y="4864"/>
                  </a:cubicBezTo>
                  <a:cubicBezTo>
                    <a:pt x="781" y="3488"/>
                    <a:pt x="1788" y="1746"/>
                    <a:pt x="2979" y="1058"/>
                  </a:cubicBezTo>
                  <a:cubicBezTo>
                    <a:pt x="3295" y="876"/>
                    <a:pt x="3592" y="782"/>
                    <a:pt x="3850" y="782"/>
                  </a:cubicBezTo>
                  <a:close/>
                  <a:moveTo>
                    <a:pt x="3852" y="1"/>
                  </a:moveTo>
                  <a:cubicBezTo>
                    <a:pt x="3456" y="1"/>
                    <a:pt x="3027" y="128"/>
                    <a:pt x="2588" y="381"/>
                  </a:cubicBezTo>
                  <a:cubicBezTo>
                    <a:pt x="1137" y="1219"/>
                    <a:pt x="1" y="3188"/>
                    <a:pt x="1" y="4864"/>
                  </a:cubicBezTo>
                  <a:cubicBezTo>
                    <a:pt x="1" y="5746"/>
                    <a:pt x="319" y="6417"/>
                    <a:pt x="897" y="6750"/>
                  </a:cubicBezTo>
                  <a:cubicBezTo>
                    <a:pt x="1140" y="6890"/>
                    <a:pt x="1415" y="6964"/>
                    <a:pt x="1695" y="6964"/>
                  </a:cubicBezTo>
                  <a:cubicBezTo>
                    <a:pt x="1701" y="6964"/>
                    <a:pt x="1708" y="6964"/>
                    <a:pt x="1715" y="6963"/>
                  </a:cubicBezTo>
                  <a:cubicBezTo>
                    <a:pt x="2111" y="6963"/>
                    <a:pt x="2541" y="6836"/>
                    <a:pt x="2979" y="6583"/>
                  </a:cubicBezTo>
                  <a:cubicBezTo>
                    <a:pt x="4430" y="5745"/>
                    <a:pt x="5566" y="3776"/>
                    <a:pt x="5566" y="2101"/>
                  </a:cubicBezTo>
                  <a:cubicBezTo>
                    <a:pt x="5566" y="1217"/>
                    <a:pt x="5249" y="546"/>
                    <a:pt x="4671" y="214"/>
                  </a:cubicBezTo>
                  <a:cubicBezTo>
                    <a:pt x="4424" y="71"/>
                    <a:pt x="4147" y="1"/>
                    <a:pt x="3852"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 name="Google Shape;1136;p47"/>
            <p:cNvSpPr/>
            <p:nvPr/>
          </p:nvSpPr>
          <p:spPr>
            <a:xfrm>
              <a:off x="303448" y="1868190"/>
              <a:ext cx="1630643" cy="1468214"/>
            </a:xfrm>
            <a:custGeom>
              <a:avLst/>
              <a:gdLst/>
              <a:ahLst/>
              <a:cxnLst/>
              <a:rect l="l" t="t" r="r" b="b"/>
              <a:pathLst>
                <a:path w="79379" h="71472" extrusionOk="0">
                  <a:moveTo>
                    <a:pt x="78552" y="0"/>
                  </a:moveTo>
                  <a:cubicBezTo>
                    <a:pt x="78351" y="0"/>
                    <a:pt x="78124" y="66"/>
                    <a:pt x="77885" y="204"/>
                  </a:cubicBezTo>
                  <a:lnTo>
                    <a:pt x="1494" y="44309"/>
                  </a:lnTo>
                  <a:cubicBezTo>
                    <a:pt x="669" y="44785"/>
                    <a:pt x="0" y="45944"/>
                    <a:pt x="0" y="46895"/>
                  </a:cubicBezTo>
                  <a:lnTo>
                    <a:pt x="0" y="70406"/>
                  </a:lnTo>
                  <a:cubicBezTo>
                    <a:pt x="0" y="71081"/>
                    <a:pt x="337" y="71472"/>
                    <a:pt x="827" y="71472"/>
                  </a:cubicBezTo>
                  <a:cubicBezTo>
                    <a:pt x="1028" y="71472"/>
                    <a:pt x="1254" y="71406"/>
                    <a:pt x="1494" y="71268"/>
                  </a:cubicBezTo>
                  <a:lnTo>
                    <a:pt x="77886" y="27163"/>
                  </a:lnTo>
                  <a:cubicBezTo>
                    <a:pt x="78710" y="26687"/>
                    <a:pt x="79378" y="25528"/>
                    <a:pt x="79378" y="24577"/>
                  </a:cubicBezTo>
                  <a:lnTo>
                    <a:pt x="79378" y="1066"/>
                  </a:lnTo>
                  <a:cubicBezTo>
                    <a:pt x="79378" y="391"/>
                    <a:pt x="79042" y="0"/>
                    <a:pt x="78552"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 name="Google Shape;1137;p47"/>
            <p:cNvSpPr/>
            <p:nvPr/>
          </p:nvSpPr>
          <p:spPr>
            <a:xfrm>
              <a:off x="303448" y="1868190"/>
              <a:ext cx="1630643" cy="1468214"/>
            </a:xfrm>
            <a:custGeom>
              <a:avLst/>
              <a:gdLst/>
              <a:ahLst/>
              <a:cxnLst/>
              <a:rect l="l" t="t" r="r" b="b"/>
              <a:pathLst>
                <a:path w="79379" h="71472" extrusionOk="0">
                  <a:moveTo>
                    <a:pt x="78552" y="0"/>
                  </a:moveTo>
                  <a:cubicBezTo>
                    <a:pt x="78351" y="0"/>
                    <a:pt x="78124" y="66"/>
                    <a:pt x="77885" y="204"/>
                  </a:cubicBezTo>
                  <a:lnTo>
                    <a:pt x="1494" y="44309"/>
                  </a:lnTo>
                  <a:cubicBezTo>
                    <a:pt x="669" y="44785"/>
                    <a:pt x="0" y="45944"/>
                    <a:pt x="0" y="46895"/>
                  </a:cubicBezTo>
                  <a:lnTo>
                    <a:pt x="0" y="70406"/>
                  </a:lnTo>
                  <a:cubicBezTo>
                    <a:pt x="0" y="71081"/>
                    <a:pt x="337" y="71472"/>
                    <a:pt x="827" y="71472"/>
                  </a:cubicBezTo>
                  <a:cubicBezTo>
                    <a:pt x="1028" y="71472"/>
                    <a:pt x="1254" y="71406"/>
                    <a:pt x="1494" y="71268"/>
                  </a:cubicBezTo>
                  <a:lnTo>
                    <a:pt x="77886" y="27163"/>
                  </a:lnTo>
                  <a:cubicBezTo>
                    <a:pt x="78710" y="26687"/>
                    <a:pt x="79378" y="25528"/>
                    <a:pt x="79378" y="24577"/>
                  </a:cubicBezTo>
                  <a:lnTo>
                    <a:pt x="79378" y="1066"/>
                  </a:lnTo>
                  <a:cubicBezTo>
                    <a:pt x="79378" y="391"/>
                    <a:pt x="79042" y="0"/>
                    <a:pt x="78552"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 name="Google Shape;1138;p47"/>
            <p:cNvSpPr/>
            <p:nvPr/>
          </p:nvSpPr>
          <p:spPr>
            <a:xfrm>
              <a:off x="878994" y="2361420"/>
              <a:ext cx="335726" cy="227077"/>
            </a:xfrm>
            <a:custGeom>
              <a:avLst/>
              <a:gdLst/>
              <a:ahLst/>
              <a:cxnLst/>
              <a:rect l="l" t="t" r="r" b="b"/>
              <a:pathLst>
                <a:path w="16343" h="11054" extrusionOk="0">
                  <a:moveTo>
                    <a:pt x="15682" y="0"/>
                  </a:moveTo>
                  <a:cubicBezTo>
                    <a:pt x="15508" y="0"/>
                    <a:pt x="15309" y="58"/>
                    <a:pt x="15098" y="180"/>
                  </a:cubicBezTo>
                  <a:lnTo>
                    <a:pt x="1245" y="8179"/>
                  </a:lnTo>
                  <a:cubicBezTo>
                    <a:pt x="557" y="8576"/>
                    <a:pt x="0" y="9500"/>
                    <a:pt x="0" y="10244"/>
                  </a:cubicBezTo>
                  <a:cubicBezTo>
                    <a:pt x="0" y="10760"/>
                    <a:pt x="267" y="11054"/>
                    <a:pt x="660" y="11054"/>
                  </a:cubicBezTo>
                  <a:cubicBezTo>
                    <a:pt x="834" y="11054"/>
                    <a:pt x="1032" y="10996"/>
                    <a:pt x="1244" y="10874"/>
                  </a:cubicBezTo>
                  <a:lnTo>
                    <a:pt x="15098" y="2876"/>
                  </a:lnTo>
                  <a:cubicBezTo>
                    <a:pt x="15786" y="2479"/>
                    <a:pt x="16342" y="1554"/>
                    <a:pt x="16342" y="810"/>
                  </a:cubicBezTo>
                  <a:cubicBezTo>
                    <a:pt x="16342" y="294"/>
                    <a:pt x="16075" y="0"/>
                    <a:pt x="15682"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 name="Google Shape;1139;p47"/>
            <p:cNvSpPr/>
            <p:nvPr/>
          </p:nvSpPr>
          <p:spPr>
            <a:xfrm>
              <a:off x="878994" y="2139899"/>
              <a:ext cx="911245" cy="559372"/>
            </a:xfrm>
            <a:custGeom>
              <a:avLst/>
              <a:gdLst/>
              <a:ahLst/>
              <a:cxnLst/>
              <a:rect l="l" t="t" r="r" b="b"/>
              <a:pathLst>
                <a:path w="44359" h="27230" extrusionOk="0">
                  <a:moveTo>
                    <a:pt x="43698" y="1"/>
                  </a:moveTo>
                  <a:cubicBezTo>
                    <a:pt x="43524" y="1"/>
                    <a:pt x="43325" y="58"/>
                    <a:pt x="43114" y="180"/>
                  </a:cubicBezTo>
                  <a:lnTo>
                    <a:pt x="1245" y="24353"/>
                  </a:lnTo>
                  <a:cubicBezTo>
                    <a:pt x="557" y="24751"/>
                    <a:pt x="0" y="25676"/>
                    <a:pt x="0" y="26421"/>
                  </a:cubicBezTo>
                  <a:cubicBezTo>
                    <a:pt x="0" y="26936"/>
                    <a:pt x="267" y="27230"/>
                    <a:pt x="659" y="27230"/>
                  </a:cubicBezTo>
                  <a:cubicBezTo>
                    <a:pt x="834" y="27230"/>
                    <a:pt x="1033" y="27172"/>
                    <a:pt x="1245" y="27049"/>
                  </a:cubicBezTo>
                  <a:lnTo>
                    <a:pt x="43114" y="2876"/>
                  </a:lnTo>
                  <a:cubicBezTo>
                    <a:pt x="43801" y="2480"/>
                    <a:pt x="44358" y="1554"/>
                    <a:pt x="44358" y="810"/>
                  </a:cubicBezTo>
                  <a:cubicBezTo>
                    <a:pt x="44358" y="294"/>
                    <a:pt x="44091" y="1"/>
                    <a:pt x="43698"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 name="Google Shape;1140;p47"/>
            <p:cNvSpPr/>
            <p:nvPr/>
          </p:nvSpPr>
          <p:spPr>
            <a:xfrm>
              <a:off x="878994" y="2250649"/>
              <a:ext cx="911245" cy="559372"/>
            </a:xfrm>
            <a:custGeom>
              <a:avLst/>
              <a:gdLst/>
              <a:ahLst/>
              <a:cxnLst/>
              <a:rect l="l" t="t" r="r" b="b"/>
              <a:pathLst>
                <a:path w="44359" h="27230" extrusionOk="0">
                  <a:moveTo>
                    <a:pt x="43699" y="1"/>
                  </a:moveTo>
                  <a:cubicBezTo>
                    <a:pt x="43524" y="1"/>
                    <a:pt x="43325" y="59"/>
                    <a:pt x="43114" y="181"/>
                  </a:cubicBezTo>
                  <a:lnTo>
                    <a:pt x="1245" y="24355"/>
                  </a:lnTo>
                  <a:cubicBezTo>
                    <a:pt x="557" y="24751"/>
                    <a:pt x="0" y="25676"/>
                    <a:pt x="0" y="26420"/>
                  </a:cubicBezTo>
                  <a:cubicBezTo>
                    <a:pt x="0" y="26936"/>
                    <a:pt x="267" y="27230"/>
                    <a:pt x="660" y="27230"/>
                  </a:cubicBezTo>
                  <a:cubicBezTo>
                    <a:pt x="834" y="27230"/>
                    <a:pt x="1033" y="27172"/>
                    <a:pt x="1245" y="27050"/>
                  </a:cubicBezTo>
                  <a:lnTo>
                    <a:pt x="43114" y="2876"/>
                  </a:lnTo>
                  <a:cubicBezTo>
                    <a:pt x="43801" y="2479"/>
                    <a:pt x="44358" y="1554"/>
                    <a:pt x="44358" y="810"/>
                  </a:cubicBezTo>
                  <a:cubicBezTo>
                    <a:pt x="44358" y="294"/>
                    <a:pt x="44091" y="1"/>
                    <a:pt x="43699"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 name="Google Shape;1141;p47"/>
            <p:cNvSpPr/>
            <p:nvPr/>
          </p:nvSpPr>
          <p:spPr>
            <a:xfrm>
              <a:off x="878994" y="2361399"/>
              <a:ext cx="911245" cy="559372"/>
            </a:xfrm>
            <a:custGeom>
              <a:avLst/>
              <a:gdLst/>
              <a:ahLst/>
              <a:cxnLst/>
              <a:rect l="l" t="t" r="r" b="b"/>
              <a:pathLst>
                <a:path w="44359" h="27230" extrusionOk="0">
                  <a:moveTo>
                    <a:pt x="43698" y="0"/>
                  </a:moveTo>
                  <a:cubicBezTo>
                    <a:pt x="43524" y="0"/>
                    <a:pt x="43325" y="58"/>
                    <a:pt x="43114" y="180"/>
                  </a:cubicBezTo>
                  <a:lnTo>
                    <a:pt x="1245" y="24354"/>
                  </a:lnTo>
                  <a:cubicBezTo>
                    <a:pt x="557" y="24750"/>
                    <a:pt x="0" y="25676"/>
                    <a:pt x="0" y="26420"/>
                  </a:cubicBezTo>
                  <a:cubicBezTo>
                    <a:pt x="0" y="26935"/>
                    <a:pt x="267" y="27229"/>
                    <a:pt x="659" y="27229"/>
                  </a:cubicBezTo>
                  <a:cubicBezTo>
                    <a:pt x="834" y="27229"/>
                    <a:pt x="1033" y="27171"/>
                    <a:pt x="1245" y="27049"/>
                  </a:cubicBezTo>
                  <a:lnTo>
                    <a:pt x="43114" y="2876"/>
                  </a:lnTo>
                  <a:cubicBezTo>
                    <a:pt x="43801" y="2479"/>
                    <a:pt x="44358" y="1554"/>
                    <a:pt x="44358" y="809"/>
                  </a:cubicBezTo>
                  <a:cubicBezTo>
                    <a:pt x="44358" y="294"/>
                    <a:pt x="44091" y="0"/>
                    <a:pt x="43698"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 name="Google Shape;1142;p47"/>
            <p:cNvSpPr/>
            <p:nvPr/>
          </p:nvSpPr>
          <p:spPr>
            <a:xfrm>
              <a:off x="351397" y="2588159"/>
              <a:ext cx="431660" cy="665207"/>
            </a:xfrm>
            <a:custGeom>
              <a:avLst/>
              <a:gdLst/>
              <a:ahLst/>
              <a:cxnLst/>
              <a:rect l="l" t="t" r="r" b="b"/>
              <a:pathLst>
                <a:path w="21013" h="32382" extrusionOk="0">
                  <a:moveTo>
                    <a:pt x="20187" y="1"/>
                  </a:moveTo>
                  <a:cubicBezTo>
                    <a:pt x="19986" y="1"/>
                    <a:pt x="19760" y="66"/>
                    <a:pt x="19520" y="205"/>
                  </a:cubicBezTo>
                  <a:lnTo>
                    <a:pt x="1495" y="10611"/>
                  </a:lnTo>
                  <a:cubicBezTo>
                    <a:pt x="669" y="11087"/>
                    <a:pt x="2" y="12245"/>
                    <a:pt x="1" y="13197"/>
                  </a:cubicBezTo>
                  <a:lnTo>
                    <a:pt x="1" y="31316"/>
                  </a:lnTo>
                  <a:cubicBezTo>
                    <a:pt x="1" y="31991"/>
                    <a:pt x="337" y="32382"/>
                    <a:pt x="827" y="32382"/>
                  </a:cubicBezTo>
                  <a:cubicBezTo>
                    <a:pt x="1028" y="32382"/>
                    <a:pt x="1255" y="32316"/>
                    <a:pt x="1495" y="32178"/>
                  </a:cubicBezTo>
                  <a:lnTo>
                    <a:pt x="19520" y="21770"/>
                  </a:lnTo>
                  <a:cubicBezTo>
                    <a:pt x="20344" y="21295"/>
                    <a:pt x="21012" y="20137"/>
                    <a:pt x="21012" y="19184"/>
                  </a:cubicBezTo>
                  <a:lnTo>
                    <a:pt x="21012" y="1067"/>
                  </a:lnTo>
                  <a:cubicBezTo>
                    <a:pt x="21012" y="391"/>
                    <a:pt x="20676" y="1"/>
                    <a:pt x="20187"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 name="Google Shape;1143;p47"/>
            <p:cNvSpPr/>
            <p:nvPr/>
          </p:nvSpPr>
          <p:spPr>
            <a:xfrm>
              <a:off x="351417" y="2767936"/>
              <a:ext cx="431639" cy="485440"/>
            </a:xfrm>
            <a:custGeom>
              <a:avLst/>
              <a:gdLst/>
              <a:ahLst/>
              <a:cxnLst/>
              <a:rect l="l" t="t" r="r" b="b"/>
              <a:pathLst>
                <a:path w="21012" h="23631" extrusionOk="0">
                  <a:moveTo>
                    <a:pt x="16779" y="1"/>
                  </a:moveTo>
                  <a:cubicBezTo>
                    <a:pt x="16505" y="1"/>
                    <a:pt x="16248" y="171"/>
                    <a:pt x="16090" y="498"/>
                  </a:cubicBezTo>
                  <a:lnTo>
                    <a:pt x="10731" y="11614"/>
                  </a:lnTo>
                  <a:lnTo>
                    <a:pt x="7999" y="10037"/>
                  </a:lnTo>
                  <a:cubicBezTo>
                    <a:pt x="7818" y="9932"/>
                    <a:pt x="7621" y="9882"/>
                    <a:pt x="7426" y="9882"/>
                  </a:cubicBezTo>
                  <a:cubicBezTo>
                    <a:pt x="7029" y="9882"/>
                    <a:pt x="6643" y="10089"/>
                    <a:pt x="6429" y="10458"/>
                  </a:cubicBezTo>
                  <a:lnTo>
                    <a:pt x="1" y="21592"/>
                  </a:lnTo>
                  <a:lnTo>
                    <a:pt x="1" y="22565"/>
                  </a:lnTo>
                  <a:cubicBezTo>
                    <a:pt x="1" y="23240"/>
                    <a:pt x="337" y="23631"/>
                    <a:pt x="827" y="23631"/>
                  </a:cubicBezTo>
                  <a:cubicBezTo>
                    <a:pt x="1028" y="23631"/>
                    <a:pt x="1254" y="23565"/>
                    <a:pt x="1494" y="23427"/>
                  </a:cubicBezTo>
                  <a:lnTo>
                    <a:pt x="19519" y="13019"/>
                  </a:lnTo>
                  <a:cubicBezTo>
                    <a:pt x="20343" y="12544"/>
                    <a:pt x="21011" y="11387"/>
                    <a:pt x="21011" y="10436"/>
                  </a:cubicBezTo>
                  <a:lnTo>
                    <a:pt x="21011" y="4070"/>
                  </a:lnTo>
                  <a:lnTo>
                    <a:pt x="17385" y="291"/>
                  </a:lnTo>
                  <a:cubicBezTo>
                    <a:pt x="17197" y="96"/>
                    <a:pt x="16983" y="1"/>
                    <a:pt x="16779"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 name="Google Shape;1144;p47"/>
            <p:cNvSpPr/>
            <p:nvPr/>
          </p:nvSpPr>
          <p:spPr>
            <a:xfrm>
              <a:off x="351397" y="2757643"/>
              <a:ext cx="134245" cy="195441"/>
            </a:xfrm>
            <a:custGeom>
              <a:avLst/>
              <a:gdLst/>
              <a:ahLst/>
              <a:cxnLst/>
              <a:rect l="l" t="t" r="r" b="b"/>
              <a:pathLst>
                <a:path w="6535" h="9514" extrusionOk="0">
                  <a:moveTo>
                    <a:pt x="5583" y="1"/>
                  </a:moveTo>
                  <a:lnTo>
                    <a:pt x="1495" y="2361"/>
                  </a:lnTo>
                  <a:cubicBezTo>
                    <a:pt x="669" y="2837"/>
                    <a:pt x="1" y="3995"/>
                    <a:pt x="1" y="4947"/>
                  </a:cubicBezTo>
                  <a:lnTo>
                    <a:pt x="1" y="9259"/>
                  </a:lnTo>
                  <a:cubicBezTo>
                    <a:pt x="291" y="9427"/>
                    <a:pt x="627" y="9514"/>
                    <a:pt x="998" y="9514"/>
                  </a:cubicBezTo>
                  <a:cubicBezTo>
                    <a:pt x="1512" y="9514"/>
                    <a:pt x="2093" y="9346"/>
                    <a:pt x="2707" y="8991"/>
                  </a:cubicBezTo>
                  <a:cubicBezTo>
                    <a:pt x="4822" y="7771"/>
                    <a:pt x="6535" y="4803"/>
                    <a:pt x="6535" y="2361"/>
                  </a:cubicBezTo>
                  <a:cubicBezTo>
                    <a:pt x="6535" y="1245"/>
                    <a:pt x="6173" y="437"/>
                    <a:pt x="5583"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 name="Google Shape;1145;p47"/>
            <p:cNvSpPr/>
            <p:nvPr/>
          </p:nvSpPr>
          <p:spPr>
            <a:xfrm>
              <a:off x="303448" y="2588159"/>
              <a:ext cx="1630643" cy="1468214"/>
            </a:xfrm>
            <a:custGeom>
              <a:avLst/>
              <a:gdLst/>
              <a:ahLst/>
              <a:cxnLst/>
              <a:rect l="l" t="t" r="r" b="b"/>
              <a:pathLst>
                <a:path w="79379" h="71472" extrusionOk="0">
                  <a:moveTo>
                    <a:pt x="78552" y="1"/>
                  </a:moveTo>
                  <a:cubicBezTo>
                    <a:pt x="78351" y="1"/>
                    <a:pt x="78125" y="66"/>
                    <a:pt x="77885" y="205"/>
                  </a:cubicBezTo>
                  <a:lnTo>
                    <a:pt x="1494" y="44310"/>
                  </a:lnTo>
                  <a:cubicBezTo>
                    <a:pt x="669" y="44785"/>
                    <a:pt x="0" y="45943"/>
                    <a:pt x="0" y="46896"/>
                  </a:cubicBezTo>
                  <a:lnTo>
                    <a:pt x="0" y="70405"/>
                  </a:lnTo>
                  <a:cubicBezTo>
                    <a:pt x="0" y="71081"/>
                    <a:pt x="336" y="71471"/>
                    <a:pt x="826" y="71471"/>
                  </a:cubicBezTo>
                  <a:cubicBezTo>
                    <a:pt x="1027" y="71471"/>
                    <a:pt x="1254" y="71406"/>
                    <a:pt x="1494" y="71267"/>
                  </a:cubicBezTo>
                  <a:lnTo>
                    <a:pt x="77886" y="27162"/>
                  </a:lnTo>
                  <a:cubicBezTo>
                    <a:pt x="78710" y="26687"/>
                    <a:pt x="79378" y="25529"/>
                    <a:pt x="79378" y="24576"/>
                  </a:cubicBezTo>
                  <a:lnTo>
                    <a:pt x="79378" y="1068"/>
                  </a:lnTo>
                  <a:cubicBezTo>
                    <a:pt x="79378" y="391"/>
                    <a:pt x="79042" y="1"/>
                    <a:pt x="78552"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 name="Google Shape;1146;p47"/>
            <p:cNvSpPr/>
            <p:nvPr/>
          </p:nvSpPr>
          <p:spPr>
            <a:xfrm>
              <a:off x="303448" y="2588159"/>
              <a:ext cx="1630643" cy="1468214"/>
            </a:xfrm>
            <a:custGeom>
              <a:avLst/>
              <a:gdLst/>
              <a:ahLst/>
              <a:cxnLst/>
              <a:rect l="l" t="t" r="r" b="b"/>
              <a:pathLst>
                <a:path w="79379" h="71472" extrusionOk="0">
                  <a:moveTo>
                    <a:pt x="78552" y="1"/>
                  </a:moveTo>
                  <a:cubicBezTo>
                    <a:pt x="78351" y="1"/>
                    <a:pt x="78125" y="66"/>
                    <a:pt x="77885" y="205"/>
                  </a:cubicBezTo>
                  <a:lnTo>
                    <a:pt x="1494" y="44310"/>
                  </a:lnTo>
                  <a:cubicBezTo>
                    <a:pt x="669" y="44785"/>
                    <a:pt x="0" y="45943"/>
                    <a:pt x="0" y="46896"/>
                  </a:cubicBezTo>
                  <a:lnTo>
                    <a:pt x="0" y="70405"/>
                  </a:lnTo>
                  <a:cubicBezTo>
                    <a:pt x="0" y="71081"/>
                    <a:pt x="336" y="71471"/>
                    <a:pt x="826" y="71471"/>
                  </a:cubicBezTo>
                  <a:cubicBezTo>
                    <a:pt x="1027" y="71471"/>
                    <a:pt x="1254" y="71406"/>
                    <a:pt x="1494" y="71267"/>
                  </a:cubicBezTo>
                  <a:lnTo>
                    <a:pt x="77886" y="27162"/>
                  </a:lnTo>
                  <a:cubicBezTo>
                    <a:pt x="78710" y="26687"/>
                    <a:pt x="79378" y="25529"/>
                    <a:pt x="79378" y="24576"/>
                  </a:cubicBezTo>
                  <a:lnTo>
                    <a:pt x="79378" y="1068"/>
                  </a:lnTo>
                  <a:cubicBezTo>
                    <a:pt x="79378" y="391"/>
                    <a:pt x="79042" y="1"/>
                    <a:pt x="78552"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 name="Google Shape;1147;p47"/>
            <p:cNvSpPr/>
            <p:nvPr/>
          </p:nvSpPr>
          <p:spPr>
            <a:xfrm>
              <a:off x="878994" y="3081389"/>
              <a:ext cx="335726" cy="227097"/>
            </a:xfrm>
            <a:custGeom>
              <a:avLst/>
              <a:gdLst/>
              <a:ahLst/>
              <a:cxnLst/>
              <a:rect l="l" t="t" r="r" b="b"/>
              <a:pathLst>
                <a:path w="16343" h="11055" extrusionOk="0">
                  <a:moveTo>
                    <a:pt x="15682" y="1"/>
                  </a:moveTo>
                  <a:cubicBezTo>
                    <a:pt x="15508" y="1"/>
                    <a:pt x="15309" y="59"/>
                    <a:pt x="15098" y="181"/>
                  </a:cubicBezTo>
                  <a:lnTo>
                    <a:pt x="1245" y="8179"/>
                  </a:lnTo>
                  <a:cubicBezTo>
                    <a:pt x="557" y="8577"/>
                    <a:pt x="0" y="9501"/>
                    <a:pt x="0" y="10245"/>
                  </a:cubicBezTo>
                  <a:cubicBezTo>
                    <a:pt x="0" y="10761"/>
                    <a:pt x="267" y="11054"/>
                    <a:pt x="660" y="11054"/>
                  </a:cubicBezTo>
                  <a:cubicBezTo>
                    <a:pt x="834" y="11054"/>
                    <a:pt x="1033" y="10997"/>
                    <a:pt x="1245" y="10875"/>
                  </a:cubicBezTo>
                  <a:lnTo>
                    <a:pt x="15098" y="2877"/>
                  </a:lnTo>
                  <a:cubicBezTo>
                    <a:pt x="15786" y="2480"/>
                    <a:pt x="16342" y="1554"/>
                    <a:pt x="16342" y="810"/>
                  </a:cubicBezTo>
                  <a:cubicBezTo>
                    <a:pt x="16342" y="295"/>
                    <a:pt x="16075" y="1"/>
                    <a:pt x="15682"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 name="Google Shape;1148;p47"/>
            <p:cNvSpPr/>
            <p:nvPr/>
          </p:nvSpPr>
          <p:spPr>
            <a:xfrm>
              <a:off x="878994" y="2859848"/>
              <a:ext cx="911245" cy="559393"/>
            </a:xfrm>
            <a:custGeom>
              <a:avLst/>
              <a:gdLst/>
              <a:ahLst/>
              <a:cxnLst/>
              <a:rect l="l" t="t" r="r" b="b"/>
              <a:pathLst>
                <a:path w="44359" h="27231" extrusionOk="0">
                  <a:moveTo>
                    <a:pt x="43698" y="1"/>
                  </a:moveTo>
                  <a:cubicBezTo>
                    <a:pt x="43524" y="1"/>
                    <a:pt x="43325" y="59"/>
                    <a:pt x="43114" y="181"/>
                  </a:cubicBezTo>
                  <a:lnTo>
                    <a:pt x="1245" y="24355"/>
                  </a:lnTo>
                  <a:cubicBezTo>
                    <a:pt x="557" y="24751"/>
                    <a:pt x="0" y="25677"/>
                    <a:pt x="0" y="26421"/>
                  </a:cubicBezTo>
                  <a:cubicBezTo>
                    <a:pt x="0" y="26937"/>
                    <a:pt x="267" y="27230"/>
                    <a:pt x="660" y="27230"/>
                  </a:cubicBezTo>
                  <a:cubicBezTo>
                    <a:pt x="834" y="27230"/>
                    <a:pt x="1033" y="27173"/>
                    <a:pt x="1245" y="27051"/>
                  </a:cubicBezTo>
                  <a:lnTo>
                    <a:pt x="43114" y="2877"/>
                  </a:lnTo>
                  <a:cubicBezTo>
                    <a:pt x="43801" y="2480"/>
                    <a:pt x="44358" y="1555"/>
                    <a:pt x="44358" y="810"/>
                  </a:cubicBezTo>
                  <a:cubicBezTo>
                    <a:pt x="44358" y="295"/>
                    <a:pt x="44091" y="1"/>
                    <a:pt x="43698"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 name="Google Shape;1149;p47"/>
            <p:cNvSpPr/>
            <p:nvPr/>
          </p:nvSpPr>
          <p:spPr>
            <a:xfrm>
              <a:off x="878994" y="2970619"/>
              <a:ext cx="911245" cy="559372"/>
            </a:xfrm>
            <a:custGeom>
              <a:avLst/>
              <a:gdLst/>
              <a:ahLst/>
              <a:cxnLst/>
              <a:rect l="l" t="t" r="r" b="b"/>
              <a:pathLst>
                <a:path w="44359" h="27230" extrusionOk="0">
                  <a:moveTo>
                    <a:pt x="43699" y="1"/>
                  </a:moveTo>
                  <a:cubicBezTo>
                    <a:pt x="43524" y="1"/>
                    <a:pt x="43325" y="59"/>
                    <a:pt x="43114" y="181"/>
                  </a:cubicBezTo>
                  <a:lnTo>
                    <a:pt x="1245" y="24353"/>
                  </a:lnTo>
                  <a:cubicBezTo>
                    <a:pt x="557" y="24750"/>
                    <a:pt x="0" y="25676"/>
                    <a:pt x="0" y="26420"/>
                  </a:cubicBezTo>
                  <a:cubicBezTo>
                    <a:pt x="0" y="26935"/>
                    <a:pt x="267" y="27229"/>
                    <a:pt x="660" y="27229"/>
                  </a:cubicBezTo>
                  <a:cubicBezTo>
                    <a:pt x="834" y="27229"/>
                    <a:pt x="1033" y="27171"/>
                    <a:pt x="1245" y="27049"/>
                  </a:cubicBezTo>
                  <a:lnTo>
                    <a:pt x="43114" y="2877"/>
                  </a:lnTo>
                  <a:cubicBezTo>
                    <a:pt x="43801" y="2479"/>
                    <a:pt x="44358" y="1555"/>
                    <a:pt x="44358" y="810"/>
                  </a:cubicBezTo>
                  <a:cubicBezTo>
                    <a:pt x="44358" y="294"/>
                    <a:pt x="44091" y="1"/>
                    <a:pt x="43699"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 name="Google Shape;1150;p47"/>
            <p:cNvSpPr/>
            <p:nvPr/>
          </p:nvSpPr>
          <p:spPr>
            <a:xfrm>
              <a:off x="878994" y="3081348"/>
              <a:ext cx="911245" cy="559372"/>
            </a:xfrm>
            <a:custGeom>
              <a:avLst/>
              <a:gdLst/>
              <a:ahLst/>
              <a:cxnLst/>
              <a:rect l="l" t="t" r="r" b="b"/>
              <a:pathLst>
                <a:path w="44359" h="27230" extrusionOk="0">
                  <a:moveTo>
                    <a:pt x="43699" y="1"/>
                  </a:moveTo>
                  <a:cubicBezTo>
                    <a:pt x="43524" y="1"/>
                    <a:pt x="43325" y="59"/>
                    <a:pt x="43114" y="181"/>
                  </a:cubicBezTo>
                  <a:lnTo>
                    <a:pt x="1245" y="24354"/>
                  </a:lnTo>
                  <a:cubicBezTo>
                    <a:pt x="557" y="24751"/>
                    <a:pt x="0" y="25676"/>
                    <a:pt x="0" y="26420"/>
                  </a:cubicBezTo>
                  <a:cubicBezTo>
                    <a:pt x="0" y="26936"/>
                    <a:pt x="267" y="27230"/>
                    <a:pt x="660" y="27230"/>
                  </a:cubicBezTo>
                  <a:cubicBezTo>
                    <a:pt x="834" y="27230"/>
                    <a:pt x="1033" y="27172"/>
                    <a:pt x="1245" y="27050"/>
                  </a:cubicBezTo>
                  <a:lnTo>
                    <a:pt x="43114" y="2876"/>
                  </a:lnTo>
                  <a:cubicBezTo>
                    <a:pt x="43801" y="2480"/>
                    <a:pt x="44358" y="1554"/>
                    <a:pt x="44358" y="810"/>
                  </a:cubicBezTo>
                  <a:cubicBezTo>
                    <a:pt x="44358" y="294"/>
                    <a:pt x="44091" y="1"/>
                    <a:pt x="43699"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 name="Google Shape;1151;p47"/>
            <p:cNvSpPr/>
            <p:nvPr/>
          </p:nvSpPr>
          <p:spPr>
            <a:xfrm>
              <a:off x="351397" y="3308129"/>
              <a:ext cx="431660" cy="665207"/>
            </a:xfrm>
            <a:custGeom>
              <a:avLst/>
              <a:gdLst/>
              <a:ahLst/>
              <a:cxnLst/>
              <a:rect l="l" t="t" r="r" b="b"/>
              <a:pathLst>
                <a:path w="21013" h="32382" extrusionOk="0">
                  <a:moveTo>
                    <a:pt x="20186" y="0"/>
                  </a:moveTo>
                  <a:cubicBezTo>
                    <a:pt x="19986" y="0"/>
                    <a:pt x="19759" y="66"/>
                    <a:pt x="19520" y="204"/>
                  </a:cubicBezTo>
                  <a:lnTo>
                    <a:pt x="1495" y="10610"/>
                  </a:lnTo>
                  <a:cubicBezTo>
                    <a:pt x="669" y="11087"/>
                    <a:pt x="2" y="12245"/>
                    <a:pt x="1" y="13197"/>
                  </a:cubicBezTo>
                  <a:lnTo>
                    <a:pt x="1" y="31315"/>
                  </a:lnTo>
                  <a:cubicBezTo>
                    <a:pt x="1" y="31991"/>
                    <a:pt x="337" y="32382"/>
                    <a:pt x="828" y="32382"/>
                  </a:cubicBezTo>
                  <a:cubicBezTo>
                    <a:pt x="1028" y="32382"/>
                    <a:pt x="1255" y="32316"/>
                    <a:pt x="1495" y="32178"/>
                  </a:cubicBezTo>
                  <a:lnTo>
                    <a:pt x="19520" y="21771"/>
                  </a:lnTo>
                  <a:cubicBezTo>
                    <a:pt x="20344" y="21295"/>
                    <a:pt x="21012" y="20136"/>
                    <a:pt x="21012" y="19185"/>
                  </a:cubicBezTo>
                  <a:lnTo>
                    <a:pt x="21012" y="1066"/>
                  </a:lnTo>
                  <a:cubicBezTo>
                    <a:pt x="21012" y="391"/>
                    <a:pt x="20676" y="0"/>
                    <a:pt x="20186" y="0"/>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 name="Google Shape;1152;p47"/>
            <p:cNvSpPr/>
            <p:nvPr/>
          </p:nvSpPr>
          <p:spPr>
            <a:xfrm>
              <a:off x="351417" y="3487905"/>
              <a:ext cx="431639" cy="485440"/>
            </a:xfrm>
            <a:custGeom>
              <a:avLst/>
              <a:gdLst/>
              <a:ahLst/>
              <a:cxnLst/>
              <a:rect l="l" t="t" r="r" b="b"/>
              <a:pathLst>
                <a:path w="21012" h="23631" extrusionOk="0">
                  <a:moveTo>
                    <a:pt x="16778" y="0"/>
                  </a:moveTo>
                  <a:cubicBezTo>
                    <a:pt x="16505" y="0"/>
                    <a:pt x="16248" y="170"/>
                    <a:pt x="16090" y="498"/>
                  </a:cubicBezTo>
                  <a:lnTo>
                    <a:pt x="10731" y="11613"/>
                  </a:lnTo>
                  <a:lnTo>
                    <a:pt x="7999" y="10036"/>
                  </a:lnTo>
                  <a:cubicBezTo>
                    <a:pt x="7818" y="9932"/>
                    <a:pt x="7621" y="9882"/>
                    <a:pt x="7426" y="9882"/>
                  </a:cubicBezTo>
                  <a:cubicBezTo>
                    <a:pt x="7029" y="9882"/>
                    <a:pt x="6643" y="10088"/>
                    <a:pt x="6429" y="10457"/>
                  </a:cubicBezTo>
                  <a:lnTo>
                    <a:pt x="1" y="21592"/>
                  </a:lnTo>
                  <a:lnTo>
                    <a:pt x="1" y="22564"/>
                  </a:lnTo>
                  <a:cubicBezTo>
                    <a:pt x="1" y="23240"/>
                    <a:pt x="337" y="23631"/>
                    <a:pt x="827" y="23631"/>
                  </a:cubicBezTo>
                  <a:cubicBezTo>
                    <a:pt x="1028" y="23631"/>
                    <a:pt x="1254" y="23565"/>
                    <a:pt x="1494" y="23427"/>
                  </a:cubicBezTo>
                  <a:lnTo>
                    <a:pt x="19519" y="13020"/>
                  </a:lnTo>
                  <a:cubicBezTo>
                    <a:pt x="20343" y="12544"/>
                    <a:pt x="21011" y="11386"/>
                    <a:pt x="21011" y="10435"/>
                  </a:cubicBezTo>
                  <a:lnTo>
                    <a:pt x="21011" y="4070"/>
                  </a:lnTo>
                  <a:lnTo>
                    <a:pt x="17385" y="292"/>
                  </a:lnTo>
                  <a:cubicBezTo>
                    <a:pt x="17197" y="96"/>
                    <a:pt x="16983" y="0"/>
                    <a:pt x="16778"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 name="Google Shape;1153;p47"/>
            <p:cNvSpPr/>
            <p:nvPr/>
          </p:nvSpPr>
          <p:spPr>
            <a:xfrm>
              <a:off x="351397" y="3477634"/>
              <a:ext cx="134245" cy="195421"/>
            </a:xfrm>
            <a:custGeom>
              <a:avLst/>
              <a:gdLst/>
              <a:ahLst/>
              <a:cxnLst/>
              <a:rect l="l" t="t" r="r" b="b"/>
              <a:pathLst>
                <a:path w="6535" h="9513" extrusionOk="0">
                  <a:moveTo>
                    <a:pt x="5583" y="0"/>
                  </a:moveTo>
                  <a:lnTo>
                    <a:pt x="1495" y="2361"/>
                  </a:lnTo>
                  <a:cubicBezTo>
                    <a:pt x="669" y="2837"/>
                    <a:pt x="1" y="3996"/>
                    <a:pt x="1" y="4947"/>
                  </a:cubicBezTo>
                  <a:lnTo>
                    <a:pt x="1" y="9259"/>
                  </a:lnTo>
                  <a:cubicBezTo>
                    <a:pt x="291" y="9426"/>
                    <a:pt x="627" y="9512"/>
                    <a:pt x="997" y="9512"/>
                  </a:cubicBezTo>
                  <a:cubicBezTo>
                    <a:pt x="1512" y="9512"/>
                    <a:pt x="2093" y="9345"/>
                    <a:pt x="2707" y="8991"/>
                  </a:cubicBezTo>
                  <a:cubicBezTo>
                    <a:pt x="4822" y="7770"/>
                    <a:pt x="6535" y="4802"/>
                    <a:pt x="6535" y="2361"/>
                  </a:cubicBezTo>
                  <a:cubicBezTo>
                    <a:pt x="6535" y="1245"/>
                    <a:pt x="6173" y="437"/>
                    <a:pt x="5583"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5" name="Google Shape;1154;p47"/>
            <p:cNvSpPr/>
            <p:nvPr/>
          </p:nvSpPr>
          <p:spPr>
            <a:xfrm>
              <a:off x="-224149" y="1009777"/>
              <a:ext cx="2110269" cy="1315583"/>
            </a:xfrm>
            <a:custGeom>
              <a:avLst/>
              <a:gdLst/>
              <a:ahLst/>
              <a:cxnLst/>
              <a:rect l="l" t="t" r="r" b="b"/>
              <a:pathLst>
                <a:path w="102727" h="64042" extrusionOk="0">
                  <a:moveTo>
                    <a:pt x="101900" y="0"/>
                  </a:moveTo>
                  <a:cubicBezTo>
                    <a:pt x="101699" y="0"/>
                    <a:pt x="101472" y="66"/>
                    <a:pt x="101232" y="204"/>
                  </a:cubicBezTo>
                  <a:lnTo>
                    <a:pt x="1495" y="57788"/>
                  </a:lnTo>
                  <a:cubicBezTo>
                    <a:pt x="669" y="58264"/>
                    <a:pt x="1" y="59422"/>
                    <a:pt x="1" y="60375"/>
                  </a:cubicBezTo>
                  <a:lnTo>
                    <a:pt x="1" y="64041"/>
                  </a:lnTo>
                  <a:lnTo>
                    <a:pt x="102726" y="4733"/>
                  </a:lnTo>
                  <a:lnTo>
                    <a:pt x="102726" y="1066"/>
                  </a:lnTo>
                  <a:cubicBezTo>
                    <a:pt x="102726" y="391"/>
                    <a:pt x="102390" y="0"/>
                    <a:pt x="101900"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6" name="Google Shape;1155;p47"/>
            <p:cNvSpPr/>
            <p:nvPr/>
          </p:nvSpPr>
          <p:spPr>
            <a:xfrm>
              <a:off x="1663036" y="4718238"/>
              <a:ext cx="267669" cy="140593"/>
            </a:xfrm>
            <a:custGeom>
              <a:avLst/>
              <a:gdLst/>
              <a:ahLst/>
              <a:cxnLst/>
              <a:rect l="l" t="t" r="r" b="b"/>
              <a:pathLst>
                <a:path w="13030" h="6844" extrusionOk="0">
                  <a:moveTo>
                    <a:pt x="2256" y="0"/>
                  </a:moveTo>
                  <a:cubicBezTo>
                    <a:pt x="2006" y="0"/>
                    <a:pt x="1781" y="23"/>
                    <a:pt x="1583" y="76"/>
                  </a:cubicBezTo>
                  <a:cubicBezTo>
                    <a:pt x="1" y="500"/>
                    <a:pt x="1107" y="2336"/>
                    <a:pt x="1932" y="3001"/>
                  </a:cubicBezTo>
                  <a:cubicBezTo>
                    <a:pt x="2639" y="3567"/>
                    <a:pt x="3386" y="3912"/>
                    <a:pt x="4878" y="4336"/>
                  </a:cubicBezTo>
                  <a:cubicBezTo>
                    <a:pt x="6369" y="4761"/>
                    <a:pt x="7158" y="5522"/>
                    <a:pt x="8206" y="6148"/>
                  </a:cubicBezTo>
                  <a:cubicBezTo>
                    <a:pt x="8960" y="6599"/>
                    <a:pt x="9732" y="6844"/>
                    <a:pt x="10433" y="6844"/>
                  </a:cubicBezTo>
                  <a:cubicBezTo>
                    <a:pt x="10706" y="6844"/>
                    <a:pt x="10968" y="6807"/>
                    <a:pt x="11215" y="6730"/>
                  </a:cubicBezTo>
                  <a:cubicBezTo>
                    <a:pt x="12094" y="6458"/>
                    <a:pt x="12811" y="5724"/>
                    <a:pt x="12921" y="5397"/>
                  </a:cubicBezTo>
                  <a:cubicBezTo>
                    <a:pt x="13029" y="5071"/>
                    <a:pt x="12974" y="4554"/>
                    <a:pt x="12811" y="3887"/>
                  </a:cubicBezTo>
                  <a:cubicBezTo>
                    <a:pt x="12648" y="3219"/>
                    <a:pt x="12619" y="2726"/>
                    <a:pt x="12458" y="2513"/>
                  </a:cubicBezTo>
                  <a:lnTo>
                    <a:pt x="9736" y="1288"/>
                  </a:lnTo>
                  <a:cubicBezTo>
                    <a:pt x="6995" y="1169"/>
                    <a:pt x="4023" y="0"/>
                    <a:pt x="2256"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 name="Google Shape;1156;p47"/>
            <p:cNvSpPr/>
            <p:nvPr/>
          </p:nvSpPr>
          <p:spPr>
            <a:xfrm>
              <a:off x="1844209" y="4727360"/>
              <a:ext cx="75617" cy="70399"/>
            </a:xfrm>
            <a:custGeom>
              <a:avLst/>
              <a:gdLst/>
              <a:ahLst/>
              <a:cxnLst/>
              <a:rect l="l" t="t" r="r" b="b"/>
              <a:pathLst>
                <a:path w="3681" h="3427" extrusionOk="0">
                  <a:moveTo>
                    <a:pt x="3493" y="0"/>
                  </a:moveTo>
                  <a:lnTo>
                    <a:pt x="0" y="129"/>
                  </a:lnTo>
                  <a:lnTo>
                    <a:pt x="434" y="2462"/>
                  </a:lnTo>
                  <a:cubicBezTo>
                    <a:pt x="643" y="3173"/>
                    <a:pt x="1225" y="3426"/>
                    <a:pt x="1840" y="3426"/>
                  </a:cubicBezTo>
                  <a:cubicBezTo>
                    <a:pt x="2727" y="3426"/>
                    <a:pt x="3680" y="2900"/>
                    <a:pt x="3679" y="2462"/>
                  </a:cubicBezTo>
                  <a:cubicBezTo>
                    <a:pt x="3679" y="2196"/>
                    <a:pt x="3493" y="0"/>
                    <a:pt x="3493"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8" name="Google Shape;1157;p47"/>
            <p:cNvSpPr/>
            <p:nvPr/>
          </p:nvSpPr>
          <p:spPr>
            <a:xfrm>
              <a:off x="1695515" y="3737694"/>
              <a:ext cx="221880" cy="1012622"/>
            </a:xfrm>
            <a:custGeom>
              <a:avLst/>
              <a:gdLst/>
              <a:ahLst/>
              <a:cxnLst/>
              <a:rect l="l" t="t" r="r" b="b"/>
              <a:pathLst>
                <a:path w="10801" h="49294" extrusionOk="0">
                  <a:moveTo>
                    <a:pt x="7370" y="1"/>
                  </a:moveTo>
                  <a:lnTo>
                    <a:pt x="1" y="6728"/>
                  </a:lnTo>
                  <a:lnTo>
                    <a:pt x="1622" y="17723"/>
                  </a:lnTo>
                  <a:lnTo>
                    <a:pt x="2186" y="26566"/>
                  </a:lnTo>
                  <a:lnTo>
                    <a:pt x="7377" y="49103"/>
                  </a:lnTo>
                  <a:cubicBezTo>
                    <a:pt x="7852" y="49241"/>
                    <a:pt x="8297" y="49294"/>
                    <a:pt x="8698" y="49294"/>
                  </a:cubicBezTo>
                  <a:cubicBezTo>
                    <a:pt x="9967" y="49294"/>
                    <a:pt x="10801" y="48769"/>
                    <a:pt x="10801" y="48769"/>
                  </a:cubicBezTo>
                  <a:cubicBezTo>
                    <a:pt x="10777" y="32694"/>
                    <a:pt x="10775" y="32717"/>
                    <a:pt x="10543" y="29229"/>
                  </a:cubicBezTo>
                  <a:cubicBezTo>
                    <a:pt x="10340" y="26159"/>
                    <a:pt x="9059" y="24251"/>
                    <a:pt x="9059" y="24251"/>
                  </a:cubicBezTo>
                  <a:cubicBezTo>
                    <a:pt x="9614" y="16552"/>
                    <a:pt x="10222" y="13533"/>
                    <a:pt x="10222" y="9624"/>
                  </a:cubicBezTo>
                  <a:cubicBezTo>
                    <a:pt x="10222" y="7497"/>
                    <a:pt x="9952" y="4300"/>
                    <a:pt x="9952" y="4300"/>
                  </a:cubicBezTo>
                  <a:cubicBezTo>
                    <a:pt x="9243" y="2859"/>
                    <a:pt x="8319" y="1477"/>
                    <a:pt x="7370"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 name="Google Shape;1158;p47"/>
            <p:cNvSpPr/>
            <p:nvPr/>
          </p:nvSpPr>
          <p:spPr>
            <a:xfrm>
              <a:off x="1325301" y="4824325"/>
              <a:ext cx="277262" cy="119763"/>
            </a:xfrm>
            <a:custGeom>
              <a:avLst/>
              <a:gdLst/>
              <a:ahLst/>
              <a:cxnLst/>
              <a:rect l="l" t="t" r="r" b="b"/>
              <a:pathLst>
                <a:path w="13497" h="5830" extrusionOk="0">
                  <a:moveTo>
                    <a:pt x="2844" y="1"/>
                  </a:moveTo>
                  <a:cubicBezTo>
                    <a:pt x="2312" y="1"/>
                    <a:pt x="1859" y="53"/>
                    <a:pt x="1518" y="192"/>
                  </a:cubicBezTo>
                  <a:cubicBezTo>
                    <a:pt x="0" y="811"/>
                    <a:pt x="1325" y="2494"/>
                    <a:pt x="2227" y="3050"/>
                  </a:cubicBezTo>
                  <a:cubicBezTo>
                    <a:pt x="2999" y="3524"/>
                    <a:pt x="3782" y="3775"/>
                    <a:pt x="5315" y="4009"/>
                  </a:cubicBezTo>
                  <a:cubicBezTo>
                    <a:pt x="6849" y="4245"/>
                    <a:pt x="7728" y="4902"/>
                    <a:pt x="8844" y="5392"/>
                  </a:cubicBezTo>
                  <a:cubicBezTo>
                    <a:pt x="9496" y="5679"/>
                    <a:pt x="10144" y="5829"/>
                    <a:pt x="10736" y="5829"/>
                  </a:cubicBezTo>
                  <a:cubicBezTo>
                    <a:pt x="11159" y="5829"/>
                    <a:pt x="11553" y="5753"/>
                    <a:pt x="11902" y="5595"/>
                  </a:cubicBezTo>
                  <a:cubicBezTo>
                    <a:pt x="12741" y="5216"/>
                    <a:pt x="13362" y="4398"/>
                    <a:pt x="13429" y="4060"/>
                  </a:cubicBezTo>
                  <a:cubicBezTo>
                    <a:pt x="13496" y="3722"/>
                    <a:pt x="13439" y="3263"/>
                    <a:pt x="13353" y="2583"/>
                  </a:cubicBezTo>
                  <a:cubicBezTo>
                    <a:pt x="13270" y="1929"/>
                    <a:pt x="13333" y="1568"/>
                    <a:pt x="13146" y="1375"/>
                  </a:cubicBezTo>
                  <a:lnTo>
                    <a:pt x="9958" y="438"/>
                  </a:lnTo>
                  <a:cubicBezTo>
                    <a:pt x="9630" y="464"/>
                    <a:pt x="9296" y="476"/>
                    <a:pt x="8958" y="476"/>
                  </a:cubicBezTo>
                  <a:cubicBezTo>
                    <a:pt x="6786" y="476"/>
                    <a:pt x="4452" y="1"/>
                    <a:pt x="2844"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 name="Google Shape;1159;p47"/>
            <p:cNvSpPr/>
            <p:nvPr/>
          </p:nvSpPr>
          <p:spPr>
            <a:xfrm>
              <a:off x="1527018" y="4782807"/>
              <a:ext cx="83156" cy="96858"/>
            </a:xfrm>
            <a:custGeom>
              <a:avLst/>
              <a:gdLst/>
              <a:ahLst/>
              <a:cxnLst/>
              <a:rect l="l" t="t" r="r" b="b"/>
              <a:pathLst>
                <a:path w="4048" h="4715" extrusionOk="0">
                  <a:moveTo>
                    <a:pt x="200" y="1"/>
                  </a:moveTo>
                  <a:lnTo>
                    <a:pt x="0" y="3562"/>
                  </a:lnTo>
                  <a:cubicBezTo>
                    <a:pt x="0" y="4345"/>
                    <a:pt x="762" y="4715"/>
                    <a:pt x="1559" y="4715"/>
                  </a:cubicBezTo>
                  <a:cubicBezTo>
                    <a:pt x="2336" y="4715"/>
                    <a:pt x="3148" y="4363"/>
                    <a:pt x="3317" y="3699"/>
                  </a:cubicBezTo>
                  <a:cubicBezTo>
                    <a:pt x="3459" y="3142"/>
                    <a:pt x="4048" y="638"/>
                    <a:pt x="4048" y="638"/>
                  </a:cubicBezTo>
                  <a:lnTo>
                    <a:pt x="200" y="1"/>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1" name="Google Shape;1160;p47"/>
            <p:cNvSpPr/>
            <p:nvPr/>
          </p:nvSpPr>
          <p:spPr>
            <a:xfrm>
              <a:off x="1529113" y="3751253"/>
              <a:ext cx="243244" cy="1082446"/>
            </a:xfrm>
            <a:custGeom>
              <a:avLst/>
              <a:gdLst/>
              <a:ahLst/>
              <a:cxnLst/>
              <a:rect l="l" t="t" r="r" b="b"/>
              <a:pathLst>
                <a:path w="11841" h="52693" extrusionOk="0">
                  <a:moveTo>
                    <a:pt x="8759" y="0"/>
                  </a:moveTo>
                  <a:lnTo>
                    <a:pt x="1623" y="6927"/>
                  </a:lnTo>
                  <a:lnTo>
                    <a:pt x="1280" y="17064"/>
                  </a:lnTo>
                  <a:lnTo>
                    <a:pt x="0" y="51957"/>
                  </a:lnTo>
                  <a:cubicBezTo>
                    <a:pt x="561" y="52550"/>
                    <a:pt x="1515" y="52693"/>
                    <a:pt x="2300" y="52693"/>
                  </a:cubicBezTo>
                  <a:cubicBezTo>
                    <a:pt x="3023" y="52693"/>
                    <a:pt x="3604" y="52572"/>
                    <a:pt x="3604" y="52572"/>
                  </a:cubicBezTo>
                  <a:cubicBezTo>
                    <a:pt x="3604" y="52572"/>
                    <a:pt x="8152" y="34457"/>
                    <a:pt x="8351" y="32467"/>
                  </a:cubicBezTo>
                  <a:cubicBezTo>
                    <a:pt x="8606" y="29924"/>
                    <a:pt x="8101" y="27239"/>
                    <a:pt x="8101" y="27239"/>
                  </a:cubicBezTo>
                  <a:cubicBezTo>
                    <a:pt x="9107" y="22475"/>
                    <a:pt x="11841" y="15215"/>
                    <a:pt x="11736" y="8624"/>
                  </a:cubicBezTo>
                  <a:cubicBezTo>
                    <a:pt x="11686" y="5504"/>
                    <a:pt x="10251" y="2921"/>
                    <a:pt x="8759"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 name="Google Shape;1161;p47"/>
            <p:cNvSpPr/>
            <p:nvPr/>
          </p:nvSpPr>
          <p:spPr>
            <a:xfrm>
              <a:off x="1667042" y="3363452"/>
              <a:ext cx="115593" cy="127815"/>
            </a:xfrm>
            <a:custGeom>
              <a:avLst/>
              <a:gdLst/>
              <a:ahLst/>
              <a:cxnLst/>
              <a:rect l="l" t="t" r="r" b="b"/>
              <a:pathLst>
                <a:path w="5627" h="6222" extrusionOk="0">
                  <a:moveTo>
                    <a:pt x="4644" y="0"/>
                  </a:moveTo>
                  <a:lnTo>
                    <a:pt x="0" y="1035"/>
                  </a:lnTo>
                  <a:lnTo>
                    <a:pt x="942" y="6222"/>
                  </a:lnTo>
                  <a:lnTo>
                    <a:pt x="5627" y="5880"/>
                  </a:lnTo>
                  <a:lnTo>
                    <a:pt x="4644"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 name="Google Shape;1162;p47"/>
            <p:cNvSpPr/>
            <p:nvPr/>
          </p:nvSpPr>
          <p:spPr>
            <a:xfrm>
              <a:off x="1562435" y="3421837"/>
              <a:ext cx="338807" cy="513542"/>
            </a:xfrm>
            <a:custGeom>
              <a:avLst/>
              <a:gdLst/>
              <a:ahLst/>
              <a:cxnLst/>
              <a:rect l="l" t="t" r="r" b="b"/>
              <a:pathLst>
                <a:path w="16493" h="24999" extrusionOk="0">
                  <a:moveTo>
                    <a:pt x="12127" y="0"/>
                  </a:moveTo>
                  <a:cubicBezTo>
                    <a:pt x="11960" y="0"/>
                    <a:pt x="11792" y="15"/>
                    <a:pt x="11624" y="46"/>
                  </a:cubicBezTo>
                  <a:cubicBezTo>
                    <a:pt x="8334" y="657"/>
                    <a:pt x="5721" y="1311"/>
                    <a:pt x="3783" y="2004"/>
                  </a:cubicBezTo>
                  <a:cubicBezTo>
                    <a:pt x="2144" y="2590"/>
                    <a:pt x="652" y="4007"/>
                    <a:pt x="516" y="9399"/>
                  </a:cubicBezTo>
                  <a:lnTo>
                    <a:pt x="1" y="22962"/>
                  </a:lnTo>
                  <a:cubicBezTo>
                    <a:pt x="1" y="22962"/>
                    <a:pt x="854" y="23825"/>
                    <a:pt x="2476" y="24272"/>
                  </a:cubicBezTo>
                  <a:cubicBezTo>
                    <a:pt x="3982" y="24686"/>
                    <a:pt x="5177" y="24998"/>
                    <a:pt x="6720" y="24998"/>
                  </a:cubicBezTo>
                  <a:cubicBezTo>
                    <a:pt x="7733" y="24998"/>
                    <a:pt x="8895" y="24864"/>
                    <a:pt x="10394" y="24536"/>
                  </a:cubicBezTo>
                  <a:cubicBezTo>
                    <a:pt x="15320" y="23461"/>
                    <a:pt x="16492" y="20478"/>
                    <a:pt x="16492" y="20478"/>
                  </a:cubicBezTo>
                  <a:cubicBezTo>
                    <a:pt x="16492" y="20478"/>
                    <a:pt x="16303" y="13301"/>
                    <a:pt x="16155" y="9398"/>
                  </a:cubicBezTo>
                  <a:cubicBezTo>
                    <a:pt x="16029" y="6082"/>
                    <a:pt x="15986" y="3628"/>
                    <a:pt x="15667" y="2659"/>
                  </a:cubicBezTo>
                  <a:cubicBezTo>
                    <a:pt x="15246" y="1381"/>
                    <a:pt x="13738" y="0"/>
                    <a:pt x="12127"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 name="Google Shape;1163;p47"/>
            <p:cNvSpPr/>
            <p:nvPr/>
          </p:nvSpPr>
          <p:spPr>
            <a:xfrm>
              <a:off x="1073993" y="3115081"/>
              <a:ext cx="551977" cy="159636"/>
            </a:xfrm>
            <a:custGeom>
              <a:avLst/>
              <a:gdLst/>
              <a:ahLst/>
              <a:cxnLst/>
              <a:rect l="l" t="t" r="r" b="b"/>
              <a:pathLst>
                <a:path w="26870" h="7771" extrusionOk="0">
                  <a:moveTo>
                    <a:pt x="2775" y="1"/>
                  </a:moveTo>
                  <a:cubicBezTo>
                    <a:pt x="773" y="1"/>
                    <a:pt x="0" y="4933"/>
                    <a:pt x="2087" y="5291"/>
                  </a:cubicBezTo>
                  <a:lnTo>
                    <a:pt x="26634" y="7771"/>
                  </a:lnTo>
                  <a:lnTo>
                    <a:pt x="26869" y="6499"/>
                  </a:lnTo>
                  <a:lnTo>
                    <a:pt x="2991" y="19"/>
                  </a:lnTo>
                  <a:cubicBezTo>
                    <a:pt x="2918" y="7"/>
                    <a:pt x="2846" y="1"/>
                    <a:pt x="2775"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 name="Google Shape;1164;p47"/>
            <p:cNvSpPr/>
            <p:nvPr/>
          </p:nvSpPr>
          <p:spPr>
            <a:xfrm>
              <a:off x="1270265" y="3159044"/>
              <a:ext cx="224858" cy="428167"/>
            </a:xfrm>
            <a:custGeom>
              <a:avLst/>
              <a:gdLst/>
              <a:ahLst/>
              <a:cxnLst/>
              <a:rect l="l" t="t" r="r" b="b"/>
              <a:pathLst>
                <a:path w="10946" h="20843" extrusionOk="0">
                  <a:moveTo>
                    <a:pt x="7019" y="0"/>
                  </a:moveTo>
                  <a:cubicBezTo>
                    <a:pt x="6656" y="0"/>
                    <a:pt x="6288" y="53"/>
                    <a:pt x="5946" y="194"/>
                  </a:cubicBezTo>
                  <a:cubicBezTo>
                    <a:pt x="4893" y="628"/>
                    <a:pt x="4093" y="2599"/>
                    <a:pt x="3829" y="3996"/>
                  </a:cubicBezTo>
                  <a:cubicBezTo>
                    <a:pt x="3563" y="5391"/>
                    <a:pt x="3446" y="6122"/>
                    <a:pt x="2506" y="8712"/>
                  </a:cubicBezTo>
                  <a:cubicBezTo>
                    <a:pt x="1566" y="11302"/>
                    <a:pt x="190" y="16609"/>
                    <a:pt x="61" y="18740"/>
                  </a:cubicBezTo>
                  <a:cubicBezTo>
                    <a:pt x="1" y="19723"/>
                    <a:pt x="92" y="20305"/>
                    <a:pt x="1184" y="20566"/>
                  </a:cubicBezTo>
                  <a:cubicBezTo>
                    <a:pt x="2278" y="20828"/>
                    <a:pt x="10307" y="20843"/>
                    <a:pt x="10307" y="20843"/>
                  </a:cubicBezTo>
                  <a:lnTo>
                    <a:pt x="10448" y="15302"/>
                  </a:lnTo>
                  <a:lnTo>
                    <a:pt x="5567" y="15451"/>
                  </a:lnTo>
                  <a:cubicBezTo>
                    <a:pt x="5567" y="15451"/>
                    <a:pt x="6304" y="8190"/>
                    <a:pt x="6756" y="7239"/>
                  </a:cubicBezTo>
                  <a:cubicBezTo>
                    <a:pt x="7208" y="6290"/>
                    <a:pt x="8300" y="6092"/>
                    <a:pt x="9376" y="5783"/>
                  </a:cubicBezTo>
                  <a:cubicBezTo>
                    <a:pt x="10452" y="5474"/>
                    <a:pt x="10456" y="4961"/>
                    <a:pt x="10456" y="4961"/>
                  </a:cubicBezTo>
                  <a:lnTo>
                    <a:pt x="9483" y="4863"/>
                  </a:lnTo>
                  <a:cubicBezTo>
                    <a:pt x="8630" y="4777"/>
                    <a:pt x="8295" y="3712"/>
                    <a:pt x="8662" y="2997"/>
                  </a:cubicBezTo>
                  <a:cubicBezTo>
                    <a:pt x="8816" y="2700"/>
                    <a:pt x="9060" y="2253"/>
                    <a:pt x="9473" y="2253"/>
                  </a:cubicBezTo>
                  <a:cubicBezTo>
                    <a:pt x="9526" y="2253"/>
                    <a:pt x="9582" y="2260"/>
                    <a:pt x="9641" y="2276"/>
                  </a:cubicBezTo>
                  <a:lnTo>
                    <a:pt x="10929" y="2626"/>
                  </a:lnTo>
                  <a:cubicBezTo>
                    <a:pt x="10929" y="2626"/>
                    <a:pt x="10946" y="1481"/>
                    <a:pt x="10522" y="1009"/>
                  </a:cubicBezTo>
                  <a:cubicBezTo>
                    <a:pt x="10093" y="532"/>
                    <a:pt x="9801" y="678"/>
                    <a:pt x="8944" y="381"/>
                  </a:cubicBezTo>
                  <a:cubicBezTo>
                    <a:pt x="8511" y="231"/>
                    <a:pt x="7776" y="0"/>
                    <a:pt x="7019"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 name="Google Shape;1165;p47"/>
            <p:cNvSpPr/>
            <p:nvPr/>
          </p:nvSpPr>
          <p:spPr>
            <a:xfrm>
              <a:off x="1572481" y="3258434"/>
              <a:ext cx="23336" cy="45995"/>
            </a:xfrm>
            <a:custGeom>
              <a:avLst/>
              <a:gdLst/>
              <a:ahLst/>
              <a:cxnLst/>
              <a:rect l="l" t="t" r="r" b="b"/>
              <a:pathLst>
                <a:path w="1136" h="2239" extrusionOk="0">
                  <a:moveTo>
                    <a:pt x="1135" y="1"/>
                  </a:moveTo>
                  <a:lnTo>
                    <a:pt x="1135" y="1"/>
                  </a:lnTo>
                  <a:cubicBezTo>
                    <a:pt x="1135" y="1"/>
                    <a:pt x="1" y="1682"/>
                    <a:pt x="145" y="1861"/>
                  </a:cubicBezTo>
                  <a:cubicBezTo>
                    <a:pt x="289" y="2041"/>
                    <a:pt x="998" y="2238"/>
                    <a:pt x="998" y="2238"/>
                  </a:cubicBezTo>
                  <a:lnTo>
                    <a:pt x="1135" y="1"/>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 name="Google Shape;1166;p47"/>
            <p:cNvSpPr/>
            <p:nvPr/>
          </p:nvSpPr>
          <p:spPr>
            <a:xfrm>
              <a:off x="1584088" y="3140391"/>
              <a:ext cx="247722" cy="251913"/>
            </a:xfrm>
            <a:custGeom>
              <a:avLst/>
              <a:gdLst/>
              <a:ahLst/>
              <a:cxnLst/>
              <a:rect l="l" t="t" r="r" b="b"/>
              <a:pathLst>
                <a:path w="12059" h="12263" extrusionOk="0">
                  <a:moveTo>
                    <a:pt x="6271" y="0"/>
                  </a:moveTo>
                  <a:cubicBezTo>
                    <a:pt x="5272" y="0"/>
                    <a:pt x="4454" y="213"/>
                    <a:pt x="4037" y="424"/>
                  </a:cubicBezTo>
                  <a:cubicBezTo>
                    <a:pt x="2945" y="975"/>
                    <a:pt x="1057" y="1995"/>
                    <a:pt x="535" y="5994"/>
                  </a:cubicBezTo>
                  <a:cubicBezTo>
                    <a:pt x="0" y="10099"/>
                    <a:pt x="705" y="11422"/>
                    <a:pt x="1260" y="11967"/>
                  </a:cubicBezTo>
                  <a:cubicBezTo>
                    <a:pt x="1461" y="12164"/>
                    <a:pt x="2147" y="12262"/>
                    <a:pt x="2895" y="12262"/>
                  </a:cubicBezTo>
                  <a:cubicBezTo>
                    <a:pt x="3536" y="12262"/>
                    <a:pt x="4223" y="12191"/>
                    <a:pt x="4694" y="12049"/>
                  </a:cubicBezTo>
                  <a:cubicBezTo>
                    <a:pt x="5972" y="11666"/>
                    <a:pt x="8853" y="10572"/>
                    <a:pt x="10167" y="8462"/>
                  </a:cubicBezTo>
                  <a:cubicBezTo>
                    <a:pt x="11713" y="5980"/>
                    <a:pt x="12059" y="2657"/>
                    <a:pt x="10314" y="1336"/>
                  </a:cubicBezTo>
                  <a:cubicBezTo>
                    <a:pt x="8967" y="316"/>
                    <a:pt x="7486" y="0"/>
                    <a:pt x="6271"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 name="Google Shape;1167;p47"/>
            <p:cNvSpPr/>
            <p:nvPr/>
          </p:nvSpPr>
          <p:spPr>
            <a:xfrm>
              <a:off x="1732905" y="3953607"/>
              <a:ext cx="154480" cy="296264"/>
            </a:xfrm>
            <a:custGeom>
              <a:avLst/>
              <a:gdLst/>
              <a:ahLst/>
              <a:cxnLst/>
              <a:rect l="l" t="t" r="r" b="b"/>
              <a:pathLst>
                <a:path w="7520" h="14422" extrusionOk="0">
                  <a:moveTo>
                    <a:pt x="7519" y="0"/>
                  </a:moveTo>
                  <a:lnTo>
                    <a:pt x="7519" y="0"/>
                  </a:lnTo>
                  <a:cubicBezTo>
                    <a:pt x="5511" y="2384"/>
                    <a:pt x="2492" y="3353"/>
                    <a:pt x="2492" y="3353"/>
                  </a:cubicBezTo>
                  <a:lnTo>
                    <a:pt x="0" y="10391"/>
                  </a:lnTo>
                  <a:lnTo>
                    <a:pt x="263" y="14422"/>
                  </a:lnTo>
                  <a:lnTo>
                    <a:pt x="286" y="10721"/>
                  </a:lnTo>
                  <a:lnTo>
                    <a:pt x="3014" y="4062"/>
                  </a:lnTo>
                  <a:cubicBezTo>
                    <a:pt x="6964" y="2007"/>
                    <a:pt x="7519" y="0"/>
                    <a:pt x="7519"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 name="Google Shape;1168;p47"/>
            <p:cNvSpPr/>
            <p:nvPr/>
          </p:nvSpPr>
          <p:spPr>
            <a:xfrm>
              <a:off x="1581047" y="3096058"/>
              <a:ext cx="290471" cy="293018"/>
            </a:xfrm>
            <a:custGeom>
              <a:avLst/>
              <a:gdLst/>
              <a:ahLst/>
              <a:cxnLst/>
              <a:rect l="l" t="t" r="r" b="b"/>
              <a:pathLst>
                <a:path w="14140" h="14264" extrusionOk="0">
                  <a:moveTo>
                    <a:pt x="8206" y="1"/>
                  </a:moveTo>
                  <a:cubicBezTo>
                    <a:pt x="5920" y="1"/>
                    <a:pt x="4014" y="1214"/>
                    <a:pt x="1999" y="1214"/>
                  </a:cubicBezTo>
                  <a:cubicBezTo>
                    <a:pt x="1787" y="1214"/>
                    <a:pt x="1574" y="1201"/>
                    <a:pt x="1359" y="1171"/>
                  </a:cubicBezTo>
                  <a:cubicBezTo>
                    <a:pt x="1294" y="1162"/>
                    <a:pt x="1231" y="1158"/>
                    <a:pt x="1172" y="1158"/>
                  </a:cubicBezTo>
                  <a:cubicBezTo>
                    <a:pt x="1" y="1158"/>
                    <a:pt x="65" y="2885"/>
                    <a:pt x="456" y="3957"/>
                  </a:cubicBezTo>
                  <a:cubicBezTo>
                    <a:pt x="816" y="4942"/>
                    <a:pt x="1420" y="7353"/>
                    <a:pt x="3936" y="8360"/>
                  </a:cubicBezTo>
                  <a:cubicBezTo>
                    <a:pt x="3936" y="8360"/>
                    <a:pt x="4258" y="6974"/>
                    <a:pt x="5398" y="6974"/>
                  </a:cubicBezTo>
                  <a:cubicBezTo>
                    <a:pt x="5458" y="6974"/>
                    <a:pt x="5521" y="6978"/>
                    <a:pt x="5585" y="6986"/>
                  </a:cubicBezTo>
                  <a:cubicBezTo>
                    <a:pt x="6886" y="7151"/>
                    <a:pt x="7098" y="8798"/>
                    <a:pt x="6305" y="9819"/>
                  </a:cubicBezTo>
                  <a:cubicBezTo>
                    <a:pt x="5842" y="10414"/>
                    <a:pt x="5388" y="10538"/>
                    <a:pt x="5089" y="10538"/>
                  </a:cubicBezTo>
                  <a:cubicBezTo>
                    <a:pt x="4874" y="10538"/>
                    <a:pt x="4740" y="10474"/>
                    <a:pt x="4740" y="10474"/>
                  </a:cubicBezTo>
                  <a:lnTo>
                    <a:pt x="4740" y="10474"/>
                  </a:lnTo>
                  <a:cubicBezTo>
                    <a:pt x="4740" y="10474"/>
                    <a:pt x="4567" y="12677"/>
                    <a:pt x="6038" y="13676"/>
                  </a:cubicBezTo>
                  <a:cubicBezTo>
                    <a:pt x="6038" y="13676"/>
                    <a:pt x="6964" y="14263"/>
                    <a:pt x="8188" y="14263"/>
                  </a:cubicBezTo>
                  <a:cubicBezTo>
                    <a:pt x="8658" y="14263"/>
                    <a:pt x="9172" y="14176"/>
                    <a:pt x="9694" y="13937"/>
                  </a:cubicBezTo>
                  <a:cubicBezTo>
                    <a:pt x="10541" y="13548"/>
                    <a:pt x="11738" y="11520"/>
                    <a:pt x="12440" y="9858"/>
                  </a:cubicBezTo>
                  <a:cubicBezTo>
                    <a:pt x="13926" y="6339"/>
                    <a:pt x="14140" y="3516"/>
                    <a:pt x="11893" y="2626"/>
                  </a:cubicBezTo>
                  <a:cubicBezTo>
                    <a:pt x="11616" y="1027"/>
                    <a:pt x="10897" y="426"/>
                    <a:pt x="9448" y="126"/>
                  </a:cubicBezTo>
                  <a:cubicBezTo>
                    <a:pt x="9021" y="38"/>
                    <a:pt x="8608" y="1"/>
                    <a:pt x="8206"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 name="Google Shape;1169;p47"/>
            <p:cNvSpPr/>
            <p:nvPr/>
          </p:nvSpPr>
          <p:spPr>
            <a:xfrm>
              <a:off x="1821221" y="3133878"/>
              <a:ext cx="35374" cy="27157"/>
            </a:xfrm>
            <a:custGeom>
              <a:avLst/>
              <a:gdLst/>
              <a:ahLst/>
              <a:cxnLst/>
              <a:rect l="l" t="t" r="r" b="b"/>
              <a:pathLst>
                <a:path w="1722" h="1322" extrusionOk="0">
                  <a:moveTo>
                    <a:pt x="985" y="1"/>
                  </a:moveTo>
                  <a:cubicBezTo>
                    <a:pt x="830" y="1"/>
                    <a:pt x="673" y="43"/>
                    <a:pt x="531" y="131"/>
                  </a:cubicBezTo>
                  <a:cubicBezTo>
                    <a:pt x="125" y="383"/>
                    <a:pt x="1" y="916"/>
                    <a:pt x="253" y="1322"/>
                  </a:cubicBezTo>
                  <a:lnTo>
                    <a:pt x="1722" y="410"/>
                  </a:lnTo>
                  <a:cubicBezTo>
                    <a:pt x="1558" y="146"/>
                    <a:pt x="1275" y="1"/>
                    <a:pt x="985"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 name="Google Shape;1170;p47"/>
            <p:cNvSpPr/>
            <p:nvPr/>
          </p:nvSpPr>
          <p:spPr>
            <a:xfrm>
              <a:off x="1401764" y="3463007"/>
              <a:ext cx="312657" cy="145770"/>
            </a:xfrm>
            <a:custGeom>
              <a:avLst/>
              <a:gdLst/>
              <a:ahLst/>
              <a:cxnLst/>
              <a:rect l="l" t="t" r="r" b="b"/>
              <a:pathLst>
                <a:path w="15220" h="7096" extrusionOk="0">
                  <a:moveTo>
                    <a:pt x="11613" y="0"/>
                  </a:moveTo>
                  <a:cubicBezTo>
                    <a:pt x="11610" y="0"/>
                    <a:pt x="11607" y="0"/>
                    <a:pt x="11604" y="0"/>
                  </a:cubicBezTo>
                  <a:cubicBezTo>
                    <a:pt x="9821" y="11"/>
                    <a:pt x="2952" y="404"/>
                    <a:pt x="2952" y="404"/>
                  </a:cubicBezTo>
                  <a:cubicBezTo>
                    <a:pt x="1" y="4181"/>
                    <a:pt x="2583" y="7095"/>
                    <a:pt x="2583" y="7095"/>
                  </a:cubicBezTo>
                  <a:cubicBezTo>
                    <a:pt x="2583" y="7095"/>
                    <a:pt x="5479" y="7095"/>
                    <a:pt x="8302" y="6960"/>
                  </a:cubicBezTo>
                  <a:cubicBezTo>
                    <a:pt x="11147" y="6822"/>
                    <a:pt x="13403" y="6362"/>
                    <a:pt x="14125" y="5019"/>
                  </a:cubicBezTo>
                  <a:cubicBezTo>
                    <a:pt x="15220" y="2983"/>
                    <a:pt x="13394" y="0"/>
                    <a:pt x="11613"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 name="Google Shape;1171;p47"/>
            <p:cNvSpPr/>
            <p:nvPr/>
          </p:nvSpPr>
          <p:spPr>
            <a:xfrm>
              <a:off x="1572789" y="3566135"/>
              <a:ext cx="119167" cy="54890"/>
            </a:xfrm>
            <a:custGeom>
              <a:avLst/>
              <a:gdLst/>
              <a:ahLst/>
              <a:cxnLst/>
              <a:rect l="l" t="t" r="r" b="b"/>
              <a:pathLst>
                <a:path w="5801" h="2672" extrusionOk="0">
                  <a:moveTo>
                    <a:pt x="5800" y="1"/>
                  </a:moveTo>
                  <a:lnTo>
                    <a:pt x="5800" y="1"/>
                  </a:lnTo>
                  <a:cubicBezTo>
                    <a:pt x="4379" y="1881"/>
                    <a:pt x="25" y="1937"/>
                    <a:pt x="25" y="1937"/>
                  </a:cubicBezTo>
                  <a:lnTo>
                    <a:pt x="1" y="2672"/>
                  </a:lnTo>
                  <a:cubicBezTo>
                    <a:pt x="1" y="2672"/>
                    <a:pt x="2120" y="2577"/>
                    <a:pt x="3781" y="1859"/>
                  </a:cubicBezTo>
                  <a:cubicBezTo>
                    <a:pt x="5468" y="1129"/>
                    <a:pt x="5800" y="1"/>
                    <a:pt x="5800"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 name="Google Shape;1172;p47"/>
            <p:cNvSpPr/>
            <p:nvPr/>
          </p:nvSpPr>
          <p:spPr>
            <a:xfrm>
              <a:off x="1073993" y="3115081"/>
              <a:ext cx="126377" cy="115778"/>
            </a:xfrm>
            <a:custGeom>
              <a:avLst/>
              <a:gdLst/>
              <a:ahLst/>
              <a:cxnLst/>
              <a:rect l="l" t="t" r="r" b="b"/>
              <a:pathLst>
                <a:path w="6152" h="5636" extrusionOk="0">
                  <a:moveTo>
                    <a:pt x="2775" y="1"/>
                  </a:moveTo>
                  <a:cubicBezTo>
                    <a:pt x="773" y="1"/>
                    <a:pt x="0" y="4933"/>
                    <a:pt x="2087" y="5291"/>
                  </a:cubicBezTo>
                  <a:lnTo>
                    <a:pt x="5511" y="5636"/>
                  </a:lnTo>
                  <a:cubicBezTo>
                    <a:pt x="4148" y="5498"/>
                    <a:pt x="5028" y="865"/>
                    <a:pt x="6060" y="865"/>
                  </a:cubicBezTo>
                  <a:cubicBezTo>
                    <a:pt x="6090" y="865"/>
                    <a:pt x="6121" y="869"/>
                    <a:pt x="6152" y="877"/>
                  </a:cubicBezTo>
                  <a:lnTo>
                    <a:pt x="6152" y="877"/>
                  </a:lnTo>
                  <a:lnTo>
                    <a:pt x="2991" y="19"/>
                  </a:lnTo>
                  <a:cubicBezTo>
                    <a:pt x="2918" y="7"/>
                    <a:pt x="2846" y="1"/>
                    <a:pt x="2775"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 name="Google Shape;1173;p47"/>
            <p:cNvSpPr/>
            <p:nvPr/>
          </p:nvSpPr>
          <p:spPr>
            <a:xfrm>
              <a:off x="2703440" y="2977192"/>
              <a:ext cx="218675" cy="218675"/>
            </a:xfrm>
            <a:custGeom>
              <a:avLst/>
              <a:gdLst/>
              <a:ahLst/>
              <a:cxnLst/>
              <a:rect l="l" t="t" r="r" b="b"/>
              <a:pathLst>
                <a:path w="10645" h="10645" extrusionOk="0">
                  <a:moveTo>
                    <a:pt x="5323" y="0"/>
                  </a:moveTo>
                  <a:cubicBezTo>
                    <a:pt x="2385" y="0"/>
                    <a:pt x="0" y="2386"/>
                    <a:pt x="0" y="5322"/>
                  </a:cubicBezTo>
                  <a:cubicBezTo>
                    <a:pt x="0" y="6470"/>
                    <a:pt x="372" y="7587"/>
                    <a:pt x="1058" y="8507"/>
                  </a:cubicBezTo>
                  <a:cubicBezTo>
                    <a:pt x="1058" y="8512"/>
                    <a:pt x="1063" y="8512"/>
                    <a:pt x="1069" y="8518"/>
                  </a:cubicBezTo>
                  <a:lnTo>
                    <a:pt x="1420" y="8944"/>
                  </a:lnTo>
                  <a:cubicBezTo>
                    <a:pt x="2426" y="10029"/>
                    <a:pt x="3838" y="10645"/>
                    <a:pt x="5318" y="10645"/>
                  </a:cubicBezTo>
                  <a:cubicBezTo>
                    <a:pt x="5320" y="10645"/>
                    <a:pt x="5321" y="10645"/>
                    <a:pt x="5323" y="10645"/>
                  </a:cubicBezTo>
                  <a:cubicBezTo>
                    <a:pt x="8259" y="10645"/>
                    <a:pt x="10645" y="8260"/>
                    <a:pt x="10645" y="5322"/>
                  </a:cubicBezTo>
                  <a:cubicBezTo>
                    <a:pt x="10643" y="4175"/>
                    <a:pt x="10273" y="3058"/>
                    <a:pt x="9587" y="2138"/>
                  </a:cubicBezTo>
                  <a:cubicBezTo>
                    <a:pt x="9587" y="2135"/>
                    <a:pt x="9585" y="2133"/>
                    <a:pt x="9581" y="2133"/>
                  </a:cubicBezTo>
                  <a:lnTo>
                    <a:pt x="9219" y="1696"/>
                  </a:lnTo>
                  <a:cubicBezTo>
                    <a:pt x="8212" y="615"/>
                    <a:pt x="6800" y="0"/>
                    <a:pt x="5323" y="0"/>
                  </a:cubicBezTo>
                  <a:close/>
                </a:path>
              </a:pathLst>
            </a:custGeom>
            <a:solidFill>
              <a:srgbClr val="455A6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 name="Google Shape;1174;p47"/>
            <p:cNvSpPr/>
            <p:nvPr/>
          </p:nvSpPr>
          <p:spPr>
            <a:xfrm>
              <a:off x="2269870" y="2491563"/>
              <a:ext cx="652224" cy="704279"/>
            </a:xfrm>
            <a:custGeom>
              <a:avLst/>
              <a:gdLst/>
              <a:ahLst/>
              <a:cxnLst/>
              <a:rect l="l" t="t" r="r" b="b"/>
              <a:pathLst>
                <a:path w="31750" h="34284" extrusionOk="0">
                  <a:moveTo>
                    <a:pt x="9340" y="0"/>
                  </a:moveTo>
                  <a:lnTo>
                    <a:pt x="0" y="5391"/>
                  </a:lnTo>
                  <a:lnTo>
                    <a:pt x="22163" y="32146"/>
                  </a:lnTo>
                  <a:cubicBezTo>
                    <a:pt x="22163" y="32151"/>
                    <a:pt x="22168" y="32151"/>
                    <a:pt x="22174" y="32157"/>
                  </a:cubicBezTo>
                  <a:lnTo>
                    <a:pt x="22525" y="32583"/>
                  </a:lnTo>
                  <a:cubicBezTo>
                    <a:pt x="23531" y="33668"/>
                    <a:pt x="24943" y="34284"/>
                    <a:pt x="26423" y="34284"/>
                  </a:cubicBezTo>
                  <a:cubicBezTo>
                    <a:pt x="26425" y="34284"/>
                    <a:pt x="26426" y="34284"/>
                    <a:pt x="26428" y="34284"/>
                  </a:cubicBezTo>
                  <a:cubicBezTo>
                    <a:pt x="29364" y="34284"/>
                    <a:pt x="31750" y="31899"/>
                    <a:pt x="31750" y="28961"/>
                  </a:cubicBezTo>
                  <a:cubicBezTo>
                    <a:pt x="31748" y="27814"/>
                    <a:pt x="31378" y="26697"/>
                    <a:pt x="30692" y="25778"/>
                  </a:cubicBezTo>
                  <a:cubicBezTo>
                    <a:pt x="30692" y="25774"/>
                    <a:pt x="30690" y="25772"/>
                    <a:pt x="30686" y="25772"/>
                  </a:cubicBezTo>
                  <a:lnTo>
                    <a:pt x="30324" y="25335"/>
                  </a:lnTo>
                  <a:lnTo>
                    <a:pt x="9340"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 name="Google Shape;1175;p47"/>
            <p:cNvSpPr/>
            <p:nvPr/>
          </p:nvSpPr>
          <p:spPr>
            <a:xfrm>
              <a:off x="2489069" y="2727034"/>
              <a:ext cx="245812" cy="242751"/>
            </a:xfrm>
            <a:custGeom>
              <a:avLst/>
              <a:gdLst/>
              <a:ahLst/>
              <a:cxnLst/>
              <a:rect l="l" t="t" r="r" b="b"/>
              <a:pathLst>
                <a:path w="11966" h="11817" extrusionOk="0">
                  <a:moveTo>
                    <a:pt x="8162" y="0"/>
                  </a:moveTo>
                  <a:lnTo>
                    <a:pt x="8178" y="19"/>
                  </a:lnTo>
                  <a:lnTo>
                    <a:pt x="8178" y="19"/>
                  </a:lnTo>
                  <a:cubicBezTo>
                    <a:pt x="8175" y="15"/>
                    <a:pt x="8172" y="11"/>
                    <a:pt x="8168" y="7"/>
                  </a:cubicBezTo>
                  <a:cubicBezTo>
                    <a:pt x="8168" y="3"/>
                    <a:pt x="8166" y="0"/>
                    <a:pt x="8162" y="0"/>
                  </a:cubicBezTo>
                  <a:close/>
                  <a:moveTo>
                    <a:pt x="8178" y="19"/>
                  </a:moveTo>
                  <a:cubicBezTo>
                    <a:pt x="8858" y="937"/>
                    <a:pt x="9225" y="2048"/>
                    <a:pt x="9226" y="3191"/>
                  </a:cubicBezTo>
                  <a:cubicBezTo>
                    <a:pt x="9226" y="6128"/>
                    <a:pt x="6840" y="8514"/>
                    <a:pt x="3904" y="8514"/>
                  </a:cubicBezTo>
                  <a:cubicBezTo>
                    <a:pt x="3902" y="8514"/>
                    <a:pt x="3901" y="8514"/>
                    <a:pt x="3899" y="8514"/>
                  </a:cubicBezTo>
                  <a:cubicBezTo>
                    <a:pt x="2419" y="8514"/>
                    <a:pt x="1007" y="7897"/>
                    <a:pt x="1" y="6811"/>
                  </a:cubicBezTo>
                  <a:lnTo>
                    <a:pt x="1" y="6811"/>
                  </a:lnTo>
                  <a:lnTo>
                    <a:pt x="2742" y="10115"/>
                  </a:lnTo>
                  <a:cubicBezTo>
                    <a:pt x="3747" y="11201"/>
                    <a:pt x="5160" y="11817"/>
                    <a:pt x="6639" y="11817"/>
                  </a:cubicBezTo>
                  <a:cubicBezTo>
                    <a:pt x="6640" y="11817"/>
                    <a:pt x="6642" y="11817"/>
                    <a:pt x="6643" y="11817"/>
                  </a:cubicBezTo>
                  <a:cubicBezTo>
                    <a:pt x="9580" y="11817"/>
                    <a:pt x="11966" y="9431"/>
                    <a:pt x="11966" y="6495"/>
                  </a:cubicBezTo>
                  <a:cubicBezTo>
                    <a:pt x="11964" y="5348"/>
                    <a:pt x="11594" y="4230"/>
                    <a:pt x="10908" y="3310"/>
                  </a:cubicBezTo>
                  <a:cubicBezTo>
                    <a:pt x="10908" y="3307"/>
                    <a:pt x="10906" y="3305"/>
                    <a:pt x="10902" y="3305"/>
                  </a:cubicBezTo>
                  <a:lnTo>
                    <a:pt x="8178" y="19"/>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 name="Google Shape;1176;p47"/>
            <p:cNvSpPr/>
            <p:nvPr/>
          </p:nvSpPr>
          <p:spPr>
            <a:xfrm>
              <a:off x="1529873" y="1534562"/>
              <a:ext cx="1022359" cy="1363550"/>
            </a:xfrm>
            <a:custGeom>
              <a:avLst/>
              <a:gdLst/>
              <a:ahLst/>
              <a:cxnLst/>
              <a:rect l="l" t="t" r="r" b="b"/>
              <a:pathLst>
                <a:path w="49768" h="66377" extrusionOk="0">
                  <a:moveTo>
                    <a:pt x="35815" y="1"/>
                  </a:moveTo>
                  <a:cubicBezTo>
                    <a:pt x="32486" y="1"/>
                    <a:pt x="28729" y="1089"/>
                    <a:pt x="24753" y="3382"/>
                  </a:cubicBezTo>
                  <a:cubicBezTo>
                    <a:pt x="11090" y="11273"/>
                    <a:pt x="8" y="30466"/>
                    <a:pt x="8" y="46246"/>
                  </a:cubicBezTo>
                  <a:cubicBezTo>
                    <a:pt x="1" y="54000"/>
                    <a:pt x="2652" y="59539"/>
                    <a:pt x="7001" y="62175"/>
                  </a:cubicBezTo>
                  <a:lnTo>
                    <a:pt x="7095" y="62229"/>
                  </a:lnTo>
                  <a:lnTo>
                    <a:pt x="14291" y="66376"/>
                  </a:lnTo>
                  <a:cubicBezTo>
                    <a:pt x="13042" y="65568"/>
                    <a:pt x="11938" y="64526"/>
                    <a:pt x="11008" y="63254"/>
                  </a:cubicBezTo>
                  <a:lnTo>
                    <a:pt x="11008" y="63254"/>
                  </a:lnTo>
                  <a:cubicBezTo>
                    <a:pt x="11556" y="63319"/>
                    <a:pt x="12117" y="63352"/>
                    <a:pt x="12691" y="63352"/>
                  </a:cubicBezTo>
                  <a:cubicBezTo>
                    <a:pt x="13849" y="63352"/>
                    <a:pt x="15057" y="63218"/>
                    <a:pt x="16310" y="62948"/>
                  </a:cubicBezTo>
                  <a:cubicBezTo>
                    <a:pt x="16941" y="62811"/>
                    <a:pt x="17582" y="62644"/>
                    <a:pt x="18229" y="62438"/>
                  </a:cubicBezTo>
                  <a:cubicBezTo>
                    <a:pt x="18146" y="62410"/>
                    <a:pt x="18065" y="62377"/>
                    <a:pt x="17985" y="62340"/>
                  </a:cubicBezTo>
                  <a:cubicBezTo>
                    <a:pt x="17642" y="62179"/>
                    <a:pt x="17306" y="61997"/>
                    <a:pt x="16995" y="61776"/>
                  </a:cubicBezTo>
                  <a:cubicBezTo>
                    <a:pt x="16446" y="61395"/>
                    <a:pt x="15951" y="60923"/>
                    <a:pt x="15502" y="60360"/>
                  </a:cubicBezTo>
                  <a:cubicBezTo>
                    <a:pt x="14946" y="59666"/>
                    <a:pt x="14482" y="58851"/>
                    <a:pt x="14100" y="57922"/>
                  </a:cubicBezTo>
                  <a:cubicBezTo>
                    <a:pt x="13632" y="57988"/>
                    <a:pt x="13158" y="58021"/>
                    <a:pt x="12684" y="58021"/>
                  </a:cubicBezTo>
                  <a:cubicBezTo>
                    <a:pt x="11458" y="58021"/>
                    <a:pt x="10384" y="57807"/>
                    <a:pt x="9432" y="57373"/>
                  </a:cubicBezTo>
                  <a:cubicBezTo>
                    <a:pt x="9192" y="57266"/>
                    <a:pt x="8960" y="57141"/>
                    <a:pt x="8740" y="57000"/>
                  </a:cubicBezTo>
                  <a:cubicBezTo>
                    <a:pt x="8533" y="56871"/>
                    <a:pt x="8334" y="56726"/>
                    <a:pt x="8137" y="56574"/>
                  </a:cubicBezTo>
                  <a:cubicBezTo>
                    <a:pt x="7741" y="54784"/>
                    <a:pt x="7536" y="52812"/>
                    <a:pt x="7536" y="50656"/>
                  </a:cubicBezTo>
                  <a:cubicBezTo>
                    <a:pt x="7536" y="34875"/>
                    <a:pt x="18617" y="15681"/>
                    <a:pt x="32289" y="7790"/>
                  </a:cubicBezTo>
                  <a:cubicBezTo>
                    <a:pt x="34184" y="6694"/>
                    <a:pt x="36036" y="5879"/>
                    <a:pt x="37809" y="5315"/>
                  </a:cubicBezTo>
                  <a:cubicBezTo>
                    <a:pt x="38328" y="5528"/>
                    <a:pt x="38814" y="5810"/>
                    <a:pt x="39257" y="6153"/>
                  </a:cubicBezTo>
                  <a:cubicBezTo>
                    <a:pt x="39726" y="6513"/>
                    <a:pt x="40147" y="6931"/>
                    <a:pt x="40514" y="7395"/>
                  </a:cubicBezTo>
                  <a:cubicBezTo>
                    <a:pt x="41070" y="8088"/>
                    <a:pt x="41534" y="8910"/>
                    <a:pt x="41923" y="9839"/>
                  </a:cubicBezTo>
                  <a:cubicBezTo>
                    <a:pt x="42392" y="9774"/>
                    <a:pt x="42866" y="9741"/>
                    <a:pt x="43340" y="9741"/>
                  </a:cubicBezTo>
                  <a:cubicBezTo>
                    <a:pt x="44771" y="9741"/>
                    <a:pt x="46005" y="10037"/>
                    <a:pt x="47063" y="10647"/>
                  </a:cubicBezTo>
                  <a:cubicBezTo>
                    <a:pt x="47354" y="10802"/>
                    <a:pt x="47629" y="10983"/>
                    <a:pt x="47886" y="11187"/>
                  </a:cubicBezTo>
                  <a:cubicBezTo>
                    <a:pt x="47787" y="10723"/>
                    <a:pt x="47673" y="10274"/>
                    <a:pt x="47543" y="9839"/>
                  </a:cubicBezTo>
                  <a:cubicBezTo>
                    <a:pt x="46965" y="7769"/>
                    <a:pt x="46106" y="5987"/>
                    <a:pt x="45016" y="4510"/>
                  </a:cubicBezTo>
                  <a:lnTo>
                    <a:pt x="45016" y="4510"/>
                  </a:lnTo>
                  <a:cubicBezTo>
                    <a:pt x="46752" y="4714"/>
                    <a:pt x="48344" y="5233"/>
                    <a:pt x="49768" y="6056"/>
                  </a:cubicBezTo>
                  <a:lnTo>
                    <a:pt x="43026" y="2133"/>
                  </a:lnTo>
                  <a:cubicBezTo>
                    <a:pt x="40987" y="733"/>
                    <a:pt x="38545" y="1"/>
                    <a:pt x="35815"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 name="Google Shape;1177;p47"/>
            <p:cNvSpPr/>
            <p:nvPr/>
          </p:nvSpPr>
          <p:spPr>
            <a:xfrm>
              <a:off x="1684668" y="1625159"/>
              <a:ext cx="1016854" cy="1312953"/>
            </a:xfrm>
            <a:custGeom>
              <a:avLst/>
              <a:gdLst/>
              <a:ahLst/>
              <a:cxnLst/>
              <a:rect l="l" t="t" r="r" b="b"/>
              <a:pathLst>
                <a:path w="49500" h="63914" extrusionOk="0">
                  <a:moveTo>
                    <a:pt x="35804" y="5331"/>
                  </a:moveTo>
                  <a:cubicBezTo>
                    <a:pt x="36916" y="5331"/>
                    <a:pt x="37906" y="5514"/>
                    <a:pt x="38789" y="5879"/>
                  </a:cubicBezTo>
                  <a:cubicBezTo>
                    <a:pt x="39044" y="5979"/>
                    <a:pt x="39293" y="6099"/>
                    <a:pt x="39528" y="6238"/>
                  </a:cubicBezTo>
                  <a:cubicBezTo>
                    <a:pt x="39819" y="6392"/>
                    <a:pt x="40094" y="6573"/>
                    <a:pt x="40351" y="6778"/>
                  </a:cubicBezTo>
                  <a:cubicBezTo>
                    <a:pt x="40778" y="7114"/>
                    <a:pt x="41167" y="7510"/>
                    <a:pt x="41532" y="7959"/>
                  </a:cubicBezTo>
                  <a:cubicBezTo>
                    <a:pt x="43253" y="10122"/>
                    <a:pt x="44167" y="13481"/>
                    <a:pt x="44167" y="17670"/>
                  </a:cubicBezTo>
                  <a:cubicBezTo>
                    <a:pt x="44167" y="31486"/>
                    <a:pt x="34053" y="49004"/>
                    <a:pt x="22079" y="55918"/>
                  </a:cubicBezTo>
                  <a:cubicBezTo>
                    <a:pt x="19064" y="57663"/>
                    <a:pt x="16162" y="58584"/>
                    <a:pt x="13693" y="58584"/>
                  </a:cubicBezTo>
                  <a:cubicBezTo>
                    <a:pt x="12573" y="58584"/>
                    <a:pt x="11583" y="58401"/>
                    <a:pt x="10693" y="58028"/>
                  </a:cubicBezTo>
                  <a:cubicBezTo>
                    <a:pt x="10609" y="58000"/>
                    <a:pt x="10528" y="57967"/>
                    <a:pt x="10449" y="57930"/>
                  </a:cubicBezTo>
                  <a:cubicBezTo>
                    <a:pt x="10106" y="57769"/>
                    <a:pt x="9771" y="57587"/>
                    <a:pt x="9458" y="57366"/>
                  </a:cubicBezTo>
                  <a:cubicBezTo>
                    <a:pt x="9072" y="57094"/>
                    <a:pt x="8715" y="56783"/>
                    <a:pt x="8392" y="56437"/>
                  </a:cubicBezTo>
                  <a:lnTo>
                    <a:pt x="8385" y="56437"/>
                  </a:lnTo>
                  <a:cubicBezTo>
                    <a:pt x="8240" y="56284"/>
                    <a:pt x="8103" y="56117"/>
                    <a:pt x="7966" y="55950"/>
                  </a:cubicBezTo>
                  <a:cubicBezTo>
                    <a:pt x="7411" y="55256"/>
                    <a:pt x="6946" y="54441"/>
                    <a:pt x="6565" y="53512"/>
                  </a:cubicBezTo>
                  <a:cubicBezTo>
                    <a:pt x="5750" y="51546"/>
                    <a:pt x="5331" y="49087"/>
                    <a:pt x="5331" y="46246"/>
                  </a:cubicBezTo>
                  <a:cubicBezTo>
                    <a:pt x="5331" y="46063"/>
                    <a:pt x="5331" y="45880"/>
                    <a:pt x="5346" y="45689"/>
                  </a:cubicBezTo>
                  <a:cubicBezTo>
                    <a:pt x="5598" y="31958"/>
                    <a:pt x="15606" y="14814"/>
                    <a:pt x="27418" y="7997"/>
                  </a:cubicBezTo>
                  <a:cubicBezTo>
                    <a:pt x="27692" y="7837"/>
                    <a:pt x="27966" y="7685"/>
                    <a:pt x="28241" y="7540"/>
                  </a:cubicBezTo>
                  <a:cubicBezTo>
                    <a:pt x="30404" y="6389"/>
                    <a:pt x="32490" y="5674"/>
                    <a:pt x="34387" y="5430"/>
                  </a:cubicBezTo>
                  <a:cubicBezTo>
                    <a:pt x="34856" y="5364"/>
                    <a:pt x="35330" y="5332"/>
                    <a:pt x="35804" y="5331"/>
                  </a:cubicBezTo>
                  <a:close/>
                  <a:moveTo>
                    <a:pt x="35783" y="0"/>
                  </a:moveTo>
                  <a:cubicBezTo>
                    <a:pt x="34753" y="0"/>
                    <a:pt x="33681" y="106"/>
                    <a:pt x="32574" y="320"/>
                  </a:cubicBezTo>
                  <a:cubicBezTo>
                    <a:pt x="31821" y="465"/>
                    <a:pt x="31059" y="663"/>
                    <a:pt x="30273" y="906"/>
                  </a:cubicBezTo>
                  <a:cubicBezTo>
                    <a:pt x="28500" y="1470"/>
                    <a:pt x="26648" y="2284"/>
                    <a:pt x="24753" y="3382"/>
                  </a:cubicBezTo>
                  <a:cubicBezTo>
                    <a:pt x="11081" y="11273"/>
                    <a:pt x="0" y="30465"/>
                    <a:pt x="0" y="46247"/>
                  </a:cubicBezTo>
                  <a:cubicBezTo>
                    <a:pt x="0" y="48402"/>
                    <a:pt x="205" y="50374"/>
                    <a:pt x="601" y="52165"/>
                  </a:cubicBezTo>
                  <a:cubicBezTo>
                    <a:pt x="677" y="52515"/>
                    <a:pt x="761" y="52851"/>
                    <a:pt x="852" y="53185"/>
                  </a:cubicBezTo>
                  <a:cubicBezTo>
                    <a:pt x="1439" y="55393"/>
                    <a:pt x="2331" y="57290"/>
                    <a:pt x="3472" y="58844"/>
                  </a:cubicBezTo>
                  <a:cubicBezTo>
                    <a:pt x="4015" y="59595"/>
                    <a:pt x="4641" y="60282"/>
                    <a:pt x="5338" y="60893"/>
                  </a:cubicBezTo>
                  <a:cubicBezTo>
                    <a:pt x="5784" y="61285"/>
                    <a:pt x="6257" y="61645"/>
                    <a:pt x="6755" y="61966"/>
                  </a:cubicBezTo>
                  <a:cubicBezTo>
                    <a:pt x="8737" y="63245"/>
                    <a:pt x="11082" y="63913"/>
                    <a:pt x="13691" y="63913"/>
                  </a:cubicBezTo>
                  <a:cubicBezTo>
                    <a:pt x="17017" y="63913"/>
                    <a:pt x="20771" y="62827"/>
                    <a:pt x="24745" y="60535"/>
                  </a:cubicBezTo>
                  <a:cubicBezTo>
                    <a:pt x="38416" y="52644"/>
                    <a:pt x="49498" y="33451"/>
                    <a:pt x="49498" y="17671"/>
                  </a:cubicBezTo>
                  <a:cubicBezTo>
                    <a:pt x="49499" y="9764"/>
                    <a:pt x="46718" y="4220"/>
                    <a:pt x="42233" y="1646"/>
                  </a:cubicBezTo>
                  <a:cubicBezTo>
                    <a:pt x="42103" y="1568"/>
                    <a:pt x="41974" y="1500"/>
                    <a:pt x="41844" y="1431"/>
                  </a:cubicBezTo>
                  <a:cubicBezTo>
                    <a:pt x="40518" y="732"/>
                    <a:pt x="39063" y="287"/>
                    <a:pt x="37479" y="100"/>
                  </a:cubicBezTo>
                  <a:cubicBezTo>
                    <a:pt x="36928" y="34"/>
                    <a:pt x="36362" y="0"/>
                    <a:pt x="35783"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9" name="Google Shape;1178;p47"/>
            <p:cNvSpPr/>
            <p:nvPr/>
          </p:nvSpPr>
          <p:spPr>
            <a:xfrm>
              <a:off x="1839238" y="1735601"/>
              <a:ext cx="752759" cy="1093046"/>
            </a:xfrm>
            <a:custGeom>
              <a:avLst/>
              <a:gdLst/>
              <a:ahLst/>
              <a:cxnLst/>
              <a:rect l="l" t="t" r="r" b="b"/>
              <a:pathLst>
                <a:path w="36644" h="53209" extrusionOk="0">
                  <a:moveTo>
                    <a:pt x="29125" y="1"/>
                  </a:moveTo>
                  <a:cubicBezTo>
                    <a:pt x="30558" y="2164"/>
                    <a:pt x="31312" y="5279"/>
                    <a:pt x="31312" y="9080"/>
                  </a:cubicBezTo>
                  <a:cubicBezTo>
                    <a:pt x="31312" y="22895"/>
                    <a:pt x="21197" y="40413"/>
                    <a:pt x="9224" y="47329"/>
                  </a:cubicBezTo>
                  <a:cubicBezTo>
                    <a:pt x="6208" y="49072"/>
                    <a:pt x="3306" y="49994"/>
                    <a:pt x="838" y="49994"/>
                  </a:cubicBezTo>
                  <a:cubicBezTo>
                    <a:pt x="549" y="49994"/>
                    <a:pt x="267" y="49979"/>
                    <a:pt x="0" y="49956"/>
                  </a:cubicBezTo>
                  <a:lnTo>
                    <a:pt x="0" y="49956"/>
                  </a:lnTo>
                  <a:cubicBezTo>
                    <a:pt x="138" y="50177"/>
                    <a:pt x="290" y="50375"/>
                    <a:pt x="442" y="50574"/>
                  </a:cubicBezTo>
                  <a:cubicBezTo>
                    <a:pt x="892" y="51136"/>
                    <a:pt x="1387" y="51609"/>
                    <a:pt x="1936" y="51990"/>
                  </a:cubicBezTo>
                  <a:cubicBezTo>
                    <a:pt x="2247" y="52211"/>
                    <a:pt x="2583" y="52393"/>
                    <a:pt x="2926" y="52554"/>
                  </a:cubicBezTo>
                  <a:cubicBezTo>
                    <a:pt x="3004" y="52591"/>
                    <a:pt x="3085" y="52624"/>
                    <a:pt x="3169" y="52652"/>
                  </a:cubicBezTo>
                  <a:cubicBezTo>
                    <a:pt x="4061" y="53025"/>
                    <a:pt x="5051" y="53208"/>
                    <a:pt x="6170" y="53208"/>
                  </a:cubicBezTo>
                  <a:cubicBezTo>
                    <a:pt x="8012" y="53208"/>
                    <a:pt x="10107" y="52690"/>
                    <a:pt x="12301" y="51700"/>
                  </a:cubicBezTo>
                  <a:cubicBezTo>
                    <a:pt x="12307" y="51700"/>
                    <a:pt x="12312" y="51697"/>
                    <a:pt x="12317" y="51692"/>
                  </a:cubicBezTo>
                  <a:cubicBezTo>
                    <a:pt x="13055" y="51365"/>
                    <a:pt x="13802" y="50976"/>
                    <a:pt x="14556" y="50542"/>
                  </a:cubicBezTo>
                  <a:cubicBezTo>
                    <a:pt x="26529" y="43627"/>
                    <a:pt x="36643" y="26110"/>
                    <a:pt x="36643" y="12294"/>
                  </a:cubicBezTo>
                  <a:cubicBezTo>
                    <a:pt x="36643" y="11791"/>
                    <a:pt x="36628" y="11296"/>
                    <a:pt x="36597" y="10816"/>
                  </a:cubicBezTo>
                  <a:cubicBezTo>
                    <a:pt x="36414" y="7313"/>
                    <a:pt x="35523" y="4487"/>
                    <a:pt x="34007" y="2583"/>
                  </a:cubicBezTo>
                  <a:cubicBezTo>
                    <a:pt x="33642" y="2134"/>
                    <a:pt x="33254" y="1738"/>
                    <a:pt x="32827" y="1402"/>
                  </a:cubicBezTo>
                  <a:cubicBezTo>
                    <a:pt x="32570" y="1197"/>
                    <a:pt x="32295" y="1016"/>
                    <a:pt x="32004" y="862"/>
                  </a:cubicBezTo>
                  <a:cubicBezTo>
                    <a:pt x="31159" y="375"/>
                    <a:pt x="30207" y="84"/>
                    <a:pt x="29125"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0" name="Google Shape;1179;p47"/>
            <p:cNvSpPr/>
            <p:nvPr/>
          </p:nvSpPr>
          <p:spPr>
            <a:xfrm>
              <a:off x="1794206" y="1734656"/>
              <a:ext cx="750397" cy="1061287"/>
            </a:xfrm>
            <a:custGeom>
              <a:avLst/>
              <a:gdLst/>
              <a:ahLst/>
              <a:cxnLst/>
              <a:rect l="l" t="t" r="r" b="b"/>
              <a:pathLst>
                <a:path w="36529" h="51663" extrusionOk="0">
                  <a:moveTo>
                    <a:pt x="30473" y="1"/>
                  </a:moveTo>
                  <a:cubicBezTo>
                    <a:pt x="29999" y="1"/>
                    <a:pt x="29525" y="34"/>
                    <a:pt x="29056" y="100"/>
                  </a:cubicBezTo>
                  <a:cubicBezTo>
                    <a:pt x="27160" y="344"/>
                    <a:pt x="25073" y="1059"/>
                    <a:pt x="22910" y="2209"/>
                  </a:cubicBezTo>
                  <a:cubicBezTo>
                    <a:pt x="22635" y="2355"/>
                    <a:pt x="22361" y="2507"/>
                    <a:pt x="22087" y="2667"/>
                  </a:cubicBezTo>
                  <a:cubicBezTo>
                    <a:pt x="10275" y="9483"/>
                    <a:pt x="267" y="26628"/>
                    <a:pt x="15" y="40359"/>
                  </a:cubicBezTo>
                  <a:cubicBezTo>
                    <a:pt x="0" y="40550"/>
                    <a:pt x="0" y="40732"/>
                    <a:pt x="0" y="40916"/>
                  </a:cubicBezTo>
                  <a:cubicBezTo>
                    <a:pt x="0" y="43756"/>
                    <a:pt x="419" y="46216"/>
                    <a:pt x="1235" y="48182"/>
                  </a:cubicBezTo>
                  <a:cubicBezTo>
                    <a:pt x="1615" y="49111"/>
                    <a:pt x="2080" y="49925"/>
                    <a:pt x="2635" y="50618"/>
                  </a:cubicBezTo>
                  <a:cubicBezTo>
                    <a:pt x="2772" y="50787"/>
                    <a:pt x="2909" y="50954"/>
                    <a:pt x="3054" y="51106"/>
                  </a:cubicBezTo>
                  <a:lnTo>
                    <a:pt x="3062" y="51106"/>
                  </a:lnTo>
                  <a:cubicBezTo>
                    <a:pt x="3953" y="51480"/>
                    <a:pt x="4935" y="51662"/>
                    <a:pt x="6054" y="51662"/>
                  </a:cubicBezTo>
                  <a:cubicBezTo>
                    <a:pt x="8523" y="51662"/>
                    <a:pt x="11425" y="50741"/>
                    <a:pt x="14440" y="48997"/>
                  </a:cubicBezTo>
                  <a:cubicBezTo>
                    <a:pt x="26413" y="42081"/>
                    <a:pt x="36528" y="24564"/>
                    <a:pt x="36528" y="10748"/>
                  </a:cubicBezTo>
                  <a:cubicBezTo>
                    <a:pt x="36528" y="6560"/>
                    <a:pt x="35613" y="3200"/>
                    <a:pt x="33893" y="1037"/>
                  </a:cubicBezTo>
                  <a:cubicBezTo>
                    <a:pt x="33755" y="870"/>
                    <a:pt x="33611" y="701"/>
                    <a:pt x="33458" y="549"/>
                  </a:cubicBezTo>
                  <a:cubicBezTo>
                    <a:pt x="32575" y="184"/>
                    <a:pt x="31585" y="1"/>
                    <a:pt x="30473" y="1"/>
                  </a:cubicBezTo>
                  <a:close/>
                </a:path>
              </a:pathLst>
            </a:custGeom>
            <a:solidFill>
              <a:srgbClr val="F3F3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161433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2"/>
          <p:cNvSpPr txBox="1">
            <a:spLocks noChangeArrowheads="1"/>
          </p:cNvSpPr>
          <p:nvPr/>
        </p:nvSpPr>
        <p:spPr bwMode="auto">
          <a:xfrm>
            <a:off x="581891" y="152400"/>
            <a:ext cx="10474036" cy="7112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000">
                <a:solidFill>
                  <a:srgbClr val="000000"/>
                </a:solidFill>
              </a:rPr>
              <a:t>1. Read an article about the Perfume Pagoda. Look at the words in the box, then find them in the text and underline them. What do they mean?</a:t>
            </a:r>
            <a:endParaRPr lang="en-US" altLang="en-US">
              <a:solidFill>
                <a:srgbClr val="000000"/>
              </a:solidFill>
            </a:endParaRPr>
          </a:p>
        </p:txBody>
      </p:sp>
      <p:sp>
        <p:nvSpPr>
          <p:cNvPr id="5123" name="Rectangle 3"/>
          <p:cNvSpPr>
            <a:spLocks noChangeArrowheads="1"/>
          </p:cNvSpPr>
          <p:nvPr/>
        </p:nvSpPr>
        <p:spPr bwMode="auto">
          <a:xfrm>
            <a:off x="581891" y="2037924"/>
            <a:ext cx="10474036" cy="4093428"/>
          </a:xfrm>
          <a:prstGeom prst="rect">
            <a:avLst/>
          </a:prstGeom>
          <a:noFill/>
          <a:ln>
            <a:noFill/>
          </a:ln>
          <a:effectLst/>
          <a:extLst>
            <a:ext uri="{909E8E84-426E-40DD-AFC4-6F175D3DCCD1}">
              <a14:hiddenFill xmlns:a14="http://schemas.microsoft.com/office/drawing/2010/main">
                <a:solidFill>
                  <a:srgbClr val="00FF99"/>
                </a:solidFill>
              </a14:hiddenFill>
            </a:ex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just" fontAlgn="base">
              <a:spcBef>
                <a:spcPct val="0"/>
              </a:spcBef>
              <a:spcAft>
                <a:spcPct val="0"/>
              </a:spcAft>
            </a:pPr>
            <a:r>
              <a:rPr lang="en-US" altLang="en-US" sz="2000">
                <a:solidFill>
                  <a:srgbClr val="000000"/>
                </a:solidFill>
              </a:rPr>
              <a:t>Perfume pagoda is a religious site as well as being a great sight-seeing spot in Viet Nam. It is situated in Huong Son Commune, My Duc District, Ha Noi. It is a vast complex of Buddhist temples and shrines, including Den Trinh (Presentation Shrine) and Thien Tru (Heaven Kitchen) Pagoda, in the limestone Huong Tich mountains. The centre of this complex is the Perfume Temple, also called Chua Trong (Inner Temple), located in Huong Tich Cavern. It is thought that the first temple was built on the current site of Thien Tru in the 15th century during the reign of Le Thanh Tong. Over the years some of its structures which were in ruins have been restored or replaced.</a:t>
            </a:r>
          </a:p>
          <a:p>
            <a:pPr algn="just" fontAlgn="base">
              <a:spcBef>
                <a:spcPct val="0"/>
              </a:spcBef>
              <a:spcAft>
                <a:spcPct val="0"/>
              </a:spcAft>
            </a:pPr>
            <a:r>
              <a:rPr lang="en-US" altLang="en-US" sz="2000">
                <a:solidFill>
                  <a:srgbClr val="000000"/>
                </a:solidFill>
              </a:rPr>
              <a:t>Many Vietnamese works of literature, both old and modern, have made Perfume Pagoda their focus. It has also provided backdrops for many famous paintings. Its beauty has been used as a theme of many famous songs and a topic of lyric poetry. Nowadays during its festival (from the middle of January to the middle of March on the lunar calendar), Perfume Pagoda attracts large numbers of pilgrims from all over Viet Nam.</a:t>
            </a:r>
          </a:p>
        </p:txBody>
      </p:sp>
      <p:sp>
        <p:nvSpPr>
          <p:cNvPr id="5124" name="Text Box 4"/>
          <p:cNvSpPr txBox="1">
            <a:spLocks noChangeArrowheads="1"/>
          </p:cNvSpPr>
          <p:nvPr/>
        </p:nvSpPr>
        <p:spPr bwMode="auto">
          <a:xfrm>
            <a:off x="581891" y="1071564"/>
            <a:ext cx="10474036" cy="523220"/>
          </a:xfrm>
          <a:prstGeom prst="rect">
            <a:avLst/>
          </a:prstGeom>
          <a:solidFill>
            <a:srgbClr val="CC00FF"/>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800" dirty="0">
                <a:solidFill>
                  <a:srgbClr val="FFFFFF"/>
                </a:solidFill>
              </a:rPr>
              <a:t>vast		pilgrims		theme		backdrops	reign</a:t>
            </a:r>
          </a:p>
        </p:txBody>
      </p:sp>
      <p:grpSp>
        <p:nvGrpSpPr>
          <p:cNvPr id="8" name="Google Shape;2329;p65"/>
          <p:cNvGrpSpPr/>
          <p:nvPr/>
        </p:nvGrpSpPr>
        <p:grpSpPr>
          <a:xfrm>
            <a:off x="10462017" y="5731070"/>
            <a:ext cx="1187820" cy="1048897"/>
            <a:chOff x="-324045" y="7589795"/>
            <a:chExt cx="808334" cy="713860"/>
          </a:xfrm>
        </p:grpSpPr>
        <p:sp>
          <p:nvSpPr>
            <p:cNvPr id="9" name="Google Shape;2330;p65"/>
            <p:cNvSpPr/>
            <p:nvPr/>
          </p:nvSpPr>
          <p:spPr>
            <a:xfrm>
              <a:off x="-324045" y="7589795"/>
              <a:ext cx="548816" cy="635170"/>
            </a:xfrm>
            <a:custGeom>
              <a:avLst/>
              <a:gdLst/>
              <a:ahLst/>
              <a:cxnLst/>
              <a:rect l="l" t="t" r="r" b="b"/>
              <a:pathLst>
                <a:path w="32508" h="37623" extrusionOk="0">
                  <a:moveTo>
                    <a:pt x="24023" y="0"/>
                  </a:moveTo>
                  <a:cubicBezTo>
                    <a:pt x="21901" y="0"/>
                    <a:pt x="19699" y="832"/>
                    <a:pt x="17446" y="1994"/>
                  </a:cubicBezTo>
                  <a:cubicBezTo>
                    <a:pt x="11830" y="4894"/>
                    <a:pt x="5943" y="10807"/>
                    <a:pt x="2998" y="16652"/>
                  </a:cubicBezTo>
                  <a:cubicBezTo>
                    <a:pt x="1113" y="20397"/>
                    <a:pt x="1" y="24279"/>
                    <a:pt x="1" y="27782"/>
                  </a:cubicBezTo>
                  <a:cubicBezTo>
                    <a:pt x="1" y="31277"/>
                    <a:pt x="208" y="32862"/>
                    <a:pt x="2125" y="35081"/>
                  </a:cubicBezTo>
                  <a:cubicBezTo>
                    <a:pt x="2416" y="35417"/>
                    <a:pt x="5121" y="37623"/>
                    <a:pt x="5121" y="37623"/>
                  </a:cubicBezTo>
                  <a:lnTo>
                    <a:pt x="8511" y="37162"/>
                  </a:lnTo>
                  <a:cubicBezTo>
                    <a:pt x="10813" y="37082"/>
                    <a:pt x="13450" y="36270"/>
                    <a:pt x="16255" y="34650"/>
                  </a:cubicBezTo>
                  <a:cubicBezTo>
                    <a:pt x="18982" y="33077"/>
                    <a:pt x="21549" y="30918"/>
                    <a:pt x="23807" y="28429"/>
                  </a:cubicBezTo>
                  <a:cubicBezTo>
                    <a:pt x="28978" y="22723"/>
                    <a:pt x="32507" y="15263"/>
                    <a:pt x="32507" y="9014"/>
                  </a:cubicBezTo>
                  <a:cubicBezTo>
                    <a:pt x="32507" y="7085"/>
                    <a:pt x="32170" y="5433"/>
                    <a:pt x="31554" y="4072"/>
                  </a:cubicBezTo>
                  <a:lnTo>
                    <a:pt x="31462" y="3395"/>
                  </a:lnTo>
                  <a:lnTo>
                    <a:pt x="27784" y="1027"/>
                  </a:lnTo>
                  <a:cubicBezTo>
                    <a:pt x="26564" y="305"/>
                    <a:pt x="25308" y="0"/>
                    <a:pt x="24023"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 name="Google Shape;2331;p65"/>
            <p:cNvSpPr/>
            <p:nvPr/>
          </p:nvSpPr>
          <p:spPr>
            <a:xfrm>
              <a:off x="-284270" y="7623442"/>
              <a:ext cx="548816" cy="633837"/>
            </a:xfrm>
            <a:custGeom>
              <a:avLst/>
              <a:gdLst/>
              <a:ahLst/>
              <a:cxnLst/>
              <a:rect l="l" t="t" r="r" b="b"/>
              <a:pathLst>
                <a:path w="32508" h="37544" extrusionOk="0">
                  <a:moveTo>
                    <a:pt x="24369" y="0"/>
                  </a:moveTo>
                  <a:cubicBezTo>
                    <a:pt x="21981" y="0"/>
                    <a:pt x="19209" y="812"/>
                    <a:pt x="16253" y="2518"/>
                  </a:cubicBezTo>
                  <a:cubicBezTo>
                    <a:pt x="7277" y="7702"/>
                    <a:pt x="1" y="19180"/>
                    <a:pt x="1" y="28157"/>
                  </a:cubicBezTo>
                  <a:cubicBezTo>
                    <a:pt x="1" y="34177"/>
                    <a:pt x="3275" y="37543"/>
                    <a:pt x="8140" y="37543"/>
                  </a:cubicBezTo>
                  <a:cubicBezTo>
                    <a:pt x="10528" y="37543"/>
                    <a:pt x="13298" y="36733"/>
                    <a:pt x="16253" y="35027"/>
                  </a:cubicBezTo>
                  <a:cubicBezTo>
                    <a:pt x="25230" y="29843"/>
                    <a:pt x="32507" y="18364"/>
                    <a:pt x="32507" y="9388"/>
                  </a:cubicBezTo>
                  <a:cubicBezTo>
                    <a:pt x="32507" y="3367"/>
                    <a:pt x="29233" y="0"/>
                    <a:pt x="24369"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 name="Google Shape;2332;p65"/>
            <p:cNvSpPr/>
            <p:nvPr/>
          </p:nvSpPr>
          <p:spPr>
            <a:xfrm>
              <a:off x="-210730" y="7708395"/>
              <a:ext cx="401736" cy="463931"/>
            </a:xfrm>
            <a:custGeom>
              <a:avLst/>
              <a:gdLst/>
              <a:ahLst/>
              <a:cxnLst/>
              <a:rect l="l" t="t" r="r" b="b"/>
              <a:pathLst>
                <a:path w="23796" h="27480" extrusionOk="0">
                  <a:moveTo>
                    <a:pt x="17838" y="1"/>
                  </a:moveTo>
                  <a:cubicBezTo>
                    <a:pt x="16089" y="1"/>
                    <a:pt x="14061" y="594"/>
                    <a:pt x="11897" y="1844"/>
                  </a:cubicBezTo>
                  <a:cubicBezTo>
                    <a:pt x="5327" y="5637"/>
                    <a:pt x="1" y="14039"/>
                    <a:pt x="1" y="20610"/>
                  </a:cubicBezTo>
                  <a:cubicBezTo>
                    <a:pt x="1" y="25016"/>
                    <a:pt x="2396" y="27480"/>
                    <a:pt x="5957" y="27480"/>
                  </a:cubicBezTo>
                  <a:cubicBezTo>
                    <a:pt x="7705" y="27480"/>
                    <a:pt x="9734" y="26886"/>
                    <a:pt x="11897" y="25636"/>
                  </a:cubicBezTo>
                  <a:cubicBezTo>
                    <a:pt x="18468" y="21845"/>
                    <a:pt x="23795" y="13442"/>
                    <a:pt x="23795" y="6872"/>
                  </a:cubicBezTo>
                  <a:cubicBezTo>
                    <a:pt x="23795" y="2464"/>
                    <a:pt x="21398" y="1"/>
                    <a:pt x="17838" y="1"/>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 name="Google Shape;2333;p65"/>
            <p:cNvSpPr/>
            <p:nvPr/>
          </p:nvSpPr>
          <p:spPr>
            <a:xfrm>
              <a:off x="-135096" y="7795728"/>
              <a:ext cx="250452" cy="289248"/>
            </a:xfrm>
            <a:custGeom>
              <a:avLst/>
              <a:gdLst/>
              <a:ahLst/>
              <a:cxnLst/>
              <a:rect l="l" t="t" r="r" b="b"/>
              <a:pathLst>
                <a:path w="14835" h="17133" extrusionOk="0">
                  <a:moveTo>
                    <a:pt x="11121" y="1"/>
                  </a:moveTo>
                  <a:cubicBezTo>
                    <a:pt x="10031" y="1"/>
                    <a:pt x="8766" y="371"/>
                    <a:pt x="7417" y="1150"/>
                  </a:cubicBezTo>
                  <a:cubicBezTo>
                    <a:pt x="3321" y="3514"/>
                    <a:pt x="0" y="8752"/>
                    <a:pt x="0" y="12849"/>
                  </a:cubicBezTo>
                  <a:cubicBezTo>
                    <a:pt x="0" y="15597"/>
                    <a:pt x="1494" y="17133"/>
                    <a:pt x="3714" y="17133"/>
                  </a:cubicBezTo>
                  <a:cubicBezTo>
                    <a:pt x="4804" y="17133"/>
                    <a:pt x="6068" y="16762"/>
                    <a:pt x="7417" y="15984"/>
                  </a:cubicBezTo>
                  <a:cubicBezTo>
                    <a:pt x="11514" y="13619"/>
                    <a:pt x="14835" y="8382"/>
                    <a:pt x="14835" y="4284"/>
                  </a:cubicBezTo>
                  <a:cubicBezTo>
                    <a:pt x="14835" y="1537"/>
                    <a:pt x="13341" y="1"/>
                    <a:pt x="11121"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 name="Google Shape;2334;p65"/>
            <p:cNvSpPr/>
            <p:nvPr/>
          </p:nvSpPr>
          <p:spPr>
            <a:xfrm>
              <a:off x="-60712" y="7881677"/>
              <a:ext cx="101666" cy="117384"/>
            </a:xfrm>
            <a:custGeom>
              <a:avLst/>
              <a:gdLst/>
              <a:ahLst/>
              <a:cxnLst/>
              <a:rect l="l" t="t" r="r" b="b"/>
              <a:pathLst>
                <a:path w="6022" h="6953" extrusionOk="0">
                  <a:moveTo>
                    <a:pt x="4515" y="1"/>
                  </a:moveTo>
                  <a:cubicBezTo>
                    <a:pt x="4072" y="1"/>
                    <a:pt x="3559" y="151"/>
                    <a:pt x="3011" y="467"/>
                  </a:cubicBezTo>
                  <a:cubicBezTo>
                    <a:pt x="1349" y="1426"/>
                    <a:pt x="1" y="3553"/>
                    <a:pt x="1" y="5215"/>
                  </a:cubicBezTo>
                  <a:cubicBezTo>
                    <a:pt x="1" y="6329"/>
                    <a:pt x="607" y="6952"/>
                    <a:pt x="1508" y="6952"/>
                  </a:cubicBezTo>
                  <a:cubicBezTo>
                    <a:pt x="1950" y="6952"/>
                    <a:pt x="2464" y="6802"/>
                    <a:pt x="3011" y="6486"/>
                  </a:cubicBezTo>
                  <a:cubicBezTo>
                    <a:pt x="4675" y="5527"/>
                    <a:pt x="6022" y="3399"/>
                    <a:pt x="6022" y="1738"/>
                  </a:cubicBezTo>
                  <a:cubicBezTo>
                    <a:pt x="6022" y="623"/>
                    <a:pt x="5415" y="1"/>
                    <a:pt x="4515" y="1"/>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Google Shape;2335;p65"/>
            <p:cNvSpPr/>
            <p:nvPr/>
          </p:nvSpPr>
          <p:spPr>
            <a:xfrm>
              <a:off x="294563" y="8075859"/>
              <a:ext cx="189709" cy="100637"/>
            </a:xfrm>
            <a:custGeom>
              <a:avLst/>
              <a:gdLst/>
              <a:ahLst/>
              <a:cxnLst/>
              <a:rect l="l" t="t" r="r" b="b"/>
              <a:pathLst>
                <a:path w="11237" h="5961" extrusionOk="0">
                  <a:moveTo>
                    <a:pt x="3459" y="0"/>
                  </a:moveTo>
                  <a:lnTo>
                    <a:pt x="0" y="1351"/>
                  </a:lnTo>
                  <a:lnTo>
                    <a:pt x="7984" y="5961"/>
                  </a:lnTo>
                  <a:lnTo>
                    <a:pt x="11237" y="4491"/>
                  </a:lnTo>
                  <a:lnTo>
                    <a:pt x="3459"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 name="Google Shape;2336;p65"/>
            <p:cNvSpPr/>
            <p:nvPr/>
          </p:nvSpPr>
          <p:spPr>
            <a:xfrm>
              <a:off x="294563" y="8137599"/>
              <a:ext cx="189726" cy="166056"/>
            </a:xfrm>
            <a:custGeom>
              <a:avLst/>
              <a:gdLst/>
              <a:ahLst/>
              <a:cxnLst/>
              <a:rect l="l" t="t" r="r" b="b"/>
              <a:pathLst>
                <a:path w="11238" h="9836" extrusionOk="0">
                  <a:moveTo>
                    <a:pt x="0" y="1"/>
                  </a:moveTo>
                  <a:lnTo>
                    <a:pt x="3459" y="5344"/>
                  </a:lnTo>
                  <a:lnTo>
                    <a:pt x="11238" y="9836"/>
                  </a:lnTo>
                  <a:lnTo>
                    <a:pt x="7984" y="4610"/>
                  </a:lnTo>
                  <a:lnTo>
                    <a:pt x="0" y="1"/>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 name="Google Shape;2337;p65"/>
            <p:cNvSpPr/>
            <p:nvPr/>
          </p:nvSpPr>
          <p:spPr>
            <a:xfrm>
              <a:off x="-29513" y="7922600"/>
              <a:ext cx="476070" cy="292827"/>
            </a:xfrm>
            <a:custGeom>
              <a:avLst/>
              <a:gdLst/>
              <a:ahLst/>
              <a:cxnLst/>
              <a:rect l="l" t="t" r="r" b="b"/>
              <a:pathLst>
                <a:path w="28199" h="17345" extrusionOk="0">
                  <a:moveTo>
                    <a:pt x="1025" y="1"/>
                  </a:moveTo>
                  <a:cubicBezTo>
                    <a:pt x="931" y="1"/>
                    <a:pt x="826" y="31"/>
                    <a:pt x="713" y="96"/>
                  </a:cubicBezTo>
                  <a:cubicBezTo>
                    <a:pt x="320" y="321"/>
                    <a:pt x="0" y="874"/>
                    <a:pt x="0" y="1327"/>
                  </a:cubicBezTo>
                  <a:cubicBezTo>
                    <a:pt x="0" y="1575"/>
                    <a:pt x="97" y="1738"/>
                    <a:pt x="246" y="1802"/>
                  </a:cubicBezTo>
                  <a:lnTo>
                    <a:pt x="244" y="1804"/>
                  </a:lnTo>
                  <a:lnTo>
                    <a:pt x="27182" y="17345"/>
                  </a:lnTo>
                  <a:lnTo>
                    <a:pt x="28198" y="15624"/>
                  </a:lnTo>
                  <a:lnTo>
                    <a:pt x="19758" y="10754"/>
                  </a:lnTo>
                  <a:lnTo>
                    <a:pt x="1235" y="61"/>
                  </a:lnTo>
                  <a:cubicBezTo>
                    <a:pt x="1222" y="52"/>
                    <a:pt x="1207" y="43"/>
                    <a:pt x="1192" y="36"/>
                  </a:cubicBezTo>
                  <a:lnTo>
                    <a:pt x="1172" y="25"/>
                  </a:lnTo>
                  <a:lnTo>
                    <a:pt x="1170" y="28"/>
                  </a:lnTo>
                  <a:cubicBezTo>
                    <a:pt x="1126" y="10"/>
                    <a:pt x="1077" y="1"/>
                    <a:pt x="1025"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 name="Google Shape;2338;p65"/>
            <p:cNvSpPr/>
            <p:nvPr/>
          </p:nvSpPr>
          <p:spPr>
            <a:xfrm>
              <a:off x="425453" y="8185342"/>
              <a:ext cx="24058" cy="31047"/>
            </a:xfrm>
            <a:custGeom>
              <a:avLst/>
              <a:gdLst/>
              <a:ahLst/>
              <a:cxnLst/>
              <a:rect l="l" t="t" r="r" b="b"/>
              <a:pathLst>
                <a:path w="1425" h="1839" extrusionOk="0">
                  <a:moveTo>
                    <a:pt x="1030" y="0"/>
                  </a:moveTo>
                  <a:cubicBezTo>
                    <a:pt x="935" y="0"/>
                    <a:pt x="827" y="31"/>
                    <a:pt x="713" y="97"/>
                  </a:cubicBezTo>
                  <a:cubicBezTo>
                    <a:pt x="320" y="325"/>
                    <a:pt x="2" y="878"/>
                    <a:pt x="1" y="1331"/>
                  </a:cubicBezTo>
                  <a:cubicBezTo>
                    <a:pt x="1" y="1653"/>
                    <a:pt x="161" y="1839"/>
                    <a:pt x="394" y="1839"/>
                  </a:cubicBezTo>
                  <a:cubicBezTo>
                    <a:pt x="490" y="1839"/>
                    <a:pt x="598" y="1807"/>
                    <a:pt x="713" y="1741"/>
                  </a:cubicBezTo>
                  <a:cubicBezTo>
                    <a:pt x="1105" y="1515"/>
                    <a:pt x="1424" y="963"/>
                    <a:pt x="1424" y="509"/>
                  </a:cubicBezTo>
                  <a:cubicBezTo>
                    <a:pt x="1424" y="187"/>
                    <a:pt x="1264" y="0"/>
                    <a:pt x="1030"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3642529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609599" y="152400"/>
            <a:ext cx="10797309" cy="7112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000">
                <a:solidFill>
                  <a:srgbClr val="000000"/>
                </a:solidFill>
              </a:rPr>
              <a:t>1. Read an article about the Perfume Pagoda. Look at the words in the box, then find them in the text and underline them. What do they mean?</a:t>
            </a:r>
            <a:endParaRPr lang="en-US" altLang="en-US">
              <a:solidFill>
                <a:srgbClr val="000000"/>
              </a:solidFill>
            </a:endParaRPr>
          </a:p>
        </p:txBody>
      </p:sp>
      <p:sp>
        <p:nvSpPr>
          <p:cNvPr id="6147" name="Text Box 4"/>
          <p:cNvSpPr txBox="1">
            <a:spLocks noChangeArrowheads="1"/>
          </p:cNvSpPr>
          <p:nvPr/>
        </p:nvSpPr>
        <p:spPr bwMode="auto">
          <a:xfrm>
            <a:off x="641926" y="1007240"/>
            <a:ext cx="10764982" cy="523220"/>
          </a:xfrm>
          <a:prstGeom prst="rect">
            <a:avLst/>
          </a:prstGeom>
          <a:solidFill>
            <a:srgbClr val="CC00FF"/>
          </a:solidFill>
          <a:ln w="9525"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800" dirty="0">
                <a:solidFill>
                  <a:srgbClr val="FFFFFF"/>
                </a:solidFill>
              </a:rPr>
              <a:t>vast		pilgrims	  theme          backdrops        reign</a:t>
            </a:r>
          </a:p>
        </p:txBody>
      </p:sp>
      <p:graphicFrame>
        <p:nvGraphicFramePr>
          <p:cNvPr id="142381" name="Group 45"/>
          <p:cNvGraphicFramePr>
            <a:graphicFrameLocks noGrp="1"/>
          </p:cNvGraphicFramePr>
          <p:nvPr/>
        </p:nvGraphicFramePr>
        <p:xfrm>
          <a:off x="1676400" y="1993900"/>
          <a:ext cx="8839200" cy="3998952"/>
        </p:xfrm>
        <a:graphic>
          <a:graphicData uri="http://schemas.openxmlformats.org/drawingml/2006/table">
            <a:tbl>
              <a:tblPr/>
              <a:tblGrid>
                <a:gridCol w="1524000">
                  <a:extLst>
                    <a:ext uri="{9D8B030D-6E8A-4147-A177-3AD203B41FA5}">
                      <a16:colId xmlns:a16="http://schemas.microsoft.com/office/drawing/2014/main" val="20000"/>
                    </a:ext>
                  </a:extLst>
                </a:gridCol>
                <a:gridCol w="7315200">
                  <a:extLst>
                    <a:ext uri="{9D8B030D-6E8A-4147-A177-3AD203B41FA5}">
                      <a16:colId xmlns:a16="http://schemas.microsoft.com/office/drawing/2014/main" val="20001"/>
                    </a:ext>
                  </a:extLst>
                </a:gridCol>
              </a:tblGrid>
              <a:tr h="45719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rPr>
                        <a:t>Words</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charset="0"/>
                        </a:rPr>
                        <a:t>Their definitions</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493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dirty="0">
                          <a:ln>
                            <a:noFill/>
                          </a:ln>
                          <a:solidFill>
                            <a:schemeClr val="tx1"/>
                          </a:solidFill>
                          <a:effectLst/>
                          <a:latin typeface="Arial" charset="0"/>
                        </a:rPr>
                        <a:t>vast</a:t>
                      </a:r>
                    </a:p>
                    <a:p>
                      <a:pPr marL="0" marR="0" lvl="0" indent="0" algn="ctr" defTabSz="914400" rtl="0" eaLnBrk="0" fontAlgn="base" latinLnBrk="0" hangingPunct="0">
                        <a:lnSpc>
                          <a:spcPct val="100000"/>
                        </a:lnSpc>
                        <a:spcBef>
                          <a:spcPct val="20000"/>
                        </a:spcBef>
                        <a:spcAft>
                          <a:spcPct val="0"/>
                        </a:spcAft>
                        <a:buClrTx/>
                        <a:buSzTx/>
                        <a:buFontTx/>
                        <a:buNone/>
                        <a:tabLst/>
                      </a:pPr>
                      <a:r>
                        <a:rPr lang="en-US" sz="1800" b="0" i="0" kern="1200" dirty="0">
                          <a:solidFill>
                            <a:schemeClr val="tx1"/>
                          </a:solidFill>
                          <a:effectLst/>
                          <a:latin typeface="+mn-lt"/>
                          <a:ea typeface="+mn-ea"/>
                          <a:cs typeface="+mn-cs"/>
                        </a:rPr>
                        <a:t>/</a:t>
                      </a:r>
                      <a:r>
                        <a:rPr lang="en-US" sz="1800" b="0" i="0" kern="1200" dirty="0" err="1">
                          <a:solidFill>
                            <a:schemeClr val="tx1"/>
                          </a:solidFill>
                          <a:effectLst/>
                          <a:latin typeface="+mn-lt"/>
                          <a:ea typeface="+mn-ea"/>
                          <a:cs typeface="+mn-cs"/>
                        </a:rPr>
                        <a:t>vɑːst</a:t>
                      </a:r>
                      <a:r>
                        <a:rPr lang="en-US" sz="1800" b="0" i="0" kern="1200" dirty="0">
                          <a:solidFill>
                            <a:schemeClr val="tx1"/>
                          </a:solidFill>
                          <a:effectLst/>
                          <a:latin typeface="+mn-lt"/>
                          <a:ea typeface="+mn-ea"/>
                          <a:cs typeface="+mn-cs"/>
                        </a:rPr>
                        <a:t>/</a:t>
                      </a:r>
                      <a:endParaRPr kumimoji="0" lang="en-US" sz="1800" b="0" i="1" u="none" strike="noStrike" cap="none" normalizeH="0" baseline="0" dirty="0">
                        <a:ln>
                          <a:noFill/>
                        </a:ln>
                        <a:solidFill>
                          <a:schemeClr val="tx1"/>
                        </a:solidFill>
                        <a:effectLst/>
                        <a:latin typeface="Arial" charset="0"/>
                      </a:endParaRP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Arial" charset="0"/>
                        </a:rPr>
                        <a:t>the period during which a king, queen, emperor, etc. rules</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102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dirty="0">
                          <a:ln>
                            <a:noFill/>
                          </a:ln>
                          <a:solidFill>
                            <a:schemeClr val="tx1"/>
                          </a:solidFill>
                          <a:effectLst/>
                          <a:latin typeface="Arial" charset="0"/>
                        </a:rPr>
                        <a:t>pilgrim</a:t>
                      </a:r>
                    </a:p>
                    <a:p>
                      <a:pPr marL="0" marR="0" lvl="0" indent="0" algn="ctr" defTabSz="914400" rtl="0" eaLnBrk="0" fontAlgn="base" latinLnBrk="0" hangingPunct="0">
                        <a:lnSpc>
                          <a:spcPct val="100000"/>
                        </a:lnSpc>
                        <a:spcBef>
                          <a:spcPct val="20000"/>
                        </a:spcBef>
                        <a:spcAft>
                          <a:spcPct val="0"/>
                        </a:spcAft>
                        <a:buClrTx/>
                        <a:buSzTx/>
                        <a:buFontTx/>
                        <a:buNone/>
                        <a:tabLst/>
                      </a:pPr>
                      <a:r>
                        <a:rPr lang="en-US" sz="1800" b="0" i="0" kern="1200" dirty="0">
                          <a:solidFill>
                            <a:schemeClr val="tx1"/>
                          </a:solidFill>
                          <a:effectLst/>
                          <a:latin typeface="+mn-lt"/>
                          <a:ea typeface="+mn-ea"/>
                          <a:cs typeface="+mn-cs"/>
                        </a:rPr>
                        <a:t>/ˈ</a:t>
                      </a:r>
                      <a:r>
                        <a:rPr lang="en-US" sz="1800" b="0" i="0" kern="1200" dirty="0" err="1">
                          <a:solidFill>
                            <a:schemeClr val="tx1"/>
                          </a:solidFill>
                          <a:effectLst/>
                          <a:latin typeface="+mn-lt"/>
                          <a:ea typeface="+mn-ea"/>
                          <a:cs typeface="+mn-cs"/>
                        </a:rPr>
                        <a:t>pɪlɡrɪm</a:t>
                      </a:r>
                      <a:r>
                        <a:rPr lang="en-US" sz="1800" b="0" i="0" kern="1200" dirty="0">
                          <a:solidFill>
                            <a:schemeClr val="tx1"/>
                          </a:solidFill>
                          <a:effectLst/>
                          <a:latin typeface="+mn-lt"/>
                          <a:ea typeface="+mn-ea"/>
                          <a:cs typeface="+mn-cs"/>
                        </a:rPr>
                        <a:t>/</a:t>
                      </a:r>
                      <a:endParaRPr kumimoji="0" lang="en-US" sz="1800" b="0" i="1" u="none" strike="noStrike" cap="none" normalizeH="0" baseline="0" dirty="0">
                        <a:ln>
                          <a:noFill/>
                        </a:ln>
                        <a:solidFill>
                          <a:schemeClr val="tx1"/>
                        </a:solidFill>
                        <a:effectLst/>
                        <a:latin typeface="Arial" charset="0"/>
                      </a:endParaRP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Arial" charset="0"/>
                        </a:rPr>
                        <a:t>extremely large in area, size, amount, etc.</a:t>
                      </a:r>
                      <a:br>
                        <a:rPr kumimoji="0" lang="en-US" sz="2000" b="0" i="0" u="none" strike="noStrike" cap="none" normalizeH="0" baseline="0">
                          <a:ln>
                            <a:noFill/>
                          </a:ln>
                          <a:solidFill>
                            <a:schemeClr val="tx1"/>
                          </a:solidFill>
                          <a:effectLst/>
                          <a:latin typeface="Arial" charset="0"/>
                        </a:rPr>
                      </a:br>
                      <a:endParaRPr kumimoji="0" lang="en-US" sz="2000" b="0" i="0" u="none" strike="noStrike" cap="none" normalizeH="0" baseline="0">
                        <a:ln>
                          <a:noFill/>
                        </a:ln>
                        <a:solidFill>
                          <a:schemeClr val="tx1"/>
                        </a:solidFill>
                        <a:effectLst/>
                        <a:latin typeface="Arial"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493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1" u="none" strike="noStrike" cap="none" normalizeH="0" baseline="0" dirty="0">
                          <a:ln>
                            <a:noFill/>
                          </a:ln>
                          <a:solidFill>
                            <a:schemeClr val="tx1"/>
                          </a:solidFill>
                          <a:effectLst/>
                          <a:latin typeface="Arial" charset="0"/>
                        </a:rPr>
                        <a:t>theme</a:t>
                      </a:r>
                    </a:p>
                    <a:p>
                      <a:pPr marL="0" marR="0" lvl="0" indent="0" algn="ctr" defTabSz="914400" rtl="0" eaLnBrk="0" fontAlgn="base" latinLnBrk="0" hangingPunct="0">
                        <a:lnSpc>
                          <a:spcPct val="100000"/>
                        </a:lnSpc>
                        <a:spcBef>
                          <a:spcPct val="20000"/>
                        </a:spcBef>
                        <a:spcAft>
                          <a:spcPct val="0"/>
                        </a:spcAft>
                        <a:buClrTx/>
                        <a:buSzTx/>
                        <a:buFontTx/>
                        <a:buNone/>
                        <a:tabLst/>
                      </a:pPr>
                      <a:r>
                        <a:rPr lang="el-GR" sz="1800" b="0" i="0" kern="1200" dirty="0">
                          <a:solidFill>
                            <a:schemeClr val="tx1"/>
                          </a:solidFill>
                          <a:effectLst/>
                          <a:latin typeface="+mn-lt"/>
                          <a:ea typeface="+mn-ea"/>
                          <a:cs typeface="+mn-cs"/>
                        </a:rPr>
                        <a:t>/θ</a:t>
                      </a:r>
                      <a:r>
                        <a:rPr lang="en-US" sz="1800" b="0" i="0" kern="1200" dirty="0" err="1">
                          <a:solidFill>
                            <a:schemeClr val="tx1"/>
                          </a:solidFill>
                          <a:effectLst/>
                          <a:latin typeface="+mn-lt"/>
                          <a:ea typeface="+mn-ea"/>
                          <a:cs typeface="+mn-cs"/>
                        </a:rPr>
                        <a:t>iːm</a:t>
                      </a:r>
                      <a:r>
                        <a:rPr lang="en-US" sz="1800" b="0" i="0" kern="1200" dirty="0">
                          <a:solidFill>
                            <a:schemeClr val="tx1"/>
                          </a:solidFill>
                          <a:effectLst/>
                          <a:latin typeface="+mn-lt"/>
                          <a:ea typeface="+mn-ea"/>
                          <a:cs typeface="+mn-cs"/>
                        </a:rPr>
                        <a:t>/</a:t>
                      </a:r>
                      <a:endParaRPr kumimoji="0" lang="en-US" sz="1800" b="0" i="1" u="none" strike="noStrike" cap="none" normalizeH="0" baseline="0" dirty="0">
                        <a:ln>
                          <a:noFill/>
                        </a:ln>
                        <a:solidFill>
                          <a:schemeClr val="tx1"/>
                        </a:solidFill>
                        <a:effectLst/>
                        <a:latin typeface="Arial" charset="0"/>
                      </a:endParaRP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Arial" charset="0"/>
                        </a:rPr>
                        <a:t>a person who travels to a holy place for religious reasons</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254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Arial" charset="0"/>
                        </a:rPr>
                        <a:t>backdrop</a:t>
                      </a:r>
                    </a:p>
                    <a:p>
                      <a:pPr marL="0" marR="0" lvl="0" indent="0" algn="ctr" defTabSz="914400" rtl="0" eaLnBrk="0" fontAlgn="base" latinLnBrk="0" hangingPunct="0">
                        <a:lnSpc>
                          <a:spcPct val="100000"/>
                        </a:lnSpc>
                        <a:spcBef>
                          <a:spcPct val="20000"/>
                        </a:spcBef>
                        <a:spcAft>
                          <a:spcPct val="0"/>
                        </a:spcAft>
                        <a:buClrTx/>
                        <a:buSzTx/>
                        <a:buFontTx/>
                        <a:buNone/>
                        <a:tabLst/>
                      </a:pPr>
                      <a:r>
                        <a:rPr lang="en-US" sz="1800" b="0" i="0" kern="1200" dirty="0">
                          <a:solidFill>
                            <a:schemeClr val="tx1"/>
                          </a:solidFill>
                          <a:effectLst/>
                          <a:latin typeface="+mn-lt"/>
                          <a:ea typeface="+mn-ea"/>
                          <a:cs typeface="+mn-cs"/>
                        </a:rPr>
                        <a:t>/ˈ</a:t>
                      </a:r>
                      <a:r>
                        <a:rPr lang="en-US" sz="1800" b="0" i="0" kern="1200" dirty="0" err="1">
                          <a:solidFill>
                            <a:schemeClr val="tx1"/>
                          </a:solidFill>
                          <a:effectLst/>
                          <a:latin typeface="+mn-lt"/>
                          <a:ea typeface="+mn-ea"/>
                          <a:cs typeface="+mn-cs"/>
                        </a:rPr>
                        <a:t>bækdrɒp</a:t>
                      </a:r>
                      <a:r>
                        <a:rPr lang="en-US" sz="1800" b="0" i="0" kern="1200" dirty="0">
                          <a:solidFill>
                            <a:schemeClr val="tx1"/>
                          </a:solidFill>
                          <a:effectLst/>
                          <a:latin typeface="+mn-lt"/>
                          <a:ea typeface="+mn-ea"/>
                          <a:cs typeface="+mn-cs"/>
                        </a:rPr>
                        <a:t>/</a:t>
                      </a:r>
                      <a:endParaRPr kumimoji="0" lang="en-US" sz="2000" b="0" i="1" u="none" strike="noStrike" cap="none" normalizeH="0" baseline="0" dirty="0">
                        <a:ln>
                          <a:noFill/>
                        </a:ln>
                        <a:solidFill>
                          <a:schemeClr val="tx1"/>
                        </a:solidFill>
                        <a:effectLst/>
                        <a:latin typeface="Arial" charset="0"/>
                      </a:endParaRP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1" u="none" strike="noStrike" cap="none" normalizeH="0" baseline="0">
                          <a:ln>
                            <a:noFill/>
                          </a:ln>
                          <a:solidFill>
                            <a:schemeClr val="tx1"/>
                          </a:solidFill>
                          <a:effectLst/>
                          <a:latin typeface="Arial" charset="0"/>
                        </a:rPr>
                        <a:t>the subject or main idea in a talk, piece of writing, or work of art</a:t>
                      </a:r>
                      <a:br>
                        <a:rPr kumimoji="0" lang="en-US" sz="2000" b="0" i="0" u="none" strike="noStrike" cap="none" normalizeH="0" baseline="0">
                          <a:ln>
                            <a:noFill/>
                          </a:ln>
                          <a:solidFill>
                            <a:schemeClr val="tx1"/>
                          </a:solidFill>
                          <a:effectLst/>
                          <a:latin typeface="Arial" charset="0"/>
                        </a:rPr>
                      </a:br>
                      <a:endParaRPr kumimoji="0" lang="en-US" sz="2000" b="0" i="0" u="none" strike="noStrike" cap="none" normalizeH="0" baseline="0">
                        <a:ln>
                          <a:noFill/>
                        </a:ln>
                        <a:solidFill>
                          <a:schemeClr val="tx1"/>
                        </a:solidFill>
                        <a:effectLst/>
                        <a:latin typeface="Arial" charset="0"/>
                      </a:endParaRP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54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Arial" charset="0"/>
                        </a:rPr>
                        <a:t>reign</a:t>
                      </a:r>
                    </a:p>
                    <a:p>
                      <a:pPr marL="0" marR="0" lvl="0" indent="0" algn="ctr" defTabSz="914400" rtl="0" eaLnBrk="0" fontAlgn="base" latinLnBrk="0" hangingPunct="0">
                        <a:lnSpc>
                          <a:spcPct val="100000"/>
                        </a:lnSpc>
                        <a:spcBef>
                          <a:spcPct val="20000"/>
                        </a:spcBef>
                        <a:spcAft>
                          <a:spcPct val="0"/>
                        </a:spcAft>
                        <a:buClrTx/>
                        <a:buSzTx/>
                        <a:buFontTx/>
                        <a:buNone/>
                        <a:tabLst/>
                      </a:pPr>
                      <a:r>
                        <a:rPr lang="en-US" sz="1800" b="0" i="0" kern="1200" dirty="0">
                          <a:solidFill>
                            <a:schemeClr val="tx1"/>
                          </a:solidFill>
                          <a:effectLst/>
                          <a:latin typeface="+mn-lt"/>
                          <a:ea typeface="+mn-ea"/>
                          <a:cs typeface="+mn-cs"/>
                        </a:rPr>
                        <a:t>/</a:t>
                      </a:r>
                      <a:r>
                        <a:rPr lang="en-US" sz="1800" b="0" i="0" kern="1200" dirty="0" err="1">
                          <a:solidFill>
                            <a:schemeClr val="tx1"/>
                          </a:solidFill>
                          <a:effectLst/>
                          <a:latin typeface="+mn-lt"/>
                          <a:ea typeface="+mn-ea"/>
                          <a:cs typeface="+mn-cs"/>
                        </a:rPr>
                        <a:t>reɪn</a:t>
                      </a:r>
                      <a:r>
                        <a:rPr lang="en-US" sz="1800" b="0" i="0" kern="1200" dirty="0">
                          <a:solidFill>
                            <a:schemeClr val="tx1"/>
                          </a:solidFill>
                          <a:effectLst/>
                          <a:latin typeface="+mn-lt"/>
                          <a:ea typeface="+mn-ea"/>
                          <a:cs typeface="+mn-cs"/>
                        </a:rPr>
                        <a:t>/</a:t>
                      </a:r>
                      <a:endParaRPr kumimoji="0" lang="en-US" sz="2000" b="0" i="1" u="none" strike="noStrike" cap="none" normalizeH="0" baseline="0" dirty="0">
                        <a:ln>
                          <a:noFill/>
                        </a:ln>
                        <a:solidFill>
                          <a:schemeClr val="tx1"/>
                        </a:solidFill>
                        <a:effectLst/>
                        <a:latin typeface="Arial" charset="0"/>
                      </a:endParaRP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Arial" charset="0"/>
                        </a:rPr>
                        <a:t>the general scene in which an event takes place</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42382" name="Line 46"/>
          <p:cNvSpPr>
            <a:spLocks noChangeShapeType="1"/>
          </p:cNvSpPr>
          <p:nvPr/>
        </p:nvSpPr>
        <p:spPr bwMode="auto">
          <a:xfrm>
            <a:off x="2743200" y="2667000"/>
            <a:ext cx="533400" cy="6858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solidFill>
                <a:srgbClr val="000000"/>
              </a:solidFill>
              <a:latin typeface="Arial" panose="020B0604020202020204" pitchFamily="34" charset="0"/>
            </a:endParaRPr>
          </a:p>
        </p:txBody>
      </p:sp>
      <p:sp>
        <p:nvSpPr>
          <p:cNvPr id="142383" name="Line 47"/>
          <p:cNvSpPr>
            <a:spLocks noChangeShapeType="1"/>
          </p:cNvSpPr>
          <p:nvPr/>
        </p:nvSpPr>
        <p:spPr bwMode="auto">
          <a:xfrm>
            <a:off x="2743200" y="3352800"/>
            <a:ext cx="533400" cy="6858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solidFill>
                <a:srgbClr val="000000"/>
              </a:solidFill>
              <a:latin typeface="Arial" panose="020B0604020202020204" pitchFamily="34" charset="0"/>
            </a:endParaRPr>
          </a:p>
        </p:txBody>
      </p:sp>
      <p:sp>
        <p:nvSpPr>
          <p:cNvPr id="142384" name="Line 48"/>
          <p:cNvSpPr>
            <a:spLocks noChangeShapeType="1"/>
          </p:cNvSpPr>
          <p:nvPr/>
        </p:nvSpPr>
        <p:spPr bwMode="auto">
          <a:xfrm>
            <a:off x="2743200" y="4038600"/>
            <a:ext cx="533400" cy="6858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solidFill>
                <a:srgbClr val="000000"/>
              </a:solidFill>
              <a:latin typeface="Arial" panose="020B0604020202020204" pitchFamily="34" charset="0"/>
            </a:endParaRPr>
          </a:p>
        </p:txBody>
      </p:sp>
      <p:sp>
        <p:nvSpPr>
          <p:cNvPr id="142385" name="Line 49"/>
          <p:cNvSpPr>
            <a:spLocks noChangeShapeType="1"/>
          </p:cNvSpPr>
          <p:nvPr/>
        </p:nvSpPr>
        <p:spPr bwMode="auto">
          <a:xfrm>
            <a:off x="2895600" y="4800600"/>
            <a:ext cx="381000" cy="60960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solidFill>
                <a:srgbClr val="000000"/>
              </a:solidFill>
              <a:latin typeface="Arial" panose="020B0604020202020204" pitchFamily="34" charset="0"/>
            </a:endParaRPr>
          </a:p>
        </p:txBody>
      </p:sp>
      <p:sp>
        <p:nvSpPr>
          <p:cNvPr id="142386" name="Line 50"/>
          <p:cNvSpPr>
            <a:spLocks noChangeShapeType="1"/>
          </p:cNvSpPr>
          <p:nvPr/>
        </p:nvSpPr>
        <p:spPr bwMode="auto">
          <a:xfrm flipV="1">
            <a:off x="2732088" y="2743200"/>
            <a:ext cx="544512" cy="269875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solidFill>
                <a:srgbClr val="000000"/>
              </a:solidFill>
              <a:latin typeface="Arial" panose="020B0604020202020204" pitchFamily="34" charset="0"/>
            </a:endParaRPr>
          </a:p>
        </p:txBody>
      </p:sp>
      <p:grpSp>
        <p:nvGrpSpPr>
          <p:cNvPr id="12" name="Google Shape;1370;p53"/>
          <p:cNvGrpSpPr/>
          <p:nvPr/>
        </p:nvGrpSpPr>
        <p:grpSpPr>
          <a:xfrm>
            <a:off x="9522691" y="4800600"/>
            <a:ext cx="2587336" cy="2177473"/>
            <a:chOff x="1043800" y="238125"/>
            <a:chExt cx="4981700" cy="4346200"/>
          </a:xfrm>
        </p:grpSpPr>
        <p:sp>
          <p:nvSpPr>
            <p:cNvPr id="13" name="Google Shape;1371;p53"/>
            <p:cNvSpPr/>
            <p:nvPr/>
          </p:nvSpPr>
          <p:spPr>
            <a:xfrm>
              <a:off x="1043800" y="1718975"/>
              <a:ext cx="4981700" cy="2865350"/>
            </a:xfrm>
            <a:custGeom>
              <a:avLst/>
              <a:gdLst/>
              <a:ahLst/>
              <a:cxnLst/>
              <a:rect l="l" t="t" r="r" b="b"/>
              <a:pathLst>
                <a:path w="199268" h="114614" extrusionOk="0">
                  <a:moveTo>
                    <a:pt x="128856" y="0"/>
                  </a:moveTo>
                  <a:cubicBezTo>
                    <a:pt x="127869" y="0"/>
                    <a:pt x="126883" y="217"/>
                    <a:pt x="126130" y="652"/>
                  </a:cubicBezTo>
                  <a:lnTo>
                    <a:pt x="1506" y="72604"/>
                  </a:lnTo>
                  <a:cubicBezTo>
                    <a:pt x="0" y="73474"/>
                    <a:pt x="0" y="74884"/>
                    <a:pt x="1506" y="75753"/>
                  </a:cubicBezTo>
                  <a:lnTo>
                    <a:pt x="67685" y="113962"/>
                  </a:lnTo>
                  <a:cubicBezTo>
                    <a:pt x="68437" y="114396"/>
                    <a:pt x="69424" y="114613"/>
                    <a:pt x="70411" y="114613"/>
                  </a:cubicBezTo>
                  <a:cubicBezTo>
                    <a:pt x="71399" y="114613"/>
                    <a:pt x="72386" y="114396"/>
                    <a:pt x="73138" y="113962"/>
                  </a:cubicBezTo>
                  <a:lnTo>
                    <a:pt x="197761" y="42010"/>
                  </a:lnTo>
                  <a:cubicBezTo>
                    <a:pt x="199268" y="41140"/>
                    <a:pt x="199268" y="39731"/>
                    <a:pt x="197761" y="38861"/>
                  </a:cubicBezTo>
                  <a:lnTo>
                    <a:pt x="131584" y="652"/>
                  </a:lnTo>
                  <a:cubicBezTo>
                    <a:pt x="130831" y="217"/>
                    <a:pt x="129843" y="0"/>
                    <a:pt x="128856" y="0"/>
                  </a:cubicBezTo>
                  <a:close/>
                </a:path>
              </a:pathLst>
            </a:custGeom>
            <a:solidFill>
              <a:srgbClr val="CBCBE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Google Shape;1372;p53"/>
            <p:cNvSpPr/>
            <p:nvPr/>
          </p:nvSpPr>
          <p:spPr>
            <a:xfrm>
              <a:off x="1143300" y="2472300"/>
              <a:ext cx="4708900" cy="1977000"/>
            </a:xfrm>
            <a:custGeom>
              <a:avLst/>
              <a:gdLst/>
              <a:ahLst/>
              <a:cxnLst/>
              <a:rect l="l" t="t" r="r" b="b"/>
              <a:pathLst>
                <a:path w="188356" h="79080" extrusionOk="0">
                  <a:moveTo>
                    <a:pt x="186368" y="0"/>
                  </a:moveTo>
                  <a:lnTo>
                    <a:pt x="186368" y="0"/>
                  </a:lnTo>
                  <a:cubicBezTo>
                    <a:pt x="187338" y="715"/>
                    <a:pt x="187245" y="1753"/>
                    <a:pt x="186106" y="2411"/>
                  </a:cubicBezTo>
                  <a:lnTo>
                    <a:pt x="68344" y="70401"/>
                  </a:lnTo>
                  <a:cubicBezTo>
                    <a:pt x="67725" y="70758"/>
                    <a:pt x="66913" y="70937"/>
                    <a:pt x="66100" y="70937"/>
                  </a:cubicBezTo>
                  <a:cubicBezTo>
                    <a:pt x="65290" y="70937"/>
                    <a:pt x="64480" y="70759"/>
                    <a:pt x="63862" y="70404"/>
                  </a:cubicBezTo>
                  <a:lnTo>
                    <a:pt x="2244" y="34824"/>
                  </a:lnTo>
                  <a:cubicBezTo>
                    <a:pt x="1118" y="34178"/>
                    <a:pt x="1018" y="33158"/>
                    <a:pt x="1946" y="32439"/>
                  </a:cubicBezTo>
                  <a:lnTo>
                    <a:pt x="1946" y="32439"/>
                  </a:lnTo>
                  <a:cubicBezTo>
                    <a:pt x="847" y="33236"/>
                    <a:pt x="3" y="34809"/>
                    <a:pt x="1" y="36119"/>
                  </a:cubicBezTo>
                  <a:lnTo>
                    <a:pt x="7" y="39086"/>
                  </a:lnTo>
                  <a:cubicBezTo>
                    <a:pt x="6" y="40519"/>
                    <a:pt x="1010" y="42258"/>
                    <a:pt x="2248" y="42968"/>
                  </a:cubicBezTo>
                  <a:lnTo>
                    <a:pt x="63868" y="78540"/>
                  </a:lnTo>
                  <a:cubicBezTo>
                    <a:pt x="64487" y="78900"/>
                    <a:pt x="65299" y="79080"/>
                    <a:pt x="66111" y="79080"/>
                  </a:cubicBezTo>
                  <a:cubicBezTo>
                    <a:pt x="66923" y="79080"/>
                    <a:pt x="67734" y="78900"/>
                    <a:pt x="68354" y="78543"/>
                  </a:cubicBezTo>
                  <a:lnTo>
                    <a:pt x="186110" y="10557"/>
                  </a:lnTo>
                  <a:cubicBezTo>
                    <a:pt x="187351" y="9839"/>
                    <a:pt x="188355" y="8099"/>
                    <a:pt x="188350" y="6671"/>
                  </a:cubicBezTo>
                  <a:lnTo>
                    <a:pt x="188347" y="3709"/>
                  </a:lnTo>
                  <a:cubicBezTo>
                    <a:pt x="188347" y="2379"/>
                    <a:pt x="187482" y="789"/>
                    <a:pt x="186368" y="0"/>
                  </a:cubicBezTo>
                  <a:close/>
                </a:path>
              </a:pathLst>
            </a:custGeom>
            <a:solidFill>
              <a:srgbClr val="DEDEF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 name="Google Shape;1373;p53"/>
            <p:cNvSpPr/>
            <p:nvPr/>
          </p:nvSpPr>
          <p:spPr>
            <a:xfrm>
              <a:off x="1168450" y="1565125"/>
              <a:ext cx="4658450" cy="2680600"/>
            </a:xfrm>
            <a:custGeom>
              <a:avLst/>
              <a:gdLst/>
              <a:ahLst/>
              <a:cxnLst/>
              <a:rect l="l" t="t" r="r" b="b"/>
              <a:pathLst>
                <a:path w="186338" h="107224" extrusionOk="0">
                  <a:moveTo>
                    <a:pt x="110698" y="9414"/>
                  </a:moveTo>
                  <a:cubicBezTo>
                    <a:pt x="111382" y="9414"/>
                    <a:pt x="112073" y="9699"/>
                    <a:pt x="112746" y="10090"/>
                  </a:cubicBezTo>
                  <a:lnTo>
                    <a:pt x="168774" y="42438"/>
                  </a:lnTo>
                  <a:cubicBezTo>
                    <a:pt x="169832" y="43050"/>
                    <a:pt x="169836" y="44044"/>
                    <a:pt x="168773" y="44658"/>
                  </a:cubicBezTo>
                  <a:lnTo>
                    <a:pt x="77087" y="97593"/>
                  </a:lnTo>
                  <a:cubicBezTo>
                    <a:pt x="76556" y="97900"/>
                    <a:pt x="75862" y="98052"/>
                    <a:pt x="75168" y="98052"/>
                  </a:cubicBezTo>
                  <a:cubicBezTo>
                    <a:pt x="74471" y="98052"/>
                    <a:pt x="73774" y="97899"/>
                    <a:pt x="73242" y="97595"/>
                  </a:cubicBezTo>
                  <a:lnTo>
                    <a:pt x="17217" y="65243"/>
                  </a:lnTo>
                  <a:cubicBezTo>
                    <a:pt x="16152" y="64630"/>
                    <a:pt x="16156" y="63637"/>
                    <a:pt x="17214" y="63026"/>
                  </a:cubicBezTo>
                  <a:lnTo>
                    <a:pt x="109522" y="9733"/>
                  </a:lnTo>
                  <a:cubicBezTo>
                    <a:pt x="109910" y="9509"/>
                    <a:pt x="110303" y="9414"/>
                    <a:pt x="110698" y="9414"/>
                  </a:cubicBezTo>
                  <a:close/>
                  <a:moveTo>
                    <a:pt x="121243" y="0"/>
                  </a:moveTo>
                  <a:cubicBezTo>
                    <a:pt x="120431" y="0"/>
                    <a:pt x="119619" y="178"/>
                    <a:pt x="119001" y="536"/>
                  </a:cubicBezTo>
                  <a:lnTo>
                    <a:pt x="1238" y="68525"/>
                  </a:lnTo>
                  <a:cubicBezTo>
                    <a:pt x="2" y="69239"/>
                    <a:pt x="0" y="70401"/>
                    <a:pt x="1238" y="71111"/>
                  </a:cubicBezTo>
                  <a:lnTo>
                    <a:pt x="62856" y="106691"/>
                  </a:lnTo>
                  <a:cubicBezTo>
                    <a:pt x="63474" y="107046"/>
                    <a:pt x="64284" y="107224"/>
                    <a:pt x="65094" y="107224"/>
                  </a:cubicBezTo>
                  <a:cubicBezTo>
                    <a:pt x="65907" y="107224"/>
                    <a:pt x="66719" y="107045"/>
                    <a:pt x="67338" y="106688"/>
                  </a:cubicBezTo>
                  <a:lnTo>
                    <a:pt x="185100" y="38698"/>
                  </a:lnTo>
                  <a:cubicBezTo>
                    <a:pt x="186336" y="37985"/>
                    <a:pt x="186338" y="36824"/>
                    <a:pt x="185100" y="36114"/>
                  </a:cubicBezTo>
                  <a:lnTo>
                    <a:pt x="123483" y="533"/>
                  </a:lnTo>
                  <a:cubicBezTo>
                    <a:pt x="122865" y="178"/>
                    <a:pt x="122054" y="0"/>
                    <a:pt x="121243" y="0"/>
                  </a:cubicBezTo>
                  <a:close/>
                </a:path>
              </a:pathLst>
            </a:custGeom>
            <a:solidFill>
              <a:srgbClr val="F3F3FF"/>
            </a:solidFill>
            <a:ln w="9525" cap="flat" cmpd="sng">
              <a:solidFill>
                <a:srgbClr val="F3F3FF"/>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 name="Google Shape;1374;p53"/>
            <p:cNvSpPr/>
            <p:nvPr/>
          </p:nvSpPr>
          <p:spPr>
            <a:xfrm>
              <a:off x="2795850" y="2472300"/>
              <a:ext cx="3056250" cy="1977025"/>
            </a:xfrm>
            <a:custGeom>
              <a:avLst/>
              <a:gdLst/>
              <a:ahLst/>
              <a:cxnLst/>
              <a:rect l="l" t="t" r="r" b="b"/>
              <a:pathLst>
                <a:path w="122250" h="79081" extrusionOk="0">
                  <a:moveTo>
                    <a:pt x="120268" y="0"/>
                  </a:moveTo>
                  <a:cubicBezTo>
                    <a:pt x="121236" y="715"/>
                    <a:pt x="121144" y="1753"/>
                    <a:pt x="120004" y="2411"/>
                  </a:cubicBezTo>
                  <a:lnTo>
                    <a:pt x="2242" y="70401"/>
                  </a:lnTo>
                  <a:cubicBezTo>
                    <a:pt x="1627" y="70756"/>
                    <a:pt x="814" y="70934"/>
                    <a:pt x="0" y="70936"/>
                  </a:cubicBezTo>
                  <a:lnTo>
                    <a:pt x="4" y="79080"/>
                  </a:lnTo>
                  <a:cubicBezTo>
                    <a:pt x="818" y="79079"/>
                    <a:pt x="1631" y="78900"/>
                    <a:pt x="2252" y="78543"/>
                  </a:cubicBezTo>
                  <a:lnTo>
                    <a:pt x="120009" y="10557"/>
                  </a:lnTo>
                  <a:cubicBezTo>
                    <a:pt x="121250" y="9839"/>
                    <a:pt x="122248" y="8103"/>
                    <a:pt x="122250" y="6671"/>
                  </a:cubicBezTo>
                  <a:lnTo>
                    <a:pt x="122246" y="3709"/>
                  </a:lnTo>
                  <a:cubicBezTo>
                    <a:pt x="122245" y="2379"/>
                    <a:pt x="121381" y="789"/>
                    <a:pt x="120268" y="0"/>
                  </a:cubicBezTo>
                  <a:close/>
                </a:path>
              </a:pathLst>
            </a:custGeom>
            <a:solidFill>
              <a:srgbClr val="DEDEF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 name="Google Shape;1375;p53"/>
            <p:cNvSpPr/>
            <p:nvPr/>
          </p:nvSpPr>
          <p:spPr>
            <a:xfrm>
              <a:off x="4857225" y="2058175"/>
              <a:ext cx="116625" cy="61375"/>
            </a:xfrm>
            <a:custGeom>
              <a:avLst/>
              <a:gdLst/>
              <a:ahLst/>
              <a:cxnLst/>
              <a:rect l="l" t="t" r="r" b="b"/>
              <a:pathLst>
                <a:path w="4665" h="2455" extrusionOk="0">
                  <a:moveTo>
                    <a:pt x="2332" y="1"/>
                  </a:moveTo>
                  <a:cubicBezTo>
                    <a:pt x="1788" y="1"/>
                    <a:pt x="1244" y="120"/>
                    <a:pt x="830" y="360"/>
                  </a:cubicBezTo>
                  <a:cubicBezTo>
                    <a:pt x="0" y="839"/>
                    <a:pt x="0" y="1615"/>
                    <a:pt x="830" y="2095"/>
                  </a:cubicBezTo>
                  <a:cubicBezTo>
                    <a:pt x="1244" y="2334"/>
                    <a:pt x="1788" y="2454"/>
                    <a:pt x="2332" y="2454"/>
                  </a:cubicBezTo>
                  <a:cubicBezTo>
                    <a:pt x="2876" y="2454"/>
                    <a:pt x="3420" y="2334"/>
                    <a:pt x="3835" y="2095"/>
                  </a:cubicBezTo>
                  <a:cubicBezTo>
                    <a:pt x="4664" y="1615"/>
                    <a:pt x="4664" y="839"/>
                    <a:pt x="3835" y="360"/>
                  </a:cubicBezTo>
                  <a:cubicBezTo>
                    <a:pt x="3420" y="120"/>
                    <a:pt x="2876" y="1"/>
                    <a:pt x="2332" y="1"/>
                  </a:cubicBezTo>
                  <a:close/>
                </a:path>
              </a:pathLst>
            </a:custGeom>
            <a:solidFill>
              <a:srgbClr val="00000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 name="Google Shape;1376;p53"/>
            <p:cNvSpPr/>
            <p:nvPr/>
          </p:nvSpPr>
          <p:spPr>
            <a:xfrm>
              <a:off x="1983425" y="3607325"/>
              <a:ext cx="263525" cy="157550"/>
            </a:xfrm>
            <a:custGeom>
              <a:avLst/>
              <a:gdLst/>
              <a:ahLst/>
              <a:cxnLst/>
              <a:rect l="l" t="t" r="r" b="b"/>
              <a:pathLst>
                <a:path w="10541" h="6302" extrusionOk="0">
                  <a:moveTo>
                    <a:pt x="5271" y="527"/>
                  </a:moveTo>
                  <a:cubicBezTo>
                    <a:pt x="6503" y="527"/>
                    <a:pt x="7737" y="797"/>
                    <a:pt x="8674" y="1340"/>
                  </a:cubicBezTo>
                  <a:cubicBezTo>
                    <a:pt x="9532" y="1836"/>
                    <a:pt x="10005" y="2478"/>
                    <a:pt x="10005" y="3150"/>
                  </a:cubicBezTo>
                  <a:cubicBezTo>
                    <a:pt x="10005" y="3822"/>
                    <a:pt x="9534" y="4465"/>
                    <a:pt x="8674" y="4961"/>
                  </a:cubicBezTo>
                  <a:cubicBezTo>
                    <a:pt x="7735" y="5503"/>
                    <a:pt x="6502" y="5775"/>
                    <a:pt x="5269" y="5775"/>
                  </a:cubicBezTo>
                  <a:cubicBezTo>
                    <a:pt x="4037" y="5775"/>
                    <a:pt x="2805" y="5504"/>
                    <a:pt x="1866" y="4961"/>
                  </a:cubicBezTo>
                  <a:cubicBezTo>
                    <a:pt x="1007" y="4467"/>
                    <a:pt x="534" y="3822"/>
                    <a:pt x="534" y="3150"/>
                  </a:cubicBezTo>
                  <a:cubicBezTo>
                    <a:pt x="534" y="2478"/>
                    <a:pt x="1007" y="1836"/>
                    <a:pt x="1866" y="1340"/>
                  </a:cubicBezTo>
                  <a:cubicBezTo>
                    <a:pt x="2806" y="797"/>
                    <a:pt x="4038" y="527"/>
                    <a:pt x="5271" y="527"/>
                  </a:cubicBezTo>
                  <a:close/>
                  <a:moveTo>
                    <a:pt x="5271" y="0"/>
                  </a:moveTo>
                  <a:cubicBezTo>
                    <a:pt x="3942" y="0"/>
                    <a:pt x="2612" y="292"/>
                    <a:pt x="1600" y="877"/>
                  </a:cubicBezTo>
                  <a:cubicBezTo>
                    <a:pt x="569" y="1472"/>
                    <a:pt x="1" y="2279"/>
                    <a:pt x="1" y="3150"/>
                  </a:cubicBezTo>
                  <a:cubicBezTo>
                    <a:pt x="1" y="4022"/>
                    <a:pt x="569" y="4829"/>
                    <a:pt x="1600" y="5424"/>
                  </a:cubicBezTo>
                  <a:cubicBezTo>
                    <a:pt x="2612" y="6009"/>
                    <a:pt x="3942" y="6301"/>
                    <a:pt x="5271" y="6301"/>
                  </a:cubicBezTo>
                  <a:cubicBezTo>
                    <a:pt x="6601" y="6301"/>
                    <a:pt x="7930" y="6009"/>
                    <a:pt x="8941" y="5424"/>
                  </a:cubicBezTo>
                  <a:cubicBezTo>
                    <a:pt x="9974" y="4829"/>
                    <a:pt x="10540" y="4022"/>
                    <a:pt x="10540" y="3150"/>
                  </a:cubicBezTo>
                  <a:cubicBezTo>
                    <a:pt x="10540" y="2279"/>
                    <a:pt x="9974" y="1472"/>
                    <a:pt x="8941" y="877"/>
                  </a:cubicBezTo>
                  <a:cubicBezTo>
                    <a:pt x="7930" y="292"/>
                    <a:pt x="6600" y="0"/>
                    <a:pt x="5271"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 name="Google Shape;1377;p53"/>
            <p:cNvSpPr/>
            <p:nvPr/>
          </p:nvSpPr>
          <p:spPr>
            <a:xfrm>
              <a:off x="4606875" y="2045225"/>
              <a:ext cx="385125" cy="217050"/>
            </a:xfrm>
            <a:custGeom>
              <a:avLst/>
              <a:gdLst/>
              <a:ahLst/>
              <a:cxnLst/>
              <a:rect l="l" t="t" r="r" b="b"/>
              <a:pathLst>
                <a:path w="15405" h="8682" extrusionOk="0">
                  <a:moveTo>
                    <a:pt x="1794" y="1"/>
                  </a:moveTo>
                  <a:cubicBezTo>
                    <a:pt x="1373" y="1"/>
                    <a:pt x="961" y="90"/>
                    <a:pt x="650" y="269"/>
                  </a:cubicBezTo>
                  <a:cubicBezTo>
                    <a:pt x="1" y="643"/>
                    <a:pt x="36" y="1272"/>
                    <a:pt x="728" y="1672"/>
                  </a:cubicBezTo>
                  <a:lnTo>
                    <a:pt x="12327" y="8368"/>
                  </a:lnTo>
                  <a:cubicBezTo>
                    <a:pt x="12688" y="8576"/>
                    <a:pt x="13156" y="8681"/>
                    <a:pt x="13613" y="8681"/>
                  </a:cubicBezTo>
                  <a:cubicBezTo>
                    <a:pt x="14033" y="8681"/>
                    <a:pt x="14445" y="8592"/>
                    <a:pt x="14756" y="8413"/>
                  </a:cubicBezTo>
                  <a:cubicBezTo>
                    <a:pt x="15405" y="8039"/>
                    <a:pt x="15371" y="7411"/>
                    <a:pt x="14678" y="7011"/>
                  </a:cubicBezTo>
                  <a:lnTo>
                    <a:pt x="3078" y="314"/>
                  </a:lnTo>
                  <a:cubicBezTo>
                    <a:pt x="2719" y="106"/>
                    <a:pt x="2251" y="1"/>
                    <a:pt x="1794" y="1"/>
                  </a:cubicBezTo>
                  <a:close/>
                </a:path>
              </a:pathLst>
            </a:custGeom>
            <a:solidFill>
              <a:srgbClr val="00000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 name="Google Shape;1378;p53"/>
            <p:cNvSpPr/>
            <p:nvPr/>
          </p:nvSpPr>
          <p:spPr>
            <a:xfrm>
              <a:off x="1572250" y="1800475"/>
              <a:ext cx="3842100" cy="2215950"/>
            </a:xfrm>
            <a:custGeom>
              <a:avLst/>
              <a:gdLst/>
              <a:ahLst/>
              <a:cxnLst/>
              <a:rect l="l" t="t" r="r" b="b"/>
              <a:pathLst>
                <a:path w="153684" h="88638" extrusionOk="0">
                  <a:moveTo>
                    <a:pt x="94546" y="0"/>
                  </a:moveTo>
                  <a:cubicBezTo>
                    <a:pt x="94151" y="0"/>
                    <a:pt x="93758" y="95"/>
                    <a:pt x="93370" y="319"/>
                  </a:cubicBezTo>
                  <a:lnTo>
                    <a:pt x="1062" y="53612"/>
                  </a:lnTo>
                  <a:cubicBezTo>
                    <a:pt x="4" y="54223"/>
                    <a:pt x="0" y="55216"/>
                    <a:pt x="1065" y="55829"/>
                  </a:cubicBezTo>
                  <a:lnTo>
                    <a:pt x="57090" y="88181"/>
                  </a:lnTo>
                  <a:cubicBezTo>
                    <a:pt x="57622" y="88485"/>
                    <a:pt x="58319" y="88638"/>
                    <a:pt x="59016" y="88638"/>
                  </a:cubicBezTo>
                  <a:cubicBezTo>
                    <a:pt x="59710" y="88638"/>
                    <a:pt x="60404" y="88486"/>
                    <a:pt x="60935" y="88179"/>
                  </a:cubicBezTo>
                  <a:lnTo>
                    <a:pt x="152621" y="35244"/>
                  </a:lnTo>
                  <a:cubicBezTo>
                    <a:pt x="153684" y="34630"/>
                    <a:pt x="153680" y="33636"/>
                    <a:pt x="152622" y="33024"/>
                  </a:cubicBezTo>
                  <a:lnTo>
                    <a:pt x="96594" y="676"/>
                  </a:lnTo>
                  <a:cubicBezTo>
                    <a:pt x="95921" y="285"/>
                    <a:pt x="95230" y="0"/>
                    <a:pt x="94546" y="0"/>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 name="Google Shape;1379;p53"/>
            <p:cNvSpPr/>
            <p:nvPr/>
          </p:nvSpPr>
          <p:spPr>
            <a:xfrm>
              <a:off x="1605125" y="2561750"/>
              <a:ext cx="78000" cy="120500"/>
            </a:xfrm>
            <a:custGeom>
              <a:avLst/>
              <a:gdLst/>
              <a:ahLst/>
              <a:cxnLst/>
              <a:rect l="l" t="t" r="r" b="b"/>
              <a:pathLst>
                <a:path w="3120" h="4820" extrusionOk="0">
                  <a:moveTo>
                    <a:pt x="1505" y="1"/>
                  </a:moveTo>
                  <a:lnTo>
                    <a:pt x="0" y="869"/>
                  </a:lnTo>
                  <a:lnTo>
                    <a:pt x="1157" y="3660"/>
                  </a:lnTo>
                  <a:cubicBezTo>
                    <a:pt x="1183" y="3707"/>
                    <a:pt x="1225" y="3745"/>
                    <a:pt x="1276" y="3765"/>
                  </a:cubicBezTo>
                  <a:lnTo>
                    <a:pt x="3119" y="4819"/>
                  </a:lnTo>
                  <a:lnTo>
                    <a:pt x="1460" y="133"/>
                  </a:lnTo>
                  <a:lnTo>
                    <a:pt x="1505"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 name="Google Shape;1380;p53"/>
            <p:cNvSpPr/>
            <p:nvPr/>
          </p:nvSpPr>
          <p:spPr>
            <a:xfrm>
              <a:off x="1605125" y="2561750"/>
              <a:ext cx="78000" cy="120500"/>
            </a:xfrm>
            <a:custGeom>
              <a:avLst/>
              <a:gdLst/>
              <a:ahLst/>
              <a:cxnLst/>
              <a:rect l="l" t="t" r="r" b="b"/>
              <a:pathLst>
                <a:path w="3120" h="4820" extrusionOk="0">
                  <a:moveTo>
                    <a:pt x="1505" y="1"/>
                  </a:moveTo>
                  <a:lnTo>
                    <a:pt x="0" y="869"/>
                  </a:lnTo>
                  <a:lnTo>
                    <a:pt x="1157" y="3660"/>
                  </a:lnTo>
                  <a:cubicBezTo>
                    <a:pt x="1183" y="3707"/>
                    <a:pt x="1225" y="3745"/>
                    <a:pt x="1276" y="3765"/>
                  </a:cubicBezTo>
                  <a:lnTo>
                    <a:pt x="3119" y="4819"/>
                  </a:lnTo>
                  <a:lnTo>
                    <a:pt x="1460" y="133"/>
                  </a:lnTo>
                  <a:lnTo>
                    <a:pt x="1505" y="1"/>
                  </a:lnTo>
                  <a:close/>
                </a:path>
              </a:pathLst>
            </a:custGeom>
            <a:solidFill>
              <a:srgbClr val="3B256E"/>
            </a:solidFill>
            <a:ln w="9525" cap="flat" cmpd="sng">
              <a:solidFill>
                <a:srgbClr val="3B256E"/>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 name="Google Shape;1381;p53"/>
            <p:cNvSpPr/>
            <p:nvPr/>
          </p:nvSpPr>
          <p:spPr>
            <a:xfrm>
              <a:off x="1637000" y="2505900"/>
              <a:ext cx="102000" cy="177325"/>
            </a:xfrm>
            <a:custGeom>
              <a:avLst/>
              <a:gdLst/>
              <a:ahLst/>
              <a:cxnLst/>
              <a:rect l="l" t="t" r="r" b="b"/>
              <a:pathLst>
                <a:path w="4080" h="7093" extrusionOk="0">
                  <a:moveTo>
                    <a:pt x="4080" y="0"/>
                  </a:moveTo>
                  <a:lnTo>
                    <a:pt x="1" y="2358"/>
                  </a:lnTo>
                  <a:lnTo>
                    <a:pt x="1754" y="6962"/>
                  </a:lnTo>
                  <a:cubicBezTo>
                    <a:pt x="1805" y="7050"/>
                    <a:pt x="1893" y="7093"/>
                    <a:pt x="1980" y="7093"/>
                  </a:cubicBezTo>
                  <a:cubicBezTo>
                    <a:pt x="2084" y="7093"/>
                    <a:pt x="2187" y="7032"/>
                    <a:pt x="2227" y="6917"/>
                  </a:cubicBezTo>
                  <a:lnTo>
                    <a:pt x="4080" y="0"/>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 name="Google Shape;1382;p53"/>
            <p:cNvSpPr/>
            <p:nvPr/>
          </p:nvSpPr>
          <p:spPr>
            <a:xfrm>
              <a:off x="1420650" y="884925"/>
              <a:ext cx="921600" cy="1744925"/>
            </a:xfrm>
            <a:custGeom>
              <a:avLst/>
              <a:gdLst/>
              <a:ahLst/>
              <a:cxnLst/>
              <a:rect l="l" t="t" r="r" b="b"/>
              <a:pathLst>
                <a:path w="36864" h="69797" extrusionOk="0">
                  <a:moveTo>
                    <a:pt x="33412" y="1"/>
                  </a:moveTo>
                  <a:cubicBezTo>
                    <a:pt x="32969" y="1"/>
                    <a:pt x="32525" y="98"/>
                    <a:pt x="32187" y="294"/>
                  </a:cubicBezTo>
                  <a:lnTo>
                    <a:pt x="1226" y="18171"/>
                  </a:lnTo>
                  <a:cubicBezTo>
                    <a:pt x="550" y="18562"/>
                    <a:pt x="1" y="19512"/>
                    <a:pt x="1" y="20293"/>
                  </a:cubicBezTo>
                  <a:lnTo>
                    <a:pt x="1" y="66805"/>
                  </a:lnTo>
                  <a:cubicBezTo>
                    <a:pt x="1" y="67587"/>
                    <a:pt x="550" y="68537"/>
                    <a:pt x="1226" y="68928"/>
                  </a:cubicBezTo>
                  <a:lnTo>
                    <a:pt x="2223" y="69503"/>
                  </a:lnTo>
                  <a:cubicBezTo>
                    <a:pt x="2561" y="69698"/>
                    <a:pt x="3005" y="69796"/>
                    <a:pt x="3448" y="69796"/>
                  </a:cubicBezTo>
                  <a:cubicBezTo>
                    <a:pt x="3892" y="69796"/>
                    <a:pt x="4335" y="69698"/>
                    <a:pt x="4673" y="69503"/>
                  </a:cubicBezTo>
                  <a:lnTo>
                    <a:pt x="35556" y="51653"/>
                  </a:lnTo>
                  <a:cubicBezTo>
                    <a:pt x="36356" y="51192"/>
                    <a:pt x="36863" y="50172"/>
                    <a:pt x="36863" y="49390"/>
                  </a:cubicBezTo>
                  <a:lnTo>
                    <a:pt x="36859" y="2992"/>
                  </a:lnTo>
                  <a:cubicBezTo>
                    <a:pt x="36859" y="2210"/>
                    <a:pt x="36310" y="1260"/>
                    <a:pt x="35634" y="869"/>
                  </a:cubicBezTo>
                  <a:lnTo>
                    <a:pt x="34636" y="294"/>
                  </a:lnTo>
                  <a:cubicBezTo>
                    <a:pt x="34298" y="98"/>
                    <a:pt x="33855" y="1"/>
                    <a:pt x="33412"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 name="Google Shape;1383;p53"/>
            <p:cNvSpPr/>
            <p:nvPr/>
          </p:nvSpPr>
          <p:spPr>
            <a:xfrm>
              <a:off x="1599350" y="1096075"/>
              <a:ext cx="650000" cy="1372075"/>
            </a:xfrm>
            <a:custGeom>
              <a:avLst/>
              <a:gdLst/>
              <a:ahLst/>
              <a:cxnLst/>
              <a:rect l="l" t="t" r="r" b="b"/>
              <a:pathLst>
                <a:path w="26000" h="54883" extrusionOk="0">
                  <a:moveTo>
                    <a:pt x="25452" y="1"/>
                  </a:moveTo>
                  <a:cubicBezTo>
                    <a:pt x="25319" y="1"/>
                    <a:pt x="25169" y="44"/>
                    <a:pt x="25011" y="137"/>
                  </a:cubicBezTo>
                  <a:lnTo>
                    <a:pt x="989" y="14005"/>
                  </a:lnTo>
                  <a:cubicBezTo>
                    <a:pt x="443" y="14321"/>
                    <a:pt x="0" y="15088"/>
                    <a:pt x="0" y="15719"/>
                  </a:cubicBezTo>
                  <a:lnTo>
                    <a:pt x="0" y="54177"/>
                  </a:lnTo>
                  <a:cubicBezTo>
                    <a:pt x="0" y="54625"/>
                    <a:pt x="223" y="54883"/>
                    <a:pt x="548" y="54883"/>
                  </a:cubicBezTo>
                  <a:cubicBezTo>
                    <a:pt x="681" y="54883"/>
                    <a:pt x="832" y="54839"/>
                    <a:pt x="991" y="54748"/>
                  </a:cubicBezTo>
                  <a:lnTo>
                    <a:pt x="25011" y="40881"/>
                  </a:lnTo>
                  <a:cubicBezTo>
                    <a:pt x="25557" y="40565"/>
                    <a:pt x="26000" y="39796"/>
                    <a:pt x="26000" y="39166"/>
                  </a:cubicBezTo>
                  <a:lnTo>
                    <a:pt x="26000" y="707"/>
                  </a:lnTo>
                  <a:cubicBezTo>
                    <a:pt x="26000" y="260"/>
                    <a:pt x="25777" y="1"/>
                    <a:pt x="25452" y="1"/>
                  </a:cubicBezTo>
                  <a:close/>
                </a:path>
              </a:pathLst>
            </a:custGeom>
            <a:solidFill>
              <a:srgbClr val="DEDEF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 name="Google Shape;1384;p53"/>
            <p:cNvSpPr/>
            <p:nvPr/>
          </p:nvSpPr>
          <p:spPr>
            <a:xfrm>
              <a:off x="1420650" y="1362050"/>
              <a:ext cx="111625" cy="1267800"/>
            </a:xfrm>
            <a:custGeom>
              <a:avLst/>
              <a:gdLst/>
              <a:ahLst/>
              <a:cxnLst/>
              <a:rect l="l" t="t" r="r" b="b"/>
              <a:pathLst>
                <a:path w="4465" h="50712" extrusionOk="0">
                  <a:moveTo>
                    <a:pt x="359" y="1"/>
                  </a:moveTo>
                  <a:cubicBezTo>
                    <a:pt x="138" y="385"/>
                    <a:pt x="1" y="817"/>
                    <a:pt x="1" y="1208"/>
                  </a:cubicBezTo>
                  <a:lnTo>
                    <a:pt x="1" y="47720"/>
                  </a:lnTo>
                  <a:cubicBezTo>
                    <a:pt x="1" y="48502"/>
                    <a:pt x="550" y="49452"/>
                    <a:pt x="1226" y="49843"/>
                  </a:cubicBezTo>
                  <a:lnTo>
                    <a:pt x="2223" y="50418"/>
                  </a:lnTo>
                  <a:cubicBezTo>
                    <a:pt x="2562" y="50614"/>
                    <a:pt x="3006" y="50712"/>
                    <a:pt x="3449" y="50712"/>
                  </a:cubicBezTo>
                  <a:cubicBezTo>
                    <a:pt x="3806" y="50712"/>
                    <a:pt x="4162" y="50648"/>
                    <a:pt x="4464" y="50521"/>
                  </a:cubicBezTo>
                  <a:lnTo>
                    <a:pt x="4464" y="50521"/>
                  </a:lnTo>
                  <a:cubicBezTo>
                    <a:pt x="4345" y="50566"/>
                    <a:pt x="4232" y="50588"/>
                    <a:pt x="4128" y="50588"/>
                  </a:cubicBezTo>
                  <a:cubicBezTo>
                    <a:pt x="3725" y="50588"/>
                    <a:pt x="3448" y="50265"/>
                    <a:pt x="3448" y="49711"/>
                  </a:cubicBezTo>
                  <a:lnTo>
                    <a:pt x="3448" y="3198"/>
                  </a:lnTo>
                  <a:cubicBezTo>
                    <a:pt x="3448" y="2808"/>
                    <a:pt x="3585" y="2376"/>
                    <a:pt x="3807" y="1991"/>
                  </a:cubicBezTo>
                  <a:lnTo>
                    <a:pt x="359" y="1"/>
                  </a:lnTo>
                  <a:close/>
                </a:path>
              </a:pathLst>
            </a:custGeom>
            <a:solidFill>
              <a:srgbClr val="3B256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 name="Google Shape;1385;p53"/>
            <p:cNvSpPr/>
            <p:nvPr/>
          </p:nvSpPr>
          <p:spPr>
            <a:xfrm>
              <a:off x="1429725" y="885000"/>
              <a:ext cx="912300" cy="526875"/>
            </a:xfrm>
            <a:custGeom>
              <a:avLst/>
              <a:gdLst/>
              <a:ahLst/>
              <a:cxnLst/>
              <a:rect l="l" t="t" r="r" b="b"/>
              <a:pathLst>
                <a:path w="36492" h="21075" extrusionOk="0">
                  <a:moveTo>
                    <a:pt x="33049" y="1"/>
                  </a:moveTo>
                  <a:cubicBezTo>
                    <a:pt x="32605" y="1"/>
                    <a:pt x="32161" y="98"/>
                    <a:pt x="31821" y="292"/>
                  </a:cubicBezTo>
                  <a:lnTo>
                    <a:pt x="864" y="18171"/>
                  </a:lnTo>
                  <a:cubicBezTo>
                    <a:pt x="526" y="18366"/>
                    <a:pt x="223" y="18697"/>
                    <a:pt x="0" y="19086"/>
                  </a:cubicBezTo>
                  <a:lnTo>
                    <a:pt x="3447" y="21075"/>
                  </a:lnTo>
                  <a:cubicBezTo>
                    <a:pt x="3664" y="20687"/>
                    <a:pt x="3972" y="20354"/>
                    <a:pt x="4309" y="20160"/>
                  </a:cubicBezTo>
                  <a:lnTo>
                    <a:pt x="35193" y="2328"/>
                  </a:lnTo>
                  <a:cubicBezTo>
                    <a:pt x="35402" y="2204"/>
                    <a:pt x="35596" y="2150"/>
                    <a:pt x="35767" y="2150"/>
                  </a:cubicBezTo>
                  <a:cubicBezTo>
                    <a:pt x="36198" y="2150"/>
                    <a:pt x="36483" y="2493"/>
                    <a:pt x="36491" y="2918"/>
                  </a:cubicBezTo>
                  <a:cubicBezTo>
                    <a:pt x="36476" y="2105"/>
                    <a:pt x="35851" y="1201"/>
                    <a:pt x="35273" y="870"/>
                  </a:cubicBezTo>
                  <a:lnTo>
                    <a:pt x="34273" y="292"/>
                  </a:lnTo>
                  <a:cubicBezTo>
                    <a:pt x="33936" y="98"/>
                    <a:pt x="33493" y="1"/>
                    <a:pt x="33049" y="1"/>
                  </a:cubicBezTo>
                  <a:close/>
                </a:path>
              </a:pathLst>
            </a:custGeom>
            <a:solidFill>
              <a:srgbClr val="3B256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 name="Google Shape;1386;p53"/>
            <p:cNvSpPr/>
            <p:nvPr/>
          </p:nvSpPr>
          <p:spPr>
            <a:xfrm>
              <a:off x="1732625" y="1012375"/>
              <a:ext cx="687275" cy="734575"/>
            </a:xfrm>
            <a:custGeom>
              <a:avLst/>
              <a:gdLst/>
              <a:ahLst/>
              <a:cxnLst/>
              <a:rect l="l" t="t" r="r" b="b"/>
              <a:pathLst>
                <a:path w="27491" h="29383" extrusionOk="0">
                  <a:moveTo>
                    <a:pt x="10800" y="1"/>
                  </a:moveTo>
                  <a:cubicBezTo>
                    <a:pt x="10067" y="1"/>
                    <a:pt x="9315" y="79"/>
                    <a:pt x="8553" y="244"/>
                  </a:cubicBezTo>
                  <a:cubicBezTo>
                    <a:pt x="3514" y="1331"/>
                    <a:pt x="0" y="5919"/>
                    <a:pt x="0" y="11075"/>
                  </a:cubicBezTo>
                  <a:lnTo>
                    <a:pt x="0" y="13794"/>
                  </a:lnTo>
                  <a:cubicBezTo>
                    <a:pt x="0" y="20106"/>
                    <a:pt x="3426" y="25921"/>
                    <a:pt x="8949" y="28979"/>
                  </a:cubicBezTo>
                  <a:cubicBezTo>
                    <a:pt x="8949" y="28979"/>
                    <a:pt x="16223" y="29382"/>
                    <a:pt x="20001" y="29382"/>
                  </a:cubicBezTo>
                  <a:cubicBezTo>
                    <a:pt x="20371" y="29382"/>
                    <a:pt x="20707" y="29378"/>
                    <a:pt x="21000" y="29370"/>
                  </a:cubicBezTo>
                  <a:cubicBezTo>
                    <a:pt x="21168" y="29365"/>
                    <a:pt x="21336" y="29357"/>
                    <a:pt x="21503" y="29348"/>
                  </a:cubicBezTo>
                  <a:cubicBezTo>
                    <a:pt x="22524" y="29290"/>
                    <a:pt x="23553" y="29144"/>
                    <a:pt x="24494" y="28746"/>
                  </a:cubicBezTo>
                  <a:cubicBezTo>
                    <a:pt x="25436" y="28348"/>
                    <a:pt x="26290" y="27676"/>
                    <a:pt x="26754" y="26765"/>
                  </a:cubicBezTo>
                  <a:cubicBezTo>
                    <a:pt x="27491" y="25324"/>
                    <a:pt x="27127" y="23515"/>
                    <a:pt x="26249" y="22154"/>
                  </a:cubicBezTo>
                  <a:cubicBezTo>
                    <a:pt x="26205" y="22086"/>
                    <a:pt x="26159" y="22014"/>
                    <a:pt x="26158" y="21933"/>
                  </a:cubicBezTo>
                  <a:cubicBezTo>
                    <a:pt x="26155" y="21820"/>
                    <a:pt x="26240" y="21729"/>
                    <a:pt x="26318" y="21645"/>
                  </a:cubicBezTo>
                  <a:cubicBezTo>
                    <a:pt x="26786" y="21143"/>
                    <a:pt x="27141" y="20522"/>
                    <a:pt x="27262" y="19846"/>
                  </a:cubicBezTo>
                  <a:cubicBezTo>
                    <a:pt x="27451" y="18797"/>
                    <a:pt x="27060" y="17705"/>
                    <a:pt x="26408" y="16862"/>
                  </a:cubicBezTo>
                  <a:cubicBezTo>
                    <a:pt x="25757" y="16019"/>
                    <a:pt x="24867" y="15391"/>
                    <a:pt x="23954" y="14842"/>
                  </a:cubicBezTo>
                  <a:cubicBezTo>
                    <a:pt x="23318" y="14459"/>
                    <a:pt x="22656" y="14100"/>
                    <a:pt x="22119" y="13587"/>
                  </a:cubicBezTo>
                  <a:cubicBezTo>
                    <a:pt x="21110" y="12617"/>
                    <a:pt x="20877" y="11412"/>
                    <a:pt x="20877" y="10077"/>
                  </a:cubicBezTo>
                  <a:cubicBezTo>
                    <a:pt x="20877" y="4512"/>
                    <a:pt x="16365" y="1"/>
                    <a:pt x="10800" y="1"/>
                  </a:cubicBezTo>
                  <a:close/>
                </a:path>
              </a:pathLst>
            </a:custGeom>
            <a:solidFill>
              <a:srgbClr val="E495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 name="Google Shape;1387;p53"/>
            <p:cNvSpPr/>
            <p:nvPr/>
          </p:nvSpPr>
          <p:spPr>
            <a:xfrm>
              <a:off x="1597950" y="1626625"/>
              <a:ext cx="272550" cy="852450"/>
            </a:xfrm>
            <a:custGeom>
              <a:avLst/>
              <a:gdLst/>
              <a:ahLst/>
              <a:cxnLst/>
              <a:rect l="l" t="t" r="r" b="b"/>
              <a:pathLst>
                <a:path w="10902" h="34098" extrusionOk="0">
                  <a:moveTo>
                    <a:pt x="7613" y="0"/>
                  </a:moveTo>
                  <a:cubicBezTo>
                    <a:pt x="3569" y="1172"/>
                    <a:pt x="1314" y="1930"/>
                    <a:pt x="1" y="8457"/>
                  </a:cubicBezTo>
                  <a:lnTo>
                    <a:pt x="56" y="34097"/>
                  </a:lnTo>
                  <a:lnTo>
                    <a:pt x="1563" y="33229"/>
                  </a:lnTo>
                  <a:lnTo>
                    <a:pt x="6069" y="11575"/>
                  </a:lnTo>
                  <a:cubicBezTo>
                    <a:pt x="6071" y="11572"/>
                    <a:pt x="6074" y="11571"/>
                    <a:pt x="6077" y="11570"/>
                  </a:cubicBezTo>
                  <a:cubicBezTo>
                    <a:pt x="6246" y="11499"/>
                    <a:pt x="9638" y="10314"/>
                    <a:pt x="10289" y="6095"/>
                  </a:cubicBezTo>
                  <a:cubicBezTo>
                    <a:pt x="10902" y="2114"/>
                    <a:pt x="7613" y="0"/>
                    <a:pt x="7613"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 name="Google Shape;1388;p53"/>
            <p:cNvSpPr/>
            <p:nvPr/>
          </p:nvSpPr>
          <p:spPr>
            <a:xfrm>
              <a:off x="2078975" y="1423375"/>
              <a:ext cx="828675" cy="680250"/>
            </a:xfrm>
            <a:custGeom>
              <a:avLst/>
              <a:gdLst/>
              <a:ahLst/>
              <a:cxnLst/>
              <a:rect l="l" t="t" r="r" b="b"/>
              <a:pathLst>
                <a:path w="33147" h="27210" extrusionOk="0">
                  <a:moveTo>
                    <a:pt x="29867" y="1"/>
                  </a:moveTo>
                  <a:cubicBezTo>
                    <a:pt x="29663" y="1"/>
                    <a:pt x="29468" y="50"/>
                    <a:pt x="29300" y="174"/>
                  </a:cubicBezTo>
                  <a:cubicBezTo>
                    <a:pt x="29034" y="369"/>
                    <a:pt x="28912" y="701"/>
                    <a:pt x="28805" y="1012"/>
                  </a:cubicBezTo>
                  <a:cubicBezTo>
                    <a:pt x="28617" y="1552"/>
                    <a:pt x="28367" y="2077"/>
                    <a:pt x="28223" y="2623"/>
                  </a:cubicBezTo>
                  <a:cubicBezTo>
                    <a:pt x="28011" y="3417"/>
                    <a:pt x="27729" y="4192"/>
                    <a:pt x="27382" y="4936"/>
                  </a:cubicBezTo>
                  <a:cubicBezTo>
                    <a:pt x="27236" y="5249"/>
                    <a:pt x="27025" y="5691"/>
                    <a:pt x="26634" y="5691"/>
                  </a:cubicBezTo>
                  <a:cubicBezTo>
                    <a:pt x="26628" y="5691"/>
                    <a:pt x="26623" y="5691"/>
                    <a:pt x="26617" y="5691"/>
                  </a:cubicBezTo>
                  <a:cubicBezTo>
                    <a:pt x="26544" y="5688"/>
                    <a:pt x="26470" y="5673"/>
                    <a:pt x="26411" y="5632"/>
                  </a:cubicBezTo>
                  <a:cubicBezTo>
                    <a:pt x="26355" y="5594"/>
                    <a:pt x="26317" y="5535"/>
                    <a:pt x="26285" y="5474"/>
                  </a:cubicBezTo>
                  <a:cubicBezTo>
                    <a:pt x="26129" y="5175"/>
                    <a:pt x="26104" y="4829"/>
                    <a:pt x="26071" y="4494"/>
                  </a:cubicBezTo>
                  <a:cubicBezTo>
                    <a:pt x="26039" y="4159"/>
                    <a:pt x="25993" y="3810"/>
                    <a:pt x="25808" y="3529"/>
                  </a:cubicBezTo>
                  <a:cubicBezTo>
                    <a:pt x="25663" y="3309"/>
                    <a:pt x="25405" y="3146"/>
                    <a:pt x="25150" y="3146"/>
                  </a:cubicBezTo>
                  <a:cubicBezTo>
                    <a:pt x="25079" y="3146"/>
                    <a:pt x="25009" y="3158"/>
                    <a:pt x="24941" y="3185"/>
                  </a:cubicBezTo>
                  <a:cubicBezTo>
                    <a:pt x="24855" y="3218"/>
                    <a:pt x="24776" y="3276"/>
                    <a:pt x="24733" y="3359"/>
                  </a:cubicBezTo>
                  <a:cubicBezTo>
                    <a:pt x="24704" y="3417"/>
                    <a:pt x="24694" y="3483"/>
                    <a:pt x="24684" y="3547"/>
                  </a:cubicBezTo>
                  <a:cubicBezTo>
                    <a:pt x="24463" y="5006"/>
                    <a:pt x="24235" y="6411"/>
                    <a:pt x="24406" y="7892"/>
                  </a:cubicBezTo>
                  <a:cubicBezTo>
                    <a:pt x="24479" y="8525"/>
                    <a:pt x="24608" y="9156"/>
                    <a:pt x="24578" y="9793"/>
                  </a:cubicBezTo>
                  <a:cubicBezTo>
                    <a:pt x="24518" y="11185"/>
                    <a:pt x="23211" y="12276"/>
                    <a:pt x="22356" y="13286"/>
                  </a:cubicBezTo>
                  <a:cubicBezTo>
                    <a:pt x="20594" y="15368"/>
                    <a:pt x="19435" y="16394"/>
                    <a:pt x="17668" y="18471"/>
                  </a:cubicBezTo>
                  <a:cubicBezTo>
                    <a:pt x="17668" y="18471"/>
                    <a:pt x="10185" y="10737"/>
                    <a:pt x="7998" y="8600"/>
                  </a:cubicBezTo>
                  <a:cubicBezTo>
                    <a:pt x="6222" y="6864"/>
                    <a:pt x="4263" y="6528"/>
                    <a:pt x="2911" y="6528"/>
                  </a:cubicBezTo>
                  <a:cubicBezTo>
                    <a:pt x="2062" y="6528"/>
                    <a:pt x="1453" y="6661"/>
                    <a:pt x="1280" y="6662"/>
                  </a:cubicBezTo>
                  <a:cubicBezTo>
                    <a:pt x="832" y="6663"/>
                    <a:pt x="0" y="9592"/>
                    <a:pt x="3295" y="14186"/>
                  </a:cubicBezTo>
                  <a:cubicBezTo>
                    <a:pt x="3295" y="14186"/>
                    <a:pt x="13881" y="24708"/>
                    <a:pt x="15929" y="26129"/>
                  </a:cubicBezTo>
                  <a:cubicBezTo>
                    <a:pt x="16449" y="26489"/>
                    <a:pt x="17241" y="27209"/>
                    <a:pt x="18180" y="27209"/>
                  </a:cubicBezTo>
                  <a:cubicBezTo>
                    <a:pt x="18323" y="27209"/>
                    <a:pt x="18469" y="27193"/>
                    <a:pt x="18617" y="27156"/>
                  </a:cubicBezTo>
                  <a:cubicBezTo>
                    <a:pt x="19506" y="26935"/>
                    <a:pt x="21204" y="24700"/>
                    <a:pt x="21812" y="23891"/>
                  </a:cubicBezTo>
                  <a:cubicBezTo>
                    <a:pt x="24765" y="19947"/>
                    <a:pt x="27624" y="14992"/>
                    <a:pt x="28621" y="13319"/>
                  </a:cubicBezTo>
                  <a:cubicBezTo>
                    <a:pt x="29224" y="12301"/>
                    <a:pt x="29970" y="11379"/>
                    <a:pt x="30659" y="10419"/>
                  </a:cubicBezTo>
                  <a:cubicBezTo>
                    <a:pt x="31575" y="9142"/>
                    <a:pt x="32276" y="7915"/>
                    <a:pt x="32685" y="6382"/>
                  </a:cubicBezTo>
                  <a:cubicBezTo>
                    <a:pt x="32961" y="5345"/>
                    <a:pt x="33146" y="4224"/>
                    <a:pt x="32895" y="3161"/>
                  </a:cubicBezTo>
                  <a:cubicBezTo>
                    <a:pt x="32681" y="2253"/>
                    <a:pt x="32351" y="1358"/>
                    <a:pt x="31599" y="752"/>
                  </a:cubicBezTo>
                  <a:cubicBezTo>
                    <a:pt x="31367" y="564"/>
                    <a:pt x="31106" y="412"/>
                    <a:pt x="30839" y="276"/>
                  </a:cubicBezTo>
                  <a:cubicBezTo>
                    <a:pt x="30541" y="127"/>
                    <a:pt x="30193" y="1"/>
                    <a:pt x="29867"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 name="Google Shape;1389;p53"/>
            <p:cNvSpPr/>
            <p:nvPr/>
          </p:nvSpPr>
          <p:spPr>
            <a:xfrm>
              <a:off x="1692225" y="1589875"/>
              <a:ext cx="600550" cy="835600"/>
            </a:xfrm>
            <a:custGeom>
              <a:avLst/>
              <a:gdLst/>
              <a:ahLst/>
              <a:cxnLst/>
              <a:rect l="l" t="t" r="r" b="b"/>
              <a:pathLst>
                <a:path w="24022" h="33424" extrusionOk="0">
                  <a:moveTo>
                    <a:pt x="16863" y="1"/>
                  </a:moveTo>
                  <a:lnTo>
                    <a:pt x="14029" y="46"/>
                  </a:lnTo>
                  <a:lnTo>
                    <a:pt x="7194" y="559"/>
                  </a:lnTo>
                  <a:cubicBezTo>
                    <a:pt x="7194" y="559"/>
                    <a:pt x="3991" y="1424"/>
                    <a:pt x="3842" y="1472"/>
                  </a:cubicBezTo>
                  <a:cubicBezTo>
                    <a:pt x="4123" y="1828"/>
                    <a:pt x="5022" y="3972"/>
                    <a:pt x="4536" y="7566"/>
                  </a:cubicBezTo>
                  <a:cubicBezTo>
                    <a:pt x="4028" y="11332"/>
                    <a:pt x="2444" y="12923"/>
                    <a:pt x="2306" y="13041"/>
                  </a:cubicBezTo>
                  <a:cubicBezTo>
                    <a:pt x="2303" y="13041"/>
                    <a:pt x="2300" y="13042"/>
                    <a:pt x="2298" y="13045"/>
                  </a:cubicBezTo>
                  <a:lnTo>
                    <a:pt x="3590" y="22043"/>
                  </a:lnTo>
                  <a:lnTo>
                    <a:pt x="1" y="33423"/>
                  </a:lnTo>
                  <a:cubicBezTo>
                    <a:pt x="1" y="33423"/>
                    <a:pt x="7013" y="29378"/>
                    <a:pt x="10665" y="27266"/>
                  </a:cubicBezTo>
                  <a:lnTo>
                    <a:pt x="21216" y="21174"/>
                  </a:lnTo>
                  <a:lnTo>
                    <a:pt x="20565" y="18457"/>
                  </a:lnTo>
                  <a:lnTo>
                    <a:pt x="20775" y="14031"/>
                  </a:lnTo>
                  <a:cubicBezTo>
                    <a:pt x="20775" y="14031"/>
                    <a:pt x="24022" y="11086"/>
                    <a:pt x="22349" y="6934"/>
                  </a:cubicBezTo>
                  <a:cubicBezTo>
                    <a:pt x="20556" y="2480"/>
                    <a:pt x="16863" y="1"/>
                    <a:pt x="16863"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 name="Google Shape;1390;p53"/>
            <p:cNvSpPr/>
            <p:nvPr/>
          </p:nvSpPr>
          <p:spPr>
            <a:xfrm>
              <a:off x="1880375" y="1102025"/>
              <a:ext cx="287850" cy="238675"/>
            </a:xfrm>
            <a:custGeom>
              <a:avLst/>
              <a:gdLst/>
              <a:ahLst/>
              <a:cxnLst/>
              <a:rect l="l" t="t" r="r" b="b"/>
              <a:pathLst>
                <a:path w="11514" h="9547" extrusionOk="0">
                  <a:moveTo>
                    <a:pt x="10404" y="0"/>
                  </a:moveTo>
                  <a:cubicBezTo>
                    <a:pt x="10404" y="0"/>
                    <a:pt x="8363" y="5219"/>
                    <a:pt x="0" y="9546"/>
                  </a:cubicBezTo>
                  <a:cubicBezTo>
                    <a:pt x="0" y="9546"/>
                    <a:pt x="14" y="9546"/>
                    <a:pt x="40" y="9546"/>
                  </a:cubicBezTo>
                  <a:cubicBezTo>
                    <a:pt x="373" y="9546"/>
                    <a:pt x="2737" y="9483"/>
                    <a:pt x="5793" y="7773"/>
                  </a:cubicBezTo>
                  <a:cubicBezTo>
                    <a:pt x="9096" y="5928"/>
                    <a:pt x="11308" y="3840"/>
                    <a:pt x="11511" y="1856"/>
                  </a:cubicBezTo>
                  <a:cubicBezTo>
                    <a:pt x="11511" y="1856"/>
                    <a:pt x="11514" y="489"/>
                    <a:pt x="10404" y="0"/>
                  </a:cubicBezTo>
                  <a:close/>
                </a:path>
              </a:pathLst>
            </a:custGeom>
            <a:solidFill>
              <a:srgbClr val="E495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 name="Google Shape;1391;p53"/>
            <p:cNvSpPr/>
            <p:nvPr/>
          </p:nvSpPr>
          <p:spPr>
            <a:xfrm>
              <a:off x="1766250" y="1148425"/>
              <a:ext cx="442650" cy="572400"/>
            </a:xfrm>
            <a:custGeom>
              <a:avLst/>
              <a:gdLst/>
              <a:ahLst/>
              <a:cxnLst/>
              <a:rect l="l" t="t" r="r" b="b"/>
              <a:pathLst>
                <a:path w="17706" h="22896" extrusionOk="0">
                  <a:moveTo>
                    <a:pt x="16076" y="0"/>
                  </a:moveTo>
                  <a:cubicBezTo>
                    <a:pt x="15871" y="1986"/>
                    <a:pt x="13662" y="4072"/>
                    <a:pt x="10359" y="5918"/>
                  </a:cubicBezTo>
                  <a:cubicBezTo>
                    <a:pt x="7297" y="7629"/>
                    <a:pt x="4933" y="7691"/>
                    <a:pt x="4605" y="7691"/>
                  </a:cubicBezTo>
                  <a:cubicBezTo>
                    <a:pt x="4580" y="7691"/>
                    <a:pt x="4567" y="7691"/>
                    <a:pt x="4567" y="7691"/>
                  </a:cubicBezTo>
                  <a:cubicBezTo>
                    <a:pt x="4137" y="6830"/>
                    <a:pt x="3305" y="6388"/>
                    <a:pt x="2492" y="6388"/>
                  </a:cubicBezTo>
                  <a:cubicBezTo>
                    <a:pt x="1941" y="6388"/>
                    <a:pt x="1398" y="6592"/>
                    <a:pt x="996" y="7006"/>
                  </a:cubicBezTo>
                  <a:cubicBezTo>
                    <a:pt x="0" y="8031"/>
                    <a:pt x="447" y="9924"/>
                    <a:pt x="1741" y="11040"/>
                  </a:cubicBezTo>
                  <a:cubicBezTo>
                    <a:pt x="2414" y="11619"/>
                    <a:pt x="2966" y="11784"/>
                    <a:pt x="3377" y="11784"/>
                  </a:cubicBezTo>
                  <a:cubicBezTo>
                    <a:pt x="3924" y="11784"/>
                    <a:pt x="4222" y="11491"/>
                    <a:pt x="4222" y="11491"/>
                  </a:cubicBezTo>
                  <a:lnTo>
                    <a:pt x="4234" y="18217"/>
                  </a:lnTo>
                  <a:cubicBezTo>
                    <a:pt x="4234" y="18217"/>
                    <a:pt x="4782" y="19502"/>
                    <a:pt x="6741" y="20962"/>
                  </a:cubicBezTo>
                  <a:cubicBezTo>
                    <a:pt x="8644" y="22380"/>
                    <a:pt x="10131" y="22895"/>
                    <a:pt x="11184" y="22895"/>
                  </a:cubicBezTo>
                  <a:cubicBezTo>
                    <a:pt x="12355" y="22895"/>
                    <a:pt x="12988" y="22256"/>
                    <a:pt x="13055" y="21514"/>
                  </a:cubicBezTo>
                  <a:cubicBezTo>
                    <a:pt x="13180" y="20105"/>
                    <a:pt x="11065" y="17704"/>
                    <a:pt x="11065" y="17704"/>
                  </a:cubicBezTo>
                  <a:lnTo>
                    <a:pt x="11047" y="15209"/>
                  </a:lnTo>
                  <a:lnTo>
                    <a:pt x="11047" y="15209"/>
                  </a:lnTo>
                  <a:cubicBezTo>
                    <a:pt x="12002" y="15361"/>
                    <a:pt x="12972" y="15498"/>
                    <a:pt x="13773" y="15498"/>
                  </a:cubicBezTo>
                  <a:cubicBezTo>
                    <a:pt x="14284" y="15498"/>
                    <a:pt x="14726" y="15442"/>
                    <a:pt x="15049" y="15298"/>
                  </a:cubicBezTo>
                  <a:cubicBezTo>
                    <a:pt x="15879" y="14927"/>
                    <a:pt x="17528" y="13652"/>
                    <a:pt x="17609" y="8534"/>
                  </a:cubicBezTo>
                  <a:cubicBezTo>
                    <a:pt x="17706" y="2496"/>
                    <a:pt x="16765" y="688"/>
                    <a:pt x="16076"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 name="Google Shape;1392;p53"/>
            <p:cNvSpPr/>
            <p:nvPr/>
          </p:nvSpPr>
          <p:spPr>
            <a:xfrm>
              <a:off x="2026000" y="1309725"/>
              <a:ext cx="33225" cy="33450"/>
            </a:xfrm>
            <a:custGeom>
              <a:avLst/>
              <a:gdLst/>
              <a:ahLst/>
              <a:cxnLst/>
              <a:rect l="l" t="t" r="r" b="b"/>
              <a:pathLst>
                <a:path w="1329" h="1338" extrusionOk="0">
                  <a:moveTo>
                    <a:pt x="660" y="0"/>
                  </a:moveTo>
                  <a:cubicBezTo>
                    <a:pt x="648" y="0"/>
                    <a:pt x="637" y="1"/>
                    <a:pt x="626" y="1"/>
                  </a:cubicBezTo>
                  <a:cubicBezTo>
                    <a:pt x="272" y="20"/>
                    <a:pt x="1" y="335"/>
                    <a:pt x="22" y="704"/>
                  </a:cubicBezTo>
                  <a:cubicBezTo>
                    <a:pt x="43" y="1061"/>
                    <a:pt x="330" y="1337"/>
                    <a:pt x="669" y="1337"/>
                  </a:cubicBezTo>
                  <a:cubicBezTo>
                    <a:pt x="681" y="1337"/>
                    <a:pt x="692" y="1337"/>
                    <a:pt x="703" y="1337"/>
                  </a:cubicBezTo>
                  <a:cubicBezTo>
                    <a:pt x="1058" y="1316"/>
                    <a:pt x="1328" y="1002"/>
                    <a:pt x="1308" y="634"/>
                  </a:cubicBezTo>
                  <a:cubicBezTo>
                    <a:pt x="1287" y="277"/>
                    <a:pt x="1000" y="0"/>
                    <a:pt x="660"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5" name="Google Shape;1393;p53"/>
            <p:cNvSpPr/>
            <p:nvPr/>
          </p:nvSpPr>
          <p:spPr>
            <a:xfrm>
              <a:off x="2057425" y="1435525"/>
              <a:ext cx="46225" cy="29825"/>
            </a:xfrm>
            <a:custGeom>
              <a:avLst/>
              <a:gdLst/>
              <a:ahLst/>
              <a:cxnLst/>
              <a:rect l="l" t="t" r="r" b="b"/>
              <a:pathLst>
                <a:path w="1849" h="1193" extrusionOk="0">
                  <a:moveTo>
                    <a:pt x="138" y="1"/>
                  </a:moveTo>
                  <a:cubicBezTo>
                    <a:pt x="0" y="490"/>
                    <a:pt x="272" y="1006"/>
                    <a:pt x="743" y="1153"/>
                  </a:cubicBezTo>
                  <a:cubicBezTo>
                    <a:pt x="828" y="1180"/>
                    <a:pt x="914" y="1192"/>
                    <a:pt x="999" y="1192"/>
                  </a:cubicBezTo>
                  <a:cubicBezTo>
                    <a:pt x="1382" y="1192"/>
                    <a:pt x="1736" y="934"/>
                    <a:pt x="1849" y="533"/>
                  </a:cubicBezTo>
                  <a:lnTo>
                    <a:pt x="138" y="1"/>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6" name="Google Shape;1394;p53"/>
            <p:cNvSpPr/>
            <p:nvPr/>
          </p:nvSpPr>
          <p:spPr>
            <a:xfrm>
              <a:off x="2162250" y="1248900"/>
              <a:ext cx="38600" cy="31425"/>
            </a:xfrm>
            <a:custGeom>
              <a:avLst/>
              <a:gdLst/>
              <a:ahLst/>
              <a:cxnLst/>
              <a:rect l="l" t="t" r="r" b="b"/>
              <a:pathLst>
                <a:path w="1544" h="1257" extrusionOk="0">
                  <a:moveTo>
                    <a:pt x="650" y="0"/>
                  </a:moveTo>
                  <a:cubicBezTo>
                    <a:pt x="396" y="0"/>
                    <a:pt x="149" y="128"/>
                    <a:pt x="1" y="364"/>
                  </a:cubicBezTo>
                  <a:lnTo>
                    <a:pt x="1309" y="1256"/>
                  </a:lnTo>
                  <a:cubicBezTo>
                    <a:pt x="1544" y="884"/>
                    <a:pt x="1441" y="381"/>
                    <a:pt x="1080" y="134"/>
                  </a:cubicBezTo>
                  <a:cubicBezTo>
                    <a:pt x="947" y="44"/>
                    <a:pt x="797" y="0"/>
                    <a:pt x="650"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 name="Google Shape;1395;p53"/>
            <p:cNvSpPr/>
            <p:nvPr/>
          </p:nvSpPr>
          <p:spPr>
            <a:xfrm>
              <a:off x="2155075" y="1302300"/>
              <a:ext cx="33200" cy="33450"/>
            </a:xfrm>
            <a:custGeom>
              <a:avLst/>
              <a:gdLst/>
              <a:ahLst/>
              <a:cxnLst/>
              <a:rect l="l" t="t" r="r" b="b"/>
              <a:pathLst>
                <a:path w="1328" h="1338" extrusionOk="0">
                  <a:moveTo>
                    <a:pt x="660" y="1"/>
                  </a:moveTo>
                  <a:cubicBezTo>
                    <a:pt x="649" y="1"/>
                    <a:pt x="637" y="1"/>
                    <a:pt x="626" y="2"/>
                  </a:cubicBezTo>
                  <a:cubicBezTo>
                    <a:pt x="271" y="21"/>
                    <a:pt x="1" y="335"/>
                    <a:pt x="21" y="704"/>
                  </a:cubicBezTo>
                  <a:cubicBezTo>
                    <a:pt x="42" y="1061"/>
                    <a:pt x="328" y="1338"/>
                    <a:pt x="668" y="1338"/>
                  </a:cubicBezTo>
                  <a:cubicBezTo>
                    <a:pt x="680" y="1338"/>
                    <a:pt x="691" y="1337"/>
                    <a:pt x="702" y="1337"/>
                  </a:cubicBezTo>
                  <a:cubicBezTo>
                    <a:pt x="1057" y="1317"/>
                    <a:pt x="1327" y="1002"/>
                    <a:pt x="1307" y="633"/>
                  </a:cubicBezTo>
                  <a:cubicBezTo>
                    <a:pt x="1286" y="277"/>
                    <a:pt x="999" y="1"/>
                    <a:pt x="660"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8" name="Google Shape;1396;p53"/>
            <p:cNvSpPr/>
            <p:nvPr/>
          </p:nvSpPr>
          <p:spPr>
            <a:xfrm>
              <a:off x="2115050" y="1301450"/>
              <a:ext cx="50850" cy="104850"/>
            </a:xfrm>
            <a:custGeom>
              <a:avLst/>
              <a:gdLst/>
              <a:ahLst/>
              <a:cxnLst/>
              <a:rect l="l" t="t" r="r" b="b"/>
              <a:pathLst>
                <a:path w="2034" h="4194" extrusionOk="0">
                  <a:moveTo>
                    <a:pt x="8" y="0"/>
                  </a:moveTo>
                  <a:lnTo>
                    <a:pt x="0" y="4193"/>
                  </a:lnTo>
                  <a:lnTo>
                    <a:pt x="2033" y="3548"/>
                  </a:lnTo>
                  <a:lnTo>
                    <a:pt x="8" y="0"/>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 name="Google Shape;1397;p53"/>
            <p:cNvSpPr/>
            <p:nvPr/>
          </p:nvSpPr>
          <p:spPr>
            <a:xfrm>
              <a:off x="1903000" y="1466475"/>
              <a:ext cx="139650" cy="87800"/>
            </a:xfrm>
            <a:custGeom>
              <a:avLst/>
              <a:gdLst/>
              <a:ahLst/>
              <a:cxnLst/>
              <a:rect l="l" t="t" r="r" b="b"/>
              <a:pathLst>
                <a:path w="5586" h="3512" extrusionOk="0">
                  <a:moveTo>
                    <a:pt x="1" y="0"/>
                  </a:moveTo>
                  <a:cubicBezTo>
                    <a:pt x="1" y="1"/>
                    <a:pt x="183" y="841"/>
                    <a:pt x="1200" y="1700"/>
                  </a:cubicBezTo>
                  <a:cubicBezTo>
                    <a:pt x="2217" y="2559"/>
                    <a:pt x="5585" y="3512"/>
                    <a:pt x="5585" y="3512"/>
                  </a:cubicBezTo>
                  <a:lnTo>
                    <a:pt x="5577" y="2487"/>
                  </a:lnTo>
                  <a:cubicBezTo>
                    <a:pt x="3930" y="2283"/>
                    <a:pt x="538" y="1336"/>
                    <a:pt x="1"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 name="Google Shape;1398;p53"/>
            <p:cNvSpPr/>
            <p:nvPr/>
          </p:nvSpPr>
          <p:spPr>
            <a:xfrm>
              <a:off x="1880350" y="1328850"/>
              <a:ext cx="32750" cy="64450"/>
            </a:xfrm>
            <a:custGeom>
              <a:avLst/>
              <a:gdLst/>
              <a:ahLst/>
              <a:cxnLst/>
              <a:rect l="l" t="t" r="r" b="b"/>
              <a:pathLst>
                <a:path w="1310" h="2578" extrusionOk="0">
                  <a:moveTo>
                    <a:pt x="19" y="1"/>
                  </a:moveTo>
                  <a:cubicBezTo>
                    <a:pt x="12" y="1"/>
                    <a:pt x="6" y="1"/>
                    <a:pt x="0" y="1"/>
                  </a:cubicBezTo>
                  <a:lnTo>
                    <a:pt x="11" y="2578"/>
                  </a:lnTo>
                  <a:cubicBezTo>
                    <a:pt x="15" y="2578"/>
                    <a:pt x="18" y="2578"/>
                    <a:pt x="21" y="2578"/>
                  </a:cubicBezTo>
                  <a:cubicBezTo>
                    <a:pt x="733" y="2578"/>
                    <a:pt x="1310" y="1998"/>
                    <a:pt x="1307" y="1284"/>
                  </a:cubicBezTo>
                  <a:cubicBezTo>
                    <a:pt x="1305" y="574"/>
                    <a:pt x="727" y="1"/>
                    <a:pt x="19" y="1"/>
                  </a:cubicBezTo>
                  <a:close/>
                </a:path>
              </a:pathLst>
            </a:custGeom>
            <a:solidFill>
              <a:srgbClr val="E495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1" name="Google Shape;1399;p53"/>
            <p:cNvSpPr/>
            <p:nvPr/>
          </p:nvSpPr>
          <p:spPr>
            <a:xfrm>
              <a:off x="2907375" y="3410300"/>
              <a:ext cx="77975" cy="120525"/>
            </a:xfrm>
            <a:custGeom>
              <a:avLst/>
              <a:gdLst/>
              <a:ahLst/>
              <a:cxnLst/>
              <a:rect l="l" t="t" r="r" b="b"/>
              <a:pathLst>
                <a:path w="3119" h="4821" extrusionOk="0">
                  <a:moveTo>
                    <a:pt x="1504" y="1"/>
                  </a:moveTo>
                  <a:lnTo>
                    <a:pt x="0" y="871"/>
                  </a:lnTo>
                  <a:lnTo>
                    <a:pt x="1155" y="3662"/>
                  </a:lnTo>
                  <a:cubicBezTo>
                    <a:pt x="1182" y="3709"/>
                    <a:pt x="1224" y="3745"/>
                    <a:pt x="1275" y="3767"/>
                  </a:cubicBezTo>
                  <a:lnTo>
                    <a:pt x="3118" y="4821"/>
                  </a:lnTo>
                  <a:lnTo>
                    <a:pt x="1458" y="134"/>
                  </a:lnTo>
                  <a:lnTo>
                    <a:pt x="1504"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 name="Google Shape;1400;p53"/>
            <p:cNvSpPr/>
            <p:nvPr/>
          </p:nvSpPr>
          <p:spPr>
            <a:xfrm>
              <a:off x="2907375" y="3410300"/>
              <a:ext cx="77975" cy="120525"/>
            </a:xfrm>
            <a:custGeom>
              <a:avLst/>
              <a:gdLst/>
              <a:ahLst/>
              <a:cxnLst/>
              <a:rect l="l" t="t" r="r" b="b"/>
              <a:pathLst>
                <a:path w="3119" h="4821" extrusionOk="0">
                  <a:moveTo>
                    <a:pt x="1504" y="1"/>
                  </a:moveTo>
                  <a:lnTo>
                    <a:pt x="0" y="871"/>
                  </a:lnTo>
                  <a:lnTo>
                    <a:pt x="1155" y="3662"/>
                  </a:lnTo>
                  <a:cubicBezTo>
                    <a:pt x="1182" y="3709"/>
                    <a:pt x="1224" y="3745"/>
                    <a:pt x="1275" y="3767"/>
                  </a:cubicBezTo>
                  <a:lnTo>
                    <a:pt x="3118" y="4821"/>
                  </a:lnTo>
                  <a:lnTo>
                    <a:pt x="1458" y="134"/>
                  </a:lnTo>
                  <a:lnTo>
                    <a:pt x="1504" y="1"/>
                  </a:lnTo>
                  <a:close/>
                </a:path>
              </a:pathLst>
            </a:custGeom>
            <a:solidFill>
              <a:srgbClr val="3B256E"/>
            </a:solidFill>
            <a:ln w="9525" cap="flat" cmpd="sng">
              <a:solidFill>
                <a:srgbClr val="3B256E"/>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 name="Google Shape;1401;p53"/>
            <p:cNvSpPr/>
            <p:nvPr/>
          </p:nvSpPr>
          <p:spPr>
            <a:xfrm>
              <a:off x="2939225" y="3354525"/>
              <a:ext cx="102000" cy="177325"/>
            </a:xfrm>
            <a:custGeom>
              <a:avLst/>
              <a:gdLst/>
              <a:ahLst/>
              <a:cxnLst/>
              <a:rect l="l" t="t" r="r" b="b"/>
              <a:pathLst>
                <a:path w="4080" h="7093" extrusionOk="0">
                  <a:moveTo>
                    <a:pt x="4080" y="0"/>
                  </a:moveTo>
                  <a:lnTo>
                    <a:pt x="1" y="2357"/>
                  </a:lnTo>
                  <a:lnTo>
                    <a:pt x="1754" y="6962"/>
                  </a:lnTo>
                  <a:cubicBezTo>
                    <a:pt x="1805" y="7050"/>
                    <a:pt x="1892" y="7092"/>
                    <a:pt x="1979" y="7092"/>
                  </a:cubicBezTo>
                  <a:cubicBezTo>
                    <a:pt x="2083" y="7092"/>
                    <a:pt x="2187" y="7031"/>
                    <a:pt x="2227" y="6916"/>
                  </a:cubicBezTo>
                  <a:lnTo>
                    <a:pt x="4080" y="0"/>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 name="Google Shape;1402;p53"/>
            <p:cNvSpPr/>
            <p:nvPr/>
          </p:nvSpPr>
          <p:spPr>
            <a:xfrm>
              <a:off x="2939225" y="3354525"/>
              <a:ext cx="102000" cy="177325"/>
            </a:xfrm>
            <a:custGeom>
              <a:avLst/>
              <a:gdLst/>
              <a:ahLst/>
              <a:cxnLst/>
              <a:rect l="l" t="t" r="r" b="b"/>
              <a:pathLst>
                <a:path w="4080" h="7093" extrusionOk="0">
                  <a:moveTo>
                    <a:pt x="4080" y="0"/>
                  </a:moveTo>
                  <a:lnTo>
                    <a:pt x="1" y="2357"/>
                  </a:lnTo>
                  <a:lnTo>
                    <a:pt x="1754" y="6962"/>
                  </a:lnTo>
                  <a:cubicBezTo>
                    <a:pt x="1805" y="7050"/>
                    <a:pt x="1892" y="7092"/>
                    <a:pt x="1979" y="7092"/>
                  </a:cubicBezTo>
                  <a:cubicBezTo>
                    <a:pt x="2083" y="7092"/>
                    <a:pt x="2187" y="7031"/>
                    <a:pt x="2227" y="6916"/>
                  </a:cubicBezTo>
                  <a:lnTo>
                    <a:pt x="4080" y="0"/>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 name="Google Shape;1403;p53"/>
            <p:cNvSpPr/>
            <p:nvPr/>
          </p:nvSpPr>
          <p:spPr>
            <a:xfrm>
              <a:off x="2722875" y="1733550"/>
              <a:ext cx="921575" cy="1744900"/>
            </a:xfrm>
            <a:custGeom>
              <a:avLst/>
              <a:gdLst/>
              <a:ahLst/>
              <a:cxnLst/>
              <a:rect l="l" t="t" r="r" b="b"/>
              <a:pathLst>
                <a:path w="36863" h="69796" extrusionOk="0">
                  <a:moveTo>
                    <a:pt x="33412" y="0"/>
                  </a:moveTo>
                  <a:cubicBezTo>
                    <a:pt x="32968" y="0"/>
                    <a:pt x="32525" y="98"/>
                    <a:pt x="32186" y="293"/>
                  </a:cubicBezTo>
                  <a:lnTo>
                    <a:pt x="1225" y="18171"/>
                  </a:lnTo>
                  <a:cubicBezTo>
                    <a:pt x="549" y="18562"/>
                    <a:pt x="0" y="19511"/>
                    <a:pt x="0" y="20293"/>
                  </a:cubicBezTo>
                  <a:lnTo>
                    <a:pt x="0" y="66805"/>
                  </a:lnTo>
                  <a:cubicBezTo>
                    <a:pt x="0" y="67586"/>
                    <a:pt x="549" y="68536"/>
                    <a:pt x="1225" y="68926"/>
                  </a:cubicBezTo>
                  <a:lnTo>
                    <a:pt x="2223" y="69502"/>
                  </a:lnTo>
                  <a:cubicBezTo>
                    <a:pt x="2562" y="69698"/>
                    <a:pt x="3005" y="69796"/>
                    <a:pt x="3449" y="69796"/>
                  </a:cubicBezTo>
                  <a:cubicBezTo>
                    <a:pt x="3892" y="69796"/>
                    <a:pt x="4335" y="69698"/>
                    <a:pt x="4673" y="69502"/>
                  </a:cubicBezTo>
                  <a:lnTo>
                    <a:pt x="35555" y="51653"/>
                  </a:lnTo>
                  <a:cubicBezTo>
                    <a:pt x="36356" y="51192"/>
                    <a:pt x="36863" y="50171"/>
                    <a:pt x="36863" y="49390"/>
                  </a:cubicBezTo>
                  <a:lnTo>
                    <a:pt x="36859" y="2992"/>
                  </a:lnTo>
                  <a:cubicBezTo>
                    <a:pt x="36859" y="2211"/>
                    <a:pt x="36310" y="1261"/>
                    <a:pt x="35634" y="869"/>
                  </a:cubicBezTo>
                  <a:lnTo>
                    <a:pt x="34636" y="293"/>
                  </a:lnTo>
                  <a:cubicBezTo>
                    <a:pt x="34298" y="98"/>
                    <a:pt x="33855" y="0"/>
                    <a:pt x="33412"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 name="Google Shape;1404;p53"/>
            <p:cNvSpPr/>
            <p:nvPr/>
          </p:nvSpPr>
          <p:spPr>
            <a:xfrm>
              <a:off x="2901575" y="1944675"/>
              <a:ext cx="650000" cy="1372100"/>
            </a:xfrm>
            <a:custGeom>
              <a:avLst/>
              <a:gdLst/>
              <a:ahLst/>
              <a:cxnLst/>
              <a:rect l="l" t="t" r="r" b="b"/>
              <a:pathLst>
                <a:path w="26000" h="54884" extrusionOk="0">
                  <a:moveTo>
                    <a:pt x="25452" y="1"/>
                  </a:moveTo>
                  <a:cubicBezTo>
                    <a:pt x="25319" y="1"/>
                    <a:pt x="25169" y="44"/>
                    <a:pt x="25010" y="136"/>
                  </a:cubicBezTo>
                  <a:lnTo>
                    <a:pt x="990" y="14006"/>
                  </a:lnTo>
                  <a:cubicBezTo>
                    <a:pt x="443" y="14321"/>
                    <a:pt x="0" y="15089"/>
                    <a:pt x="0" y="15720"/>
                  </a:cubicBezTo>
                  <a:lnTo>
                    <a:pt x="0" y="54178"/>
                  </a:lnTo>
                  <a:cubicBezTo>
                    <a:pt x="0" y="54625"/>
                    <a:pt x="223" y="54884"/>
                    <a:pt x="548" y="54884"/>
                  </a:cubicBezTo>
                  <a:cubicBezTo>
                    <a:pt x="681" y="54884"/>
                    <a:pt x="832" y="54840"/>
                    <a:pt x="990" y="54748"/>
                  </a:cubicBezTo>
                  <a:lnTo>
                    <a:pt x="25010" y="40880"/>
                  </a:lnTo>
                  <a:cubicBezTo>
                    <a:pt x="25557" y="40564"/>
                    <a:pt x="26000" y="39797"/>
                    <a:pt x="26000" y="39166"/>
                  </a:cubicBezTo>
                  <a:lnTo>
                    <a:pt x="26000" y="708"/>
                  </a:lnTo>
                  <a:cubicBezTo>
                    <a:pt x="26000" y="260"/>
                    <a:pt x="25776" y="1"/>
                    <a:pt x="25452" y="1"/>
                  </a:cubicBezTo>
                  <a:close/>
                </a:path>
              </a:pathLst>
            </a:custGeom>
            <a:solidFill>
              <a:srgbClr val="DEDEF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 name="Google Shape;1405;p53"/>
            <p:cNvSpPr/>
            <p:nvPr/>
          </p:nvSpPr>
          <p:spPr>
            <a:xfrm>
              <a:off x="2722875" y="2210675"/>
              <a:ext cx="111600" cy="1267775"/>
            </a:xfrm>
            <a:custGeom>
              <a:avLst/>
              <a:gdLst/>
              <a:ahLst/>
              <a:cxnLst/>
              <a:rect l="l" t="t" r="r" b="b"/>
              <a:pathLst>
                <a:path w="4464" h="50711" extrusionOk="0">
                  <a:moveTo>
                    <a:pt x="359" y="0"/>
                  </a:moveTo>
                  <a:cubicBezTo>
                    <a:pt x="137" y="385"/>
                    <a:pt x="0" y="817"/>
                    <a:pt x="0" y="1208"/>
                  </a:cubicBezTo>
                  <a:lnTo>
                    <a:pt x="0" y="47720"/>
                  </a:lnTo>
                  <a:cubicBezTo>
                    <a:pt x="0" y="48501"/>
                    <a:pt x="549" y="49451"/>
                    <a:pt x="1227" y="49841"/>
                  </a:cubicBezTo>
                  <a:lnTo>
                    <a:pt x="2223" y="50417"/>
                  </a:lnTo>
                  <a:cubicBezTo>
                    <a:pt x="2562" y="50613"/>
                    <a:pt x="3004" y="50711"/>
                    <a:pt x="3447" y="50711"/>
                  </a:cubicBezTo>
                  <a:cubicBezTo>
                    <a:pt x="3804" y="50711"/>
                    <a:pt x="4161" y="50647"/>
                    <a:pt x="4464" y="50519"/>
                  </a:cubicBezTo>
                  <a:lnTo>
                    <a:pt x="4464" y="50519"/>
                  </a:lnTo>
                  <a:cubicBezTo>
                    <a:pt x="4345" y="50564"/>
                    <a:pt x="4231" y="50586"/>
                    <a:pt x="4127" y="50586"/>
                  </a:cubicBezTo>
                  <a:cubicBezTo>
                    <a:pt x="3724" y="50586"/>
                    <a:pt x="3448" y="50265"/>
                    <a:pt x="3448" y="49710"/>
                  </a:cubicBezTo>
                  <a:lnTo>
                    <a:pt x="3448" y="3198"/>
                  </a:lnTo>
                  <a:cubicBezTo>
                    <a:pt x="3448" y="2808"/>
                    <a:pt x="3585" y="2374"/>
                    <a:pt x="3807" y="1991"/>
                  </a:cubicBezTo>
                  <a:lnTo>
                    <a:pt x="359" y="0"/>
                  </a:lnTo>
                  <a:close/>
                </a:path>
              </a:pathLst>
            </a:custGeom>
            <a:solidFill>
              <a:srgbClr val="3B256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 name="Google Shape;1406;p53"/>
            <p:cNvSpPr/>
            <p:nvPr/>
          </p:nvSpPr>
          <p:spPr>
            <a:xfrm>
              <a:off x="2731975" y="1733625"/>
              <a:ext cx="912250" cy="526875"/>
            </a:xfrm>
            <a:custGeom>
              <a:avLst/>
              <a:gdLst/>
              <a:ahLst/>
              <a:cxnLst/>
              <a:rect l="l" t="t" r="r" b="b"/>
              <a:pathLst>
                <a:path w="36490" h="21075" extrusionOk="0">
                  <a:moveTo>
                    <a:pt x="36490" y="2913"/>
                  </a:moveTo>
                  <a:cubicBezTo>
                    <a:pt x="36490" y="2914"/>
                    <a:pt x="36490" y="2916"/>
                    <a:pt x="36490" y="2918"/>
                  </a:cubicBezTo>
                  <a:cubicBezTo>
                    <a:pt x="36490" y="2916"/>
                    <a:pt x="36490" y="2914"/>
                    <a:pt x="36490" y="2913"/>
                  </a:cubicBezTo>
                  <a:close/>
                  <a:moveTo>
                    <a:pt x="33049" y="1"/>
                  </a:moveTo>
                  <a:cubicBezTo>
                    <a:pt x="32605" y="1"/>
                    <a:pt x="32161" y="98"/>
                    <a:pt x="31821" y="293"/>
                  </a:cubicBezTo>
                  <a:lnTo>
                    <a:pt x="863" y="18172"/>
                  </a:lnTo>
                  <a:cubicBezTo>
                    <a:pt x="527" y="18366"/>
                    <a:pt x="223" y="18697"/>
                    <a:pt x="0" y="19086"/>
                  </a:cubicBezTo>
                  <a:lnTo>
                    <a:pt x="3447" y="21074"/>
                  </a:lnTo>
                  <a:cubicBezTo>
                    <a:pt x="3664" y="20686"/>
                    <a:pt x="3972" y="20354"/>
                    <a:pt x="4309" y="20160"/>
                  </a:cubicBezTo>
                  <a:lnTo>
                    <a:pt x="35191" y="2328"/>
                  </a:lnTo>
                  <a:cubicBezTo>
                    <a:pt x="35401" y="2204"/>
                    <a:pt x="35595" y="2150"/>
                    <a:pt x="35766" y="2150"/>
                  </a:cubicBezTo>
                  <a:cubicBezTo>
                    <a:pt x="36196" y="2150"/>
                    <a:pt x="36480" y="2490"/>
                    <a:pt x="36490" y="2913"/>
                  </a:cubicBezTo>
                  <a:lnTo>
                    <a:pt x="36490" y="2913"/>
                  </a:lnTo>
                  <a:cubicBezTo>
                    <a:pt x="36471" y="2101"/>
                    <a:pt x="35848" y="1199"/>
                    <a:pt x="35273" y="870"/>
                  </a:cubicBezTo>
                  <a:lnTo>
                    <a:pt x="34272" y="293"/>
                  </a:lnTo>
                  <a:cubicBezTo>
                    <a:pt x="33935" y="98"/>
                    <a:pt x="33492" y="1"/>
                    <a:pt x="33049" y="1"/>
                  </a:cubicBezTo>
                  <a:close/>
                </a:path>
              </a:pathLst>
            </a:custGeom>
            <a:solidFill>
              <a:srgbClr val="3B256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 name="Google Shape;1407;p53"/>
            <p:cNvSpPr/>
            <p:nvPr/>
          </p:nvSpPr>
          <p:spPr>
            <a:xfrm>
              <a:off x="3342300" y="2434700"/>
              <a:ext cx="209300" cy="537850"/>
            </a:xfrm>
            <a:custGeom>
              <a:avLst/>
              <a:gdLst/>
              <a:ahLst/>
              <a:cxnLst/>
              <a:rect l="l" t="t" r="r" b="b"/>
              <a:pathLst>
                <a:path w="8372" h="21514" extrusionOk="0">
                  <a:moveTo>
                    <a:pt x="724" y="0"/>
                  </a:moveTo>
                  <a:cubicBezTo>
                    <a:pt x="488" y="0"/>
                    <a:pt x="247" y="12"/>
                    <a:pt x="0" y="35"/>
                  </a:cubicBezTo>
                  <a:lnTo>
                    <a:pt x="3969" y="10006"/>
                  </a:lnTo>
                  <a:lnTo>
                    <a:pt x="6976" y="21514"/>
                  </a:lnTo>
                  <a:lnTo>
                    <a:pt x="7381" y="21279"/>
                  </a:lnTo>
                  <a:cubicBezTo>
                    <a:pt x="7928" y="20965"/>
                    <a:pt x="8372" y="20196"/>
                    <a:pt x="8372" y="19565"/>
                  </a:cubicBezTo>
                  <a:lnTo>
                    <a:pt x="8372" y="6852"/>
                  </a:lnTo>
                  <a:cubicBezTo>
                    <a:pt x="7138" y="3057"/>
                    <a:pt x="4610" y="0"/>
                    <a:pt x="724"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 name="Google Shape;1408;p53"/>
            <p:cNvSpPr/>
            <p:nvPr/>
          </p:nvSpPr>
          <p:spPr>
            <a:xfrm>
              <a:off x="2961725" y="2435125"/>
              <a:ext cx="554975" cy="853450"/>
            </a:xfrm>
            <a:custGeom>
              <a:avLst/>
              <a:gdLst/>
              <a:ahLst/>
              <a:cxnLst/>
              <a:rect l="l" t="t" r="r" b="b"/>
              <a:pathLst>
                <a:path w="22199" h="34138" extrusionOk="0">
                  <a:moveTo>
                    <a:pt x="14777" y="0"/>
                  </a:moveTo>
                  <a:cubicBezTo>
                    <a:pt x="12507" y="0"/>
                    <a:pt x="6857" y="729"/>
                    <a:pt x="6857" y="729"/>
                  </a:cubicBezTo>
                  <a:lnTo>
                    <a:pt x="3050" y="1930"/>
                  </a:lnTo>
                  <a:cubicBezTo>
                    <a:pt x="2039" y="2383"/>
                    <a:pt x="1468" y="3838"/>
                    <a:pt x="1062" y="4869"/>
                  </a:cubicBezTo>
                  <a:cubicBezTo>
                    <a:pt x="701" y="5787"/>
                    <a:pt x="1" y="8109"/>
                    <a:pt x="1" y="9865"/>
                  </a:cubicBezTo>
                  <a:lnTo>
                    <a:pt x="474" y="23803"/>
                  </a:lnTo>
                  <a:lnTo>
                    <a:pt x="304" y="34138"/>
                  </a:lnTo>
                  <a:lnTo>
                    <a:pt x="22199" y="21497"/>
                  </a:lnTo>
                  <a:cubicBezTo>
                    <a:pt x="22199" y="21497"/>
                    <a:pt x="21902" y="11539"/>
                    <a:pt x="21902" y="7957"/>
                  </a:cubicBezTo>
                  <a:cubicBezTo>
                    <a:pt x="21902" y="7794"/>
                    <a:pt x="21897" y="7630"/>
                    <a:pt x="21889" y="7463"/>
                  </a:cubicBezTo>
                  <a:cubicBezTo>
                    <a:pt x="21702" y="3713"/>
                    <a:pt x="18944" y="824"/>
                    <a:pt x="15530" y="52"/>
                  </a:cubicBezTo>
                  <a:cubicBezTo>
                    <a:pt x="15371" y="16"/>
                    <a:pt x="15111" y="0"/>
                    <a:pt x="14777"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 name="Google Shape;1409;p53"/>
            <p:cNvSpPr/>
            <p:nvPr/>
          </p:nvSpPr>
          <p:spPr>
            <a:xfrm>
              <a:off x="3316575" y="2601725"/>
              <a:ext cx="39175" cy="240500"/>
            </a:xfrm>
            <a:custGeom>
              <a:avLst/>
              <a:gdLst/>
              <a:ahLst/>
              <a:cxnLst/>
              <a:rect l="l" t="t" r="r" b="b"/>
              <a:pathLst>
                <a:path w="1567" h="9620" extrusionOk="0">
                  <a:moveTo>
                    <a:pt x="220" y="1"/>
                  </a:moveTo>
                  <a:cubicBezTo>
                    <a:pt x="100" y="1"/>
                    <a:pt x="1" y="62"/>
                    <a:pt x="78" y="207"/>
                  </a:cubicBezTo>
                  <a:cubicBezTo>
                    <a:pt x="447" y="901"/>
                    <a:pt x="748" y="1606"/>
                    <a:pt x="805" y="2397"/>
                  </a:cubicBezTo>
                  <a:cubicBezTo>
                    <a:pt x="861" y="3185"/>
                    <a:pt x="740" y="3952"/>
                    <a:pt x="624" y="4728"/>
                  </a:cubicBezTo>
                  <a:cubicBezTo>
                    <a:pt x="560" y="5146"/>
                    <a:pt x="504" y="5571"/>
                    <a:pt x="528" y="5996"/>
                  </a:cubicBezTo>
                  <a:cubicBezTo>
                    <a:pt x="550" y="6389"/>
                    <a:pt x="646" y="6774"/>
                    <a:pt x="729" y="7157"/>
                  </a:cubicBezTo>
                  <a:cubicBezTo>
                    <a:pt x="807" y="7521"/>
                    <a:pt x="892" y="7884"/>
                    <a:pt x="936" y="8254"/>
                  </a:cubicBezTo>
                  <a:cubicBezTo>
                    <a:pt x="956" y="8434"/>
                    <a:pt x="972" y="8619"/>
                    <a:pt x="980" y="8801"/>
                  </a:cubicBezTo>
                  <a:cubicBezTo>
                    <a:pt x="989" y="9016"/>
                    <a:pt x="928" y="9238"/>
                    <a:pt x="985" y="9446"/>
                  </a:cubicBezTo>
                  <a:cubicBezTo>
                    <a:pt x="1010" y="9537"/>
                    <a:pt x="1108" y="9619"/>
                    <a:pt x="1197" y="9619"/>
                  </a:cubicBezTo>
                  <a:cubicBezTo>
                    <a:pt x="1243" y="9619"/>
                    <a:pt x="1287" y="9598"/>
                    <a:pt x="1317" y="9545"/>
                  </a:cubicBezTo>
                  <a:cubicBezTo>
                    <a:pt x="1505" y="9218"/>
                    <a:pt x="1488" y="8695"/>
                    <a:pt x="1469" y="8326"/>
                  </a:cubicBezTo>
                  <a:cubicBezTo>
                    <a:pt x="1448" y="7928"/>
                    <a:pt x="1384" y="7533"/>
                    <a:pt x="1307" y="7142"/>
                  </a:cubicBezTo>
                  <a:cubicBezTo>
                    <a:pt x="1220" y="6707"/>
                    <a:pt x="1113" y="6275"/>
                    <a:pt x="1113" y="5828"/>
                  </a:cubicBezTo>
                  <a:cubicBezTo>
                    <a:pt x="1113" y="5376"/>
                    <a:pt x="1185" y="4929"/>
                    <a:pt x="1256" y="4483"/>
                  </a:cubicBezTo>
                  <a:cubicBezTo>
                    <a:pt x="1492" y="2975"/>
                    <a:pt x="1567" y="1278"/>
                    <a:pt x="446" y="83"/>
                  </a:cubicBezTo>
                  <a:cubicBezTo>
                    <a:pt x="397" y="31"/>
                    <a:pt x="303" y="1"/>
                    <a:pt x="220"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 name="Google Shape;1410;p53"/>
            <p:cNvSpPr/>
            <p:nvPr/>
          </p:nvSpPr>
          <p:spPr>
            <a:xfrm>
              <a:off x="3275625" y="2607175"/>
              <a:ext cx="42750" cy="172750"/>
            </a:xfrm>
            <a:custGeom>
              <a:avLst/>
              <a:gdLst/>
              <a:ahLst/>
              <a:cxnLst/>
              <a:rect l="l" t="t" r="r" b="b"/>
              <a:pathLst>
                <a:path w="1710" h="6910" extrusionOk="0">
                  <a:moveTo>
                    <a:pt x="992" y="0"/>
                  </a:moveTo>
                  <a:cubicBezTo>
                    <a:pt x="931" y="0"/>
                    <a:pt x="903" y="70"/>
                    <a:pt x="920" y="128"/>
                  </a:cubicBezTo>
                  <a:cubicBezTo>
                    <a:pt x="986" y="332"/>
                    <a:pt x="1100" y="498"/>
                    <a:pt x="1141" y="717"/>
                  </a:cubicBezTo>
                  <a:cubicBezTo>
                    <a:pt x="1180" y="938"/>
                    <a:pt x="1199" y="1162"/>
                    <a:pt x="1196" y="1387"/>
                  </a:cubicBezTo>
                  <a:cubicBezTo>
                    <a:pt x="1193" y="1855"/>
                    <a:pt x="1133" y="2321"/>
                    <a:pt x="1019" y="2775"/>
                  </a:cubicBezTo>
                  <a:cubicBezTo>
                    <a:pt x="859" y="3404"/>
                    <a:pt x="512" y="3971"/>
                    <a:pt x="323" y="4591"/>
                  </a:cubicBezTo>
                  <a:cubicBezTo>
                    <a:pt x="116" y="5274"/>
                    <a:pt x="1" y="6158"/>
                    <a:pt x="287" y="6829"/>
                  </a:cubicBezTo>
                  <a:cubicBezTo>
                    <a:pt x="306" y="6873"/>
                    <a:pt x="356" y="6909"/>
                    <a:pt x="401" y="6909"/>
                  </a:cubicBezTo>
                  <a:cubicBezTo>
                    <a:pt x="428" y="6909"/>
                    <a:pt x="453" y="6896"/>
                    <a:pt x="470" y="6865"/>
                  </a:cubicBezTo>
                  <a:cubicBezTo>
                    <a:pt x="680" y="6451"/>
                    <a:pt x="636" y="5927"/>
                    <a:pt x="694" y="5476"/>
                  </a:cubicBezTo>
                  <a:cubicBezTo>
                    <a:pt x="746" y="5075"/>
                    <a:pt x="833" y="4695"/>
                    <a:pt x="980" y="4318"/>
                  </a:cubicBezTo>
                  <a:cubicBezTo>
                    <a:pt x="1200" y="3759"/>
                    <a:pt x="1479" y="3222"/>
                    <a:pt x="1591" y="2626"/>
                  </a:cubicBezTo>
                  <a:cubicBezTo>
                    <a:pt x="1682" y="2131"/>
                    <a:pt x="1710" y="1614"/>
                    <a:pt x="1653" y="1114"/>
                  </a:cubicBezTo>
                  <a:cubicBezTo>
                    <a:pt x="1611" y="739"/>
                    <a:pt x="1460" y="95"/>
                    <a:pt x="1009" y="2"/>
                  </a:cubicBezTo>
                  <a:cubicBezTo>
                    <a:pt x="1003" y="1"/>
                    <a:pt x="997" y="0"/>
                    <a:pt x="992"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 name="Google Shape;1411;p53"/>
            <p:cNvSpPr/>
            <p:nvPr/>
          </p:nvSpPr>
          <p:spPr>
            <a:xfrm>
              <a:off x="3180900" y="1904075"/>
              <a:ext cx="316075" cy="316100"/>
            </a:xfrm>
            <a:custGeom>
              <a:avLst/>
              <a:gdLst/>
              <a:ahLst/>
              <a:cxnLst/>
              <a:rect l="l" t="t" r="r" b="b"/>
              <a:pathLst>
                <a:path w="12643" h="12644" extrusionOk="0">
                  <a:moveTo>
                    <a:pt x="6322" y="0"/>
                  </a:moveTo>
                  <a:cubicBezTo>
                    <a:pt x="2830" y="0"/>
                    <a:pt x="1" y="2830"/>
                    <a:pt x="1" y="6321"/>
                  </a:cubicBezTo>
                  <a:cubicBezTo>
                    <a:pt x="1" y="9813"/>
                    <a:pt x="2831" y="12644"/>
                    <a:pt x="6322" y="12644"/>
                  </a:cubicBezTo>
                  <a:cubicBezTo>
                    <a:pt x="9813" y="12644"/>
                    <a:pt x="12643" y="9813"/>
                    <a:pt x="12643" y="6321"/>
                  </a:cubicBezTo>
                  <a:cubicBezTo>
                    <a:pt x="12643" y="2830"/>
                    <a:pt x="9813" y="0"/>
                    <a:pt x="6322"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 name="Google Shape;1412;p53"/>
            <p:cNvSpPr/>
            <p:nvPr/>
          </p:nvSpPr>
          <p:spPr>
            <a:xfrm>
              <a:off x="3065750" y="2174475"/>
              <a:ext cx="67400" cy="165500"/>
            </a:xfrm>
            <a:custGeom>
              <a:avLst/>
              <a:gdLst/>
              <a:ahLst/>
              <a:cxnLst/>
              <a:rect l="l" t="t" r="r" b="b"/>
              <a:pathLst>
                <a:path w="2696" h="6620" extrusionOk="0">
                  <a:moveTo>
                    <a:pt x="0" y="0"/>
                  </a:moveTo>
                  <a:cubicBezTo>
                    <a:pt x="0" y="1"/>
                    <a:pt x="1025" y="4812"/>
                    <a:pt x="1436" y="5604"/>
                  </a:cubicBezTo>
                  <a:cubicBezTo>
                    <a:pt x="1846" y="6394"/>
                    <a:pt x="2696" y="6619"/>
                    <a:pt x="2696" y="6619"/>
                  </a:cubicBezTo>
                  <a:lnTo>
                    <a:pt x="2624" y="3234"/>
                  </a:lnTo>
                  <a:lnTo>
                    <a:pt x="0"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 name="Google Shape;1413;p53"/>
            <p:cNvSpPr/>
            <p:nvPr/>
          </p:nvSpPr>
          <p:spPr>
            <a:xfrm>
              <a:off x="3011000" y="1981975"/>
              <a:ext cx="102975" cy="198075"/>
            </a:xfrm>
            <a:custGeom>
              <a:avLst/>
              <a:gdLst/>
              <a:ahLst/>
              <a:cxnLst/>
              <a:rect l="l" t="t" r="r" b="b"/>
              <a:pathLst>
                <a:path w="4119" h="7923" extrusionOk="0">
                  <a:moveTo>
                    <a:pt x="2455" y="1"/>
                  </a:moveTo>
                  <a:cubicBezTo>
                    <a:pt x="2411" y="1"/>
                    <a:pt x="2367" y="2"/>
                    <a:pt x="2323" y="5"/>
                  </a:cubicBezTo>
                  <a:cubicBezTo>
                    <a:pt x="1749" y="36"/>
                    <a:pt x="1177" y="233"/>
                    <a:pt x="738" y="606"/>
                  </a:cubicBezTo>
                  <a:cubicBezTo>
                    <a:pt x="300" y="979"/>
                    <a:pt x="8" y="1534"/>
                    <a:pt x="5" y="2108"/>
                  </a:cubicBezTo>
                  <a:cubicBezTo>
                    <a:pt x="0" y="2888"/>
                    <a:pt x="504" y="3586"/>
                    <a:pt x="1098" y="4089"/>
                  </a:cubicBezTo>
                  <a:cubicBezTo>
                    <a:pt x="528" y="4311"/>
                    <a:pt x="281" y="5039"/>
                    <a:pt x="435" y="5632"/>
                  </a:cubicBezTo>
                  <a:cubicBezTo>
                    <a:pt x="556" y="6089"/>
                    <a:pt x="855" y="6455"/>
                    <a:pt x="1196" y="6768"/>
                  </a:cubicBezTo>
                  <a:cubicBezTo>
                    <a:pt x="1513" y="7060"/>
                    <a:pt x="1746" y="7377"/>
                    <a:pt x="2127" y="7603"/>
                  </a:cubicBezTo>
                  <a:cubicBezTo>
                    <a:pt x="2363" y="7743"/>
                    <a:pt x="2592" y="7747"/>
                    <a:pt x="2866" y="7778"/>
                  </a:cubicBezTo>
                  <a:cubicBezTo>
                    <a:pt x="2959" y="7789"/>
                    <a:pt x="4115" y="7882"/>
                    <a:pt x="4119" y="7922"/>
                  </a:cubicBezTo>
                  <a:lnTo>
                    <a:pt x="3877" y="5259"/>
                  </a:lnTo>
                  <a:lnTo>
                    <a:pt x="3681" y="3078"/>
                  </a:lnTo>
                  <a:cubicBezTo>
                    <a:pt x="3652" y="2755"/>
                    <a:pt x="3612" y="2432"/>
                    <a:pt x="3594" y="2110"/>
                  </a:cubicBezTo>
                  <a:cubicBezTo>
                    <a:pt x="3571" y="1678"/>
                    <a:pt x="3645" y="1255"/>
                    <a:pt x="3520" y="826"/>
                  </a:cubicBezTo>
                  <a:lnTo>
                    <a:pt x="3511" y="796"/>
                  </a:lnTo>
                  <a:cubicBezTo>
                    <a:pt x="3416" y="494"/>
                    <a:pt x="3220" y="211"/>
                    <a:pt x="2931" y="86"/>
                  </a:cubicBezTo>
                  <a:cubicBezTo>
                    <a:pt x="2782" y="21"/>
                    <a:pt x="2618" y="1"/>
                    <a:pt x="2455"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 name="Google Shape;1414;p53"/>
            <p:cNvSpPr/>
            <p:nvPr/>
          </p:nvSpPr>
          <p:spPr>
            <a:xfrm>
              <a:off x="3002950" y="1927900"/>
              <a:ext cx="476600" cy="600750"/>
            </a:xfrm>
            <a:custGeom>
              <a:avLst/>
              <a:gdLst/>
              <a:ahLst/>
              <a:cxnLst/>
              <a:rect l="l" t="t" r="r" b="b"/>
              <a:pathLst>
                <a:path w="19064" h="24030" extrusionOk="0">
                  <a:moveTo>
                    <a:pt x="12331" y="0"/>
                  </a:moveTo>
                  <a:cubicBezTo>
                    <a:pt x="10535" y="0"/>
                    <a:pt x="8682" y="535"/>
                    <a:pt x="7284" y="1416"/>
                  </a:cubicBezTo>
                  <a:cubicBezTo>
                    <a:pt x="3626" y="3718"/>
                    <a:pt x="5020" y="10086"/>
                    <a:pt x="5020" y="10086"/>
                  </a:cubicBezTo>
                  <a:cubicBezTo>
                    <a:pt x="4970" y="10116"/>
                    <a:pt x="4918" y="10130"/>
                    <a:pt x="4863" y="10130"/>
                  </a:cubicBezTo>
                  <a:cubicBezTo>
                    <a:pt x="4493" y="10130"/>
                    <a:pt x="4021" y="9510"/>
                    <a:pt x="3605" y="9075"/>
                  </a:cubicBezTo>
                  <a:cubicBezTo>
                    <a:pt x="3354" y="8812"/>
                    <a:pt x="2805" y="8499"/>
                    <a:pt x="2227" y="8499"/>
                  </a:cubicBezTo>
                  <a:cubicBezTo>
                    <a:pt x="1706" y="8499"/>
                    <a:pt x="1162" y="8754"/>
                    <a:pt x="793" y="9531"/>
                  </a:cubicBezTo>
                  <a:cubicBezTo>
                    <a:pt x="0" y="11200"/>
                    <a:pt x="1479" y="13404"/>
                    <a:pt x="2705" y="13789"/>
                  </a:cubicBezTo>
                  <a:cubicBezTo>
                    <a:pt x="3120" y="13919"/>
                    <a:pt x="3466" y="13972"/>
                    <a:pt x="3754" y="13972"/>
                  </a:cubicBezTo>
                  <a:cubicBezTo>
                    <a:pt x="4931" y="13972"/>
                    <a:pt x="5136" y="13097"/>
                    <a:pt x="5136" y="13097"/>
                  </a:cubicBezTo>
                  <a:lnTo>
                    <a:pt x="5292" y="21644"/>
                  </a:lnTo>
                  <a:cubicBezTo>
                    <a:pt x="6542" y="23248"/>
                    <a:pt x="8849" y="24030"/>
                    <a:pt x="10596" y="24030"/>
                  </a:cubicBezTo>
                  <a:cubicBezTo>
                    <a:pt x="12520" y="24030"/>
                    <a:pt x="13765" y="23082"/>
                    <a:pt x="12173" y="21237"/>
                  </a:cubicBezTo>
                  <a:lnTo>
                    <a:pt x="12167" y="18198"/>
                  </a:lnTo>
                  <a:lnTo>
                    <a:pt x="12167" y="18198"/>
                  </a:lnTo>
                  <a:cubicBezTo>
                    <a:pt x="12167" y="18198"/>
                    <a:pt x="13394" y="18384"/>
                    <a:pt x="14363" y="18384"/>
                  </a:cubicBezTo>
                  <a:cubicBezTo>
                    <a:pt x="14605" y="18384"/>
                    <a:pt x="14830" y="18373"/>
                    <a:pt x="15016" y="18344"/>
                  </a:cubicBezTo>
                  <a:cubicBezTo>
                    <a:pt x="16569" y="18104"/>
                    <a:pt x="17547" y="16878"/>
                    <a:pt x="18019" y="15195"/>
                  </a:cubicBezTo>
                  <a:cubicBezTo>
                    <a:pt x="18776" y="12493"/>
                    <a:pt x="19064" y="10311"/>
                    <a:pt x="18421" y="4998"/>
                  </a:cubicBezTo>
                  <a:cubicBezTo>
                    <a:pt x="17986" y="1399"/>
                    <a:pt x="15234" y="0"/>
                    <a:pt x="12331"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 name="Google Shape;1415;p53"/>
            <p:cNvSpPr/>
            <p:nvPr/>
          </p:nvSpPr>
          <p:spPr>
            <a:xfrm>
              <a:off x="3002350" y="2410250"/>
              <a:ext cx="300525" cy="188200"/>
            </a:xfrm>
            <a:custGeom>
              <a:avLst/>
              <a:gdLst/>
              <a:ahLst/>
              <a:cxnLst/>
              <a:rect l="l" t="t" r="r" b="b"/>
              <a:pathLst>
                <a:path w="12021" h="7528" extrusionOk="0">
                  <a:moveTo>
                    <a:pt x="5273" y="1"/>
                  </a:moveTo>
                  <a:cubicBezTo>
                    <a:pt x="5273" y="1"/>
                    <a:pt x="2148" y="615"/>
                    <a:pt x="1074" y="1643"/>
                  </a:cubicBezTo>
                  <a:cubicBezTo>
                    <a:pt x="0" y="2670"/>
                    <a:pt x="3" y="3069"/>
                    <a:pt x="3" y="3069"/>
                  </a:cubicBezTo>
                  <a:lnTo>
                    <a:pt x="1542" y="2925"/>
                  </a:lnTo>
                  <a:cubicBezTo>
                    <a:pt x="1542" y="2925"/>
                    <a:pt x="1603" y="2910"/>
                    <a:pt x="1722" y="2910"/>
                  </a:cubicBezTo>
                  <a:cubicBezTo>
                    <a:pt x="2099" y="2910"/>
                    <a:pt x="3052" y="3063"/>
                    <a:pt x="4466" y="4345"/>
                  </a:cubicBezTo>
                  <a:cubicBezTo>
                    <a:pt x="6358" y="6059"/>
                    <a:pt x="9126" y="7528"/>
                    <a:pt x="10884" y="7528"/>
                  </a:cubicBezTo>
                  <a:cubicBezTo>
                    <a:pt x="11343" y="7528"/>
                    <a:pt x="11733" y="7427"/>
                    <a:pt x="12021" y="7206"/>
                  </a:cubicBezTo>
                  <a:cubicBezTo>
                    <a:pt x="12021" y="7206"/>
                    <a:pt x="8145" y="5301"/>
                    <a:pt x="5293" y="1129"/>
                  </a:cubicBezTo>
                  <a:lnTo>
                    <a:pt x="5273" y="1"/>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 name="Google Shape;1416;p53"/>
            <p:cNvSpPr/>
            <p:nvPr/>
          </p:nvSpPr>
          <p:spPr>
            <a:xfrm>
              <a:off x="3302850" y="2399925"/>
              <a:ext cx="70700" cy="190475"/>
            </a:xfrm>
            <a:custGeom>
              <a:avLst/>
              <a:gdLst/>
              <a:ahLst/>
              <a:cxnLst/>
              <a:rect l="l" t="t" r="r" b="b"/>
              <a:pathLst>
                <a:path w="2828" h="7619" extrusionOk="0">
                  <a:moveTo>
                    <a:pt x="171" y="0"/>
                  </a:moveTo>
                  <a:lnTo>
                    <a:pt x="171" y="697"/>
                  </a:lnTo>
                  <a:lnTo>
                    <a:pt x="177" y="2356"/>
                  </a:lnTo>
                  <a:cubicBezTo>
                    <a:pt x="177" y="2356"/>
                    <a:pt x="563" y="3131"/>
                    <a:pt x="625" y="4335"/>
                  </a:cubicBezTo>
                  <a:cubicBezTo>
                    <a:pt x="687" y="5539"/>
                    <a:pt x="1" y="7619"/>
                    <a:pt x="1" y="7619"/>
                  </a:cubicBezTo>
                  <a:cubicBezTo>
                    <a:pt x="1" y="7619"/>
                    <a:pt x="622" y="7603"/>
                    <a:pt x="1444" y="6689"/>
                  </a:cubicBezTo>
                  <a:cubicBezTo>
                    <a:pt x="2827" y="5149"/>
                    <a:pt x="2467" y="2569"/>
                    <a:pt x="2347" y="1767"/>
                  </a:cubicBezTo>
                  <a:cubicBezTo>
                    <a:pt x="2225" y="964"/>
                    <a:pt x="1339" y="296"/>
                    <a:pt x="171"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9" name="Google Shape;1417;p53"/>
            <p:cNvSpPr/>
            <p:nvPr/>
          </p:nvSpPr>
          <p:spPr>
            <a:xfrm>
              <a:off x="3061675" y="1825125"/>
              <a:ext cx="459525" cy="370200"/>
            </a:xfrm>
            <a:custGeom>
              <a:avLst/>
              <a:gdLst/>
              <a:ahLst/>
              <a:cxnLst/>
              <a:rect l="l" t="t" r="r" b="b"/>
              <a:pathLst>
                <a:path w="18381" h="14808" extrusionOk="0">
                  <a:moveTo>
                    <a:pt x="8967" y="0"/>
                  </a:moveTo>
                  <a:cubicBezTo>
                    <a:pt x="8842" y="0"/>
                    <a:pt x="8717" y="12"/>
                    <a:pt x="8593" y="35"/>
                  </a:cubicBezTo>
                  <a:cubicBezTo>
                    <a:pt x="7804" y="182"/>
                    <a:pt x="7123" y="840"/>
                    <a:pt x="6999" y="1633"/>
                  </a:cubicBezTo>
                  <a:cubicBezTo>
                    <a:pt x="7014" y="1534"/>
                    <a:pt x="6299" y="1330"/>
                    <a:pt x="6214" y="1309"/>
                  </a:cubicBezTo>
                  <a:cubicBezTo>
                    <a:pt x="6020" y="1263"/>
                    <a:pt x="5822" y="1240"/>
                    <a:pt x="5623" y="1240"/>
                  </a:cubicBezTo>
                  <a:cubicBezTo>
                    <a:pt x="5510" y="1240"/>
                    <a:pt x="5397" y="1248"/>
                    <a:pt x="5285" y="1262"/>
                  </a:cubicBezTo>
                  <a:cubicBezTo>
                    <a:pt x="4714" y="1341"/>
                    <a:pt x="4156" y="1694"/>
                    <a:pt x="3801" y="2144"/>
                  </a:cubicBezTo>
                  <a:cubicBezTo>
                    <a:pt x="3516" y="2503"/>
                    <a:pt x="3348" y="2963"/>
                    <a:pt x="3384" y="3421"/>
                  </a:cubicBezTo>
                  <a:cubicBezTo>
                    <a:pt x="3149" y="3214"/>
                    <a:pt x="2829" y="3137"/>
                    <a:pt x="2513" y="3137"/>
                  </a:cubicBezTo>
                  <a:cubicBezTo>
                    <a:pt x="2455" y="3137"/>
                    <a:pt x="2397" y="3139"/>
                    <a:pt x="2339" y="3144"/>
                  </a:cubicBezTo>
                  <a:cubicBezTo>
                    <a:pt x="1625" y="3205"/>
                    <a:pt x="942" y="3589"/>
                    <a:pt x="532" y="4178"/>
                  </a:cubicBezTo>
                  <a:cubicBezTo>
                    <a:pt x="123" y="4766"/>
                    <a:pt x="1" y="5548"/>
                    <a:pt x="229" y="6228"/>
                  </a:cubicBezTo>
                  <a:cubicBezTo>
                    <a:pt x="388" y="6698"/>
                    <a:pt x="755" y="7019"/>
                    <a:pt x="819" y="7529"/>
                  </a:cubicBezTo>
                  <a:cubicBezTo>
                    <a:pt x="890" y="8098"/>
                    <a:pt x="573" y="8647"/>
                    <a:pt x="682" y="9210"/>
                  </a:cubicBezTo>
                  <a:cubicBezTo>
                    <a:pt x="774" y="9681"/>
                    <a:pt x="1027" y="10117"/>
                    <a:pt x="1104" y="10604"/>
                  </a:cubicBezTo>
                  <a:cubicBezTo>
                    <a:pt x="1132" y="10779"/>
                    <a:pt x="1020" y="11012"/>
                    <a:pt x="1012" y="11202"/>
                  </a:cubicBezTo>
                  <a:cubicBezTo>
                    <a:pt x="996" y="11512"/>
                    <a:pt x="995" y="11824"/>
                    <a:pt x="1009" y="12133"/>
                  </a:cubicBezTo>
                  <a:cubicBezTo>
                    <a:pt x="1023" y="12435"/>
                    <a:pt x="1008" y="12960"/>
                    <a:pt x="1255" y="13186"/>
                  </a:cubicBezTo>
                  <a:cubicBezTo>
                    <a:pt x="1600" y="13500"/>
                    <a:pt x="2244" y="14807"/>
                    <a:pt x="2847" y="14807"/>
                  </a:cubicBezTo>
                  <a:cubicBezTo>
                    <a:pt x="2937" y="14807"/>
                    <a:pt x="3026" y="14778"/>
                    <a:pt x="3113" y="14712"/>
                  </a:cubicBezTo>
                  <a:cubicBezTo>
                    <a:pt x="3302" y="14569"/>
                    <a:pt x="3393" y="14333"/>
                    <a:pt x="3451" y="14105"/>
                  </a:cubicBezTo>
                  <a:cubicBezTo>
                    <a:pt x="3597" y="13533"/>
                    <a:pt x="3600" y="12933"/>
                    <a:pt x="3456" y="12360"/>
                  </a:cubicBezTo>
                  <a:cubicBezTo>
                    <a:pt x="4001" y="12351"/>
                    <a:pt x="4452" y="11848"/>
                    <a:pt x="4534" y="11309"/>
                  </a:cubicBezTo>
                  <a:cubicBezTo>
                    <a:pt x="4616" y="10770"/>
                    <a:pt x="4402" y="10222"/>
                    <a:pt x="4092" y="9775"/>
                  </a:cubicBezTo>
                  <a:lnTo>
                    <a:pt x="4092" y="9775"/>
                  </a:lnTo>
                  <a:cubicBezTo>
                    <a:pt x="4555" y="9859"/>
                    <a:pt x="5031" y="9943"/>
                    <a:pt x="5499" y="9943"/>
                  </a:cubicBezTo>
                  <a:cubicBezTo>
                    <a:pt x="5764" y="9943"/>
                    <a:pt x="6027" y="9916"/>
                    <a:pt x="6284" y="9847"/>
                  </a:cubicBezTo>
                  <a:cubicBezTo>
                    <a:pt x="6997" y="9657"/>
                    <a:pt x="7653" y="9044"/>
                    <a:pt x="7642" y="8306"/>
                  </a:cubicBezTo>
                  <a:lnTo>
                    <a:pt x="7642" y="8306"/>
                  </a:lnTo>
                  <a:cubicBezTo>
                    <a:pt x="8093" y="8772"/>
                    <a:pt x="8646" y="9005"/>
                    <a:pt x="9266" y="9133"/>
                  </a:cubicBezTo>
                  <a:cubicBezTo>
                    <a:pt x="9442" y="9169"/>
                    <a:pt x="9621" y="9187"/>
                    <a:pt x="9800" y="9187"/>
                  </a:cubicBezTo>
                  <a:cubicBezTo>
                    <a:pt x="10257" y="9187"/>
                    <a:pt x="10713" y="9070"/>
                    <a:pt x="11102" y="8831"/>
                  </a:cubicBezTo>
                  <a:cubicBezTo>
                    <a:pt x="11419" y="8637"/>
                    <a:pt x="11613" y="8354"/>
                    <a:pt x="11804" y="8044"/>
                  </a:cubicBezTo>
                  <a:cubicBezTo>
                    <a:pt x="12244" y="8509"/>
                    <a:pt x="12885" y="8769"/>
                    <a:pt x="13524" y="8769"/>
                  </a:cubicBezTo>
                  <a:cubicBezTo>
                    <a:pt x="13730" y="8769"/>
                    <a:pt x="13936" y="8741"/>
                    <a:pt x="14135" y="8685"/>
                  </a:cubicBezTo>
                  <a:cubicBezTo>
                    <a:pt x="14951" y="8455"/>
                    <a:pt x="15613" y="7747"/>
                    <a:pt x="15786" y="6918"/>
                  </a:cubicBezTo>
                  <a:cubicBezTo>
                    <a:pt x="15915" y="6936"/>
                    <a:pt x="16044" y="6946"/>
                    <a:pt x="16173" y="6946"/>
                  </a:cubicBezTo>
                  <a:cubicBezTo>
                    <a:pt x="16828" y="6946"/>
                    <a:pt x="17463" y="6700"/>
                    <a:pt x="17875" y="6153"/>
                  </a:cubicBezTo>
                  <a:cubicBezTo>
                    <a:pt x="18241" y="5668"/>
                    <a:pt x="18381" y="5030"/>
                    <a:pt x="18308" y="4426"/>
                  </a:cubicBezTo>
                  <a:cubicBezTo>
                    <a:pt x="18175" y="3323"/>
                    <a:pt x="17460" y="2369"/>
                    <a:pt x="16362" y="2106"/>
                  </a:cubicBezTo>
                  <a:cubicBezTo>
                    <a:pt x="16133" y="2051"/>
                    <a:pt x="15902" y="2026"/>
                    <a:pt x="15671" y="2026"/>
                  </a:cubicBezTo>
                  <a:cubicBezTo>
                    <a:pt x="15287" y="2026"/>
                    <a:pt x="14904" y="2096"/>
                    <a:pt x="14537" y="2216"/>
                  </a:cubicBezTo>
                  <a:cubicBezTo>
                    <a:pt x="14444" y="2070"/>
                    <a:pt x="14432" y="1865"/>
                    <a:pt x="14337" y="1704"/>
                  </a:cubicBezTo>
                  <a:cubicBezTo>
                    <a:pt x="14238" y="1534"/>
                    <a:pt x="14120" y="1375"/>
                    <a:pt x="13987" y="1231"/>
                  </a:cubicBezTo>
                  <a:cubicBezTo>
                    <a:pt x="13716" y="938"/>
                    <a:pt x="13381" y="710"/>
                    <a:pt x="13007" y="565"/>
                  </a:cubicBezTo>
                  <a:cubicBezTo>
                    <a:pt x="12717" y="452"/>
                    <a:pt x="12402" y="393"/>
                    <a:pt x="12090" y="393"/>
                  </a:cubicBezTo>
                  <a:cubicBezTo>
                    <a:pt x="11599" y="393"/>
                    <a:pt x="11114" y="538"/>
                    <a:pt x="10736" y="848"/>
                  </a:cubicBezTo>
                  <a:cubicBezTo>
                    <a:pt x="10307" y="325"/>
                    <a:pt x="9639" y="0"/>
                    <a:pt x="8967"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0" name="Google Shape;1418;p53"/>
            <p:cNvSpPr/>
            <p:nvPr/>
          </p:nvSpPr>
          <p:spPr>
            <a:xfrm>
              <a:off x="3008550" y="1944850"/>
              <a:ext cx="66825" cy="49900"/>
            </a:xfrm>
            <a:custGeom>
              <a:avLst/>
              <a:gdLst/>
              <a:ahLst/>
              <a:cxnLst/>
              <a:rect l="l" t="t" r="r" b="b"/>
              <a:pathLst>
                <a:path w="2673" h="1996" extrusionOk="0">
                  <a:moveTo>
                    <a:pt x="1170" y="1"/>
                  </a:moveTo>
                  <a:cubicBezTo>
                    <a:pt x="694" y="1"/>
                    <a:pt x="234" y="270"/>
                    <a:pt x="1" y="739"/>
                  </a:cubicBezTo>
                  <a:lnTo>
                    <a:pt x="2340" y="1996"/>
                  </a:lnTo>
                  <a:cubicBezTo>
                    <a:pt x="2672" y="1325"/>
                    <a:pt x="2418" y="499"/>
                    <a:pt x="1772" y="153"/>
                  </a:cubicBezTo>
                  <a:cubicBezTo>
                    <a:pt x="1579" y="50"/>
                    <a:pt x="1373" y="1"/>
                    <a:pt x="1170"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1" name="Google Shape;1419;p53"/>
            <p:cNvSpPr/>
            <p:nvPr/>
          </p:nvSpPr>
          <p:spPr>
            <a:xfrm>
              <a:off x="3148125" y="2307775"/>
              <a:ext cx="159000" cy="98175"/>
            </a:xfrm>
            <a:custGeom>
              <a:avLst/>
              <a:gdLst/>
              <a:ahLst/>
              <a:cxnLst/>
              <a:rect l="l" t="t" r="r" b="b"/>
              <a:pathLst>
                <a:path w="6360" h="3927" extrusionOk="0">
                  <a:moveTo>
                    <a:pt x="1" y="0"/>
                  </a:moveTo>
                  <a:cubicBezTo>
                    <a:pt x="1" y="1"/>
                    <a:pt x="228" y="1030"/>
                    <a:pt x="953" y="1957"/>
                  </a:cubicBezTo>
                  <a:cubicBezTo>
                    <a:pt x="1841" y="3090"/>
                    <a:pt x="6360" y="3926"/>
                    <a:pt x="6360" y="3926"/>
                  </a:cubicBezTo>
                  <a:lnTo>
                    <a:pt x="6360" y="3003"/>
                  </a:lnTo>
                  <a:cubicBezTo>
                    <a:pt x="6360" y="3003"/>
                    <a:pt x="2891" y="2304"/>
                    <a:pt x="1677" y="1659"/>
                  </a:cubicBezTo>
                  <a:cubicBezTo>
                    <a:pt x="866" y="1228"/>
                    <a:pt x="197" y="480"/>
                    <a:pt x="1"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2" name="Google Shape;1420;p53"/>
            <p:cNvSpPr/>
            <p:nvPr/>
          </p:nvSpPr>
          <p:spPr>
            <a:xfrm>
              <a:off x="3268125" y="2140275"/>
              <a:ext cx="34750" cy="36125"/>
            </a:xfrm>
            <a:custGeom>
              <a:avLst/>
              <a:gdLst/>
              <a:ahLst/>
              <a:cxnLst/>
              <a:rect l="l" t="t" r="r" b="b"/>
              <a:pathLst>
                <a:path w="1390" h="1445" extrusionOk="0">
                  <a:moveTo>
                    <a:pt x="693" y="0"/>
                  </a:moveTo>
                  <a:cubicBezTo>
                    <a:pt x="310" y="0"/>
                    <a:pt x="0" y="322"/>
                    <a:pt x="0" y="720"/>
                  </a:cubicBezTo>
                  <a:cubicBezTo>
                    <a:pt x="0" y="1120"/>
                    <a:pt x="311" y="1443"/>
                    <a:pt x="695" y="1444"/>
                  </a:cubicBezTo>
                  <a:cubicBezTo>
                    <a:pt x="696" y="1444"/>
                    <a:pt x="697" y="1444"/>
                    <a:pt x="697" y="1444"/>
                  </a:cubicBezTo>
                  <a:cubicBezTo>
                    <a:pt x="1081" y="1444"/>
                    <a:pt x="1390" y="1123"/>
                    <a:pt x="1390" y="724"/>
                  </a:cubicBezTo>
                  <a:cubicBezTo>
                    <a:pt x="1390" y="325"/>
                    <a:pt x="1079" y="1"/>
                    <a:pt x="695" y="0"/>
                  </a:cubicBezTo>
                  <a:cubicBezTo>
                    <a:pt x="694" y="0"/>
                    <a:pt x="694" y="0"/>
                    <a:pt x="693"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3" name="Google Shape;1421;p53"/>
            <p:cNvSpPr/>
            <p:nvPr/>
          </p:nvSpPr>
          <p:spPr>
            <a:xfrm>
              <a:off x="3241775" y="2081100"/>
              <a:ext cx="42700" cy="32175"/>
            </a:xfrm>
            <a:custGeom>
              <a:avLst/>
              <a:gdLst/>
              <a:ahLst/>
              <a:cxnLst/>
              <a:rect l="l" t="t" r="r" b="b"/>
              <a:pathLst>
                <a:path w="1708" h="1287" extrusionOk="0">
                  <a:moveTo>
                    <a:pt x="959" y="1"/>
                  </a:moveTo>
                  <a:cubicBezTo>
                    <a:pt x="826" y="1"/>
                    <a:pt x="691" y="33"/>
                    <a:pt x="566" y="102"/>
                  </a:cubicBezTo>
                  <a:cubicBezTo>
                    <a:pt x="156" y="329"/>
                    <a:pt x="0" y="859"/>
                    <a:pt x="220" y="1287"/>
                  </a:cubicBezTo>
                  <a:lnTo>
                    <a:pt x="1707" y="466"/>
                  </a:lnTo>
                  <a:cubicBezTo>
                    <a:pt x="1555" y="170"/>
                    <a:pt x="1261" y="1"/>
                    <a:pt x="959"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 name="Google Shape;1422;p53"/>
            <p:cNvSpPr/>
            <p:nvPr/>
          </p:nvSpPr>
          <p:spPr>
            <a:xfrm>
              <a:off x="3295325" y="2278450"/>
              <a:ext cx="43625" cy="29350"/>
            </a:xfrm>
            <a:custGeom>
              <a:avLst/>
              <a:gdLst/>
              <a:ahLst/>
              <a:cxnLst/>
              <a:rect l="l" t="t" r="r" b="b"/>
              <a:pathLst>
                <a:path w="1745" h="1174" extrusionOk="0">
                  <a:moveTo>
                    <a:pt x="157" y="0"/>
                  </a:moveTo>
                  <a:cubicBezTo>
                    <a:pt x="0" y="454"/>
                    <a:pt x="228" y="956"/>
                    <a:pt x="667" y="1121"/>
                  </a:cubicBezTo>
                  <a:cubicBezTo>
                    <a:pt x="762" y="1157"/>
                    <a:pt x="859" y="1174"/>
                    <a:pt x="954" y="1174"/>
                  </a:cubicBezTo>
                  <a:cubicBezTo>
                    <a:pt x="1298" y="1174"/>
                    <a:pt x="1622" y="952"/>
                    <a:pt x="1745" y="595"/>
                  </a:cubicBezTo>
                  <a:lnTo>
                    <a:pt x="157" y="0"/>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 name="Google Shape;1423;p53"/>
            <p:cNvSpPr/>
            <p:nvPr/>
          </p:nvSpPr>
          <p:spPr>
            <a:xfrm>
              <a:off x="3418925" y="2072250"/>
              <a:ext cx="40825" cy="34975"/>
            </a:xfrm>
            <a:custGeom>
              <a:avLst/>
              <a:gdLst/>
              <a:ahLst/>
              <a:cxnLst/>
              <a:rect l="l" t="t" r="r" b="b"/>
              <a:pathLst>
                <a:path w="1633" h="1399" extrusionOk="0">
                  <a:moveTo>
                    <a:pt x="676" y="0"/>
                  </a:moveTo>
                  <a:cubicBezTo>
                    <a:pt x="419" y="0"/>
                    <a:pt x="165" y="123"/>
                    <a:pt x="0" y="355"/>
                  </a:cubicBezTo>
                  <a:lnTo>
                    <a:pt x="1356" y="1399"/>
                  </a:lnTo>
                  <a:cubicBezTo>
                    <a:pt x="1632" y="1011"/>
                    <a:pt x="1553" y="462"/>
                    <a:pt x="1179" y="174"/>
                  </a:cubicBezTo>
                  <a:cubicBezTo>
                    <a:pt x="1028" y="57"/>
                    <a:pt x="851" y="0"/>
                    <a:pt x="676"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 name="Google Shape;1424;p53"/>
            <p:cNvSpPr/>
            <p:nvPr/>
          </p:nvSpPr>
          <p:spPr>
            <a:xfrm>
              <a:off x="3407625" y="2135325"/>
              <a:ext cx="34800" cy="36125"/>
            </a:xfrm>
            <a:custGeom>
              <a:avLst/>
              <a:gdLst/>
              <a:ahLst/>
              <a:cxnLst/>
              <a:rect l="l" t="t" r="r" b="b"/>
              <a:pathLst>
                <a:path w="1392" h="1445" extrusionOk="0">
                  <a:moveTo>
                    <a:pt x="693" y="0"/>
                  </a:moveTo>
                  <a:cubicBezTo>
                    <a:pt x="310" y="0"/>
                    <a:pt x="1" y="322"/>
                    <a:pt x="1" y="721"/>
                  </a:cubicBezTo>
                  <a:cubicBezTo>
                    <a:pt x="1" y="1119"/>
                    <a:pt x="311" y="1443"/>
                    <a:pt x="696" y="1445"/>
                  </a:cubicBezTo>
                  <a:cubicBezTo>
                    <a:pt x="696" y="1445"/>
                    <a:pt x="697" y="1445"/>
                    <a:pt x="698" y="1445"/>
                  </a:cubicBezTo>
                  <a:cubicBezTo>
                    <a:pt x="1081" y="1445"/>
                    <a:pt x="1392" y="1122"/>
                    <a:pt x="1392" y="724"/>
                  </a:cubicBezTo>
                  <a:cubicBezTo>
                    <a:pt x="1392" y="325"/>
                    <a:pt x="1080" y="0"/>
                    <a:pt x="696" y="0"/>
                  </a:cubicBezTo>
                  <a:cubicBezTo>
                    <a:pt x="695" y="0"/>
                    <a:pt x="694" y="0"/>
                    <a:pt x="693"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 name="Google Shape;1425;p53"/>
            <p:cNvSpPr/>
            <p:nvPr/>
          </p:nvSpPr>
          <p:spPr>
            <a:xfrm>
              <a:off x="3353825" y="2136925"/>
              <a:ext cx="60300" cy="104550"/>
            </a:xfrm>
            <a:custGeom>
              <a:avLst/>
              <a:gdLst/>
              <a:ahLst/>
              <a:cxnLst/>
              <a:rect l="l" t="t" r="r" b="b"/>
              <a:pathLst>
                <a:path w="2412" h="4182" extrusionOk="0">
                  <a:moveTo>
                    <a:pt x="1" y="1"/>
                  </a:moveTo>
                  <a:lnTo>
                    <a:pt x="229" y="4182"/>
                  </a:lnTo>
                  <a:lnTo>
                    <a:pt x="2411" y="3437"/>
                  </a:lnTo>
                  <a:lnTo>
                    <a:pt x="1" y="1"/>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 name="Google Shape;1426;p53"/>
            <p:cNvSpPr/>
            <p:nvPr/>
          </p:nvSpPr>
          <p:spPr>
            <a:xfrm>
              <a:off x="3383750" y="2947750"/>
              <a:ext cx="315825" cy="400700"/>
            </a:xfrm>
            <a:custGeom>
              <a:avLst/>
              <a:gdLst/>
              <a:ahLst/>
              <a:cxnLst/>
              <a:rect l="l" t="t" r="r" b="b"/>
              <a:pathLst>
                <a:path w="12633" h="16028" extrusionOk="0">
                  <a:moveTo>
                    <a:pt x="11595" y="0"/>
                  </a:moveTo>
                  <a:cubicBezTo>
                    <a:pt x="11522" y="0"/>
                    <a:pt x="11441" y="12"/>
                    <a:pt x="11353" y="36"/>
                  </a:cubicBezTo>
                  <a:lnTo>
                    <a:pt x="5564" y="1609"/>
                  </a:lnTo>
                  <a:cubicBezTo>
                    <a:pt x="5027" y="1756"/>
                    <a:pt x="4445" y="2300"/>
                    <a:pt x="4263" y="2825"/>
                  </a:cubicBezTo>
                  <a:lnTo>
                    <a:pt x="97" y="14843"/>
                  </a:lnTo>
                  <a:cubicBezTo>
                    <a:pt x="1" y="15121"/>
                    <a:pt x="39" y="15335"/>
                    <a:pt x="175" y="15457"/>
                  </a:cubicBezTo>
                  <a:lnTo>
                    <a:pt x="170" y="15458"/>
                  </a:lnTo>
                  <a:lnTo>
                    <a:pt x="721" y="15934"/>
                  </a:lnTo>
                  <a:lnTo>
                    <a:pt x="721" y="15926"/>
                  </a:lnTo>
                  <a:cubicBezTo>
                    <a:pt x="798" y="15991"/>
                    <a:pt x="904" y="16028"/>
                    <a:pt x="1034" y="16028"/>
                  </a:cubicBezTo>
                  <a:cubicBezTo>
                    <a:pt x="1107" y="16028"/>
                    <a:pt x="1187" y="16016"/>
                    <a:pt x="1275" y="15992"/>
                  </a:cubicBezTo>
                  <a:lnTo>
                    <a:pt x="7064" y="14419"/>
                  </a:lnTo>
                  <a:cubicBezTo>
                    <a:pt x="7600" y="14273"/>
                    <a:pt x="8183" y="13728"/>
                    <a:pt x="8365" y="13203"/>
                  </a:cubicBezTo>
                  <a:cubicBezTo>
                    <a:pt x="9183" y="10842"/>
                    <a:pt x="11712" y="3547"/>
                    <a:pt x="12530" y="1184"/>
                  </a:cubicBezTo>
                  <a:cubicBezTo>
                    <a:pt x="12633" y="888"/>
                    <a:pt x="12582" y="664"/>
                    <a:pt x="12427" y="549"/>
                  </a:cubicBezTo>
                  <a:lnTo>
                    <a:pt x="12427" y="549"/>
                  </a:lnTo>
                  <a:lnTo>
                    <a:pt x="12438" y="550"/>
                  </a:lnTo>
                  <a:lnTo>
                    <a:pt x="11904" y="90"/>
                  </a:lnTo>
                  <a:lnTo>
                    <a:pt x="11904" y="96"/>
                  </a:lnTo>
                  <a:cubicBezTo>
                    <a:pt x="11826" y="35"/>
                    <a:pt x="11722" y="0"/>
                    <a:pt x="11595"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 name="Google Shape;1427;p53"/>
            <p:cNvSpPr/>
            <p:nvPr/>
          </p:nvSpPr>
          <p:spPr>
            <a:xfrm>
              <a:off x="3395825" y="2959250"/>
              <a:ext cx="305000" cy="389225"/>
            </a:xfrm>
            <a:custGeom>
              <a:avLst/>
              <a:gdLst/>
              <a:ahLst/>
              <a:cxnLst/>
              <a:rect l="l" t="t" r="r" b="b"/>
              <a:pathLst>
                <a:path w="12200" h="15569" extrusionOk="0">
                  <a:moveTo>
                    <a:pt x="11654" y="1"/>
                  </a:moveTo>
                  <a:cubicBezTo>
                    <a:pt x="11579" y="1"/>
                    <a:pt x="11496" y="13"/>
                    <a:pt x="11406" y="37"/>
                  </a:cubicBezTo>
                  <a:lnTo>
                    <a:pt x="5617" y="1611"/>
                  </a:lnTo>
                  <a:cubicBezTo>
                    <a:pt x="5081" y="1757"/>
                    <a:pt x="4499" y="2302"/>
                    <a:pt x="4317" y="2827"/>
                  </a:cubicBezTo>
                  <a:lnTo>
                    <a:pt x="152" y="14845"/>
                  </a:lnTo>
                  <a:cubicBezTo>
                    <a:pt x="0" y="15282"/>
                    <a:pt x="173" y="15568"/>
                    <a:pt x="545" y="15568"/>
                  </a:cubicBezTo>
                  <a:cubicBezTo>
                    <a:pt x="620" y="15568"/>
                    <a:pt x="703" y="15557"/>
                    <a:pt x="794" y="15532"/>
                  </a:cubicBezTo>
                  <a:lnTo>
                    <a:pt x="6581" y="13957"/>
                  </a:lnTo>
                  <a:cubicBezTo>
                    <a:pt x="7117" y="13812"/>
                    <a:pt x="7699" y="13268"/>
                    <a:pt x="7882" y="12743"/>
                  </a:cubicBezTo>
                  <a:cubicBezTo>
                    <a:pt x="8700" y="10380"/>
                    <a:pt x="11229" y="3085"/>
                    <a:pt x="12047" y="724"/>
                  </a:cubicBezTo>
                  <a:cubicBezTo>
                    <a:pt x="12199" y="287"/>
                    <a:pt x="12026" y="1"/>
                    <a:pt x="11654"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 name="Google Shape;1428;p53"/>
            <p:cNvSpPr/>
            <p:nvPr/>
          </p:nvSpPr>
          <p:spPr>
            <a:xfrm>
              <a:off x="3383800" y="2997425"/>
              <a:ext cx="136700" cy="347950"/>
            </a:xfrm>
            <a:custGeom>
              <a:avLst/>
              <a:gdLst/>
              <a:ahLst/>
              <a:cxnLst/>
              <a:rect l="l" t="t" r="r" b="b"/>
              <a:pathLst>
                <a:path w="5468" h="13918" extrusionOk="0">
                  <a:moveTo>
                    <a:pt x="4881" y="0"/>
                  </a:moveTo>
                  <a:cubicBezTo>
                    <a:pt x="4601" y="238"/>
                    <a:pt x="4362" y="540"/>
                    <a:pt x="4262" y="836"/>
                  </a:cubicBezTo>
                  <a:lnTo>
                    <a:pt x="95" y="12855"/>
                  </a:lnTo>
                  <a:cubicBezTo>
                    <a:pt x="0" y="13135"/>
                    <a:pt x="37" y="13347"/>
                    <a:pt x="175" y="13469"/>
                  </a:cubicBezTo>
                  <a:lnTo>
                    <a:pt x="170" y="13474"/>
                  </a:lnTo>
                  <a:lnTo>
                    <a:pt x="687" y="13918"/>
                  </a:lnTo>
                  <a:cubicBezTo>
                    <a:pt x="567" y="13797"/>
                    <a:pt x="540" y="13586"/>
                    <a:pt x="630" y="13315"/>
                  </a:cubicBezTo>
                  <a:lnTo>
                    <a:pt x="4797" y="1301"/>
                  </a:lnTo>
                  <a:cubicBezTo>
                    <a:pt x="4907" y="984"/>
                    <a:pt x="5167" y="656"/>
                    <a:pt x="5468" y="418"/>
                  </a:cubicBezTo>
                  <a:lnTo>
                    <a:pt x="4881"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 name="Google Shape;1429;p53"/>
            <p:cNvSpPr/>
            <p:nvPr/>
          </p:nvSpPr>
          <p:spPr>
            <a:xfrm>
              <a:off x="2789600" y="3069975"/>
              <a:ext cx="869975" cy="226875"/>
            </a:xfrm>
            <a:custGeom>
              <a:avLst/>
              <a:gdLst/>
              <a:ahLst/>
              <a:cxnLst/>
              <a:rect l="l" t="t" r="r" b="b"/>
              <a:pathLst>
                <a:path w="34799" h="9075" extrusionOk="0">
                  <a:moveTo>
                    <a:pt x="27315" y="1"/>
                  </a:moveTo>
                  <a:cubicBezTo>
                    <a:pt x="27315" y="1"/>
                    <a:pt x="26203" y="148"/>
                    <a:pt x="25694" y="796"/>
                  </a:cubicBezTo>
                  <a:cubicBezTo>
                    <a:pt x="24636" y="2147"/>
                    <a:pt x="23440" y="3693"/>
                    <a:pt x="21813" y="3693"/>
                  </a:cubicBezTo>
                  <a:cubicBezTo>
                    <a:pt x="21799" y="3693"/>
                    <a:pt x="21785" y="3693"/>
                    <a:pt x="21771" y="3693"/>
                  </a:cubicBezTo>
                  <a:cubicBezTo>
                    <a:pt x="20121" y="3668"/>
                    <a:pt x="5391" y="1341"/>
                    <a:pt x="5391" y="1341"/>
                  </a:cubicBezTo>
                  <a:lnTo>
                    <a:pt x="1" y="7524"/>
                  </a:lnTo>
                  <a:cubicBezTo>
                    <a:pt x="2507" y="8141"/>
                    <a:pt x="16915" y="8861"/>
                    <a:pt x="22345" y="8908"/>
                  </a:cubicBezTo>
                  <a:cubicBezTo>
                    <a:pt x="23209" y="8915"/>
                    <a:pt x="24065" y="8948"/>
                    <a:pt x="24927" y="9006"/>
                  </a:cubicBezTo>
                  <a:cubicBezTo>
                    <a:pt x="25511" y="9045"/>
                    <a:pt x="26104" y="9074"/>
                    <a:pt x="26696" y="9074"/>
                  </a:cubicBezTo>
                  <a:cubicBezTo>
                    <a:pt x="28418" y="9074"/>
                    <a:pt x="30134" y="8823"/>
                    <a:pt x="31591" y="7810"/>
                  </a:cubicBezTo>
                  <a:cubicBezTo>
                    <a:pt x="31943" y="7564"/>
                    <a:pt x="32266" y="7276"/>
                    <a:pt x="32564" y="6964"/>
                  </a:cubicBezTo>
                  <a:cubicBezTo>
                    <a:pt x="33921" y="5547"/>
                    <a:pt x="34730" y="3618"/>
                    <a:pt x="34792" y="1658"/>
                  </a:cubicBezTo>
                  <a:cubicBezTo>
                    <a:pt x="34799" y="1470"/>
                    <a:pt x="34780" y="1248"/>
                    <a:pt x="34620" y="1152"/>
                  </a:cubicBezTo>
                  <a:cubicBezTo>
                    <a:pt x="34561" y="1117"/>
                    <a:pt x="34492" y="1105"/>
                    <a:pt x="34422" y="1105"/>
                  </a:cubicBezTo>
                  <a:cubicBezTo>
                    <a:pt x="34380" y="1105"/>
                    <a:pt x="34337" y="1109"/>
                    <a:pt x="34295" y="1115"/>
                  </a:cubicBezTo>
                  <a:cubicBezTo>
                    <a:pt x="33651" y="1200"/>
                    <a:pt x="33068" y="1520"/>
                    <a:pt x="32468" y="1767"/>
                  </a:cubicBezTo>
                  <a:cubicBezTo>
                    <a:pt x="31446" y="2186"/>
                    <a:pt x="30351" y="2403"/>
                    <a:pt x="29248" y="2403"/>
                  </a:cubicBezTo>
                  <a:cubicBezTo>
                    <a:pt x="29187" y="2403"/>
                    <a:pt x="29126" y="2402"/>
                    <a:pt x="29065" y="2401"/>
                  </a:cubicBezTo>
                  <a:cubicBezTo>
                    <a:pt x="28544" y="2392"/>
                    <a:pt x="28026" y="2305"/>
                    <a:pt x="27532" y="2141"/>
                  </a:cubicBezTo>
                  <a:cubicBezTo>
                    <a:pt x="27437" y="2109"/>
                    <a:pt x="26672" y="1852"/>
                    <a:pt x="26738" y="1662"/>
                  </a:cubicBezTo>
                  <a:cubicBezTo>
                    <a:pt x="26738" y="1662"/>
                    <a:pt x="27315" y="1"/>
                    <a:pt x="27315"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2" name="Google Shape;1430;p53"/>
            <p:cNvSpPr/>
            <p:nvPr/>
          </p:nvSpPr>
          <p:spPr>
            <a:xfrm>
              <a:off x="3186025" y="3150650"/>
              <a:ext cx="147875" cy="141575"/>
            </a:xfrm>
            <a:custGeom>
              <a:avLst/>
              <a:gdLst/>
              <a:ahLst/>
              <a:cxnLst/>
              <a:rect l="l" t="t" r="r" b="b"/>
              <a:pathLst>
                <a:path w="5915" h="5663" extrusionOk="0">
                  <a:moveTo>
                    <a:pt x="2034" y="1"/>
                  </a:moveTo>
                  <a:cubicBezTo>
                    <a:pt x="194" y="1491"/>
                    <a:pt x="0" y="3474"/>
                    <a:pt x="495" y="5662"/>
                  </a:cubicBezTo>
                  <a:lnTo>
                    <a:pt x="5271" y="5662"/>
                  </a:lnTo>
                  <a:cubicBezTo>
                    <a:pt x="4595" y="4411"/>
                    <a:pt x="5156" y="1387"/>
                    <a:pt x="5914" y="466"/>
                  </a:cubicBezTo>
                  <a:lnTo>
                    <a:pt x="2034" y="1"/>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3" name="Google Shape;1431;p53"/>
            <p:cNvSpPr/>
            <p:nvPr/>
          </p:nvSpPr>
          <p:spPr>
            <a:xfrm>
              <a:off x="2732475" y="3076175"/>
              <a:ext cx="504400" cy="226350"/>
            </a:xfrm>
            <a:custGeom>
              <a:avLst/>
              <a:gdLst/>
              <a:ahLst/>
              <a:cxnLst/>
              <a:rect l="l" t="t" r="r" b="b"/>
              <a:pathLst>
                <a:path w="20176" h="9054" extrusionOk="0">
                  <a:moveTo>
                    <a:pt x="8336" y="1"/>
                  </a:moveTo>
                  <a:cubicBezTo>
                    <a:pt x="8318" y="1"/>
                    <a:pt x="8371" y="15"/>
                    <a:pt x="8483" y="41"/>
                  </a:cubicBezTo>
                  <a:lnTo>
                    <a:pt x="8483" y="41"/>
                  </a:lnTo>
                  <a:lnTo>
                    <a:pt x="8513" y="28"/>
                  </a:lnTo>
                  <a:cubicBezTo>
                    <a:pt x="8407" y="9"/>
                    <a:pt x="8350" y="1"/>
                    <a:pt x="8336" y="1"/>
                  </a:cubicBezTo>
                  <a:close/>
                  <a:moveTo>
                    <a:pt x="8483" y="41"/>
                  </a:moveTo>
                  <a:lnTo>
                    <a:pt x="361" y="3588"/>
                  </a:lnTo>
                  <a:cubicBezTo>
                    <a:pt x="1" y="5835"/>
                    <a:pt x="504" y="6847"/>
                    <a:pt x="1905" y="7650"/>
                  </a:cubicBezTo>
                  <a:cubicBezTo>
                    <a:pt x="3204" y="8392"/>
                    <a:pt x="12307" y="9054"/>
                    <a:pt x="15628" y="9054"/>
                  </a:cubicBezTo>
                  <a:cubicBezTo>
                    <a:pt x="15892" y="9054"/>
                    <a:pt x="16120" y="9049"/>
                    <a:pt x="16305" y="9041"/>
                  </a:cubicBezTo>
                  <a:cubicBezTo>
                    <a:pt x="18801" y="8923"/>
                    <a:pt x="19099" y="8507"/>
                    <a:pt x="19099" y="8507"/>
                  </a:cubicBezTo>
                  <a:cubicBezTo>
                    <a:pt x="18637" y="6309"/>
                    <a:pt x="20176" y="2980"/>
                    <a:pt x="20176" y="2980"/>
                  </a:cubicBezTo>
                  <a:cubicBezTo>
                    <a:pt x="19940" y="2182"/>
                    <a:pt x="17646" y="1880"/>
                    <a:pt x="15054" y="1378"/>
                  </a:cubicBezTo>
                  <a:cubicBezTo>
                    <a:pt x="12747" y="932"/>
                    <a:pt x="9248" y="216"/>
                    <a:pt x="8483" y="4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4" name="Google Shape;1432;p53"/>
            <p:cNvSpPr/>
            <p:nvPr/>
          </p:nvSpPr>
          <p:spPr>
            <a:xfrm>
              <a:off x="2736525" y="2481425"/>
              <a:ext cx="364525" cy="769375"/>
            </a:xfrm>
            <a:custGeom>
              <a:avLst/>
              <a:gdLst/>
              <a:ahLst/>
              <a:cxnLst/>
              <a:rect l="l" t="t" r="r" b="b"/>
              <a:pathLst>
                <a:path w="14581" h="30775" extrusionOk="0">
                  <a:moveTo>
                    <a:pt x="12063" y="1"/>
                  </a:moveTo>
                  <a:lnTo>
                    <a:pt x="10636" y="222"/>
                  </a:lnTo>
                  <a:cubicBezTo>
                    <a:pt x="6596" y="849"/>
                    <a:pt x="3880" y="3150"/>
                    <a:pt x="2888" y="8325"/>
                  </a:cubicBezTo>
                  <a:cubicBezTo>
                    <a:pt x="1419" y="15999"/>
                    <a:pt x="230" y="26953"/>
                    <a:pt x="199" y="27378"/>
                  </a:cubicBezTo>
                  <a:cubicBezTo>
                    <a:pt x="157" y="27977"/>
                    <a:pt x="1" y="30381"/>
                    <a:pt x="1984" y="30774"/>
                  </a:cubicBezTo>
                  <a:lnTo>
                    <a:pt x="8622" y="25167"/>
                  </a:lnTo>
                  <a:lnTo>
                    <a:pt x="10118" y="13804"/>
                  </a:lnTo>
                  <a:cubicBezTo>
                    <a:pt x="12642" y="9497"/>
                    <a:pt x="14581" y="1579"/>
                    <a:pt x="12063"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5" name="Google Shape;1433;p53"/>
            <p:cNvSpPr/>
            <p:nvPr/>
          </p:nvSpPr>
          <p:spPr>
            <a:xfrm>
              <a:off x="4029975" y="1914900"/>
              <a:ext cx="77975" cy="120500"/>
            </a:xfrm>
            <a:custGeom>
              <a:avLst/>
              <a:gdLst/>
              <a:ahLst/>
              <a:cxnLst/>
              <a:rect l="l" t="t" r="r" b="b"/>
              <a:pathLst>
                <a:path w="3119" h="4820" extrusionOk="0">
                  <a:moveTo>
                    <a:pt x="1504" y="1"/>
                  </a:moveTo>
                  <a:lnTo>
                    <a:pt x="0" y="869"/>
                  </a:lnTo>
                  <a:lnTo>
                    <a:pt x="1157" y="3660"/>
                  </a:lnTo>
                  <a:cubicBezTo>
                    <a:pt x="1183" y="3707"/>
                    <a:pt x="1225" y="3745"/>
                    <a:pt x="1275" y="3766"/>
                  </a:cubicBezTo>
                  <a:lnTo>
                    <a:pt x="3118" y="4819"/>
                  </a:lnTo>
                  <a:lnTo>
                    <a:pt x="1459" y="133"/>
                  </a:lnTo>
                  <a:lnTo>
                    <a:pt x="1504"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6" name="Google Shape;1434;p53"/>
            <p:cNvSpPr/>
            <p:nvPr/>
          </p:nvSpPr>
          <p:spPr>
            <a:xfrm>
              <a:off x="4029975" y="1914900"/>
              <a:ext cx="77975" cy="120500"/>
            </a:xfrm>
            <a:custGeom>
              <a:avLst/>
              <a:gdLst/>
              <a:ahLst/>
              <a:cxnLst/>
              <a:rect l="l" t="t" r="r" b="b"/>
              <a:pathLst>
                <a:path w="3119" h="4820" extrusionOk="0">
                  <a:moveTo>
                    <a:pt x="1504" y="1"/>
                  </a:moveTo>
                  <a:lnTo>
                    <a:pt x="0" y="869"/>
                  </a:lnTo>
                  <a:lnTo>
                    <a:pt x="1157" y="3660"/>
                  </a:lnTo>
                  <a:cubicBezTo>
                    <a:pt x="1183" y="3707"/>
                    <a:pt x="1225" y="3745"/>
                    <a:pt x="1275" y="3766"/>
                  </a:cubicBezTo>
                  <a:lnTo>
                    <a:pt x="3118" y="4819"/>
                  </a:lnTo>
                  <a:lnTo>
                    <a:pt x="1459" y="133"/>
                  </a:lnTo>
                  <a:lnTo>
                    <a:pt x="1504" y="1"/>
                  </a:lnTo>
                  <a:close/>
                </a:path>
              </a:pathLst>
            </a:custGeom>
            <a:solidFill>
              <a:srgbClr val="3B256E"/>
            </a:solidFill>
            <a:ln w="9525" cap="flat" cmpd="sng">
              <a:solidFill>
                <a:srgbClr val="3B256E"/>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7" name="Google Shape;1435;p53"/>
            <p:cNvSpPr/>
            <p:nvPr/>
          </p:nvSpPr>
          <p:spPr>
            <a:xfrm>
              <a:off x="4061825" y="1859075"/>
              <a:ext cx="102000" cy="177325"/>
            </a:xfrm>
            <a:custGeom>
              <a:avLst/>
              <a:gdLst/>
              <a:ahLst/>
              <a:cxnLst/>
              <a:rect l="l" t="t" r="r" b="b"/>
              <a:pathLst>
                <a:path w="4080" h="7093" extrusionOk="0">
                  <a:moveTo>
                    <a:pt x="4080" y="1"/>
                  </a:moveTo>
                  <a:lnTo>
                    <a:pt x="1" y="2358"/>
                  </a:lnTo>
                  <a:lnTo>
                    <a:pt x="1754" y="6962"/>
                  </a:lnTo>
                  <a:cubicBezTo>
                    <a:pt x="1805" y="7050"/>
                    <a:pt x="1893" y="7093"/>
                    <a:pt x="1980" y="7093"/>
                  </a:cubicBezTo>
                  <a:cubicBezTo>
                    <a:pt x="2084" y="7093"/>
                    <a:pt x="2188" y="7032"/>
                    <a:pt x="2227" y="6917"/>
                  </a:cubicBezTo>
                  <a:lnTo>
                    <a:pt x="4080"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8" name="Google Shape;1436;p53"/>
            <p:cNvSpPr/>
            <p:nvPr/>
          </p:nvSpPr>
          <p:spPr>
            <a:xfrm>
              <a:off x="4061825" y="1859075"/>
              <a:ext cx="102000" cy="177325"/>
            </a:xfrm>
            <a:custGeom>
              <a:avLst/>
              <a:gdLst/>
              <a:ahLst/>
              <a:cxnLst/>
              <a:rect l="l" t="t" r="r" b="b"/>
              <a:pathLst>
                <a:path w="4080" h="7093" extrusionOk="0">
                  <a:moveTo>
                    <a:pt x="4080" y="1"/>
                  </a:moveTo>
                  <a:lnTo>
                    <a:pt x="1" y="2358"/>
                  </a:lnTo>
                  <a:lnTo>
                    <a:pt x="1754" y="6962"/>
                  </a:lnTo>
                  <a:cubicBezTo>
                    <a:pt x="1805" y="7050"/>
                    <a:pt x="1893" y="7093"/>
                    <a:pt x="1980" y="7093"/>
                  </a:cubicBezTo>
                  <a:cubicBezTo>
                    <a:pt x="2084" y="7093"/>
                    <a:pt x="2188" y="7032"/>
                    <a:pt x="2227" y="6917"/>
                  </a:cubicBezTo>
                  <a:lnTo>
                    <a:pt x="4080"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9" name="Google Shape;1437;p53"/>
            <p:cNvSpPr/>
            <p:nvPr/>
          </p:nvSpPr>
          <p:spPr>
            <a:xfrm>
              <a:off x="3845500" y="238125"/>
              <a:ext cx="921550" cy="1744875"/>
            </a:xfrm>
            <a:custGeom>
              <a:avLst/>
              <a:gdLst/>
              <a:ahLst/>
              <a:cxnLst/>
              <a:rect l="l" t="t" r="r" b="b"/>
              <a:pathLst>
                <a:path w="36862" h="69795" extrusionOk="0">
                  <a:moveTo>
                    <a:pt x="33411" y="0"/>
                  </a:moveTo>
                  <a:cubicBezTo>
                    <a:pt x="32968" y="0"/>
                    <a:pt x="32524" y="98"/>
                    <a:pt x="32186" y="293"/>
                  </a:cubicBezTo>
                  <a:lnTo>
                    <a:pt x="1226" y="18171"/>
                  </a:lnTo>
                  <a:cubicBezTo>
                    <a:pt x="549" y="18561"/>
                    <a:pt x="1" y="19511"/>
                    <a:pt x="1" y="20292"/>
                  </a:cubicBezTo>
                  <a:lnTo>
                    <a:pt x="1" y="66804"/>
                  </a:lnTo>
                  <a:cubicBezTo>
                    <a:pt x="1" y="67585"/>
                    <a:pt x="549" y="68535"/>
                    <a:pt x="1226" y="68926"/>
                  </a:cubicBezTo>
                  <a:lnTo>
                    <a:pt x="2222" y="69501"/>
                  </a:lnTo>
                  <a:cubicBezTo>
                    <a:pt x="2561" y="69697"/>
                    <a:pt x="3004" y="69794"/>
                    <a:pt x="3448" y="69794"/>
                  </a:cubicBezTo>
                  <a:cubicBezTo>
                    <a:pt x="3891" y="69794"/>
                    <a:pt x="4334" y="69697"/>
                    <a:pt x="4672" y="69501"/>
                  </a:cubicBezTo>
                  <a:lnTo>
                    <a:pt x="35556" y="51653"/>
                  </a:lnTo>
                  <a:cubicBezTo>
                    <a:pt x="36356" y="51190"/>
                    <a:pt x="36862" y="50170"/>
                    <a:pt x="36862" y="49389"/>
                  </a:cubicBezTo>
                  <a:lnTo>
                    <a:pt x="36858" y="2991"/>
                  </a:lnTo>
                  <a:cubicBezTo>
                    <a:pt x="36858" y="2209"/>
                    <a:pt x="36310" y="1259"/>
                    <a:pt x="35633" y="869"/>
                  </a:cubicBezTo>
                  <a:lnTo>
                    <a:pt x="34635" y="293"/>
                  </a:lnTo>
                  <a:cubicBezTo>
                    <a:pt x="34297" y="98"/>
                    <a:pt x="33854" y="0"/>
                    <a:pt x="33411"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0" name="Google Shape;1438;p53"/>
            <p:cNvSpPr/>
            <p:nvPr/>
          </p:nvSpPr>
          <p:spPr>
            <a:xfrm>
              <a:off x="4024175" y="449250"/>
              <a:ext cx="650025" cy="1372100"/>
            </a:xfrm>
            <a:custGeom>
              <a:avLst/>
              <a:gdLst/>
              <a:ahLst/>
              <a:cxnLst/>
              <a:rect l="l" t="t" r="r" b="b"/>
              <a:pathLst>
                <a:path w="26001" h="54884" extrusionOk="0">
                  <a:moveTo>
                    <a:pt x="25453" y="0"/>
                  </a:moveTo>
                  <a:cubicBezTo>
                    <a:pt x="25320" y="0"/>
                    <a:pt x="25169" y="44"/>
                    <a:pt x="25011" y="136"/>
                  </a:cubicBezTo>
                  <a:lnTo>
                    <a:pt x="991" y="14005"/>
                  </a:lnTo>
                  <a:cubicBezTo>
                    <a:pt x="444" y="14321"/>
                    <a:pt x="0" y="15088"/>
                    <a:pt x="0" y="15720"/>
                  </a:cubicBezTo>
                  <a:lnTo>
                    <a:pt x="0" y="54177"/>
                  </a:lnTo>
                  <a:cubicBezTo>
                    <a:pt x="1" y="54624"/>
                    <a:pt x="224" y="54883"/>
                    <a:pt x="549" y="54883"/>
                  </a:cubicBezTo>
                  <a:cubicBezTo>
                    <a:pt x="682" y="54883"/>
                    <a:pt x="832" y="54840"/>
                    <a:pt x="991" y="54748"/>
                  </a:cubicBezTo>
                  <a:lnTo>
                    <a:pt x="25011" y="40880"/>
                  </a:lnTo>
                  <a:cubicBezTo>
                    <a:pt x="25557" y="40564"/>
                    <a:pt x="26001" y="39797"/>
                    <a:pt x="26001" y="39165"/>
                  </a:cubicBezTo>
                  <a:lnTo>
                    <a:pt x="26001" y="708"/>
                  </a:lnTo>
                  <a:cubicBezTo>
                    <a:pt x="26001" y="260"/>
                    <a:pt x="25778" y="0"/>
                    <a:pt x="25453" y="0"/>
                  </a:cubicBezTo>
                  <a:close/>
                </a:path>
              </a:pathLst>
            </a:custGeom>
            <a:solidFill>
              <a:srgbClr val="DEDEF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1" name="Google Shape;1439;p53"/>
            <p:cNvSpPr/>
            <p:nvPr/>
          </p:nvSpPr>
          <p:spPr>
            <a:xfrm>
              <a:off x="3845500" y="715225"/>
              <a:ext cx="111575" cy="1267800"/>
            </a:xfrm>
            <a:custGeom>
              <a:avLst/>
              <a:gdLst/>
              <a:ahLst/>
              <a:cxnLst/>
              <a:rect l="l" t="t" r="r" b="b"/>
              <a:pathLst>
                <a:path w="4463" h="50712" extrusionOk="0">
                  <a:moveTo>
                    <a:pt x="360" y="1"/>
                  </a:moveTo>
                  <a:cubicBezTo>
                    <a:pt x="138" y="385"/>
                    <a:pt x="1" y="818"/>
                    <a:pt x="1" y="1208"/>
                  </a:cubicBezTo>
                  <a:lnTo>
                    <a:pt x="1" y="47720"/>
                  </a:lnTo>
                  <a:cubicBezTo>
                    <a:pt x="1" y="48501"/>
                    <a:pt x="549" y="49451"/>
                    <a:pt x="1226" y="49842"/>
                  </a:cubicBezTo>
                  <a:lnTo>
                    <a:pt x="2222" y="50417"/>
                  </a:lnTo>
                  <a:cubicBezTo>
                    <a:pt x="2561" y="50613"/>
                    <a:pt x="3004" y="50711"/>
                    <a:pt x="3447" y="50711"/>
                  </a:cubicBezTo>
                  <a:cubicBezTo>
                    <a:pt x="3804" y="50711"/>
                    <a:pt x="4161" y="50647"/>
                    <a:pt x="4463" y="50520"/>
                  </a:cubicBezTo>
                  <a:lnTo>
                    <a:pt x="4463" y="50520"/>
                  </a:lnTo>
                  <a:cubicBezTo>
                    <a:pt x="4344" y="50565"/>
                    <a:pt x="4231" y="50587"/>
                    <a:pt x="4127" y="50587"/>
                  </a:cubicBezTo>
                  <a:cubicBezTo>
                    <a:pt x="3724" y="50587"/>
                    <a:pt x="3447" y="50265"/>
                    <a:pt x="3447" y="49711"/>
                  </a:cubicBezTo>
                  <a:lnTo>
                    <a:pt x="3447" y="3199"/>
                  </a:lnTo>
                  <a:cubicBezTo>
                    <a:pt x="3447" y="2808"/>
                    <a:pt x="3585" y="2375"/>
                    <a:pt x="3806" y="1992"/>
                  </a:cubicBezTo>
                  <a:lnTo>
                    <a:pt x="360" y="1"/>
                  </a:lnTo>
                  <a:close/>
                </a:path>
              </a:pathLst>
            </a:custGeom>
            <a:solidFill>
              <a:srgbClr val="3B256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2" name="Google Shape;1440;p53"/>
            <p:cNvSpPr/>
            <p:nvPr/>
          </p:nvSpPr>
          <p:spPr>
            <a:xfrm>
              <a:off x="3854550" y="238175"/>
              <a:ext cx="912300" cy="526850"/>
            </a:xfrm>
            <a:custGeom>
              <a:avLst/>
              <a:gdLst/>
              <a:ahLst/>
              <a:cxnLst/>
              <a:rect l="l" t="t" r="r" b="b"/>
              <a:pathLst>
                <a:path w="36492" h="21074" extrusionOk="0">
                  <a:moveTo>
                    <a:pt x="36491" y="2910"/>
                  </a:moveTo>
                  <a:cubicBezTo>
                    <a:pt x="36491" y="2913"/>
                    <a:pt x="36491" y="2916"/>
                    <a:pt x="36491" y="2918"/>
                  </a:cubicBezTo>
                  <a:cubicBezTo>
                    <a:pt x="36491" y="2916"/>
                    <a:pt x="36491" y="2913"/>
                    <a:pt x="36491" y="2910"/>
                  </a:cubicBezTo>
                  <a:close/>
                  <a:moveTo>
                    <a:pt x="33049" y="0"/>
                  </a:moveTo>
                  <a:cubicBezTo>
                    <a:pt x="32605" y="0"/>
                    <a:pt x="32161" y="98"/>
                    <a:pt x="31821" y="292"/>
                  </a:cubicBezTo>
                  <a:lnTo>
                    <a:pt x="864" y="18171"/>
                  </a:lnTo>
                  <a:cubicBezTo>
                    <a:pt x="526" y="18365"/>
                    <a:pt x="223" y="18696"/>
                    <a:pt x="0" y="19085"/>
                  </a:cubicBezTo>
                  <a:lnTo>
                    <a:pt x="3447" y="21074"/>
                  </a:lnTo>
                  <a:cubicBezTo>
                    <a:pt x="3663" y="20686"/>
                    <a:pt x="3973" y="20353"/>
                    <a:pt x="4310" y="20159"/>
                  </a:cubicBezTo>
                  <a:lnTo>
                    <a:pt x="35193" y="2329"/>
                  </a:lnTo>
                  <a:cubicBezTo>
                    <a:pt x="35402" y="2204"/>
                    <a:pt x="35596" y="2150"/>
                    <a:pt x="35767" y="2150"/>
                  </a:cubicBezTo>
                  <a:cubicBezTo>
                    <a:pt x="36196" y="2150"/>
                    <a:pt x="36480" y="2489"/>
                    <a:pt x="36491" y="2910"/>
                  </a:cubicBezTo>
                  <a:lnTo>
                    <a:pt x="36491" y="2910"/>
                  </a:lnTo>
                  <a:cubicBezTo>
                    <a:pt x="36472" y="2100"/>
                    <a:pt x="35849" y="1199"/>
                    <a:pt x="35273" y="869"/>
                  </a:cubicBezTo>
                  <a:lnTo>
                    <a:pt x="34273" y="292"/>
                  </a:lnTo>
                  <a:cubicBezTo>
                    <a:pt x="33936" y="98"/>
                    <a:pt x="33493" y="0"/>
                    <a:pt x="33049" y="0"/>
                  </a:cubicBezTo>
                  <a:close/>
                </a:path>
              </a:pathLst>
            </a:custGeom>
            <a:solidFill>
              <a:srgbClr val="3B256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3" name="Google Shape;1441;p53"/>
            <p:cNvSpPr/>
            <p:nvPr/>
          </p:nvSpPr>
          <p:spPr>
            <a:xfrm>
              <a:off x="4129550" y="333975"/>
              <a:ext cx="536100" cy="536100"/>
            </a:xfrm>
            <a:custGeom>
              <a:avLst/>
              <a:gdLst/>
              <a:ahLst/>
              <a:cxnLst/>
              <a:rect l="l" t="t" r="r" b="b"/>
              <a:pathLst>
                <a:path w="21444" h="21444" extrusionOk="0">
                  <a:moveTo>
                    <a:pt x="10723" y="0"/>
                  </a:moveTo>
                  <a:cubicBezTo>
                    <a:pt x="7878" y="0"/>
                    <a:pt x="5152" y="1130"/>
                    <a:pt x="3141" y="3140"/>
                  </a:cubicBezTo>
                  <a:cubicBezTo>
                    <a:pt x="1130" y="5151"/>
                    <a:pt x="0" y="7879"/>
                    <a:pt x="0" y="10722"/>
                  </a:cubicBezTo>
                  <a:cubicBezTo>
                    <a:pt x="0" y="13566"/>
                    <a:pt x="1130" y="16292"/>
                    <a:pt x="3141" y="18303"/>
                  </a:cubicBezTo>
                  <a:cubicBezTo>
                    <a:pt x="5152" y="20314"/>
                    <a:pt x="7878" y="21444"/>
                    <a:pt x="10723" y="21444"/>
                  </a:cubicBezTo>
                  <a:cubicBezTo>
                    <a:pt x="13565" y="21444"/>
                    <a:pt x="16293" y="20314"/>
                    <a:pt x="18304" y="18303"/>
                  </a:cubicBezTo>
                  <a:cubicBezTo>
                    <a:pt x="20314" y="16292"/>
                    <a:pt x="21444" y="13566"/>
                    <a:pt x="21444" y="10722"/>
                  </a:cubicBezTo>
                  <a:cubicBezTo>
                    <a:pt x="21444" y="7879"/>
                    <a:pt x="20314" y="5151"/>
                    <a:pt x="18304" y="3140"/>
                  </a:cubicBezTo>
                  <a:cubicBezTo>
                    <a:pt x="16293" y="1130"/>
                    <a:pt x="13565" y="0"/>
                    <a:pt x="10723"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4" name="Google Shape;1442;p53"/>
            <p:cNvSpPr/>
            <p:nvPr/>
          </p:nvSpPr>
          <p:spPr>
            <a:xfrm>
              <a:off x="4267025" y="594350"/>
              <a:ext cx="84825" cy="69850"/>
            </a:xfrm>
            <a:custGeom>
              <a:avLst/>
              <a:gdLst/>
              <a:ahLst/>
              <a:cxnLst/>
              <a:rect l="l" t="t" r="r" b="b"/>
              <a:pathLst>
                <a:path w="3393" h="2794" extrusionOk="0">
                  <a:moveTo>
                    <a:pt x="1004" y="1"/>
                  </a:moveTo>
                  <a:cubicBezTo>
                    <a:pt x="704" y="1"/>
                    <a:pt x="34" y="95"/>
                    <a:pt x="20" y="936"/>
                  </a:cubicBezTo>
                  <a:cubicBezTo>
                    <a:pt x="1" y="2020"/>
                    <a:pt x="1748" y="2740"/>
                    <a:pt x="1748" y="2740"/>
                  </a:cubicBezTo>
                  <a:cubicBezTo>
                    <a:pt x="1819" y="2777"/>
                    <a:pt x="1902" y="2793"/>
                    <a:pt x="1991" y="2793"/>
                  </a:cubicBezTo>
                  <a:cubicBezTo>
                    <a:pt x="2569" y="2793"/>
                    <a:pt x="3393" y="2094"/>
                    <a:pt x="2818" y="1755"/>
                  </a:cubicBezTo>
                  <a:cubicBezTo>
                    <a:pt x="2155" y="1363"/>
                    <a:pt x="1147" y="9"/>
                    <a:pt x="1147" y="9"/>
                  </a:cubicBezTo>
                  <a:cubicBezTo>
                    <a:pt x="1147" y="9"/>
                    <a:pt x="1091" y="1"/>
                    <a:pt x="1004"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5" name="Google Shape;1443;p53"/>
            <p:cNvSpPr/>
            <p:nvPr/>
          </p:nvSpPr>
          <p:spPr>
            <a:xfrm>
              <a:off x="4024200" y="996600"/>
              <a:ext cx="271075" cy="824675"/>
            </a:xfrm>
            <a:custGeom>
              <a:avLst/>
              <a:gdLst/>
              <a:ahLst/>
              <a:cxnLst/>
              <a:rect l="l" t="t" r="r" b="b"/>
              <a:pathLst>
                <a:path w="10843" h="32987" extrusionOk="0">
                  <a:moveTo>
                    <a:pt x="5760" y="1"/>
                  </a:moveTo>
                  <a:cubicBezTo>
                    <a:pt x="3191" y="550"/>
                    <a:pt x="1310" y="1240"/>
                    <a:pt x="1" y="7508"/>
                  </a:cubicBezTo>
                  <a:lnTo>
                    <a:pt x="1" y="32282"/>
                  </a:lnTo>
                  <a:cubicBezTo>
                    <a:pt x="1" y="32730"/>
                    <a:pt x="223" y="32986"/>
                    <a:pt x="547" y="32986"/>
                  </a:cubicBezTo>
                  <a:cubicBezTo>
                    <a:pt x="673" y="32986"/>
                    <a:pt x="814" y="32948"/>
                    <a:pt x="963" y="32867"/>
                  </a:cubicBezTo>
                  <a:lnTo>
                    <a:pt x="1503" y="32555"/>
                  </a:lnTo>
                  <a:lnTo>
                    <a:pt x="5600" y="12869"/>
                  </a:lnTo>
                  <a:cubicBezTo>
                    <a:pt x="5769" y="12796"/>
                    <a:pt x="9578" y="9640"/>
                    <a:pt x="10230" y="5420"/>
                  </a:cubicBezTo>
                  <a:cubicBezTo>
                    <a:pt x="10842" y="1441"/>
                    <a:pt x="5760" y="1"/>
                    <a:pt x="5760"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6" name="Google Shape;1444;p53"/>
            <p:cNvSpPr/>
            <p:nvPr/>
          </p:nvSpPr>
          <p:spPr>
            <a:xfrm>
              <a:off x="4546250" y="938825"/>
              <a:ext cx="127950" cy="307325"/>
            </a:xfrm>
            <a:custGeom>
              <a:avLst/>
              <a:gdLst/>
              <a:ahLst/>
              <a:cxnLst/>
              <a:rect l="l" t="t" r="r" b="b"/>
              <a:pathLst>
                <a:path w="5118" h="12293" extrusionOk="0">
                  <a:moveTo>
                    <a:pt x="673" y="1"/>
                  </a:moveTo>
                  <a:cubicBezTo>
                    <a:pt x="468" y="1"/>
                    <a:pt x="246" y="11"/>
                    <a:pt x="0" y="27"/>
                  </a:cubicBezTo>
                  <a:lnTo>
                    <a:pt x="245" y="11963"/>
                  </a:lnTo>
                  <a:lnTo>
                    <a:pt x="5118" y="12292"/>
                  </a:lnTo>
                  <a:lnTo>
                    <a:pt x="5118" y="3385"/>
                  </a:lnTo>
                  <a:cubicBezTo>
                    <a:pt x="5118" y="3385"/>
                    <a:pt x="4495" y="2377"/>
                    <a:pt x="3407" y="1300"/>
                  </a:cubicBezTo>
                  <a:cubicBezTo>
                    <a:pt x="2376" y="280"/>
                    <a:pt x="1776" y="1"/>
                    <a:pt x="673"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7" name="Google Shape;1445;p53"/>
            <p:cNvSpPr/>
            <p:nvPr/>
          </p:nvSpPr>
          <p:spPr>
            <a:xfrm>
              <a:off x="4546250" y="938825"/>
              <a:ext cx="127950" cy="307325"/>
            </a:xfrm>
            <a:custGeom>
              <a:avLst/>
              <a:gdLst/>
              <a:ahLst/>
              <a:cxnLst/>
              <a:rect l="l" t="t" r="r" b="b"/>
              <a:pathLst>
                <a:path w="5118" h="12293" extrusionOk="0">
                  <a:moveTo>
                    <a:pt x="673" y="1"/>
                  </a:moveTo>
                  <a:cubicBezTo>
                    <a:pt x="468" y="1"/>
                    <a:pt x="246" y="11"/>
                    <a:pt x="0" y="27"/>
                  </a:cubicBezTo>
                  <a:lnTo>
                    <a:pt x="245" y="11963"/>
                  </a:lnTo>
                  <a:lnTo>
                    <a:pt x="5118" y="12292"/>
                  </a:lnTo>
                  <a:lnTo>
                    <a:pt x="5118" y="3385"/>
                  </a:lnTo>
                  <a:cubicBezTo>
                    <a:pt x="5118" y="3385"/>
                    <a:pt x="4495" y="2377"/>
                    <a:pt x="3407" y="1300"/>
                  </a:cubicBezTo>
                  <a:cubicBezTo>
                    <a:pt x="2376" y="280"/>
                    <a:pt x="1776" y="1"/>
                    <a:pt x="673"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8" name="Google Shape;1446;p53"/>
            <p:cNvSpPr/>
            <p:nvPr/>
          </p:nvSpPr>
          <p:spPr>
            <a:xfrm>
              <a:off x="4124175" y="939475"/>
              <a:ext cx="573475" cy="798475"/>
            </a:xfrm>
            <a:custGeom>
              <a:avLst/>
              <a:gdLst/>
              <a:ahLst/>
              <a:cxnLst/>
              <a:rect l="l" t="t" r="r" b="b"/>
              <a:pathLst>
                <a:path w="22939" h="31939" extrusionOk="0">
                  <a:moveTo>
                    <a:pt x="16883" y="1"/>
                  </a:moveTo>
                  <a:lnTo>
                    <a:pt x="13741" y="187"/>
                  </a:lnTo>
                  <a:lnTo>
                    <a:pt x="7012" y="996"/>
                  </a:lnTo>
                  <a:lnTo>
                    <a:pt x="1762" y="2287"/>
                  </a:lnTo>
                  <a:cubicBezTo>
                    <a:pt x="5547" y="7636"/>
                    <a:pt x="1601" y="15154"/>
                    <a:pt x="1601" y="15154"/>
                  </a:cubicBezTo>
                  <a:lnTo>
                    <a:pt x="3560" y="21586"/>
                  </a:lnTo>
                  <a:cubicBezTo>
                    <a:pt x="3560" y="21586"/>
                    <a:pt x="1293" y="26487"/>
                    <a:pt x="1" y="30082"/>
                  </a:cubicBezTo>
                  <a:cubicBezTo>
                    <a:pt x="428" y="30776"/>
                    <a:pt x="1325" y="31408"/>
                    <a:pt x="2536" y="31938"/>
                  </a:cubicBezTo>
                  <a:lnTo>
                    <a:pt x="20666" y="21471"/>
                  </a:lnTo>
                  <a:cubicBezTo>
                    <a:pt x="20514" y="20852"/>
                    <a:pt x="20384" y="20270"/>
                    <a:pt x="20290" y="19760"/>
                  </a:cubicBezTo>
                  <a:lnTo>
                    <a:pt x="20842" y="15152"/>
                  </a:lnTo>
                  <a:cubicBezTo>
                    <a:pt x="21503" y="14650"/>
                    <a:pt x="21931" y="13897"/>
                    <a:pt x="22435" y="12711"/>
                  </a:cubicBezTo>
                  <a:cubicBezTo>
                    <a:pt x="22938" y="11527"/>
                    <a:pt x="22787" y="9648"/>
                    <a:pt x="22281" y="8464"/>
                  </a:cubicBezTo>
                  <a:cubicBezTo>
                    <a:pt x="21690" y="7079"/>
                    <a:pt x="21368" y="6403"/>
                    <a:pt x="21099" y="5893"/>
                  </a:cubicBezTo>
                  <a:cubicBezTo>
                    <a:pt x="20100" y="4004"/>
                    <a:pt x="19147" y="2287"/>
                    <a:pt x="16883"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9" name="Google Shape;1447;p53"/>
            <p:cNvSpPr/>
            <p:nvPr/>
          </p:nvSpPr>
          <p:spPr>
            <a:xfrm>
              <a:off x="4292825" y="1285750"/>
              <a:ext cx="248125" cy="90075"/>
            </a:xfrm>
            <a:custGeom>
              <a:avLst/>
              <a:gdLst/>
              <a:ahLst/>
              <a:cxnLst/>
              <a:rect l="l" t="t" r="r" b="b"/>
              <a:pathLst>
                <a:path w="9925" h="3603" extrusionOk="0">
                  <a:moveTo>
                    <a:pt x="1" y="0"/>
                  </a:moveTo>
                  <a:cubicBezTo>
                    <a:pt x="1" y="1"/>
                    <a:pt x="162" y="2764"/>
                    <a:pt x="3622" y="3432"/>
                  </a:cubicBezTo>
                  <a:cubicBezTo>
                    <a:pt x="4233" y="3550"/>
                    <a:pt x="4788" y="3602"/>
                    <a:pt x="5291" y="3602"/>
                  </a:cubicBezTo>
                  <a:cubicBezTo>
                    <a:pt x="9089" y="3602"/>
                    <a:pt x="9924" y="620"/>
                    <a:pt x="9924" y="619"/>
                  </a:cubicBezTo>
                  <a:lnTo>
                    <a:pt x="9924" y="619"/>
                  </a:lnTo>
                  <a:cubicBezTo>
                    <a:pt x="8932" y="1827"/>
                    <a:pt x="7266" y="2687"/>
                    <a:pt x="5218" y="2687"/>
                  </a:cubicBezTo>
                  <a:cubicBezTo>
                    <a:pt x="4691" y="2687"/>
                    <a:pt x="4138" y="2630"/>
                    <a:pt x="3565" y="2507"/>
                  </a:cubicBezTo>
                  <a:cubicBezTo>
                    <a:pt x="767" y="1908"/>
                    <a:pt x="17" y="117"/>
                    <a:pt x="1"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0" name="Google Shape;1448;p53"/>
            <p:cNvSpPr/>
            <p:nvPr/>
          </p:nvSpPr>
          <p:spPr>
            <a:xfrm>
              <a:off x="4164200" y="1066225"/>
              <a:ext cx="236700" cy="478125"/>
            </a:xfrm>
            <a:custGeom>
              <a:avLst/>
              <a:gdLst/>
              <a:ahLst/>
              <a:cxnLst/>
              <a:rect l="l" t="t" r="r" b="b"/>
              <a:pathLst>
                <a:path w="9468" h="19125" extrusionOk="0">
                  <a:moveTo>
                    <a:pt x="1452" y="0"/>
                  </a:moveTo>
                  <a:lnTo>
                    <a:pt x="1452" y="0"/>
                  </a:lnTo>
                  <a:cubicBezTo>
                    <a:pt x="2747" y="4843"/>
                    <a:pt x="0" y="10082"/>
                    <a:pt x="0" y="10082"/>
                  </a:cubicBezTo>
                  <a:lnTo>
                    <a:pt x="1958" y="16516"/>
                  </a:lnTo>
                  <a:cubicBezTo>
                    <a:pt x="1958" y="16516"/>
                    <a:pt x="1690" y="17096"/>
                    <a:pt x="1286" y="18002"/>
                  </a:cubicBezTo>
                  <a:cubicBezTo>
                    <a:pt x="2127" y="18527"/>
                    <a:pt x="3109" y="18787"/>
                    <a:pt x="4091" y="18942"/>
                  </a:cubicBezTo>
                  <a:cubicBezTo>
                    <a:pt x="4869" y="19063"/>
                    <a:pt x="5655" y="19124"/>
                    <a:pt x="6441" y="19124"/>
                  </a:cubicBezTo>
                  <a:cubicBezTo>
                    <a:pt x="7075" y="19124"/>
                    <a:pt x="7709" y="19085"/>
                    <a:pt x="8340" y="19005"/>
                  </a:cubicBezTo>
                  <a:cubicBezTo>
                    <a:pt x="8690" y="18961"/>
                    <a:pt x="9092" y="18866"/>
                    <a:pt x="9241" y="18545"/>
                  </a:cubicBezTo>
                  <a:cubicBezTo>
                    <a:pt x="9467" y="18058"/>
                    <a:pt x="8930" y="17583"/>
                    <a:pt x="8477" y="17296"/>
                  </a:cubicBezTo>
                  <a:cubicBezTo>
                    <a:pt x="7057" y="16401"/>
                    <a:pt x="5751" y="15336"/>
                    <a:pt x="4588" y="14126"/>
                  </a:cubicBezTo>
                  <a:cubicBezTo>
                    <a:pt x="3885" y="13393"/>
                    <a:pt x="3223" y="12587"/>
                    <a:pt x="2887" y="11628"/>
                  </a:cubicBezTo>
                  <a:cubicBezTo>
                    <a:pt x="2364" y="10138"/>
                    <a:pt x="2692" y="8506"/>
                    <a:pt x="2805" y="6931"/>
                  </a:cubicBezTo>
                  <a:cubicBezTo>
                    <a:pt x="2894" y="5696"/>
                    <a:pt x="2847" y="4456"/>
                    <a:pt x="2666" y="3231"/>
                  </a:cubicBezTo>
                  <a:cubicBezTo>
                    <a:pt x="2494" y="2086"/>
                    <a:pt x="2155" y="888"/>
                    <a:pt x="1452"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1" name="Google Shape;1449;p53"/>
            <p:cNvSpPr/>
            <p:nvPr/>
          </p:nvSpPr>
          <p:spPr>
            <a:xfrm>
              <a:off x="4094875" y="1433475"/>
              <a:ext cx="545925" cy="357950"/>
            </a:xfrm>
            <a:custGeom>
              <a:avLst/>
              <a:gdLst/>
              <a:ahLst/>
              <a:cxnLst/>
              <a:rect l="l" t="t" r="r" b="b"/>
              <a:pathLst>
                <a:path w="21837" h="14318" extrusionOk="0">
                  <a:moveTo>
                    <a:pt x="21462" y="0"/>
                  </a:moveTo>
                  <a:cubicBezTo>
                    <a:pt x="21209" y="341"/>
                    <a:pt x="19616" y="2345"/>
                    <a:pt x="14944" y="2898"/>
                  </a:cubicBezTo>
                  <a:cubicBezTo>
                    <a:pt x="14263" y="2979"/>
                    <a:pt x="13564" y="3013"/>
                    <a:pt x="12867" y="3013"/>
                  </a:cubicBezTo>
                  <a:cubicBezTo>
                    <a:pt x="8774" y="3013"/>
                    <a:pt x="4731" y="1826"/>
                    <a:pt x="4731" y="1826"/>
                  </a:cubicBezTo>
                  <a:cubicBezTo>
                    <a:pt x="4731" y="1826"/>
                    <a:pt x="2020" y="6488"/>
                    <a:pt x="908" y="10609"/>
                  </a:cubicBezTo>
                  <a:cubicBezTo>
                    <a:pt x="462" y="12262"/>
                    <a:pt x="0" y="14318"/>
                    <a:pt x="0" y="14318"/>
                  </a:cubicBezTo>
                  <a:lnTo>
                    <a:pt x="21836" y="1710"/>
                  </a:lnTo>
                  <a:lnTo>
                    <a:pt x="21462" y="0"/>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2" name="Google Shape;1450;p53"/>
            <p:cNvSpPr/>
            <p:nvPr/>
          </p:nvSpPr>
          <p:spPr>
            <a:xfrm>
              <a:off x="4024200" y="996500"/>
              <a:ext cx="201475" cy="499250"/>
            </a:xfrm>
            <a:custGeom>
              <a:avLst/>
              <a:gdLst/>
              <a:ahLst/>
              <a:cxnLst/>
              <a:rect l="l" t="t" r="r" b="b"/>
              <a:pathLst>
                <a:path w="8059" h="19970" extrusionOk="0">
                  <a:moveTo>
                    <a:pt x="5607" y="0"/>
                  </a:moveTo>
                  <a:cubicBezTo>
                    <a:pt x="5228" y="0"/>
                    <a:pt x="4200" y="69"/>
                    <a:pt x="3141" y="736"/>
                  </a:cubicBezTo>
                  <a:cubicBezTo>
                    <a:pt x="1809" y="1577"/>
                    <a:pt x="1032" y="2609"/>
                    <a:pt x="1" y="6439"/>
                  </a:cubicBezTo>
                  <a:lnTo>
                    <a:pt x="1" y="18902"/>
                  </a:lnTo>
                  <a:cubicBezTo>
                    <a:pt x="1" y="18902"/>
                    <a:pt x="1018" y="19970"/>
                    <a:pt x="3285" y="19970"/>
                  </a:cubicBezTo>
                  <a:cubicBezTo>
                    <a:pt x="3632" y="19970"/>
                    <a:pt x="4008" y="19945"/>
                    <a:pt x="4413" y="19887"/>
                  </a:cubicBezTo>
                  <a:cubicBezTo>
                    <a:pt x="4330" y="19743"/>
                    <a:pt x="6039" y="12557"/>
                    <a:pt x="6039" y="12557"/>
                  </a:cubicBezTo>
                  <a:cubicBezTo>
                    <a:pt x="6039" y="12557"/>
                    <a:pt x="8059" y="9146"/>
                    <a:pt x="7613" y="4806"/>
                  </a:cubicBezTo>
                  <a:cubicBezTo>
                    <a:pt x="7256" y="1334"/>
                    <a:pt x="5760" y="5"/>
                    <a:pt x="5760" y="5"/>
                  </a:cubicBezTo>
                  <a:cubicBezTo>
                    <a:pt x="5760" y="5"/>
                    <a:pt x="5705" y="0"/>
                    <a:pt x="5607"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3" name="Google Shape;1451;p53"/>
            <p:cNvSpPr/>
            <p:nvPr/>
          </p:nvSpPr>
          <p:spPr>
            <a:xfrm>
              <a:off x="4191000" y="501550"/>
              <a:ext cx="442675" cy="572375"/>
            </a:xfrm>
            <a:custGeom>
              <a:avLst/>
              <a:gdLst/>
              <a:ahLst/>
              <a:cxnLst/>
              <a:rect l="l" t="t" r="r" b="b"/>
              <a:pathLst>
                <a:path w="17707" h="22895" extrusionOk="0">
                  <a:moveTo>
                    <a:pt x="16078" y="0"/>
                  </a:moveTo>
                  <a:cubicBezTo>
                    <a:pt x="15871" y="1986"/>
                    <a:pt x="13662" y="4073"/>
                    <a:pt x="10361" y="5918"/>
                  </a:cubicBezTo>
                  <a:cubicBezTo>
                    <a:pt x="7301" y="7628"/>
                    <a:pt x="4939" y="7691"/>
                    <a:pt x="4607" y="7691"/>
                  </a:cubicBezTo>
                  <a:cubicBezTo>
                    <a:pt x="4581" y="7691"/>
                    <a:pt x="4567" y="7691"/>
                    <a:pt x="4567" y="7691"/>
                  </a:cubicBezTo>
                  <a:cubicBezTo>
                    <a:pt x="4137" y="6830"/>
                    <a:pt x="3305" y="6388"/>
                    <a:pt x="2493" y="6388"/>
                  </a:cubicBezTo>
                  <a:cubicBezTo>
                    <a:pt x="1941" y="6388"/>
                    <a:pt x="1398" y="6592"/>
                    <a:pt x="996" y="7006"/>
                  </a:cubicBezTo>
                  <a:cubicBezTo>
                    <a:pt x="1" y="8031"/>
                    <a:pt x="449" y="9924"/>
                    <a:pt x="1743" y="11040"/>
                  </a:cubicBezTo>
                  <a:cubicBezTo>
                    <a:pt x="2415" y="11619"/>
                    <a:pt x="2967" y="11784"/>
                    <a:pt x="3378" y="11784"/>
                  </a:cubicBezTo>
                  <a:cubicBezTo>
                    <a:pt x="3926" y="11784"/>
                    <a:pt x="4223" y="11491"/>
                    <a:pt x="4223" y="11491"/>
                  </a:cubicBezTo>
                  <a:lnTo>
                    <a:pt x="4302" y="18731"/>
                  </a:lnTo>
                  <a:cubicBezTo>
                    <a:pt x="4302" y="18731"/>
                    <a:pt x="4783" y="19502"/>
                    <a:pt x="6742" y="20962"/>
                  </a:cubicBezTo>
                  <a:cubicBezTo>
                    <a:pt x="8645" y="22380"/>
                    <a:pt x="10132" y="22895"/>
                    <a:pt x="11185" y="22895"/>
                  </a:cubicBezTo>
                  <a:cubicBezTo>
                    <a:pt x="12357" y="22895"/>
                    <a:pt x="12989" y="22256"/>
                    <a:pt x="13055" y="21513"/>
                  </a:cubicBezTo>
                  <a:cubicBezTo>
                    <a:pt x="13181" y="20105"/>
                    <a:pt x="11067" y="17704"/>
                    <a:pt x="11067" y="17704"/>
                  </a:cubicBezTo>
                  <a:lnTo>
                    <a:pt x="11049" y="15209"/>
                  </a:lnTo>
                  <a:lnTo>
                    <a:pt x="11049" y="15209"/>
                  </a:lnTo>
                  <a:cubicBezTo>
                    <a:pt x="12002" y="15360"/>
                    <a:pt x="12973" y="15498"/>
                    <a:pt x="13773" y="15498"/>
                  </a:cubicBezTo>
                  <a:cubicBezTo>
                    <a:pt x="14284" y="15498"/>
                    <a:pt x="14726" y="15442"/>
                    <a:pt x="15050" y="15298"/>
                  </a:cubicBezTo>
                  <a:cubicBezTo>
                    <a:pt x="15880" y="14927"/>
                    <a:pt x="17529" y="13650"/>
                    <a:pt x="17611" y="8534"/>
                  </a:cubicBezTo>
                  <a:cubicBezTo>
                    <a:pt x="17706" y="2496"/>
                    <a:pt x="16767" y="687"/>
                    <a:pt x="16078"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4" name="Google Shape;1452;p53"/>
            <p:cNvSpPr/>
            <p:nvPr/>
          </p:nvSpPr>
          <p:spPr>
            <a:xfrm>
              <a:off x="4214500" y="941900"/>
              <a:ext cx="379900" cy="175950"/>
            </a:xfrm>
            <a:custGeom>
              <a:avLst/>
              <a:gdLst/>
              <a:ahLst/>
              <a:cxnLst/>
              <a:rect l="l" t="t" r="r" b="b"/>
              <a:pathLst>
                <a:path w="15196" h="7038" extrusionOk="0">
                  <a:moveTo>
                    <a:pt x="11657" y="0"/>
                  </a:moveTo>
                  <a:lnTo>
                    <a:pt x="10127" y="92"/>
                  </a:lnTo>
                  <a:lnTo>
                    <a:pt x="3398" y="898"/>
                  </a:lnTo>
                  <a:lnTo>
                    <a:pt x="1" y="1734"/>
                  </a:lnTo>
                  <a:cubicBezTo>
                    <a:pt x="1" y="1734"/>
                    <a:pt x="3770" y="6534"/>
                    <a:pt x="8915" y="6990"/>
                  </a:cubicBezTo>
                  <a:cubicBezTo>
                    <a:pt x="9275" y="7021"/>
                    <a:pt x="9618" y="7037"/>
                    <a:pt x="9941" y="7037"/>
                  </a:cubicBezTo>
                  <a:cubicBezTo>
                    <a:pt x="14231" y="7037"/>
                    <a:pt x="15196" y="4276"/>
                    <a:pt x="11657"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5" name="Google Shape;1453;p53"/>
            <p:cNvSpPr/>
            <p:nvPr/>
          </p:nvSpPr>
          <p:spPr>
            <a:xfrm>
              <a:off x="4119550" y="602000"/>
              <a:ext cx="252750" cy="298975"/>
            </a:xfrm>
            <a:custGeom>
              <a:avLst/>
              <a:gdLst/>
              <a:ahLst/>
              <a:cxnLst/>
              <a:rect l="l" t="t" r="r" b="b"/>
              <a:pathLst>
                <a:path w="10110" h="11959" extrusionOk="0">
                  <a:moveTo>
                    <a:pt x="400" y="1"/>
                  </a:moveTo>
                  <a:cubicBezTo>
                    <a:pt x="400" y="2565"/>
                    <a:pt x="1" y="7919"/>
                    <a:pt x="4313" y="10723"/>
                  </a:cubicBezTo>
                  <a:cubicBezTo>
                    <a:pt x="5759" y="11663"/>
                    <a:pt x="6930" y="11959"/>
                    <a:pt x="7831" y="11959"/>
                  </a:cubicBezTo>
                  <a:cubicBezTo>
                    <a:pt x="9357" y="11959"/>
                    <a:pt x="10109" y="11111"/>
                    <a:pt x="10109" y="11111"/>
                  </a:cubicBezTo>
                  <a:lnTo>
                    <a:pt x="10109" y="11111"/>
                  </a:lnTo>
                  <a:cubicBezTo>
                    <a:pt x="10109" y="11111"/>
                    <a:pt x="9787" y="11223"/>
                    <a:pt x="9344" y="11223"/>
                  </a:cubicBezTo>
                  <a:cubicBezTo>
                    <a:pt x="8966" y="11223"/>
                    <a:pt x="8499" y="11141"/>
                    <a:pt x="8070" y="10837"/>
                  </a:cubicBezTo>
                  <a:cubicBezTo>
                    <a:pt x="7099" y="10146"/>
                    <a:pt x="7081" y="8984"/>
                    <a:pt x="7081" y="7473"/>
                  </a:cubicBezTo>
                  <a:cubicBezTo>
                    <a:pt x="6620" y="7897"/>
                    <a:pt x="6047" y="8100"/>
                    <a:pt x="5480" y="8100"/>
                  </a:cubicBezTo>
                  <a:cubicBezTo>
                    <a:pt x="4658" y="8100"/>
                    <a:pt x="3847" y="7674"/>
                    <a:pt x="3404" y="6882"/>
                  </a:cubicBezTo>
                  <a:cubicBezTo>
                    <a:pt x="3374" y="6828"/>
                    <a:pt x="3343" y="6772"/>
                    <a:pt x="3313" y="6713"/>
                  </a:cubicBezTo>
                  <a:cubicBezTo>
                    <a:pt x="2079" y="4377"/>
                    <a:pt x="400" y="1"/>
                    <a:pt x="400"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6" name="Google Shape;1454;p53"/>
            <p:cNvSpPr/>
            <p:nvPr/>
          </p:nvSpPr>
          <p:spPr>
            <a:xfrm>
              <a:off x="4450800" y="662850"/>
              <a:ext cx="33200" cy="33450"/>
            </a:xfrm>
            <a:custGeom>
              <a:avLst/>
              <a:gdLst/>
              <a:ahLst/>
              <a:cxnLst/>
              <a:rect l="l" t="t" r="r" b="b"/>
              <a:pathLst>
                <a:path w="1328" h="1338" extrusionOk="0">
                  <a:moveTo>
                    <a:pt x="659" y="0"/>
                  </a:moveTo>
                  <a:cubicBezTo>
                    <a:pt x="648" y="0"/>
                    <a:pt x="637" y="1"/>
                    <a:pt x="625" y="1"/>
                  </a:cubicBezTo>
                  <a:cubicBezTo>
                    <a:pt x="270" y="20"/>
                    <a:pt x="0" y="335"/>
                    <a:pt x="22" y="704"/>
                  </a:cubicBezTo>
                  <a:cubicBezTo>
                    <a:pt x="41" y="1061"/>
                    <a:pt x="329" y="1337"/>
                    <a:pt x="669" y="1337"/>
                  </a:cubicBezTo>
                  <a:cubicBezTo>
                    <a:pt x="680" y="1337"/>
                    <a:pt x="691" y="1337"/>
                    <a:pt x="703" y="1336"/>
                  </a:cubicBezTo>
                  <a:cubicBezTo>
                    <a:pt x="1058" y="1316"/>
                    <a:pt x="1328" y="1002"/>
                    <a:pt x="1306" y="634"/>
                  </a:cubicBezTo>
                  <a:cubicBezTo>
                    <a:pt x="1285" y="277"/>
                    <a:pt x="1000" y="0"/>
                    <a:pt x="659"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7" name="Google Shape;1455;p53"/>
            <p:cNvSpPr/>
            <p:nvPr/>
          </p:nvSpPr>
          <p:spPr>
            <a:xfrm>
              <a:off x="4482175" y="788650"/>
              <a:ext cx="46250" cy="29825"/>
            </a:xfrm>
            <a:custGeom>
              <a:avLst/>
              <a:gdLst/>
              <a:ahLst/>
              <a:cxnLst/>
              <a:rect l="l" t="t" r="r" b="b"/>
              <a:pathLst>
                <a:path w="1850" h="1193" extrusionOk="0">
                  <a:moveTo>
                    <a:pt x="139" y="1"/>
                  </a:moveTo>
                  <a:cubicBezTo>
                    <a:pt x="1" y="490"/>
                    <a:pt x="272" y="1006"/>
                    <a:pt x="744" y="1153"/>
                  </a:cubicBezTo>
                  <a:cubicBezTo>
                    <a:pt x="829" y="1180"/>
                    <a:pt x="915" y="1192"/>
                    <a:pt x="999" y="1192"/>
                  </a:cubicBezTo>
                  <a:cubicBezTo>
                    <a:pt x="1383" y="1192"/>
                    <a:pt x="1736" y="933"/>
                    <a:pt x="1849" y="533"/>
                  </a:cubicBezTo>
                  <a:lnTo>
                    <a:pt x="139" y="1"/>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8" name="Google Shape;1456;p53"/>
            <p:cNvSpPr/>
            <p:nvPr/>
          </p:nvSpPr>
          <p:spPr>
            <a:xfrm>
              <a:off x="4587000" y="602025"/>
              <a:ext cx="38650" cy="31425"/>
            </a:xfrm>
            <a:custGeom>
              <a:avLst/>
              <a:gdLst/>
              <a:ahLst/>
              <a:cxnLst/>
              <a:rect l="l" t="t" r="r" b="b"/>
              <a:pathLst>
                <a:path w="1546" h="1257" extrusionOk="0">
                  <a:moveTo>
                    <a:pt x="651" y="0"/>
                  </a:moveTo>
                  <a:cubicBezTo>
                    <a:pt x="397" y="0"/>
                    <a:pt x="149" y="128"/>
                    <a:pt x="1" y="363"/>
                  </a:cubicBezTo>
                  <a:lnTo>
                    <a:pt x="1310" y="1256"/>
                  </a:lnTo>
                  <a:cubicBezTo>
                    <a:pt x="1545" y="883"/>
                    <a:pt x="1441" y="380"/>
                    <a:pt x="1080" y="134"/>
                  </a:cubicBezTo>
                  <a:cubicBezTo>
                    <a:pt x="947" y="43"/>
                    <a:pt x="798" y="0"/>
                    <a:pt x="651"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9" name="Google Shape;1457;p53"/>
            <p:cNvSpPr/>
            <p:nvPr/>
          </p:nvSpPr>
          <p:spPr>
            <a:xfrm>
              <a:off x="4579850" y="655425"/>
              <a:ext cx="33200" cy="33425"/>
            </a:xfrm>
            <a:custGeom>
              <a:avLst/>
              <a:gdLst/>
              <a:ahLst/>
              <a:cxnLst/>
              <a:rect l="l" t="t" r="r" b="b"/>
              <a:pathLst>
                <a:path w="1328" h="1337" extrusionOk="0">
                  <a:moveTo>
                    <a:pt x="661" y="0"/>
                  </a:moveTo>
                  <a:cubicBezTo>
                    <a:pt x="649" y="0"/>
                    <a:pt x="637" y="1"/>
                    <a:pt x="625" y="1"/>
                  </a:cubicBezTo>
                  <a:cubicBezTo>
                    <a:pt x="270" y="20"/>
                    <a:pt x="0" y="335"/>
                    <a:pt x="22" y="704"/>
                  </a:cubicBezTo>
                  <a:cubicBezTo>
                    <a:pt x="42" y="1059"/>
                    <a:pt x="328" y="1336"/>
                    <a:pt x="667" y="1336"/>
                  </a:cubicBezTo>
                  <a:cubicBezTo>
                    <a:pt x="679" y="1336"/>
                    <a:pt x="691" y="1336"/>
                    <a:pt x="703" y="1335"/>
                  </a:cubicBezTo>
                  <a:cubicBezTo>
                    <a:pt x="1058" y="1316"/>
                    <a:pt x="1328" y="1002"/>
                    <a:pt x="1306" y="633"/>
                  </a:cubicBezTo>
                  <a:cubicBezTo>
                    <a:pt x="1286" y="278"/>
                    <a:pt x="1001" y="0"/>
                    <a:pt x="661"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0" name="Google Shape;1458;p53"/>
            <p:cNvSpPr/>
            <p:nvPr/>
          </p:nvSpPr>
          <p:spPr>
            <a:xfrm>
              <a:off x="4534575" y="654550"/>
              <a:ext cx="50875" cy="104875"/>
            </a:xfrm>
            <a:custGeom>
              <a:avLst/>
              <a:gdLst/>
              <a:ahLst/>
              <a:cxnLst/>
              <a:rect l="l" t="t" r="r" b="b"/>
              <a:pathLst>
                <a:path w="2035" h="4195" extrusionOk="0">
                  <a:moveTo>
                    <a:pt x="8" y="1"/>
                  </a:moveTo>
                  <a:lnTo>
                    <a:pt x="1" y="4194"/>
                  </a:lnTo>
                  <a:lnTo>
                    <a:pt x="2035" y="3549"/>
                  </a:lnTo>
                  <a:lnTo>
                    <a:pt x="8" y="1"/>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1" name="Google Shape;1459;p53"/>
            <p:cNvSpPr/>
            <p:nvPr/>
          </p:nvSpPr>
          <p:spPr>
            <a:xfrm>
              <a:off x="4327800" y="819600"/>
              <a:ext cx="139600" cy="87825"/>
            </a:xfrm>
            <a:custGeom>
              <a:avLst/>
              <a:gdLst/>
              <a:ahLst/>
              <a:cxnLst/>
              <a:rect l="l" t="t" r="r" b="b"/>
              <a:pathLst>
                <a:path w="5584" h="3513" extrusionOk="0">
                  <a:moveTo>
                    <a:pt x="0" y="0"/>
                  </a:moveTo>
                  <a:cubicBezTo>
                    <a:pt x="0" y="1"/>
                    <a:pt x="182" y="841"/>
                    <a:pt x="1200" y="1699"/>
                  </a:cubicBezTo>
                  <a:cubicBezTo>
                    <a:pt x="2217" y="2559"/>
                    <a:pt x="5583" y="3513"/>
                    <a:pt x="5583" y="3513"/>
                  </a:cubicBezTo>
                  <a:lnTo>
                    <a:pt x="5577" y="2487"/>
                  </a:lnTo>
                  <a:cubicBezTo>
                    <a:pt x="3930" y="2283"/>
                    <a:pt x="538" y="1335"/>
                    <a:pt x="0"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2" name="Google Shape;1460;p53"/>
            <p:cNvSpPr/>
            <p:nvPr/>
          </p:nvSpPr>
          <p:spPr>
            <a:xfrm>
              <a:off x="4305125" y="681975"/>
              <a:ext cx="32425" cy="64450"/>
            </a:xfrm>
            <a:custGeom>
              <a:avLst/>
              <a:gdLst/>
              <a:ahLst/>
              <a:cxnLst/>
              <a:rect l="l" t="t" r="r" b="b"/>
              <a:pathLst>
                <a:path w="1297" h="2578" extrusionOk="0">
                  <a:moveTo>
                    <a:pt x="5" y="1"/>
                  </a:moveTo>
                  <a:cubicBezTo>
                    <a:pt x="4" y="1"/>
                    <a:pt x="2" y="1"/>
                    <a:pt x="1" y="1"/>
                  </a:cubicBezTo>
                  <a:lnTo>
                    <a:pt x="11" y="2577"/>
                  </a:lnTo>
                  <a:cubicBezTo>
                    <a:pt x="722" y="2575"/>
                    <a:pt x="1297" y="1995"/>
                    <a:pt x="1294" y="1284"/>
                  </a:cubicBezTo>
                  <a:cubicBezTo>
                    <a:pt x="1292" y="574"/>
                    <a:pt x="715" y="1"/>
                    <a:pt x="5"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3" name="Google Shape;1461;p53"/>
            <p:cNvSpPr/>
            <p:nvPr/>
          </p:nvSpPr>
          <p:spPr>
            <a:xfrm>
              <a:off x="3023125" y="828275"/>
              <a:ext cx="133500" cy="282500"/>
            </a:xfrm>
            <a:custGeom>
              <a:avLst/>
              <a:gdLst/>
              <a:ahLst/>
              <a:cxnLst/>
              <a:rect l="l" t="t" r="r" b="b"/>
              <a:pathLst>
                <a:path w="5340" h="11300" extrusionOk="0">
                  <a:moveTo>
                    <a:pt x="4948" y="1"/>
                  </a:moveTo>
                  <a:lnTo>
                    <a:pt x="1" y="2856"/>
                  </a:lnTo>
                  <a:lnTo>
                    <a:pt x="1" y="5713"/>
                  </a:lnTo>
                  <a:lnTo>
                    <a:pt x="2127" y="9395"/>
                  </a:lnTo>
                  <a:cubicBezTo>
                    <a:pt x="2160" y="9452"/>
                    <a:pt x="2211" y="9498"/>
                    <a:pt x="2272" y="9525"/>
                  </a:cubicBezTo>
                  <a:lnTo>
                    <a:pt x="2271" y="9526"/>
                  </a:lnTo>
                  <a:lnTo>
                    <a:pt x="5339" y="11300"/>
                  </a:lnTo>
                  <a:lnTo>
                    <a:pt x="5339" y="11300"/>
                  </a:lnTo>
                  <a:lnTo>
                    <a:pt x="3331" y="7523"/>
                  </a:lnTo>
                  <a:lnTo>
                    <a:pt x="4948" y="2856"/>
                  </a:lnTo>
                  <a:lnTo>
                    <a:pt x="4948" y="1"/>
                  </a:lnTo>
                  <a:close/>
                </a:path>
              </a:pathLst>
            </a:custGeom>
            <a:solidFill>
              <a:srgbClr val="E495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4" name="Google Shape;1462;p53"/>
            <p:cNvSpPr/>
            <p:nvPr/>
          </p:nvSpPr>
          <p:spPr>
            <a:xfrm>
              <a:off x="2864350" y="358650"/>
              <a:ext cx="500300" cy="753300"/>
            </a:xfrm>
            <a:custGeom>
              <a:avLst/>
              <a:gdLst/>
              <a:ahLst/>
              <a:cxnLst/>
              <a:rect l="l" t="t" r="r" b="b"/>
              <a:pathLst>
                <a:path w="20012" h="30132" extrusionOk="0">
                  <a:moveTo>
                    <a:pt x="15837" y="0"/>
                  </a:moveTo>
                  <a:cubicBezTo>
                    <a:pt x="15301" y="0"/>
                    <a:pt x="14764" y="119"/>
                    <a:pt x="14354" y="355"/>
                  </a:cubicBezTo>
                  <a:lnTo>
                    <a:pt x="1484" y="7787"/>
                  </a:lnTo>
                  <a:cubicBezTo>
                    <a:pt x="665" y="8260"/>
                    <a:pt x="1" y="9410"/>
                    <a:pt x="1" y="10356"/>
                  </a:cubicBezTo>
                  <a:lnTo>
                    <a:pt x="1" y="25225"/>
                  </a:lnTo>
                  <a:cubicBezTo>
                    <a:pt x="1" y="26171"/>
                    <a:pt x="665" y="27319"/>
                    <a:pt x="1484" y="27792"/>
                  </a:cubicBezTo>
                  <a:lnTo>
                    <a:pt x="2691" y="28490"/>
                  </a:lnTo>
                  <a:cubicBezTo>
                    <a:pt x="3101" y="28726"/>
                    <a:pt x="3637" y="28845"/>
                    <a:pt x="4174" y="28845"/>
                  </a:cubicBezTo>
                  <a:cubicBezTo>
                    <a:pt x="4711" y="28845"/>
                    <a:pt x="5248" y="28726"/>
                    <a:pt x="5657" y="28490"/>
                  </a:cubicBezTo>
                  <a:lnTo>
                    <a:pt x="9457" y="26296"/>
                  </a:lnTo>
                  <a:lnTo>
                    <a:pt x="11580" y="29973"/>
                  </a:lnTo>
                  <a:cubicBezTo>
                    <a:pt x="11642" y="30080"/>
                    <a:pt x="11747" y="30131"/>
                    <a:pt x="11853" y="30131"/>
                  </a:cubicBezTo>
                  <a:cubicBezTo>
                    <a:pt x="11979" y="30131"/>
                    <a:pt x="12105" y="30057"/>
                    <a:pt x="12153" y="29918"/>
                  </a:cubicBezTo>
                  <a:lnTo>
                    <a:pt x="14396" y="23443"/>
                  </a:lnTo>
                  <a:lnTo>
                    <a:pt x="18529" y="21059"/>
                  </a:lnTo>
                  <a:cubicBezTo>
                    <a:pt x="19348" y="20586"/>
                    <a:pt x="20011" y="19436"/>
                    <a:pt x="20011" y="18490"/>
                  </a:cubicBezTo>
                  <a:lnTo>
                    <a:pt x="20011" y="3621"/>
                  </a:lnTo>
                  <a:cubicBezTo>
                    <a:pt x="20011" y="2676"/>
                    <a:pt x="19347" y="1525"/>
                    <a:pt x="18527" y="1052"/>
                  </a:cubicBezTo>
                  <a:lnTo>
                    <a:pt x="17320" y="355"/>
                  </a:lnTo>
                  <a:cubicBezTo>
                    <a:pt x="16911" y="119"/>
                    <a:pt x="16374" y="0"/>
                    <a:pt x="15837"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5" name="Google Shape;1463;p53"/>
            <p:cNvSpPr/>
            <p:nvPr/>
          </p:nvSpPr>
          <p:spPr>
            <a:xfrm>
              <a:off x="2864350" y="580975"/>
              <a:ext cx="135100" cy="498775"/>
            </a:xfrm>
            <a:custGeom>
              <a:avLst/>
              <a:gdLst/>
              <a:ahLst/>
              <a:cxnLst/>
              <a:rect l="l" t="t" r="r" b="b"/>
              <a:pathLst>
                <a:path w="5404" h="19951" extrusionOk="0">
                  <a:moveTo>
                    <a:pt x="434" y="1"/>
                  </a:moveTo>
                  <a:cubicBezTo>
                    <a:pt x="167" y="466"/>
                    <a:pt x="1" y="990"/>
                    <a:pt x="1" y="1463"/>
                  </a:cubicBezTo>
                  <a:lnTo>
                    <a:pt x="1" y="16332"/>
                  </a:lnTo>
                  <a:cubicBezTo>
                    <a:pt x="1" y="17278"/>
                    <a:pt x="665" y="18428"/>
                    <a:pt x="1483" y="18901"/>
                  </a:cubicBezTo>
                  <a:lnTo>
                    <a:pt x="2691" y="19598"/>
                  </a:lnTo>
                  <a:cubicBezTo>
                    <a:pt x="3099" y="19833"/>
                    <a:pt x="3631" y="19950"/>
                    <a:pt x="4164" y="19950"/>
                  </a:cubicBezTo>
                  <a:cubicBezTo>
                    <a:pt x="4599" y="19950"/>
                    <a:pt x="5035" y="19872"/>
                    <a:pt x="5404" y="19717"/>
                  </a:cubicBezTo>
                  <a:lnTo>
                    <a:pt x="5404" y="19717"/>
                  </a:lnTo>
                  <a:cubicBezTo>
                    <a:pt x="5259" y="19772"/>
                    <a:pt x="5122" y="19798"/>
                    <a:pt x="4995" y="19798"/>
                  </a:cubicBezTo>
                  <a:cubicBezTo>
                    <a:pt x="4508" y="19798"/>
                    <a:pt x="4174" y="19411"/>
                    <a:pt x="4174" y="18741"/>
                  </a:cubicBezTo>
                  <a:lnTo>
                    <a:pt x="4174" y="3872"/>
                  </a:lnTo>
                  <a:cubicBezTo>
                    <a:pt x="4174" y="3399"/>
                    <a:pt x="4340" y="2875"/>
                    <a:pt x="4608" y="2410"/>
                  </a:cubicBezTo>
                  <a:lnTo>
                    <a:pt x="434" y="1"/>
                  </a:lnTo>
                  <a:close/>
                </a:path>
              </a:pathLst>
            </a:custGeom>
            <a:solidFill>
              <a:srgbClr val="E495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6" name="Google Shape;1464;p53"/>
            <p:cNvSpPr/>
            <p:nvPr/>
          </p:nvSpPr>
          <p:spPr>
            <a:xfrm>
              <a:off x="2875325" y="358700"/>
              <a:ext cx="488100" cy="282575"/>
            </a:xfrm>
            <a:custGeom>
              <a:avLst/>
              <a:gdLst/>
              <a:ahLst/>
              <a:cxnLst/>
              <a:rect l="l" t="t" r="r" b="b"/>
              <a:pathLst>
                <a:path w="19524" h="11303" extrusionOk="0">
                  <a:moveTo>
                    <a:pt x="15399" y="0"/>
                  </a:moveTo>
                  <a:cubicBezTo>
                    <a:pt x="14862" y="0"/>
                    <a:pt x="14324" y="118"/>
                    <a:pt x="13912" y="353"/>
                  </a:cubicBezTo>
                  <a:lnTo>
                    <a:pt x="1045" y="7787"/>
                  </a:lnTo>
                  <a:cubicBezTo>
                    <a:pt x="637" y="8023"/>
                    <a:pt x="270" y="8424"/>
                    <a:pt x="0" y="8894"/>
                  </a:cubicBezTo>
                  <a:lnTo>
                    <a:pt x="4172" y="11302"/>
                  </a:lnTo>
                  <a:cubicBezTo>
                    <a:pt x="4436" y="10832"/>
                    <a:pt x="4809" y="10430"/>
                    <a:pt x="5217" y="10195"/>
                  </a:cubicBezTo>
                  <a:lnTo>
                    <a:pt x="18091" y="2761"/>
                  </a:lnTo>
                  <a:cubicBezTo>
                    <a:pt x="18329" y="2624"/>
                    <a:pt x="18554" y="2559"/>
                    <a:pt x="18754" y="2559"/>
                  </a:cubicBezTo>
                  <a:cubicBezTo>
                    <a:pt x="19127" y="2559"/>
                    <a:pt x="19411" y="2787"/>
                    <a:pt x="19524" y="3197"/>
                  </a:cubicBezTo>
                  <a:cubicBezTo>
                    <a:pt x="19378" y="2354"/>
                    <a:pt x="18790" y="1454"/>
                    <a:pt x="18091" y="1053"/>
                  </a:cubicBezTo>
                  <a:lnTo>
                    <a:pt x="16880" y="353"/>
                  </a:lnTo>
                  <a:cubicBezTo>
                    <a:pt x="16472" y="118"/>
                    <a:pt x="15936" y="0"/>
                    <a:pt x="15399"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7" name="Google Shape;1465;p53"/>
            <p:cNvSpPr/>
            <p:nvPr/>
          </p:nvSpPr>
          <p:spPr>
            <a:xfrm>
              <a:off x="3050800" y="574325"/>
              <a:ext cx="229550" cy="347350"/>
            </a:xfrm>
            <a:custGeom>
              <a:avLst/>
              <a:gdLst/>
              <a:ahLst/>
              <a:cxnLst/>
              <a:rect l="l" t="t" r="r" b="b"/>
              <a:pathLst>
                <a:path w="9182" h="13894" extrusionOk="0">
                  <a:moveTo>
                    <a:pt x="8928" y="1"/>
                  </a:moveTo>
                  <a:cubicBezTo>
                    <a:pt x="8564" y="499"/>
                    <a:pt x="8161" y="940"/>
                    <a:pt x="7732" y="1300"/>
                  </a:cubicBezTo>
                  <a:cubicBezTo>
                    <a:pt x="7557" y="1153"/>
                    <a:pt x="7345" y="1075"/>
                    <a:pt x="7106" y="1075"/>
                  </a:cubicBezTo>
                  <a:cubicBezTo>
                    <a:pt x="6877" y="1075"/>
                    <a:pt x="6623" y="1148"/>
                    <a:pt x="6358" y="1302"/>
                  </a:cubicBezTo>
                  <a:cubicBezTo>
                    <a:pt x="5141" y="2003"/>
                    <a:pt x="4248" y="4032"/>
                    <a:pt x="4523" y="5444"/>
                  </a:cubicBezTo>
                  <a:cubicBezTo>
                    <a:pt x="3866" y="5779"/>
                    <a:pt x="3241" y="5939"/>
                    <a:pt x="2668" y="5939"/>
                  </a:cubicBezTo>
                  <a:cubicBezTo>
                    <a:pt x="1874" y="5939"/>
                    <a:pt x="1180" y="5633"/>
                    <a:pt x="641" y="5061"/>
                  </a:cubicBezTo>
                  <a:lnTo>
                    <a:pt x="641" y="5061"/>
                  </a:lnTo>
                  <a:cubicBezTo>
                    <a:pt x="147" y="6476"/>
                    <a:pt x="385" y="7815"/>
                    <a:pt x="1223" y="8078"/>
                  </a:cubicBezTo>
                  <a:cubicBezTo>
                    <a:pt x="980" y="8209"/>
                    <a:pt x="748" y="8270"/>
                    <a:pt x="537" y="8270"/>
                  </a:cubicBezTo>
                  <a:cubicBezTo>
                    <a:pt x="480" y="8270"/>
                    <a:pt x="424" y="8266"/>
                    <a:pt x="370" y="8257"/>
                  </a:cubicBezTo>
                  <a:lnTo>
                    <a:pt x="370" y="8257"/>
                  </a:lnTo>
                  <a:cubicBezTo>
                    <a:pt x="353" y="9262"/>
                    <a:pt x="807" y="9939"/>
                    <a:pt x="1505" y="9939"/>
                  </a:cubicBezTo>
                  <a:cubicBezTo>
                    <a:pt x="1624" y="9939"/>
                    <a:pt x="1749" y="9919"/>
                    <a:pt x="1880" y="9878"/>
                  </a:cubicBezTo>
                  <a:lnTo>
                    <a:pt x="1880" y="9878"/>
                  </a:lnTo>
                  <a:cubicBezTo>
                    <a:pt x="1615" y="10128"/>
                    <a:pt x="1325" y="10317"/>
                    <a:pt x="1031" y="10412"/>
                  </a:cubicBezTo>
                  <a:cubicBezTo>
                    <a:pt x="1196" y="11008"/>
                    <a:pt x="1581" y="11347"/>
                    <a:pt x="2077" y="11347"/>
                  </a:cubicBezTo>
                  <a:cubicBezTo>
                    <a:pt x="2296" y="11347"/>
                    <a:pt x="2537" y="11281"/>
                    <a:pt x="2789" y="11141"/>
                  </a:cubicBezTo>
                  <a:lnTo>
                    <a:pt x="2789" y="11141"/>
                  </a:lnTo>
                  <a:cubicBezTo>
                    <a:pt x="1998" y="12425"/>
                    <a:pt x="1000" y="13372"/>
                    <a:pt x="1" y="13792"/>
                  </a:cubicBezTo>
                  <a:cubicBezTo>
                    <a:pt x="243" y="13859"/>
                    <a:pt x="498" y="13893"/>
                    <a:pt x="765" y="13893"/>
                  </a:cubicBezTo>
                  <a:cubicBezTo>
                    <a:pt x="1416" y="13893"/>
                    <a:pt x="2134" y="13688"/>
                    <a:pt x="2888" y="13253"/>
                  </a:cubicBezTo>
                  <a:cubicBezTo>
                    <a:pt x="4751" y="12177"/>
                    <a:pt x="6181" y="10233"/>
                    <a:pt x="7094" y="8129"/>
                  </a:cubicBezTo>
                  <a:cubicBezTo>
                    <a:pt x="7896" y="6281"/>
                    <a:pt x="8298" y="4309"/>
                    <a:pt x="8242" y="2691"/>
                  </a:cubicBezTo>
                  <a:cubicBezTo>
                    <a:pt x="8617" y="2111"/>
                    <a:pt x="8932" y="1493"/>
                    <a:pt x="9181" y="848"/>
                  </a:cubicBezTo>
                  <a:lnTo>
                    <a:pt x="9181" y="848"/>
                  </a:lnTo>
                  <a:cubicBezTo>
                    <a:pt x="8844" y="1243"/>
                    <a:pt x="8480" y="1588"/>
                    <a:pt x="8100" y="1868"/>
                  </a:cubicBezTo>
                  <a:cubicBezTo>
                    <a:pt x="8502" y="1309"/>
                    <a:pt x="8783" y="674"/>
                    <a:pt x="8928" y="1"/>
                  </a:cubicBezTo>
                  <a:close/>
                </a:path>
              </a:pathLst>
            </a:custGeom>
            <a:solidFill>
              <a:srgbClr val="F5F5F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8" name="Google Shape;1466;p53"/>
            <p:cNvSpPr/>
            <p:nvPr/>
          </p:nvSpPr>
          <p:spPr>
            <a:xfrm>
              <a:off x="4118575" y="2731325"/>
              <a:ext cx="133525" cy="282500"/>
            </a:xfrm>
            <a:custGeom>
              <a:avLst/>
              <a:gdLst/>
              <a:ahLst/>
              <a:cxnLst/>
              <a:rect l="l" t="t" r="r" b="b"/>
              <a:pathLst>
                <a:path w="5341" h="11300" extrusionOk="0">
                  <a:moveTo>
                    <a:pt x="4947" y="0"/>
                  </a:moveTo>
                  <a:lnTo>
                    <a:pt x="0" y="2856"/>
                  </a:lnTo>
                  <a:lnTo>
                    <a:pt x="0" y="5711"/>
                  </a:lnTo>
                  <a:lnTo>
                    <a:pt x="2127" y="9395"/>
                  </a:lnTo>
                  <a:cubicBezTo>
                    <a:pt x="2160" y="9452"/>
                    <a:pt x="2211" y="9498"/>
                    <a:pt x="2272" y="9524"/>
                  </a:cubicBezTo>
                  <a:lnTo>
                    <a:pt x="2270" y="9526"/>
                  </a:lnTo>
                  <a:lnTo>
                    <a:pt x="5340" y="11300"/>
                  </a:lnTo>
                  <a:lnTo>
                    <a:pt x="3330" y="7522"/>
                  </a:lnTo>
                  <a:lnTo>
                    <a:pt x="4947" y="2856"/>
                  </a:lnTo>
                  <a:lnTo>
                    <a:pt x="4947" y="0"/>
                  </a:lnTo>
                  <a:close/>
                </a:path>
              </a:pathLst>
            </a:custGeom>
            <a:solidFill>
              <a:srgbClr val="E495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9" name="Google Shape;1467;p53"/>
            <p:cNvSpPr/>
            <p:nvPr/>
          </p:nvSpPr>
          <p:spPr>
            <a:xfrm>
              <a:off x="3959825" y="2261675"/>
              <a:ext cx="500275" cy="753300"/>
            </a:xfrm>
            <a:custGeom>
              <a:avLst/>
              <a:gdLst/>
              <a:ahLst/>
              <a:cxnLst/>
              <a:rect l="l" t="t" r="r" b="b"/>
              <a:pathLst>
                <a:path w="20011" h="30132" extrusionOk="0">
                  <a:moveTo>
                    <a:pt x="15837" y="1"/>
                  </a:moveTo>
                  <a:cubicBezTo>
                    <a:pt x="15300" y="1"/>
                    <a:pt x="14764" y="119"/>
                    <a:pt x="14354" y="356"/>
                  </a:cubicBezTo>
                  <a:lnTo>
                    <a:pt x="1484" y="7786"/>
                  </a:lnTo>
                  <a:cubicBezTo>
                    <a:pt x="665" y="8259"/>
                    <a:pt x="0" y="9409"/>
                    <a:pt x="0" y="10355"/>
                  </a:cubicBezTo>
                  <a:lnTo>
                    <a:pt x="0" y="25224"/>
                  </a:lnTo>
                  <a:cubicBezTo>
                    <a:pt x="0" y="26170"/>
                    <a:pt x="665" y="27320"/>
                    <a:pt x="1484" y="27793"/>
                  </a:cubicBezTo>
                  <a:lnTo>
                    <a:pt x="2691" y="28490"/>
                  </a:lnTo>
                  <a:cubicBezTo>
                    <a:pt x="3101" y="28727"/>
                    <a:pt x="3637" y="28845"/>
                    <a:pt x="4174" y="28845"/>
                  </a:cubicBezTo>
                  <a:cubicBezTo>
                    <a:pt x="4711" y="28845"/>
                    <a:pt x="5247" y="28727"/>
                    <a:pt x="5657" y="28490"/>
                  </a:cubicBezTo>
                  <a:lnTo>
                    <a:pt x="9457" y="26297"/>
                  </a:lnTo>
                  <a:lnTo>
                    <a:pt x="11579" y="29973"/>
                  </a:lnTo>
                  <a:cubicBezTo>
                    <a:pt x="11640" y="30080"/>
                    <a:pt x="11746" y="30131"/>
                    <a:pt x="11852" y="30131"/>
                  </a:cubicBezTo>
                  <a:cubicBezTo>
                    <a:pt x="11978" y="30131"/>
                    <a:pt x="12104" y="30058"/>
                    <a:pt x="12153" y="29918"/>
                  </a:cubicBezTo>
                  <a:lnTo>
                    <a:pt x="14396" y="23444"/>
                  </a:lnTo>
                  <a:lnTo>
                    <a:pt x="18527" y="21059"/>
                  </a:lnTo>
                  <a:cubicBezTo>
                    <a:pt x="19346" y="20587"/>
                    <a:pt x="20011" y="19437"/>
                    <a:pt x="20011" y="18491"/>
                  </a:cubicBezTo>
                  <a:lnTo>
                    <a:pt x="20011" y="3621"/>
                  </a:lnTo>
                  <a:cubicBezTo>
                    <a:pt x="20011" y="2676"/>
                    <a:pt x="19346" y="1526"/>
                    <a:pt x="18527" y="1053"/>
                  </a:cubicBezTo>
                  <a:lnTo>
                    <a:pt x="17320" y="356"/>
                  </a:lnTo>
                  <a:cubicBezTo>
                    <a:pt x="16911" y="119"/>
                    <a:pt x="16374" y="1"/>
                    <a:pt x="15837"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0" name="Google Shape;1468;p53"/>
            <p:cNvSpPr/>
            <p:nvPr/>
          </p:nvSpPr>
          <p:spPr>
            <a:xfrm>
              <a:off x="3959825" y="2484025"/>
              <a:ext cx="135100" cy="498750"/>
            </a:xfrm>
            <a:custGeom>
              <a:avLst/>
              <a:gdLst/>
              <a:ahLst/>
              <a:cxnLst/>
              <a:rect l="l" t="t" r="r" b="b"/>
              <a:pathLst>
                <a:path w="5404" h="19950" extrusionOk="0">
                  <a:moveTo>
                    <a:pt x="434" y="0"/>
                  </a:moveTo>
                  <a:cubicBezTo>
                    <a:pt x="166" y="466"/>
                    <a:pt x="0" y="990"/>
                    <a:pt x="0" y="1463"/>
                  </a:cubicBezTo>
                  <a:lnTo>
                    <a:pt x="0" y="16331"/>
                  </a:lnTo>
                  <a:cubicBezTo>
                    <a:pt x="0" y="17277"/>
                    <a:pt x="665" y="18426"/>
                    <a:pt x="1483" y="18899"/>
                  </a:cubicBezTo>
                  <a:lnTo>
                    <a:pt x="2691" y="19596"/>
                  </a:lnTo>
                  <a:cubicBezTo>
                    <a:pt x="3099" y="19833"/>
                    <a:pt x="3632" y="19950"/>
                    <a:pt x="4165" y="19950"/>
                  </a:cubicBezTo>
                  <a:cubicBezTo>
                    <a:pt x="4600" y="19950"/>
                    <a:pt x="5035" y="19872"/>
                    <a:pt x="5403" y="19717"/>
                  </a:cubicBezTo>
                  <a:lnTo>
                    <a:pt x="5403" y="19717"/>
                  </a:lnTo>
                  <a:cubicBezTo>
                    <a:pt x="5259" y="19772"/>
                    <a:pt x="5121" y="19798"/>
                    <a:pt x="4994" y="19798"/>
                  </a:cubicBezTo>
                  <a:cubicBezTo>
                    <a:pt x="4508" y="19798"/>
                    <a:pt x="4173" y="19411"/>
                    <a:pt x="4173" y="18741"/>
                  </a:cubicBezTo>
                  <a:lnTo>
                    <a:pt x="4173" y="3872"/>
                  </a:lnTo>
                  <a:cubicBezTo>
                    <a:pt x="4173" y="3399"/>
                    <a:pt x="4339" y="2875"/>
                    <a:pt x="4608" y="2410"/>
                  </a:cubicBezTo>
                  <a:lnTo>
                    <a:pt x="434" y="0"/>
                  </a:lnTo>
                  <a:close/>
                </a:path>
              </a:pathLst>
            </a:custGeom>
            <a:solidFill>
              <a:srgbClr val="E495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1" name="Google Shape;1469;p53"/>
            <p:cNvSpPr/>
            <p:nvPr/>
          </p:nvSpPr>
          <p:spPr>
            <a:xfrm>
              <a:off x="3970800" y="2261725"/>
              <a:ext cx="488100" cy="282575"/>
            </a:xfrm>
            <a:custGeom>
              <a:avLst/>
              <a:gdLst/>
              <a:ahLst/>
              <a:cxnLst/>
              <a:rect l="l" t="t" r="r" b="b"/>
              <a:pathLst>
                <a:path w="19524" h="11303" extrusionOk="0">
                  <a:moveTo>
                    <a:pt x="15398" y="1"/>
                  </a:moveTo>
                  <a:cubicBezTo>
                    <a:pt x="14861" y="1"/>
                    <a:pt x="14323" y="118"/>
                    <a:pt x="13911" y="354"/>
                  </a:cubicBezTo>
                  <a:lnTo>
                    <a:pt x="1045" y="7788"/>
                  </a:lnTo>
                  <a:cubicBezTo>
                    <a:pt x="637" y="8024"/>
                    <a:pt x="270" y="8425"/>
                    <a:pt x="0" y="8895"/>
                  </a:cubicBezTo>
                  <a:lnTo>
                    <a:pt x="4172" y="11303"/>
                  </a:lnTo>
                  <a:cubicBezTo>
                    <a:pt x="4436" y="10833"/>
                    <a:pt x="4808" y="10431"/>
                    <a:pt x="5217" y="10196"/>
                  </a:cubicBezTo>
                  <a:lnTo>
                    <a:pt x="18091" y="2762"/>
                  </a:lnTo>
                  <a:cubicBezTo>
                    <a:pt x="18329" y="2624"/>
                    <a:pt x="18554" y="2559"/>
                    <a:pt x="18753" y="2559"/>
                  </a:cubicBezTo>
                  <a:cubicBezTo>
                    <a:pt x="19127" y="2559"/>
                    <a:pt x="19410" y="2788"/>
                    <a:pt x="19524" y="3198"/>
                  </a:cubicBezTo>
                  <a:cubicBezTo>
                    <a:pt x="19378" y="2353"/>
                    <a:pt x="18789" y="1454"/>
                    <a:pt x="18091" y="1054"/>
                  </a:cubicBezTo>
                  <a:lnTo>
                    <a:pt x="16880" y="354"/>
                  </a:lnTo>
                  <a:cubicBezTo>
                    <a:pt x="16472" y="118"/>
                    <a:pt x="15935" y="1"/>
                    <a:pt x="15398"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2" name="Google Shape;1470;p53"/>
            <p:cNvSpPr/>
            <p:nvPr/>
          </p:nvSpPr>
          <p:spPr>
            <a:xfrm>
              <a:off x="4156075" y="2472100"/>
              <a:ext cx="219625" cy="360600"/>
            </a:xfrm>
            <a:custGeom>
              <a:avLst/>
              <a:gdLst/>
              <a:ahLst/>
              <a:cxnLst/>
              <a:rect l="l" t="t" r="r" b="b"/>
              <a:pathLst>
                <a:path w="8785" h="14424" extrusionOk="0">
                  <a:moveTo>
                    <a:pt x="7046" y="1150"/>
                  </a:moveTo>
                  <a:cubicBezTo>
                    <a:pt x="7219" y="1150"/>
                    <a:pt x="7351" y="1195"/>
                    <a:pt x="7488" y="1298"/>
                  </a:cubicBezTo>
                  <a:cubicBezTo>
                    <a:pt x="7642" y="1415"/>
                    <a:pt x="7737" y="1554"/>
                    <a:pt x="7817" y="1782"/>
                  </a:cubicBezTo>
                  <a:cubicBezTo>
                    <a:pt x="7876" y="1953"/>
                    <a:pt x="7948" y="2222"/>
                    <a:pt x="7967" y="2783"/>
                  </a:cubicBezTo>
                  <a:cubicBezTo>
                    <a:pt x="7989" y="3388"/>
                    <a:pt x="7994" y="3570"/>
                    <a:pt x="7994" y="5134"/>
                  </a:cubicBezTo>
                  <a:cubicBezTo>
                    <a:pt x="7994" y="6697"/>
                    <a:pt x="7989" y="6885"/>
                    <a:pt x="7967" y="7514"/>
                  </a:cubicBezTo>
                  <a:cubicBezTo>
                    <a:pt x="7948" y="8097"/>
                    <a:pt x="7876" y="8447"/>
                    <a:pt x="7817" y="8689"/>
                  </a:cubicBezTo>
                  <a:cubicBezTo>
                    <a:pt x="7744" y="8988"/>
                    <a:pt x="7634" y="9279"/>
                    <a:pt x="7488" y="9551"/>
                  </a:cubicBezTo>
                  <a:cubicBezTo>
                    <a:pt x="7335" y="9846"/>
                    <a:pt x="7188" y="10056"/>
                    <a:pt x="6984" y="10281"/>
                  </a:cubicBezTo>
                  <a:cubicBezTo>
                    <a:pt x="6829" y="10450"/>
                    <a:pt x="6595" y="10680"/>
                    <a:pt x="6168" y="10953"/>
                  </a:cubicBezTo>
                  <a:cubicBezTo>
                    <a:pt x="5705" y="11249"/>
                    <a:pt x="5566" y="11334"/>
                    <a:pt x="4393" y="12011"/>
                  </a:cubicBezTo>
                  <a:cubicBezTo>
                    <a:pt x="3220" y="12688"/>
                    <a:pt x="3082" y="12763"/>
                    <a:pt x="2618" y="13002"/>
                  </a:cubicBezTo>
                  <a:cubicBezTo>
                    <a:pt x="2189" y="13224"/>
                    <a:pt x="1957" y="13263"/>
                    <a:pt x="1802" y="13272"/>
                  </a:cubicBezTo>
                  <a:cubicBezTo>
                    <a:pt x="1779" y="13273"/>
                    <a:pt x="1757" y="13274"/>
                    <a:pt x="1736" y="13274"/>
                  </a:cubicBezTo>
                  <a:cubicBezTo>
                    <a:pt x="1564" y="13274"/>
                    <a:pt x="1434" y="13228"/>
                    <a:pt x="1296" y="13125"/>
                  </a:cubicBezTo>
                  <a:cubicBezTo>
                    <a:pt x="1143" y="13008"/>
                    <a:pt x="1048" y="12869"/>
                    <a:pt x="968" y="12642"/>
                  </a:cubicBezTo>
                  <a:cubicBezTo>
                    <a:pt x="908" y="12470"/>
                    <a:pt x="837" y="12202"/>
                    <a:pt x="817" y="11641"/>
                  </a:cubicBezTo>
                  <a:cubicBezTo>
                    <a:pt x="797" y="11036"/>
                    <a:pt x="792" y="10854"/>
                    <a:pt x="792" y="9290"/>
                  </a:cubicBezTo>
                  <a:cubicBezTo>
                    <a:pt x="792" y="7727"/>
                    <a:pt x="797" y="7539"/>
                    <a:pt x="817" y="6910"/>
                  </a:cubicBezTo>
                  <a:cubicBezTo>
                    <a:pt x="837" y="6327"/>
                    <a:pt x="908" y="5976"/>
                    <a:pt x="968" y="5735"/>
                  </a:cubicBezTo>
                  <a:cubicBezTo>
                    <a:pt x="1042" y="5434"/>
                    <a:pt x="1152" y="5145"/>
                    <a:pt x="1296" y="4872"/>
                  </a:cubicBezTo>
                  <a:cubicBezTo>
                    <a:pt x="1451" y="4578"/>
                    <a:pt x="1597" y="4367"/>
                    <a:pt x="1802" y="4143"/>
                  </a:cubicBezTo>
                  <a:cubicBezTo>
                    <a:pt x="1957" y="3973"/>
                    <a:pt x="2189" y="3744"/>
                    <a:pt x="2618" y="3471"/>
                  </a:cubicBezTo>
                  <a:cubicBezTo>
                    <a:pt x="3081" y="3175"/>
                    <a:pt x="3220" y="3088"/>
                    <a:pt x="4393" y="2411"/>
                  </a:cubicBezTo>
                  <a:cubicBezTo>
                    <a:pt x="5566" y="1735"/>
                    <a:pt x="5704" y="1661"/>
                    <a:pt x="6168" y="1422"/>
                  </a:cubicBezTo>
                  <a:cubicBezTo>
                    <a:pt x="6595" y="1200"/>
                    <a:pt x="6829" y="1162"/>
                    <a:pt x="6984" y="1152"/>
                  </a:cubicBezTo>
                  <a:cubicBezTo>
                    <a:pt x="7005" y="1151"/>
                    <a:pt x="7026" y="1150"/>
                    <a:pt x="7046" y="1150"/>
                  </a:cubicBezTo>
                  <a:close/>
                  <a:moveTo>
                    <a:pt x="7360" y="1"/>
                  </a:moveTo>
                  <a:cubicBezTo>
                    <a:pt x="7330" y="1"/>
                    <a:pt x="7300" y="2"/>
                    <a:pt x="7269" y="3"/>
                  </a:cubicBezTo>
                  <a:cubicBezTo>
                    <a:pt x="6990" y="20"/>
                    <a:pt x="6670" y="105"/>
                    <a:pt x="6204" y="347"/>
                  </a:cubicBezTo>
                  <a:cubicBezTo>
                    <a:pt x="5736" y="588"/>
                    <a:pt x="5585" y="668"/>
                    <a:pt x="4393" y="1357"/>
                  </a:cubicBezTo>
                  <a:cubicBezTo>
                    <a:pt x="3200" y="2046"/>
                    <a:pt x="3050" y="2139"/>
                    <a:pt x="2582" y="2438"/>
                  </a:cubicBezTo>
                  <a:cubicBezTo>
                    <a:pt x="2114" y="2736"/>
                    <a:pt x="1796" y="3020"/>
                    <a:pt x="1516" y="3325"/>
                  </a:cubicBezTo>
                  <a:cubicBezTo>
                    <a:pt x="1228" y="3641"/>
                    <a:pt x="982" y="3984"/>
                    <a:pt x="739" y="4450"/>
                  </a:cubicBezTo>
                  <a:cubicBezTo>
                    <a:pt x="515" y="4870"/>
                    <a:pt x="344" y="5316"/>
                    <a:pt x="231" y="5779"/>
                  </a:cubicBezTo>
                  <a:cubicBezTo>
                    <a:pt x="122" y="6214"/>
                    <a:pt x="49" y="6683"/>
                    <a:pt x="27" y="7318"/>
                  </a:cubicBezTo>
                  <a:cubicBezTo>
                    <a:pt x="6" y="7954"/>
                    <a:pt x="1" y="8158"/>
                    <a:pt x="1" y="9748"/>
                  </a:cubicBezTo>
                  <a:cubicBezTo>
                    <a:pt x="1" y="11337"/>
                    <a:pt x="6" y="11535"/>
                    <a:pt x="27" y="12146"/>
                  </a:cubicBezTo>
                  <a:cubicBezTo>
                    <a:pt x="49" y="12758"/>
                    <a:pt x="122" y="13140"/>
                    <a:pt x="231" y="13449"/>
                  </a:cubicBezTo>
                  <a:cubicBezTo>
                    <a:pt x="343" y="13770"/>
                    <a:pt x="494" y="14010"/>
                    <a:pt x="739" y="14195"/>
                  </a:cubicBezTo>
                  <a:cubicBezTo>
                    <a:pt x="956" y="14358"/>
                    <a:pt x="1174" y="14424"/>
                    <a:pt x="1421" y="14424"/>
                  </a:cubicBezTo>
                  <a:cubicBezTo>
                    <a:pt x="1452" y="14424"/>
                    <a:pt x="1484" y="14423"/>
                    <a:pt x="1516" y="14421"/>
                  </a:cubicBezTo>
                  <a:cubicBezTo>
                    <a:pt x="1796" y="14405"/>
                    <a:pt x="2114" y="14319"/>
                    <a:pt x="2582" y="14078"/>
                  </a:cubicBezTo>
                  <a:cubicBezTo>
                    <a:pt x="3050" y="13836"/>
                    <a:pt x="3200" y="13756"/>
                    <a:pt x="4393" y="13068"/>
                  </a:cubicBezTo>
                  <a:cubicBezTo>
                    <a:pt x="5585" y="12379"/>
                    <a:pt x="5735" y="12287"/>
                    <a:pt x="6204" y="11987"/>
                  </a:cubicBezTo>
                  <a:cubicBezTo>
                    <a:pt x="6672" y="11688"/>
                    <a:pt x="6990" y="11405"/>
                    <a:pt x="7269" y="11100"/>
                  </a:cubicBezTo>
                  <a:cubicBezTo>
                    <a:pt x="7558" y="10783"/>
                    <a:pt x="7803" y="10442"/>
                    <a:pt x="8047" y="9975"/>
                  </a:cubicBezTo>
                  <a:cubicBezTo>
                    <a:pt x="8271" y="9554"/>
                    <a:pt x="8440" y="9108"/>
                    <a:pt x="8555" y="8646"/>
                  </a:cubicBezTo>
                  <a:cubicBezTo>
                    <a:pt x="8662" y="8210"/>
                    <a:pt x="8737" y="7742"/>
                    <a:pt x="8759" y="7107"/>
                  </a:cubicBezTo>
                  <a:cubicBezTo>
                    <a:pt x="8780" y="6470"/>
                    <a:pt x="8784" y="6267"/>
                    <a:pt x="8784" y="4677"/>
                  </a:cubicBezTo>
                  <a:cubicBezTo>
                    <a:pt x="8784" y="3087"/>
                    <a:pt x="8779" y="2891"/>
                    <a:pt x="8759" y="2278"/>
                  </a:cubicBezTo>
                  <a:cubicBezTo>
                    <a:pt x="8737" y="1666"/>
                    <a:pt x="8664" y="1284"/>
                    <a:pt x="8555" y="975"/>
                  </a:cubicBezTo>
                  <a:cubicBezTo>
                    <a:pt x="8442" y="655"/>
                    <a:pt x="8292" y="414"/>
                    <a:pt x="8047" y="230"/>
                  </a:cubicBezTo>
                  <a:cubicBezTo>
                    <a:pt x="7829" y="65"/>
                    <a:pt x="7610" y="1"/>
                    <a:pt x="7360" y="1"/>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3" name="Google Shape;1471;p53"/>
            <p:cNvSpPr/>
            <p:nvPr/>
          </p:nvSpPr>
          <p:spPr>
            <a:xfrm>
              <a:off x="4209525" y="2570450"/>
              <a:ext cx="112750" cy="163875"/>
            </a:xfrm>
            <a:custGeom>
              <a:avLst/>
              <a:gdLst/>
              <a:ahLst/>
              <a:cxnLst/>
              <a:rect l="l" t="t" r="r" b="b"/>
              <a:pathLst>
                <a:path w="4510" h="6555" extrusionOk="0">
                  <a:moveTo>
                    <a:pt x="2836" y="1150"/>
                  </a:moveTo>
                  <a:cubicBezTo>
                    <a:pt x="3355" y="1150"/>
                    <a:pt x="3718" y="1630"/>
                    <a:pt x="3718" y="2432"/>
                  </a:cubicBezTo>
                  <a:cubicBezTo>
                    <a:pt x="3718" y="3510"/>
                    <a:pt x="3063" y="4763"/>
                    <a:pt x="2255" y="5229"/>
                  </a:cubicBezTo>
                  <a:cubicBezTo>
                    <a:pt x="2048" y="5349"/>
                    <a:pt x="1852" y="5405"/>
                    <a:pt x="1674" y="5405"/>
                  </a:cubicBezTo>
                  <a:cubicBezTo>
                    <a:pt x="1154" y="5405"/>
                    <a:pt x="790" y="4925"/>
                    <a:pt x="790" y="4122"/>
                  </a:cubicBezTo>
                  <a:cubicBezTo>
                    <a:pt x="790" y="3045"/>
                    <a:pt x="1446" y="1793"/>
                    <a:pt x="2255" y="1326"/>
                  </a:cubicBezTo>
                  <a:cubicBezTo>
                    <a:pt x="2461" y="1207"/>
                    <a:pt x="2658" y="1150"/>
                    <a:pt x="2836" y="1150"/>
                  </a:cubicBezTo>
                  <a:close/>
                  <a:moveTo>
                    <a:pt x="3151" y="0"/>
                  </a:moveTo>
                  <a:cubicBezTo>
                    <a:pt x="2876" y="0"/>
                    <a:pt x="2573" y="87"/>
                    <a:pt x="2255" y="271"/>
                  </a:cubicBezTo>
                  <a:cubicBezTo>
                    <a:pt x="1010" y="990"/>
                    <a:pt x="0" y="2919"/>
                    <a:pt x="0" y="4580"/>
                  </a:cubicBezTo>
                  <a:cubicBezTo>
                    <a:pt x="0" y="5816"/>
                    <a:pt x="560" y="6555"/>
                    <a:pt x="1360" y="6555"/>
                  </a:cubicBezTo>
                  <a:cubicBezTo>
                    <a:pt x="1634" y="6555"/>
                    <a:pt x="1937" y="6468"/>
                    <a:pt x="2255" y="6284"/>
                  </a:cubicBezTo>
                  <a:cubicBezTo>
                    <a:pt x="3500" y="5565"/>
                    <a:pt x="4509" y="3637"/>
                    <a:pt x="4509" y="1976"/>
                  </a:cubicBezTo>
                  <a:cubicBezTo>
                    <a:pt x="4509" y="739"/>
                    <a:pt x="3950" y="0"/>
                    <a:pt x="3151" y="0"/>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4" name="Google Shape;1472;p53"/>
            <p:cNvSpPr/>
            <p:nvPr/>
          </p:nvSpPr>
          <p:spPr>
            <a:xfrm>
              <a:off x="4311325" y="2521300"/>
              <a:ext cx="26350" cy="38300"/>
            </a:xfrm>
            <a:custGeom>
              <a:avLst/>
              <a:gdLst/>
              <a:ahLst/>
              <a:cxnLst/>
              <a:rect l="l" t="t" r="r" b="b"/>
              <a:pathLst>
                <a:path w="1054" h="1532" extrusionOk="0">
                  <a:moveTo>
                    <a:pt x="736" y="0"/>
                  </a:moveTo>
                  <a:cubicBezTo>
                    <a:pt x="672" y="0"/>
                    <a:pt x="601" y="20"/>
                    <a:pt x="528" y="63"/>
                  </a:cubicBezTo>
                  <a:cubicBezTo>
                    <a:pt x="236" y="231"/>
                    <a:pt x="0" y="683"/>
                    <a:pt x="0" y="1071"/>
                  </a:cubicBezTo>
                  <a:cubicBezTo>
                    <a:pt x="0" y="1359"/>
                    <a:pt x="131" y="1532"/>
                    <a:pt x="318" y="1532"/>
                  </a:cubicBezTo>
                  <a:cubicBezTo>
                    <a:pt x="383" y="1532"/>
                    <a:pt x="453" y="1512"/>
                    <a:pt x="528" y="1469"/>
                  </a:cubicBezTo>
                  <a:cubicBezTo>
                    <a:pt x="818" y="1300"/>
                    <a:pt x="1054" y="850"/>
                    <a:pt x="1054" y="462"/>
                  </a:cubicBezTo>
                  <a:cubicBezTo>
                    <a:pt x="1054" y="173"/>
                    <a:pt x="923" y="0"/>
                    <a:pt x="736" y="0"/>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5" name="Google Shape;1473;p53"/>
            <p:cNvSpPr/>
            <p:nvPr/>
          </p:nvSpPr>
          <p:spPr>
            <a:xfrm>
              <a:off x="2085950" y="2900875"/>
              <a:ext cx="133525" cy="282475"/>
            </a:xfrm>
            <a:custGeom>
              <a:avLst/>
              <a:gdLst/>
              <a:ahLst/>
              <a:cxnLst/>
              <a:rect l="l" t="t" r="r" b="b"/>
              <a:pathLst>
                <a:path w="5341" h="11299" extrusionOk="0">
                  <a:moveTo>
                    <a:pt x="4948" y="1"/>
                  </a:moveTo>
                  <a:lnTo>
                    <a:pt x="0" y="2856"/>
                  </a:lnTo>
                  <a:lnTo>
                    <a:pt x="0" y="5712"/>
                  </a:lnTo>
                  <a:lnTo>
                    <a:pt x="2127" y="9396"/>
                  </a:lnTo>
                  <a:cubicBezTo>
                    <a:pt x="2160" y="9453"/>
                    <a:pt x="2211" y="9498"/>
                    <a:pt x="2271" y="9524"/>
                  </a:cubicBezTo>
                  <a:lnTo>
                    <a:pt x="2270" y="9526"/>
                  </a:lnTo>
                  <a:lnTo>
                    <a:pt x="5340" y="11299"/>
                  </a:lnTo>
                  <a:lnTo>
                    <a:pt x="3331" y="7523"/>
                  </a:lnTo>
                  <a:lnTo>
                    <a:pt x="4948" y="2856"/>
                  </a:lnTo>
                  <a:lnTo>
                    <a:pt x="4948" y="1"/>
                  </a:lnTo>
                  <a:close/>
                </a:path>
              </a:pathLst>
            </a:custGeom>
            <a:solidFill>
              <a:srgbClr val="E495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6" name="Google Shape;1474;p53"/>
            <p:cNvSpPr/>
            <p:nvPr/>
          </p:nvSpPr>
          <p:spPr>
            <a:xfrm>
              <a:off x="1927200" y="2431250"/>
              <a:ext cx="500275" cy="753275"/>
            </a:xfrm>
            <a:custGeom>
              <a:avLst/>
              <a:gdLst/>
              <a:ahLst/>
              <a:cxnLst/>
              <a:rect l="l" t="t" r="r" b="b"/>
              <a:pathLst>
                <a:path w="20011" h="30131" extrusionOk="0">
                  <a:moveTo>
                    <a:pt x="15837" y="1"/>
                  </a:moveTo>
                  <a:cubicBezTo>
                    <a:pt x="15300" y="1"/>
                    <a:pt x="14764" y="119"/>
                    <a:pt x="14354" y="355"/>
                  </a:cubicBezTo>
                  <a:lnTo>
                    <a:pt x="1484" y="7786"/>
                  </a:lnTo>
                  <a:cubicBezTo>
                    <a:pt x="665" y="8259"/>
                    <a:pt x="0" y="9409"/>
                    <a:pt x="0" y="10355"/>
                  </a:cubicBezTo>
                  <a:lnTo>
                    <a:pt x="0" y="25224"/>
                  </a:lnTo>
                  <a:cubicBezTo>
                    <a:pt x="0" y="26170"/>
                    <a:pt x="665" y="27320"/>
                    <a:pt x="1484" y="27793"/>
                  </a:cubicBezTo>
                  <a:lnTo>
                    <a:pt x="2691" y="28490"/>
                  </a:lnTo>
                  <a:cubicBezTo>
                    <a:pt x="3101" y="28727"/>
                    <a:pt x="3638" y="28845"/>
                    <a:pt x="4175" y="28845"/>
                  </a:cubicBezTo>
                  <a:cubicBezTo>
                    <a:pt x="4712" y="28845"/>
                    <a:pt x="5249" y="28727"/>
                    <a:pt x="5658" y="28490"/>
                  </a:cubicBezTo>
                  <a:lnTo>
                    <a:pt x="9457" y="26296"/>
                  </a:lnTo>
                  <a:lnTo>
                    <a:pt x="11580" y="29972"/>
                  </a:lnTo>
                  <a:cubicBezTo>
                    <a:pt x="11642" y="30079"/>
                    <a:pt x="11748" y="30131"/>
                    <a:pt x="11853" y="30131"/>
                  </a:cubicBezTo>
                  <a:cubicBezTo>
                    <a:pt x="11979" y="30131"/>
                    <a:pt x="12105" y="30057"/>
                    <a:pt x="12153" y="29918"/>
                  </a:cubicBezTo>
                  <a:lnTo>
                    <a:pt x="14396" y="23442"/>
                  </a:lnTo>
                  <a:lnTo>
                    <a:pt x="18528" y="21058"/>
                  </a:lnTo>
                  <a:cubicBezTo>
                    <a:pt x="19348" y="20585"/>
                    <a:pt x="20011" y="19435"/>
                    <a:pt x="20011" y="18489"/>
                  </a:cubicBezTo>
                  <a:lnTo>
                    <a:pt x="20011" y="3620"/>
                  </a:lnTo>
                  <a:cubicBezTo>
                    <a:pt x="20011" y="2676"/>
                    <a:pt x="19346" y="1526"/>
                    <a:pt x="18527" y="1053"/>
                  </a:cubicBezTo>
                  <a:lnTo>
                    <a:pt x="17320" y="355"/>
                  </a:lnTo>
                  <a:cubicBezTo>
                    <a:pt x="16910" y="119"/>
                    <a:pt x="16374" y="1"/>
                    <a:pt x="15837"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7" name="Google Shape;1475;p53"/>
            <p:cNvSpPr/>
            <p:nvPr/>
          </p:nvSpPr>
          <p:spPr>
            <a:xfrm>
              <a:off x="1927200" y="2653600"/>
              <a:ext cx="135100" cy="498725"/>
            </a:xfrm>
            <a:custGeom>
              <a:avLst/>
              <a:gdLst/>
              <a:ahLst/>
              <a:cxnLst/>
              <a:rect l="l" t="t" r="r" b="b"/>
              <a:pathLst>
                <a:path w="5404" h="19949" extrusionOk="0">
                  <a:moveTo>
                    <a:pt x="435" y="0"/>
                  </a:moveTo>
                  <a:cubicBezTo>
                    <a:pt x="166" y="465"/>
                    <a:pt x="0" y="989"/>
                    <a:pt x="0" y="1462"/>
                  </a:cubicBezTo>
                  <a:lnTo>
                    <a:pt x="0" y="16330"/>
                  </a:lnTo>
                  <a:cubicBezTo>
                    <a:pt x="0" y="17276"/>
                    <a:pt x="665" y="18426"/>
                    <a:pt x="1484" y="18899"/>
                  </a:cubicBezTo>
                  <a:lnTo>
                    <a:pt x="2691" y="19596"/>
                  </a:lnTo>
                  <a:cubicBezTo>
                    <a:pt x="3099" y="19831"/>
                    <a:pt x="3631" y="19948"/>
                    <a:pt x="4164" y="19948"/>
                  </a:cubicBezTo>
                  <a:cubicBezTo>
                    <a:pt x="4599" y="19948"/>
                    <a:pt x="5034" y="19870"/>
                    <a:pt x="5403" y="19715"/>
                  </a:cubicBezTo>
                  <a:lnTo>
                    <a:pt x="5403" y="19715"/>
                  </a:lnTo>
                  <a:cubicBezTo>
                    <a:pt x="5259" y="19770"/>
                    <a:pt x="5121" y="19796"/>
                    <a:pt x="4994" y="19796"/>
                  </a:cubicBezTo>
                  <a:cubicBezTo>
                    <a:pt x="4508" y="19796"/>
                    <a:pt x="4175" y="19410"/>
                    <a:pt x="4175" y="18739"/>
                  </a:cubicBezTo>
                  <a:lnTo>
                    <a:pt x="4175" y="3871"/>
                  </a:lnTo>
                  <a:cubicBezTo>
                    <a:pt x="4175" y="3398"/>
                    <a:pt x="4339" y="2875"/>
                    <a:pt x="4608" y="2409"/>
                  </a:cubicBezTo>
                  <a:lnTo>
                    <a:pt x="435" y="0"/>
                  </a:lnTo>
                  <a:close/>
                </a:path>
              </a:pathLst>
            </a:custGeom>
            <a:solidFill>
              <a:srgbClr val="E495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8" name="Google Shape;1476;p53"/>
            <p:cNvSpPr/>
            <p:nvPr/>
          </p:nvSpPr>
          <p:spPr>
            <a:xfrm>
              <a:off x="1938150" y="2431325"/>
              <a:ext cx="488125" cy="282550"/>
            </a:xfrm>
            <a:custGeom>
              <a:avLst/>
              <a:gdLst/>
              <a:ahLst/>
              <a:cxnLst/>
              <a:rect l="l" t="t" r="r" b="b"/>
              <a:pathLst>
                <a:path w="19525" h="11302" extrusionOk="0">
                  <a:moveTo>
                    <a:pt x="15399" y="1"/>
                  </a:moveTo>
                  <a:cubicBezTo>
                    <a:pt x="14862" y="1"/>
                    <a:pt x="14324" y="118"/>
                    <a:pt x="13912" y="354"/>
                  </a:cubicBezTo>
                  <a:lnTo>
                    <a:pt x="1046" y="7787"/>
                  </a:lnTo>
                  <a:cubicBezTo>
                    <a:pt x="637" y="8023"/>
                    <a:pt x="270" y="8423"/>
                    <a:pt x="1" y="8894"/>
                  </a:cubicBezTo>
                  <a:lnTo>
                    <a:pt x="4173" y="11302"/>
                  </a:lnTo>
                  <a:cubicBezTo>
                    <a:pt x="4436" y="10831"/>
                    <a:pt x="4809" y="10430"/>
                    <a:pt x="5218" y="10195"/>
                  </a:cubicBezTo>
                  <a:lnTo>
                    <a:pt x="18092" y="2760"/>
                  </a:lnTo>
                  <a:cubicBezTo>
                    <a:pt x="18330" y="2623"/>
                    <a:pt x="18555" y="2558"/>
                    <a:pt x="18755" y="2558"/>
                  </a:cubicBezTo>
                  <a:cubicBezTo>
                    <a:pt x="19128" y="2558"/>
                    <a:pt x="19411" y="2786"/>
                    <a:pt x="19525" y="3196"/>
                  </a:cubicBezTo>
                  <a:cubicBezTo>
                    <a:pt x="19379" y="2352"/>
                    <a:pt x="18790" y="1453"/>
                    <a:pt x="18092" y="1052"/>
                  </a:cubicBezTo>
                  <a:lnTo>
                    <a:pt x="16881" y="354"/>
                  </a:lnTo>
                  <a:cubicBezTo>
                    <a:pt x="16472" y="118"/>
                    <a:pt x="15936" y="1"/>
                    <a:pt x="15399"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9" name="Google Shape;1477;p53"/>
            <p:cNvSpPr/>
            <p:nvPr/>
          </p:nvSpPr>
          <p:spPr>
            <a:xfrm>
              <a:off x="2176450" y="2639075"/>
              <a:ext cx="109575" cy="365325"/>
            </a:xfrm>
            <a:custGeom>
              <a:avLst/>
              <a:gdLst/>
              <a:ahLst/>
              <a:cxnLst/>
              <a:rect l="l" t="t" r="r" b="b"/>
              <a:pathLst>
                <a:path w="4383" h="14613" extrusionOk="0">
                  <a:moveTo>
                    <a:pt x="4383" y="0"/>
                  </a:moveTo>
                  <a:lnTo>
                    <a:pt x="3059" y="764"/>
                  </a:lnTo>
                  <a:cubicBezTo>
                    <a:pt x="1636" y="1585"/>
                    <a:pt x="996" y="2791"/>
                    <a:pt x="996" y="4389"/>
                  </a:cubicBezTo>
                  <a:lnTo>
                    <a:pt x="996" y="6093"/>
                  </a:lnTo>
                  <a:lnTo>
                    <a:pt x="1" y="6666"/>
                  </a:lnTo>
                  <a:lnTo>
                    <a:pt x="1" y="8831"/>
                  </a:lnTo>
                  <a:lnTo>
                    <a:pt x="996" y="8256"/>
                  </a:lnTo>
                  <a:lnTo>
                    <a:pt x="996" y="14613"/>
                  </a:lnTo>
                  <a:lnTo>
                    <a:pt x="2907" y="13509"/>
                  </a:lnTo>
                  <a:lnTo>
                    <a:pt x="2907" y="7127"/>
                  </a:lnTo>
                  <a:lnTo>
                    <a:pt x="4241" y="6357"/>
                  </a:lnTo>
                  <a:lnTo>
                    <a:pt x="4383" y="4138"/>
                  </a:lnTo>
                  <a:lnTo>
                    <a:pt x="4383" y="4138"/>
                  </a:lnTo>
                  <a:lnTo>
                    <a:pt x="2907" y="4990"/>
                  </a:lnTo>
                  <a:lnTo>
                    <a:pt x="2907" y="3773"/>
                  </a:lnTo>
                  <a:cubicBezTo>
                    <a:pt x="2907" y="3269"/>
                    <a:pt x="2983" y="3026"/>
                    <a:pt x="3348" y="2815"/>
                  </a:cubicBezTo>
                  <a:cubicBezTo>
                    <a:pt x="3642" y="2645"/>
                    <a:pt x="4383" y="2218"/>
                    <a:pt x="4383" y="2218"/>
                  </a:cubicBezTo>
                  <a:lnTo>
                    <a:pt x="4383" y="0"/>
                  </a:ln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628668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42382"/>
                                        </p:tgtEl>
                                        <p:attrNameLst>
                                          <p:attrName>style.visibility</p:attrName>
                                        </p:attrNameLst>
                                      </p:cBhvr>
                                      <p:to>
                                        <p:strVal val="visible"/>
                                      </p:to>
                                    </p:set>
                                    <p:animEffect transition="in" filter="box(in)">
                                      <p:cBhvr>
                                        <p:cTn id="7" dur="500"/>
                                        <p:tgtEl>
                                          <p:spTgt spid="1423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42383"/>
                                        </p:tgtEl>
                                        <p:attrNameLst>
                                          <p:attrName>style.visibility</p:attrName>
                                        </p:attrNameLst>
                                      </p:cBhvr>
                                      <p:to>
                                        <p:strVal val="visible"/>
                                      </p:to>
                                    </p:set>
                                    <p:animEffect transition="in" filter="box(in)">
                                      <p:cBhvr>
                                        <p:cTn id="12" dur="500"/>
                                        <p:tgtEl>
                                          <p:spTgt spid="1423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42384"/>
                                        </p:tgtEl>
                                        <p:attrNameLst>
                                          <p:attrName>style.visibility</p:attrName>
                                        </p:attrNameLst>
                                      </p:cBhvr>
                                      <p:to>
                                        <p:strVal val="visible"/>
                                      </p:to>
                                    </p:set>
                                    <p:animEffect transition="in" filter="box(in)">
                                      <p:cBhvr>
                                        <p:cTn id="17" dur="500"/>
                                        <p:tgtEl>
                                          <p:spTgt spid="14238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42385"/>
                                        </p:tgtEl>
                                        <p:attrNameLst>
                                          <p:attrName>style.visibility</p:attrName>
                                        </p:attrNameLst>
                                      </p:cBhvr>
                                      <p:to>
                                        <p:strVal val="visible"/>
                                      </p:to>
                                    </p:set>
                                    <p:animEffect transition="in" filter="box(in)">
                                      <p:cBhvr>
                                        <p:cTn id="22" dur="500"/>
                                        <p:tgtEl>
                                          <p:spTgt spid="14238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42386"/>
                                        </p:tgtEl>
                                        <p:attrNameLst>
                                          <p:attrName>style.visibility</p:attrName>
                                        </p:attrNameLst>
                                      </p:cBhvr>
                                      <p:to>
                                        <p:strVal val="visible"/>
                                      </p:to>
                                    </p:set>
                                    <p:animEffect transition="in" filter="box(in)">
                                      <p:cBhvr>
                                        <p:cTn id="27" dur="500"/>
                                        <p:tgtEl>
                                          <p:spTgt spid="142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8083" name="Group 147"/>
          <p:cNvGraphicFramePr>
            <a:graphicFrameLocks noGrp="1"/>
          </p:cNvGraphicFramePr>
          <p:nvPr>
            <p:ph idx="4294967295"/>
            <p:extLst>
              <p:ext uri="{D42A27DB-BD31-4B8C-83A1-F6EECF244321}">
                <p14:modId xmlns:p14="http://schemas.microsoft.com/office/powerpoint/2010/main" val="1040578476"/>
              </p:ext>
            </p:extLst>
          </p:nvPr>
        </p:nvGraphicFramePr>
        <p:xfrm>
          <a:off x="3199255" y="673438"/>
          <a:ext cx="8991600" cy="6140825"/>
        </p:xfrm>
        <a:graphic>
          <a:graphicData uri="http://schemas.openxmlformats.org/drawingml/2006/table">
            <a:tbl>
              <a:tblPr/>
              <a:tblGrid>
                <a:gridCol w="7691438">
                  <a:extLst>
                    <a:ext uri="{9D8B030D-6E8A-4147-A177-3AD203B41FA5}">
                      <a16:colId xmlns:a16="http://schemas.microsoft.com/office/drawing/2014/main" val="20000"/>
                    </a:ext>
                  </a:extLst>
                </a:gridCol>
                <a:gridCol w="650875">
                  <a:extLst>
                    <a:ext uri="{9D8B030D-6E8A-4147-A177-3AD203B41FA5}">
                      <a16:colId xmlns:a16="http://schemas.microsoft.com/office/drawing/2014/main" val="20001"/>
                    </a:ext>
                  </a:extLst>
                </a:gridCol>
                <a:gridCol w="649287">
                  <a:extLst>
                    <a:ext uri="{9D8B030D-6E8A-4147-A177-3AD203B41FA5}">
                      <a16:colId xmlns:a16="http://schemas.microsoft.com/office/drawing/2014/main" val="20002"/>
                    </a:ext>
                  </a:extLst>
                </a:gridCol>
              </a:tblGrid>
              <a:tr h="492526">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a:ln>
                            <a:noFill/>
                          </a:ln>
                          <a:solidFill>
                            <a:srgbClr val="231F20"/>
                          </a:solidFill>
                          <a:effectLst/>
                          <a:latin typeface="Times New Roman" pitchFamily="18" charset="0"/>
                          <a:cs typeface="Times New Roman" pitchFamily="18" charset="0"/>
                        </a:rPr>
                        <a:t>Statements</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a:ln>
                            <a:noFill/>
                          </a:ln>
                          <a:solidFill>
                            <a:srgbClr val="231F20"/>
                          </a:solidFill>
                          <a:effectLst/>
                          <a:latin typeface="Times New Roman" pitchFamily="18" charset="0"/>
                          <a:cs typeface="Times New Roman" pitchFamily="18" charset="0"/>
                        </a:rPr>
                        <a:t>T</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a:ln>
                            <a:noFill/>
                          </a:ln>
                          <a:solidFill>
                            <a:srgbClr val="231F20"/>
                          </a:solidFill>
                          <a:effectLst/>
                          <a:latin typeface="Times New Roman" pitchFamily="18" charset="0"/>
                          <a:cs typeface="Times New Roman" pitchFamily="18" charset="0"/>
                        </a:rPr>
                        <a:t>F</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9222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231F20"/>
                          </a:solidFill>
                          <a:effectLst/>
                          <a:latin typeface="Times New Roman" pitchFamily="18" charset="0"/>
                          <a:cs typeface="Times New Roman" pitchFamily="18" charset="0"/>
                        </a:rPr>
                        <a:t>1. Perfume Pagoda is not only a religious site but also a great sight-seeing spot in Viet Nam.</a:t>
                      </a:r>
                      <a:endParaRPr kumimoji="0" lang="en-US" sz="24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8781">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231F20"/>
                          </a:solidFill>
                          <a:effectLst/>
                          <a:latin typeface="Times New Roman" pitchFamily="18" charset="0"/>
                          <a:cs typeface="Times New Roman" pitchFamily="18" charset="0"/>
                        </a:rPr>
                        <a:t>2. Perfume Pagoda includes Den Trinh (Presentation Shrine), </a:t>
                      </a:r>
                      <a:r>
                        <a:rPr kumimoji="0" lang="en-US" sz="2400" b="0" i="0" u="none" strike="noStrike" cap="none" normalizeH="0" baseline="0" dirty="0" err="1">
                          <a:ln>
                            <a:noFill/>
                          </a:ln>
                          <a:solidFill>
                            <a:srgbClr val="231F20"/>
                          </a:solidFill>
                          <a:effectLst/>
                          <a:latin typeface="Times New Roman" pitchFamily="18" charset="0"/>
                          <a:cs typeface="Times New Roman" pitchFamily="18" charset="0"/>
                        </a:rPr>
                        <a:t>Thien</a:t>
                      </a:r>
                      <a:r>
                        <a:rPr kumimoji="0" lang="en-US" sz="2400" b="0" i="0" u="none" strike="noStrike" cap="none" normalizeH="0" baseline="0" dirty="0">
                          <a:ln>
                            <a:noFill/>
                          </a:ln>
                          <a:solidFill>
                            <a:srgbClr val="231F20"/>
                          </a:solidFill>
                          <a:effectLst/>
                          <a:latin typeface="Times New Roman" pitchFamily="18" charset="0"/>
                          <a:cs typeface="Times New Roman" pitchFamily="18" charset="0"/>
                        </a:rPr>
                        <a:t> </a:t>
                      </a:r>
                      <a:r>
                        <a:rPr kumimoji="0" lang="en-US" sz="2400" b="0" i="0" u="none" strike="noStrike" cap="none" normalizeH="0" baseline="0" dirty="0" err="1">
                          <a:ln>
                            <a:noFill/>
                          </a:ln>
                          <a:solidFill>
                            <a:srgbClr val="231F20"/>
                          </a:solidFill>
                          <a:effectLst/>
                          <a:latin typeface="Times New Roman" pitchFamily="18" charset="0"/>
                          <a:cs typeface="Times New Roman" pitchFamily="18" charset="0"/>
                        </a:rPr>
                        <a:t>Tru</a:t>
                      </a:r>
                      <a:r>
                        <a:rPr kumimoji="0" lang="en-US" sz="2400" b="0" i="0" u="none" strike="noStrike" cap="none" normalizeH="0" baseline="0" dirty="0">
                          <a:ln>
                            <a:noFill/>
                          </a:ln>
                          <a:solidFill>
                            <a:srgbClr val="231F20"/>
                          </a:solidFill>
                          <a:effectLst/>
                          <a:latin typeface="Times New Roman" pitchFamily="18" charset="0"/>
                          <a:cs typeface="Times New Roman" pitchFamily="18" charset="0"/>
                        </a:rPr>
                        <a:t> (Heaven Kitchen) Pagoda, and the Perfume Temple.</a:t>
                      </a:r>
                      <a:endParaRPr kumimoji="0" lang="en-US" sz="24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92221">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231F20"/>
                          </a:solidFill>
                          <a:effectLst/>
                          <a:latin typeface="Times New Roman" pitchFamily="18" charset="0"/>
                          <a:cs typeface="Times New Roman" pitchFamily="18" charset="0"/>
                        </a:rPr>
                        <a:t>3. The Perfume Temple is located in </a:t>
                      </a:r>
                      <a:r>
                        <a:rPr kumimoji="0" lang="en-US" sz="2400" b="0" i="0" u="none" strike="noStrike" cap="none" normalizeH="0" baseline="0" dirty="0" err="1">
                          <a:ln>
                            <a:noFill/>
                          </a:ln>
                          <a:solidFill>
                            <a:srgbClr val="231F20"/>
                          </a:solidFill>
                          <a:effectLst/>
                          <a:latin typeface="Times New Roman" pitchFamily="18" charset="0"/>
                          <a:cs typeface="Times New Roman" pitchFamily="18" charset="0"/>
                        </a:rPr>
                        <a:t>Huong</a:t>
                      </a:r>
                      <a:r>
                        <a:rPr kumimoji="0" lang="en-US" sz="2400" b="0" i="0" u="none" strike="noStrike" cap="none" normalizeH="0" baseline="0" dirty="0">
                          <a:ln>
                            <a:noFill/>
                          </a:ln>
                          <a:solidFill>
                            <a:srgbClr val="231F20"/>
                          </a:solidFill>
                          <a:effectLst/>
                          <a:latin typeface="Times New Roman" pitchFamily="18" charset="0"/>
                          <a:cs typeface="Times New Roman" pitchFamily="18" charset="0"/>
                        </a:rPr>
                        <a:t> </a:t>
                      </a:r>
                      <a:r>
                        <a:rPr kumimoji="0" lang="en-US" sz="2400" b="0" i="0" u="none" strike="noStrike" cap="none" normalizeH="0" baseline="0" dirty="0" err="1">
                          <a:ln>
                            <a:noFill/>
                          </a:ln>
                          <a:solidFill>
                            <a:srgbClr val="231F20"/>
                          </a:solidFill>
                          <a:effectLst/>
                          <a:latin typeface="Times New Roman" pitchFamily="18" charset="0"/>
                          <a:cs typeface="Times New Roman" pitchFamily="18" charset="0"/>
                        </a:rPr>
                        <a:t>Tich</a:t>
                      </a:r>
                      <a:r>
                        <a:rPr kumimoji="0" lang="en-US" sz="2400" b="0" i="0" u="none" strike="noStrike" cap="none" normalizeH="0" baseline="0" dirty="0">
                          <a:ln>
                            <a:noFill/>
                          </a:ln>
                          <a:solidFill>
                            <a:srgbClr val="231F20"/>
                          </a:solidFill>
                          <a:effectLst/>
                          <a:latin typeface="Times New Roman" pitchFamily="18" charset="0"/>
                          <a:cs typeface="Times New Roman" pitchFamily="18" charset="0"/>
                        </a:rPr>
                        <a:t> Cavern.</a:t>
                      </a:r>
                      <a:endParaRPr kumimoji="0" lang="en-US" sz="24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90634">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rgbClr val="231F20"/>
                          </a:solidFill>
                          <a:effectLst/>
                          <a:latin typeface="Times New Roman" pitchFamily="18" charset="0"/>
                          <a:cs typeface="Times New Roman" pitchFamily="18" charset="0"/>
                        </a:rPr>
                        <a:t>4. The first temple is thought to have been built on the current site of Thien Tru in the 1500s.</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92221">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231F20"/>
                          </a:solidFill>
                          <a:effectLst/>
                          <a:latin typeface="Times New Roman" pitchFamily="18" charset="0"/>
                          <a:cs typeface="Times New Roman" pitchFamily="18" charset="0"/>
                        </a:rPr>
                        <a:t>5. The beauty of the Perfume Pagoda has been the subject of many famous songs and poems.</a:t>
                      </a:r>
                      <a:endParaRPr kumimoji="0" lang="en-US" sz="24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92221">
                <a:tc>
                  <a:txBody>
                    <a:bodyPr/>
                    <a:lstStyle/>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rgbClr val="231F20"/>
                          </a:solidFill>
                          <a:effectLst/>
                          <a:latin typeface="Times New Roman" pitchFamily="18" charset="0"/>
                          <a:cs typeface="Times New Roman" pitchFamily="18" charset="0"/>
                        </a:rPr>
                        <a:t>6. Pilgrims from all over the world visit the Perfume Pagoda during its festival.</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8228" name="Text Box 140"/>
          <p:cNvSpPr txBox="1">
            <a:spLocks noChangeArrowheads="1"/>
          </p:cNvSpPr>
          <p:nvPr/>
        </p:nvSpPr>
        <p:spPr bwMode="auto">
          <a:xfrm>
            <a:off x="2617091" y="65412"/>
            <a:ext cx="8763000" cy="584200"/>
          </a:xfrm>
          <a:prstGeom prst="rect">
            <a:avLst/>
          </a:prstGeom>
          <a:solidFill>
            <a:srgbClr val="FFFF00"/>
          </a:solidFill>
          <a:ln w="9525" algn="ctr">
            <a:solidFill>
              <a:srgbClr val="FF0000"/>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3200">
                <a:solidFill>
                  <a:srgbClr val="000000"/>
                </a:solidFill>
                <a:latin typeface="Times New Roman" panose="02020603050405020304" pitchFamily="18" charset="0"/>
                <a:cs typeface="Times New Roman" panose="02020603050405020304" pitchFamily="18" charset="0"/>
              </a:rPr>
              <a:t>Read the statements and decide True or False.</a:t>
            </a:r>
          </a:p>
        </p:txBody>
      </p:sp>
      <p:sp>
        <p:nvSpPr>
          <p:cNvPr id="168077" name="Text Box 141"/>
          <p:cNvSpPr txBox="1">
            <a:spLocks noChangeArrowheads="1"/>
          </p:cNvSpPr>
          <p:nvPr/>
        </p:nvSpPr>
        <p:spPr bwMode="auto">
          <a:xfrm>
            <a:off x="11075291" y="1541896"/>
            <a:ext cx="304800" cy="366713"/>
          </a:xfrm>
          <a:prstGeom prst="rect">
            <a:avLst/>
          </a:prstGeom>
          <a:noFill/>
          <a:ln w="9525" algn="ctr">
            <a:solidFill>
              <a:srgbClr val="FF0000"/>
            </a:solidFill>
            <a:miter lim="800000"/>
            <a:headEnd/>
            <a:tailEnd/>
          </a:ln>
          <a:effectLst/>
          <a:extLst>
            <a:ext uri="{909E8E84-426E-40DD-AFC4-6F175D3DCCD1}">
              <a14:hiddenFill xmlns:a14="http://schemas.microsoft.com/office/drawing/2010/main">
                <a:solidFill>
                  <a:srgbClr val="00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b="1">
                <a:solidFill>
                  <a:srgbClr val="FF0000"/>
                </a:solidFill>
              </a:rPr>
              <a:t>√</a:t>
            </a:r>
          </a:p>
        </p:txBody>
      </p:sp>
      <p:sp>
        <p:nvSpPr>
          <p:cNvPr id="168078" name="Text Box 142"/>
          <p:cNvSpPr txBox="1">
            <a:spLocks noChangeArrowheads="1"/>
          </p:cNvSpPr>
          <p:nvPr/>
        </p:nvSpPr>
        <p:spPr bwMode="auto">
          <a:xfrm>
            <a:off x="11075291" y="2395322"/>
            <a:ext cx="304800" cy="366713"/>
          </a:xfrm>
          <a:prstGeom prst="rect">
            <a:avLst/>
          </a:prstGeom>
          <a:noFill/>
          <a:ln w="9525" algn="ctr">
            <a:solidFill>
              <a:srgbClr val="FF0000"/>
            </a:solidFill>
            <a:miter lim="800000"/>
            <a:headEnd/>
            <a:tailEnd/>
          </a:ln>
          <a:effectLst/>
          <a:extLst>
            <a:ext uri="{909E8E84-426E-40DD-AFC4-6F175D3DCCD1}">
              <a14:hiddenFill xmlns:a14="http://schemas.microsoft.com/office/drawing/2010/main">
                <a:solidFill>
                  <a:srgbClr val="00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b="1">
                <a:solidFill>
                  <a:srgbClr val="FF0000"/>
                </a:solidFill>
              </a:rPr>
              <a:t>√</a:t>
            </a:r>
          </a:p>
        </p:txBody>
      </p:sp>
      <p:sp>
        <p:nvSpPr>
          <p:cNvPr id="168079" name="Text Box 143"/>
          <p:cNvSpPr txBox="1">
            <a:spLocks noChangeArrowheads="1"/>
          </p:cNvSpPr>
          <p:nvPr/>
        </p:nvSpPr>
        <p:spPr bwMode="auto">
          <a:xfrm>
            <a:off x="11745679" y="4398103"/>
            <a:ext cx="304800" cy="366712"/>
          </a:xfrm>
          <a:prstGeom prst="rect">
            <a:avLst/>
          </a:prstGeom>
          <a:noFill/>
          <a:ln w="9525" algn="ctr">
            <a:solidFill>
              <a:srgbClr val="FF0000"/>
            </a:solidFill>
            <a:miter lim="800000"/>
            <a:headEnd/>
            <a:tailEnd/>
          </a:ln>
          <a:effectLst/>
          <a:extLst>
            <a:ext uri="{909E8E84-426E-40DD-AFC4-6F175D3DCCD1}">
              <a14:hiddenFill xmlns:a14="http://schemas.microsoft.com/office/drawing/2010/main">
                <a:solidFill>
                  <a:srgbClr val="00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b="1">
                <a:solidFill>
                  <a:srgbClr val="FF0000"/>
                </a:solidFill>
              </a:rPr>
              <a:t>√</a:t>
            </a:r>
          </a:p>
        </p:txBody>
      </p:sp>
      <p:sp>
        <p:nvSpPr>
          <p:cNvPr id="168080" name="Text Box 144"/>
          <p:cNvSpPr txBox="1">
            <a:spLocks noChangeArrowheads="1"/>
          </p:cNvSpPr>
          <p:nvPr/>
        </p:nvSpPr>
        <p:spPr bwMode="auto">
          <a:xfrm>
            <a:off x="10986943" y="5289172"/>
            <a:ext cx="304800" cy="366712"/>
          </a:xfrm>
          <a:prstGeom prst="rect">
            <a:avLst/>
          </a:prstGeom>
          <a:noFill/>
          <a:ln w="9525" algn="ctr">
            <a:solidFill>
              <a:srgbClr val="FF0000"/>
            </a:solidFill>
            <a:miter lim="800000"/>
            <a:headEnd/>
            <a:tailEnd/>
          </a:ln>
          <a:effectLst/>
          <a:extLst>
            <a:ext uri="{909E8E84-426E-40DD-AFC4-6F175D3DCCD1}">
              <a14:hiddenFill xmlns:a14="http://schemas.microsoft.com/office/drawing/2010/main">
                <a:solidFill>
                  <a:srgbClr val="00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b="1">
                <a:solidFill>
                  <a:srgbClr val="FF0000"/>
                </a:solidFill>
              </a:rPr>
              <a:t>√</a:t>
            </a:r>
          </a:p>
        </p:txBody>
      </p:sp>
      <p:sp>
        <p:nvSpPr>
          <p:cNvPr id="168081" name="Text Box 145"/>
          <p:cNvSpPr txBox="1">
            <a:spLocks noChangeArrowheads="1"/>
          </p:cNvSpPr>
          <p:nvPr/>
        </p:nvSpPr>
        <p:spPr bwMode="auto">
          <a:xfrm>
            <a:off x="11745679" y="6159918"/>
            <a:ext cx="304800" cy="366713"/>
          </a:xfrm>
          <a:prstGeom prst="rect">
            <a:avLst/>
          </a:prstGeom>
          <a:noFill/>
          <a:ln w="9525" algn="ctr">
            <a:solidFill>
              <a:srgbClr val="FF0000"/>
            </a:solidFill>
            <a:miter lim="800000"/>
            <a:headEnd/>
            <a:tailEnd/>
          </a:ln>
          <a:effectLst/>
          <a:extLst>
            <a:ext uri="{909E8E84-426E-40DD-AFC4-6F175D3DCCD1}">
              <a14:hiddenFill xmlns:a14="http://schemas.microsoft.com/office/drawing/2010/main">
                <a:solidFill>
                  <a:srgbClr val="00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b="1">
                <a:solidFill>
                  <a:srgbClr val="FF0000"/>
                </a:solidFill>
              </a:rPr>
              <a:t>√</a:t>
            </a:r>
          </a:p>
        </p:txBody>
      </p:sp>
      <p:sp>
        <p:nvSpPr>
          <p:cNvPr id="168082" name="Text Box 146"/>
          <p:cNvSpPr txBox="1">
            <a:spLocks noChangeArrowheads="1"/>
          </p:cNvSpPr>
          <p:nvPr/>
        </p:nvSpPr>
        <p:spPr bwMode="auto">
          <a:xfrm>
            <a:off x="11075291" y="3380006"/>
            <a:ext cx="304800" cy="366713"/>
          </a:xfrm>
          <a:prstGeom prst="rect">
            <a:avLst/>
          </a:prstGeom>
          <a:noFill/>
          <a:ln w="9525" algn="ctr">
            <a:solidFill>
              <a:srgbClr val="FF0000"/>
            </a:solidFill>
            <a:miter lim="800000"/>
            <a:headEnd/>
            <a:tailEnd/>
          </a:ln>
          <a:effectLst/>
          <a:extLst>
            <a:ext uri="{909E8E84-426E-40DD-AFC4-6F175D3DCCD1}">
              <a14:hiddenFill xmlns:a14="http://schemas.microsoft.com/office/drawing/2010/main">
                <a:solidFill>
                  <a:srgbClr val="00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b="1">
                <a:solidFill>
                  <a:srgbClr val="FF0000"/>
                </a:solidFill>
              </a:rPr>
              <a:t>√</a:t>
            </a:r>
          </a:p>
        </p:txBody>
      </p:sp>
      <p:grpSp>
        <p:nvGrpSpPr>
          <p:cNvPr id="12" name="Google Shape;1908;p65"/>
          <p:cNvGrpSpPr/>
          <p:nvPr/>
        </p:nvGrpSpPr>
        <p:grpSpPr>
          <a:xfrm>
            <a:off x="-231155" y="4581459"/>
            <a:ext cx="3574457" cy="2420103"/>
            <a:chOff x="217650" y="395150"/>
            <a:chExt cx="7284900" cy="4932275"/>
          </a:xfrm>
        </p:grpSpPr>
        <p:sp>
          <p:nvSpPr>
            <p:cNvPr id="13" name="Google Shape;1909;p65"/>
            <p:cNvSpPr/>
            <p:nvPr/>
          </p:nvSpPr>
          <p:spPr>
            <a:xfrm>
              <a:off x="982975" y="1183350"/>
              <a:ext cx="971850" cy="517950"/>
            </a:xfrm>
            <a:custGeom>
              <a:avLst/>
              <a:gdLst/>
              <a:ahLst/>
              <a:cxnLst/>
              <a:rect l="l" t="t" r="r" b="b"/>
              <a:pathLst>
                <a:path w="38874" h="20718" extrusionOk="0">
                  <a:moveTo>
                    <a:pt x="38874" y="1"/>
                  </a:moveTo>
                  <a:lnTo>
                    <a:pt x="0" y="12085"/>
                  </a:lnTo>
                  <a:lnTo>
                    <a:pt x="8971" y="20718"/>
                  </a:lnTo>
                  <a:lnTo>
                    <a:pt x="38874" y="1"/>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Google Shape;1910;p65"/>
            <p:cNvSpPr/>
            <p:nvPr/>
          </p:nvSpPr>
          <p:spPr>
            <a:xfrm>
              <a:off x="683950" y="1140200"/>
              <a:ext cx="1270875" cy="215800"/>
            </a:xfrm>
            <a:custGeom>
              <a:avLst/>
              <a:gdLst/>
              <a:ahLst/>
              <a:cxnLst/>
              <a:rect l="l" t="t" r="r" b="b"/>
              <a:pathLst>
                <a:path w="50835" h="8632" extrusionOk="0">
                  <a:moveTo>
                    <a:pt x="0" y="1"/>
                  </a:moveTo>
                  <a:lnTo>
                    <a:pt x="8971" y="8632"/>
                  </a:lnTo>
                  <a:lnTo>
                    <a:pt x="50835" y="1727"/>
                  </a:lnTo>
                  <a:lnTo>
                    <a:pt x="0" y="1"/>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 name="Google Shape;1911;p65"/>
            <p:cNvSpPr/>
            <p:nvPr/>
          </p:nvSpPr>
          <p:spPr>
            <a:xfrm>
              <a:off x="908225" y="1183350"/>
              <a:ext cx="1046600" cy="431625"/>
            </a:xfrm>
            <a:custGeom>
              <a:avLst/>
              <a:gdLst/>
              <a:ahLst/>
              <a:cxnLst/>
              <a:rect l="l" t="t" r="r" b="b"/>
              <a:pathLst>
                <a:path w="41864" h="17265" extrusionOk="0">
                  <a:moveTo>
                    <a:pt x="41864" y="1"/>
                  </a:moveTo>
                  <a:lnTo>
                    <a:pt x="0" y="6906"/>
                  </a:lnTo>
                  <a:lnTo>
                    <a:pt x="0" y="17264"/>
                  </a:lnTo>
                  <a:lnTo>
                    <a:pt x="2990" y="12085"/>
                  </a:lnTo>
                  <a:lnTo>
                    <a:pt x="41864" y="1"/>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 name="Google Shape;1912;p65"/>
            <p:cNvSpPr/>
            <p:nvPr/>
          </p:nvSpPr>
          <p:spPr>
            <a:xfrm>
              <a:off x="908225" y="1485475"/>
              <a:ext cx="149550" cy="129500"/>
            </a:xfrm>
            <a:custGeom>
              <a:avLst/>
              <a:gdLst/>
              <a:ahLst/>
              <a:cxnLst/>
              <a:rect l="l" t="t" r="r" b="b"/>
              <a:pathLst>
                <a:path w="5982" h="5180" extrusionOk="0">
                  <a:moveTo>
                    <a:pt x="2990" y="0"/>
                  </a:moveTo>
                  <a:lnTo>
                    <a:pt x="0" y="5179"/>
                  </a:lnTo>
                  <a:lnTo>
                    <a:pt x="5981" y="2878"/>
                  </a:lnTo>
                  <a:lnTo>
                    <a:pt x="2990"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 name="Google Shape;1913;p65"/>
            <p:cNvSpPr/>
            <p:nvPr/>
          </p:nvSpPr>
          <p:spPr>
            <a:xfrm>
              <a:off x="982975" y="1485475"/>
              <a:ext cx="74800" cy="81125"/>
            </a:xfrm>
            <a:custGeom>
              <a:avLst/>
              <a:gdLst/>
              <a:ahLst/>
              <a:cxnLst/>
              <a:rect l="l" t="t" r="r" b="b"/>
              <a:pathLst>
                <a:path w="2992" h="3245" extrusionOk="0">
                  <a:moveTo>
                    <a:pt x="0" y="0"/>
                  </a:moveTo>
                  <a:lnTo>
                    <a:pt x="2036" y="3245"/>
                  </a:lnTo>
                  <a:lnTo>
                    <a:pt x="2991" y="2878"/>
                  </a:lnTo>
                  <a:lnTo>
                    <a:pt x="0" y="0"/>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 name="Google Shape;1914;p65"/>
            <p:cNvSpPr/>
            <p:nvPr/>
          </p:nvSpPr>
          <p:spPr>
            <a:xfrm>
              <a:off x="747025" y="1536800"/>
              <a:ext cx="49100" cy="25300"/>
            </a:xfrm>
            <a:custGeom>
              <a:avLst/>
              <a:gdLst/>
              <a:ahLst/>
              <a:cxnLst/>
              <a:rect l="l" t="t" r="r" b="b"/>
              <a:pathLst>
                <a:path w="1964" h="1012" fill="none" extrusionOk="0">
                  <a:moveTo>
                    <a:pt x="1963" y="1"/>
                  </a:moveTo>
                  <a:cubicBezTo>
                    <a:pt x="1324" y="306"/>
                    <a:pt x="668" y="643"/>
                    <a:pt x="1" y="1011"/>
                  </a:cubicBezTo>
                </a:path>
              </a:pathLst>
            </a:custGeom>
            <a:noFill/>
            <a:ln w="27600" cap="rnd" cmpd="sng">
              <a:solidFill>
                <a:schemeClr val="accent4"/>
              </a:solidFill>
              <a:prstDash val="solid"/>
              <a:miter lim="1490"/>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 name="Google Shape;1915;p65"/>
            <p:cNvSpPr/>
            <p:nvPr/>
          </p:nvSpPr>
          <p:spPr>
            <a:xfrm>
              <a:off x="217650" y="1608950"/>
              <a:ext cx="452800" cy="1464575"/>
            </a:xfrm>
            <a:custGeom>
              <a:avLst/>
              <a:gdLst/>
              <a:ahLst/>
              <a:cxnLst/>
              <a:rect l="l" t="t" r="r" b="b"/>
              <a:pathLst>
                <a:path w="18112" h="58583" fill="none" extrusionOk="0">
                  <a:moveTo>
                    <a:pt x="18111" y="0"/>
                  </a:moveTo>
                  <a:cubicBezTo>
                    <a:pt x="10987" y="4800"/>
                    <a:pt x="3497" y="13040"/>
                    <a:pt x="1777" y="24985"/>
                  </a:cubicBezTo>
                  <a:cubicBezTo>
                    <a:pt x="1" y="37311"/>
                    <a:pt x="3933" y="51217"/>
                    <a:pt x="15911" y="58582"/>
                  </a:cubicBezTo>
                </a:path>
              </a:pathLst>
            </a:custGeom>
            <a:noFill/>
            <a:ln w="27600" cap="rnd" cmpd="sng">
              <a:solidFill>
                <a:schemeClr val="accent4"/>
              </a:solidFill>
              <a:prstDash val="solid"/>
              <a:miter lim="1490"/>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 name="Google Shape;1916;p65"/>
            <p:cNvSpPr/>
            <p:nvPr/>
          </p:nvSpPr>
          <p:spPr>
            <a:xfrm>
              <a:off x="846250" y="1365975"/>
              <a:ext cx="2691250" cy="3506850"/>
            </a:xfrm>
            <a:custGeom>
              <a:avLst/>
              <a:gdLst/>
              <a:ahLst/>
              <a:cxnLst/>
              <a:rect l="l" t="t" r="r" b="b"/>
              <a:pathLst>
                <a:path w="107650" h="140274" extrusionOk="0">
                  <a:moveTo>
                    <a:pt x="101669" y="1"/>
                  </a:moveTo>
                  <a:cubicBezTo>
                    <a:pt x="100977" y="1"/>
                    <a:pt x="100285" y="153"/>
                    <a:pt x="99756" y="458"/>
                  </a:cubicBezTo>
                  <a:lnTo>
                    <a:pt x="1913" y="56949"/>
                  </a:lnTo>
                  <a:cubicBezTo>
                    <a:pt x="856" y="57558"/>
                    <a:pt x="1" y="59041"/>
                    <a:pt x="1" y="60260"/>
                  </a:cubicBezTo>
                  <a:lnTo>
                    <a:pt x="1" y="135260"/>
                  </a:lnTo>
                  <a:cubicBezTo>
                    <a:pt x="1" y="136476"/>
                    <a:pt x="861" y="137965"/>
                    <a:pt x="1913" y="138573"/>
                  </a:cubicBezTo>
                  <a:lnTo>
                    <a:pt x="4068" y="139817"/>
                  </a:lnTo>
                  <a:cubicBezTo>
                    <a:pt x="4594" y="140121"/>
                    <a:pt x="5288" y="140273"/>
                    <a:pt x="5981" y="140273"/>
                  </a:cubicBezTo>
                  <a:cubicBezTo>
                    <a:pt x="6674" y="140273"/>
                    <a:pt x="7368" y="140121"/>
                    <a:pt x="7894" y="139817"/>
                  </a:cubicBezTo>
                  <a:lnTo>
                    <a:pt x="105737" y="83327"/>
                  </a:lnTo>
                  <a:cubicBezTo>
                    <a:pt x="106790" y="82720"/>
                    <a:pt x="107650" y="81229"/>
                    <a:pt x="107650" y="80015"/>
                  </a:cubicBezTo>
                  <a:lnTo>
                    <a:pt x="107650" y="5016"/>
                  </a:lnTo>
                  <a:cubicBezTo>
                    <a:pt x="107650" y="3795"/>
                    <a:pt x="106794" y="2312"/>
                    <a:pt x="105737" y="1702"/>
                  </a:cubicBezTo>
                  <a:lnTo>
                    <a:pt x="103582" y="458"/>
                  </a:lnTo>
                  <a:cubicBezTo>
                    <a:pt x="103054" y="153"/>
                    <a:pt x="102362" y="1"/>
                    <a:pt x="101669"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 name="Google Shape;1917;p65"/>
            <p:cNvSpPr/>
            <p:nvPr/>
          </p:nvSpPr>
          <p:spPr>
            <a:xfrm>
              <a:off x="846250" y="2825375"/>
              <a:ext cx="224275" cy="2047450"/>
            </a:xfrm>
            <a:custGeom>
              <a:avLst/>
              <a:gdLst/>
              <a:ahLst/>
              <a:cxnLst/>
              <a:rect l="l" t="t" r="r" b="b"/>
              <a:pathLst>
                <a:path w="8971" h="81898" extrusionOk="0">
                  <a:moveTo>
                    <a:pt x="560" y="0"/>
                  </a:moveTo>
                  <a:cubicBezTo>
                    <a:pt x="214" y="600"/>
                    <a:pt x="1" y="1275"/>
                    <a:pt x="1" y="1884"/>
                  </a:cubicBezTo>
                  <a:lnTo>
                    <a:pt x="1" y="76884"/>
                  </a:lnTo>
                  <a:cubicBezTo>
                    <a:pt x="1" y="78100"/>
                    <a:pt x="862" y="79589"/>
                    <a:pt x="1914" y="80197"/>
                  </a:cubicBezTo>
                  <a:lnTo>
                    <a:pt x="4068" y="81441"/>
                  </a:lnTo>
                  <a:cubicBezTo>
                    <a:pt x="4594" y="81745"/>
                    <a:pt x="5288" y="81897"/>
                    <a:pt x="5981" y="81897"/>
                  </a:cubicBezTo>
                  <a:cubicBezTo>
                    <a:pt x="6674" y="81897"/>
                    <a:pt x="7368" y="81745"/>
                    <a:pt x="7894" y="81441"/>
                  </a:cubicBezTo>
                  <a:lnTo>
                    <a:pt x="8970" y="80820"/>
                  </a:lnTo>
                  <a:lnTo>
                    <a:pt x="8970" y="4858"/>
                  </a:lnTo>
                  <a:lnTo>
                    <a:pt x="560"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 name="Google Shape;1918;p65"/>
            <p:cNvSpPr/>
            <p:nvPr/>
          </p:nvSpPr>
          <p:spPr>
            <a:xfrm>
              <a:off x="995825" y="1465075"/>
              <a:ext cx="2541750" cy="3402825"/>
            </a:xfrm>
            <a:custGeom>
              <a:avLst/>
              <a:gdLst/>
              <a:ahLst/>
              <a:cxnLst/>
              <a:rect l="l" t="t" r="r" b="b"/>
              <a:pathLst>
                <a:path w="101670" h="136113" extrusionOk="0">
                  <a:moveTo>
                    <a:pt x="101190" y="1"/>
                  </a:moveTo>
                  <a:cubicBezTo>
                    <a:pt x="100969" y="1"/>
                    <a:pt x="100687" y="208"/>
                    <a:pt x="100382" y="634"/>
                  </a:cubicBezTo>
                  <a:lnTo>
                    <a:pt x="58362" y="59137"/>
                  </a:lnTo>
                  <a:lnTo>
                    <a:pt x="52120" y="67829"/>
                  </a:lnTo>
                  <a:cubicBezTo>
                    <a:pt x="51534" y="68654"/>
                    <a:pt x="50375" y="69189"/>
                    <a:pt x="49317" y="69189"/>
                  </a:cubicBezTo>
                  <a:cubicBezTo>
                    <a:pt x="49099" y="69189"/>
                    <a:pt x="48885" y="69166"/>
                    <a:pt x="48681" y="69119"/>
                  </a:cubicBezTo>
                  <a:lnTo>
                    <a:pt x="43293" y="67837"/>
                  </a:lnTo>
                  <a:lnTo>
                    <a:pt x="2149" y="58054"/>
                  </a:lnTo>
                  <a:cubicBezTo>
                    <a:pt x="1980" y="58013"/>
                    <a:pt x="1816" y="57994"/>
                    <a:pt x="1658" y="57994"/>
                  </a:cubicBezTo>
                  <a:cubicBezTo>
                    <a:pt x="705" y="57994"/>
                    <a:pt x="0" y="58704"/>
                    <a:pt x="0" y="59747"/>
                  </a:cubicBezTo>
                  <a:lnTo>
                    <a:pt x="0" y="134746"/>
                  </a:lnTo>
                  <a:cubicBezTo>
                    <a:pt x="0" y="135379"/>
                    <a:pt x="228" y="135813"/>
                    <a:pt x="596" y="136005"/>
                  </a:cubicBezTo>
                  <a:cubicBezTo>
                    <a:pt x="732" y="136076"/>
                    <a:pt x="886" y="136112"/>
                    <a:pt x="1055" y="136112"/>
                  </a:cubicBezTo>
                  <a:cubicBezTo>
                    <a:pt x="1308" y="136112"/>
                    <a:pt x="1594" y="136030"/>
                    <a:pt x="1899" y="135858"/>
                  </a:cubicBezTo>
                  <a:lnTo>
                    <a:pt x="1914" y="135850"/>
                  </a:lnTo>
                  <a:lnTo>
                    <a:pt x="99756" y="79366"/>
                  </a:lnTo>
                  <a:cubicBezTo>
                    <a:pt x="99799" y="79342"/>
                    <a:pt x="99841" y="79313"/>
                    <a:pt x="99881" y="79285"/>
                  </a:cubicBezTo>
                  <a:lnTo>
                    <a:pt x="99954" y="79240"/>
                  </a:lnTo>
                  <a:cubicBezTo>
                    <a:pt x="100389" y="78939"/>
                    <a:pt x="100772" y="78489"/>
                    <a:pt x="101073" y="77990"/>
                  </a:cubicBezTo>
                  <a:cubicBezTo>
                    <a:pt x="101442" y="77379"/>
                    <a:pt x="101670" y="76678"/>
                    <a:pt x="101670" y="76054"/>
                  </a:cubicBezTo>
                  <a:lnTo>
                    <a:pt x="101670" y="1055"/>
                  </a:lnTo>
                  <a:cubicBezTo>
                    <a:pt x="101670" y="360"/>
                    <a:pt x="101482" y="1"/>
                    <a:pt x="101190"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 name="Google Shape;1919;p65"/>
            <p:cNvSpPr/>
            <p:nvPr/>
          </p:nvSpPr>
          <p:spPr>
            <a:xfrm>
              <a:off x="2454850" y="2943500"/>
              <a:ext cx="1082650" cy="684625"/>
            </a:xfrm>
            <a:custGeom>
              <a:avLst/>
              <a:gdLst/>
              <a:ahLst/>
              <a:cxnLst/>
              <a:rect l="l" t="t" r="r" b="b"/>
              <a:pathLst>
                <a:path w="43306" h="27385" extrusionOk="0">
                  <a:moveTo>
                    <a:pt x="1" y="0"/>
                  </a:moveTo>
                  <a:lnTo>
                    <a:pt x="29000" y="27384"/>
                  </a:lnTo>
                  <a:lnTo>
                    <a:pt x="41395" y="20229"/>
                  </a:lnTo>
                  <a:cubicBezTo>
                    <a:pt x="41438" y="20205"/>
                    <a:pt x="41480" y="20178"/>
                    <a:pt x="41520" y="20148"/>
                  </a:cubicBezTo>
                  <a:lnTo>
                    <a:pt x="41593" y="20103"/>
                  </a:lnTo>
                  <a:cubicBezTo>
                    <a:pt x="42028" y="19802"/>
                    <a:pt x="42411" y="19352"/>
                    <a:pt x="42712" y="18853"/>
                  </a:cubicBezTo>
                  <a:cubicBezTo>
                    <a:pt x="43075" y="18251"/>
                    <a:pt x="43298" y="17565"/>
                    <a:pt x="43306" y="16948"/>
                  </a:cubicBezTo>
                  <a:lnTo>
                    <a:pt x="1" y="0"/>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 name="Google Shape;1920;p65"/>
            <p:cNvSpPr/>
            <p:nvPr/>
          </p:nvSpPr>
          <p:spPr>
            <a:xfrm>
              <a:off x="2454850" y="2943500"/>
              <a:ext cx="1082650" cy="684625"/>
            </a:xfrm>
            <a:custGeom>
              <a:avLst/>
              <a:gdLst/>
              <a:ahLst/>
              <a:cxnLst/>
              <a:rect l="l" t="t" r="r" b="b"/>
              <a:pathLst>
                <a:path w="43306" h="27385" extrusionOk="0">
                  <a:moveTo>
                    <a:pt x="1" y="0"/>
                  </a:moveTo>
                  <a:lnTo>
                    <a:pt x="29000" y="27384"/>
                  </a:lnTo>
                  <a:lnTo>
                    <a:pt x="41395" y="20229"/>
                  </a:lnTo>
                  <a:cubicBezTo>
                    <a:pt x="41438" y="20205"/>
                    <a:pt x="41480" y="20178"/>
                    <a:pt x="41520" y="20148"/>
                  </a:cubicBezTo>
                  <a:lnTo>
                    <a:pt x="41593" y="20103"/>
                  </a:lnTo>
                  <a:cubicBezTo>
                    <a:pt x="42028" y="19802"/>
                    <a:pt x="42411" y="19352"/>
                    <a:pt x="42712" y="18853"/>
                  </a:cubicBezTo>
                  <a:cubicBezTo>
                    <a:pt x="43075" y="18251"/>
                    <a:pt x="43298" y="17565"/>
                    <a:pt x="43306" y="16948"/>
                  </a:cubicBezTo>
                  <a:lnTo>
                    <a:pt x="1" y="0"/>
                  </a:lnTo>
                  <a:close/>
                </a:path>
              </a:pathLst>
            </a:custGeom>
            <a:solidFill>
              <a:srgbClr val="00000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 name="Google Shape;1921;p65"/>
            <p:cNvSpPr/>
            <p:nvPr/>
          </p:nvSpPr>
          <p:spPr>
            <a:xfrm>
              <a:off x="995825" y="3160975"/>
              <a:ext cx="1082350" cy="1706925"/>
            </a:xfrm>
            <a:custGeom>
              <a:avLst/>
              <a:gdLst/>
              <a:ahLst/>
              <a:cxnLst/>
              <a:rect l="l" t="t" r="r" b="b"/>
              <a:pathLst>
                <a:path w="43294" h="68277" extrusionOk="0">
                  <a:moveTo>
                    <a:pt x="43293" y="1"/>
                  </a:moveTo>
                  <a:lnTo>
                    <a:pt x="0" y="65664"/>
                  </a:lnTo>
                  <a:lnTo>
                    <a:pt x="0" y="66910"/>
                  </a:lnTo>
                  <a:cubicBezTo>
                    <a:pt x="0" y="67543"/>
                    <a:pt x="228" y="67977"/>
                    <a:pt x="596" y="68169"/>
                  </a:cubicBezTo>
                  <a:cubicBezTo>
                    <a:pt x="732" y="68240"/>
                    <a:pt x="886" y="68276"/>
                    <a:pt x="1055" y="68276"/>
                  </a:cubicBezTo>
                  <a:cubicBezTo>
                    <a:pt x="1308" y="68276"/>
                    <a:pt x="1594" y="68194"/>
                    <a:pt x="1899" y="68022"/>
                  </a:cubicBezTo>
                  <a:lnTo>
                    <a:pt x="1914" y="68014"/>
                  </a:lnTo>
                  <a:lnTo>
                    <a:pt x="35600" y="48567"/>
                  </a:lnTo>
                  <a:lnTo>
                    <a:pt x="43293"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 name="Google Shape;1922;p65"/>
            <p:cNvSpPr/>
            <p:nvPr/>
          </p:nvSpPr>
          <p:spPr>
            <a:xfrm>
              <a:off x="995825" y="3160975"/>
              <a:ext cx="1082350" cy="1706925"/>
            </a:xfrm>
            <a:custGeom>
              <a:avLst/>
              <a:gdLst/>
              <a:ahLst/>
              <a:cxnLst/>
              <a:rect l="l" t="t" r="r" b="b"/>
              <a:pathLst>
                <a:path w="43294" h="68277" extrusionOk="0">
                  <a:moveTo>
                    <a:pt x="43293" y="1"/>
                  </a:moveTo>
                  <a:lnTo>
                    <a:pt x="0" y="65664"/>
                  </a:lnTo>
                  <a:lnTo>
                    <a:pt x="0" y="66910"/>
                  </a:lnTo>
                  <a:cubicBezTo>
                    <a:pt x="0" y="67543"/>
                    <a:pt x="228" y="67977"/>
                    <a:pt x="596" y="68169"/>
                  </a:cubicBezTo>
                  <a:cubicBezTo>
                    <a:pt x="732" y="68240"/>
                    <a:pt x="886" y="68276"/>
                    <a:pt x="1055" y="68276"/>
                  </a:cubicBezTo>
                  <a:cubicBezTo>
                    <a:pt x="1308" y="68276"/>
                    <a:pt x="1594" y="68194"/>
                    <a:pt x="1899" y="68022"/>
                  </a:cubicBezTo>
                  <a:lnTo>
                    <a:pt x="1914" y="68014"/>
                  </a:lnTo>
                  <a:lnTo>
                    <a:pt x="35600" y="48567"/>
                  </a:lnTo>
                  <a:lnTo>
                    <a:pt x="43293" y="1"/>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 name="Google Shape;1923;p65"/>
            <p:cNvSpPr/>
            <p:nvPr/>
          </p:nvSpPr>
          <p:spPr>
            <a:xfrm>
              <a:off x="1010725" y="2908925"/>
              <a:ext cx="2511950" cy="1958975"/>
            </a:xfrm>
            <a:custGeom>
              <a:avLst/>
              <a:gdLst/>
              <a:ahLst/>
              <a:cxnLst/>
              <a:rect l="l" t="t" r="r" b="b"/>
              <a:pathLst>
                <a:path w="100478" h="78359" extrusionOk="0">
                  <a:moveTo>
                    <a:pt x="53094" y="0"/>
                  </a:moveTo>
                  <a:cubicBezTo>
                    <a:pt x="50624" y="0"/>
                    <a:pt x="48236" y="1247"/>
                    <a:pt x="46853" y="3455"/>
                  </a:cubicBezTo>
                  <a:lnTo>
                    <a:pt x="0" y="78251"/>
                  </a:lnTo>
                  <a:cubicBezTo>
                    <a:pt x="136" y="78322"/>
                    <a:pt x="290" y="78358"/>
                    <a:pt x="459" y="78358"/>
                  </a:cubicBezTo>
                  <a:cubicBezTo>
                    <a:pt x="712" y="78358"/>
                    <a:pt x="998" y="78276"/>
                    <a:pt x="1303" y="78104"/>
                  </a:cubicBezTo>
                  <a:lnTo>
                    <a:pt x="1318" y="78096"/>
                  </a:lnTo>
                  <a:lnTo>
                    <a:pt x="99285" y="21531"/>
                  </a:lnTo>
                  <a:lnTo>
                    <a:pt x="99358" y="21486"/>
                  </a:lnTo>
                  <a:cubicBezTo>
                    <a:pt x="99793" y="21185"/>
                    <a:pt x="100176" y="20735"/>
                    <a:pt x="100477" y="20236"/>
                  </a:cubicBezTo>
                  <a:lnTo>
                    <a:pt x="56065" y="629"/>
                  </a:lnTo>
                  <a:cubicBezTo>
                    <a:pt x="55102" y="204"/>
                    <a:pt x="54091" y="0"/>
                    <a:pt x="53094"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 name="Google Shape;1924;p65"/>
            <p:cNvSpPr/>
            <p:nvPr/>
          </p:nvSpPr>
          <p:spPr>
            <a:xfrm>
              <a:off x="995825" y="1439000"/>
              <a:ext cx="2536750" cy="1977000"/>
            </a:xfrm>
            <a:custGeom>
              <a:avLst/>
              <a:gdLst/>
              <a:ahLst/>
              <a:cxnLst/>
              <a:rect l="l" t="t" r="r" b="b"/>
              <a:pathLst>
                <a:path w="101470" h="79080" extrusionOk="0">
                  <a:moveTo>
                    <a:pt x="101470" y="0"/>
                  </a:moveTo>
                  <a:lnTo>
                    <a:pt x="0" y="58584"/>
                  </a:lnTo>
                  <a:lnTo>
                    <a:pt x="45000" y="78452"/>
                  </a:lnTo>
                  <a:cubicBezTo>
                    <a:pt x="45962" y="78876"/>
                    <a:pt x="46972" y="79080"/>
                    <a:pt x="47969" y="79080"/>
                  </a:cubicBezTo>
                  <a:cubicBezTo>
                    <a:pt x="50441" y="79080"/>
                    <a:pt x="52832" y="77831"/>
                    <a:pt x="54215" y="75618"/>
                  </a:cubicBezTo>
                  <a:lnTo>
                    <a:pt x="101470" y="0"/>
                  </a:ln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 name="Google Shape;1925;p65"/>
            <p:cNvSpPr/>
            <p:nvPr/>
          </p:nvSpPr>
          <p:spPr>
            <a:xfrm>
              <a:off x="1264050" y="1596825"/>
              <a:ext cx="2691300" cy="3506850"/>
            </a:xfrm>
            <a:custGeom>
              <a:avLst/>
              <a:gdLst/>
              <a:ahLst/>
              <a:cxnLst/>
              <a:rect l="l" t="t" r="r" b="b"/>
              <a:pathLst>
                <a:path w="107652" h="140274" extrusionOk="0">
                  <a:moveTo>
                    <a:pt x="101671" y="0"/>
                  </a:moveTo>
                  <a:cubicBezTo>
                    <a:pt x="100979" y="0"/>
                    <a:pt x="100286" y="153"/>
                    <a:pt x="99758" y="459"/>
                  </a:cubicBezTo>
                  <a:lnTo>
                    <a:pt x="1915" y="56948"/>
                  </a:lnTo>
                  <a:cubicBezTo>
                    <a:pt x="858" y="57558"/>
                    <a:pt x="1" y="59041"/>
                    <a:pt x="1" y="60261"/>
                  </a:cubicBezTo>
                  <a:lnTo>
                    <a:pt x="2" y="135259"/>
                  </a:lnTo>
                  <a:cubicBezTo>
                    <a:pt x="2" y="136475"/>
                    <a:pt x="864" y="137966"/>
                    <a:pt x="1915" y="138572"/>
                  </a:cubicBezTo>
                  <a:lnTo>
                    <a:pt x="4070" y="139818"/>
                  </a:lnTo>
                  <a:cubicBezTo>
                    <a:pt x="4596" y="140122"/>
                    <a:pt x="5289" y="140273"/>
                    <a:pt x="5983" y="140273"/>
                  </a:cubicBezTo>
                  <a:cubicBezTo>
                    <a:pt x="6676" y="140273"/>
                    <a:pt x="7369" y="140122"/>
                    <a:pt x="7894" y="139818"/>
                  </a:cubicBezTo>
                  <a:lnTo>
                    <a:pt x="105739" y="83327"/>
                  </a:lnTo>
                  <a:cubicBezTo>
                    <a:pt x="106792" y="82719"/>
                    <a:pt x="107651" y="81229"/>
                    <a:pt x="107651" y="80014"/>
                  </a:cubicBezTo>
                  <a:lnTo>
                    <a:pt x="107651" y="5015"/>
                  </a:lnTo>
                  <a:cubicBezTo>
                    <a:pt x="107651" y="3796"/>
                    <a:pt x="106796" y="2313"/>
                    <a:pt x="105739" y="1702"/>
                  </a:cubicBezTo>
                  <a:lnTo>
                    <a:pt x="103584" y="459"/>
                  </a:lnTo>
                  <a:cubicBezTo>
                    <a:pt x="103056" y="153"/>
                    <a:pt x="102363" y="0"/>
                    <a:pt x="101671" y="0"/>
                  </a:cubicBezTo>
                  <a:close/>
                </a:path>
              </a:pathLst>
            </a:custGeom>
            <a:solidFill>
              <a:srgbClr val="455A6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 name="Google Shape;1926;p65"/>
            <p:cNvSpPr/>
            <p:nvPr/>
          </p:nvSpPr>
          <p:spPr>
            <a:xfrm>
              <a:off x="1264050" y="1596825"/>
              <a:ext cx="2691300" cy="3506850"/>
            </a:xfrm>
            <a:custGeom>
              <a:avLst/>
              <a:gdLst/>
              <a:ahLst/>
              <a:cxnLst/>
              <a:rect l="l" t="t" r="r" b="b"/>
              <a:pathLst>
                <a:path w="107652" h="140274" extrusionOk="0">
                  <a:moveTo>
                    <a:pt x="101671" y="0"/>
                  </a:moveTo>
                  <a:cubicBezTo>
                    <a:pt x="100979" y="0"/>
                    <a:pt x="100286" y="153"/>
                    <a:pt x="99758" y="459"/>
                  </a:cubicBezTo>
                  <a:lnTo>
                    <a:pt x="1915" y="56948"/>
                  </a:lnTo>
                  <a:cubicBezTo>
                    <a:pt x="858" y="57558"/>
                    <a:pt x="1" y="59041"/>
                    <a:pt x="1" y="60261"/>
                  </a:cubicBezTo>
                  <a:lnTo>
                    <a:pt x="2" y="135259"/>
                  </a:lnTo>
                  <a:cubicBezTo>
                    <a:pt x="2" y="136475"/>
                    <a:pt x="864" y="137966"/>
                    <a:pt x="1915" y="138572"/>
                  </a:cubicBezTo>
                  <a:lnTo>
                    <a:pt x="4070" y="139818"/>
                  </a:lnTo>
                  <a:cubicBezTo>
                    <a:pt x="4596" y="140122"/>
                    <a:pt x="5289" y="140273"/>
                    <a:pt x="5983" y="140273"/>
                  </a:cubicBezTo>
                  <a:cubicBezTo>
                    <a:pt x="6676" y="140273"/>
                    <a:pt x="7369" y="140122"/>
                    <a:pt x="7894" y="139818"/>
                  </a:cubicBezTo>
                  <a:lnTo>
                    <a:pt x="105739" y="83327"/>
                  </a:lnTo>
                  <a:cubicBezTo>
                    <a:pt x="106792" y="82719"/>
                    <a:pt x="107651" y="81229"/>
                    <a:pt x="107651" y="80014"/>
                  </a:cubicBezTo>
                  <a:lnTo>
                    <a:pt x="107651" y="5015"/>
                  </a:lnTo>
                  <a:cubicBezTo>
                    <a:pt x="107651" y="3796"/>
                    <a:pt x="106796" y="2313"/>
                    <a:pt x="105739" y="1702"/>
                  </a:cubicBezTo>
                  <a:lnTo>
                    <a:pt x="103584" y="459"/>
                  </a:lnTo>
                  <a:cubicBezTo>
                    <a:pt x="103056" y="153"/>
                    <a:pt x="102363" y="0"/>
                    <a:pt x="101671"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 name="Google Shape;1927;p65"/>
            <p:cNvSpPr/>
            <p:nvPr/>
          </p:nvSpPr>
          <p:spPr>
            <a:xfrm>
              <a:off x="1264100" y="3056250"/>
              <a:ext cx="224250" cy="2047400"/>
            </a:xfrm>
            <a:custGeom>
              <a:avLst/>
              <a:gdLst/>
              <a:ahLst/>
              <a:cxnLst/>
              <a:rect l="l" t="t" r="r" b="b"/>
              <a:pathLst>
                <a:path w="8970" h="81896" extrusionOk="0">
                  <a:moveTo>
                    <a:pt x="559" y="0"/>
                  </a:moveTo>
                  <a:cubicBezTo>
                    <a:pt x="214" y="599"/>
                    <a:pt x="0" y="1275"/>
                    <a:pt x="0" y="1884"/>
                  </a:cubicBezTo>
                  <a:lnTo>
                    <a:pt x="0" y="76882"/>
                  </a:lnTo>
                  <a:cubicBezTo>
                    <a:pt x="0" y="78098"/>
                    <a:pt x="860" y="79589"/>
                    <a:pt x="1913" y="80195"/>
                  </a:cubicBezTo>
                  <a:lnTo>
                    <a:pt x="4068" y="81440"/>
                  </a:lnTo>
                  <a:cubicBezTo>
                    <a:pt x="4594" y="81744"/>
                    <a:pt x="5287" y="81896"/>
                    <a:pt x="5981" y="81896"/>
                  </a:cubicBezTo>
                  <a:cubicBezTo>
                    <a:pt x="6674" y="81896"/>
                    <a:pt x="7368" y="81744"/>
                    <a:pt x="7894" y="81440"/>
                  </a:cubicBezTo>
                  <a:lnTo>
                    <a:pt x="8970" y="80818"/>
                  </a:lnTo>
                  <a:lnTo>
                    <a:pt x="8970" y="4856"/>
                  </a:lnTo>
                  <a:lnTo>
                    <a:pt x="559" y="0"/>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 name="Google Shape;1928;p65"/>
            <p:cNvSpPr/>
            <p:nvPr/>
          </p:nvSpPr>
          <p:spPr>
            <a:xfrm>
              <a:off x="1413675" y="1695925"/>
              <a:ext cx="2541750" cy="3402800"/>
            </a:xfrm>
            <a:custGeom>
              <a:avLst/>
              <a:gdLst/>
              <a:ahLst/>
              <a:cxnLst/>
              <a:rect l="l" t="t" r="r" b="b"/>
              <a:pathLst>
                <a:path w="101670" h="136112" extrusionOk="0">
                  <a:moveTo>
                    <a:pt x="101190" y="1"/>
                  </a:moveTo>
                  <a:cubicBezTo>
                    <a:pt x="100968" y="1"/>
                    <a:pt x="100686" y="209"/>
                    <a:pt x="100380" y="635"/>
                  </a:cubicBezTo>
                  <a:lnTo>
                    <a:pt x="58362" y="59137"/>
                  </a:lnTo>
                  <a:lnTo>
                    <a:pt x="52120" y="67830"/>
                  </a:lnTo>
                  <a:cubicBezTo>
                    <a:pt x="51533" y="68653"/>
                    <a:pt x="50376" y="69189"/>
                    <a:pt x="49318" y="69189"/>
                  </a:cubicBezTo>
                  <a:cubicBezTo>
                    <a:pt x="49100" y="69189"/>
                    <a:pt x="48885" y="69166"/>
                    <a:pt x="48681" y="69118"/>
                  </a:cubicBezTo>
                  <a:lnTo>
                    <a:pt x="43293" y="67838"/>
                  </a:lnTo>
                  <a:lnTo>
                    <a:pt x="2149" y="58054"/>
                  </a:lnTo>
                  <a:cubicBezTo>
                    <a:pt x="1980" y="58014"/>
                    <a:pt x="1815" y="57994"/>
                    <a:pt x="1657" y="57994"/>
                  </a:cubicBezTo>
                  <a:cubicBezTo>
                    <a:pt x="704" y="57994"/>
                    <a:pt x="0" y="58706"/>
                    <a:pt x="0" y="59748"/>
                  </a:cubicBezTo>
                  <a:lnTo>
                    <a:pt x="0" y="134747"/>
                  </a:lnTo>
                  <a:cubicBezTo>
                    <a:pt x="0" y="135379"/>
                    <a:pt x="228" y="135814"/>
                    <a:pt x="596" y="136005"/>
                  </a:cubicBezTo>
                  <a:cubicBezTo>
                    <a:pt x="732" y="136075"/>
                    <a:pt x="886" y="136112"/>
                    <a:pt x="1055" y="136112"/>
                  </a:cubicBezTo>
                  <a:cubicBezTo>
                    <a:pt x="1308" y="136112"/>
                    <a:pt x="1594" y="136030"/>
                    <a:pt x="1899" y="135857"/>
                  </a:cubicBezTo>
                  <a:lnTo>
                    <a:pt x="1914" y="135851"/>
                  </a:lnTo>
                  <a:lnTo>
                    <a:pt x="99754" y="79365"/>
                  </a:lnTo>
                  <a:cubicBezTo>
                    <a:pt x="99797" y="79341"/>
                    <a:pt x="99839" y="79314"/>
                    <a:pt x="99881" y="79284"/>
                  </a:cubicBezTo>
                  <a:lnTo>
                    <a:pt x="99954" y="79240"/>
                  </a:lnTo>
                  <a:cubicBezTo>
                    <a:pt x="100388" y="78939"/>
                    <a:pt x="100771" y="78490"/>
                    <a:pt x="101073" y="77989"/>
                  </a:cubicBezTo>
                  <a:cubicBezTo>
                    <a:pt x="101440" y="77378"/>
                    <a:pt x="101669" y="76679"/>
                    <a:pt x="101669" y="76053"/>
                  </a:cubicBezTo>
                  <a:lnTo>
                    <a:pt x="101669" y="1054"/>
                  </a:lnTo>
                  <a:cubicBezTo>
                    <a:pt x="101669" y="360"/>
                    <a:pt x="101482" y="1"/>
                    <a:pt x="101190"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 name="Google Shape;1929;p65"/>
            <p:cNvSpPr/>
            <p:nvPr/>
          </p:nvSpPr>
          <p:spPr>
            <a:xfrm>
              <a:off x="2872700" y="3174325"/>
              <a:ext cx="1082650" cy="684625"/>
            </a:xfrm>
            <a:custGeom>
              <a:avLst/>
              <a:gdLst/>
              <a:ahLst/>
              <a:cxnLst/>
              <a:rect l="l" t="t" r="r" b="b"/>
              <a:pathLst>
                <a:path w="43306" h="27385" extrusionOk="0">
                  <a:moveTo>
                    <a:pt x="1" y="1"/>
                  </a:moveTo>
                  <a:lnTo>
                    <a:pt x="29000" y="27384"/>
                  </a:lnTo>
                  <a:lnTo>
                    <a:pt x="41395" y="20229"/>
                  </a:lnTo>
                  <a:cubicBezTo>
                    <a:pt x="41436" y="20205"/>
                    <a:pt x="41480" y="20178"/>
                    <a:pt x="41520" y="20148"/>
                  </a:cubicBezTo>
                  <a:lnTo>
                    <a:pt x="41593" y="20104"/>
                  </a:lnTo>
                  <a:cubicBezTo>
                    <a:pt x="42027" y="19803"/>
                    <a:pt x="42410" y="19354"/>
                    <a:pt x="42712" y="18853"/>
                  </a:cubicBezTo>
                  <a:cubicBezTo>
                    <a:pt x="43074" y="18253"/>
                    <a:pt x="43298" y="17567"/>
                    <a:pt x="43305" y="16948"/>
                  </a:cubicBezTo>
                  <a:lnTo>
                    <a:pt x="1" y="1"/>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 name="Google Shape;1930;p65"/>
            <p:cNvSpPr/>
            <p:nvPr/>
          </p:nvSpPr>
          <p:spPr>
            <a:xfrm>
              <a:off x="1413625" y="3391850"/>
              <a:ext cx="1082400" cy="1706875"/>
            </a:xfrm>
            <a:custGeom>
              <a:avLst/>
              <a:gdLst/>
              <a:ahLst/>
              <a:cxnLst/>
              <a:rect l="l" t="t" r="r" b="b"/>
              <a:pathLst>
                <a:path w="43296" h="68275" extrusionOk="0">
                  <a:moveTo>
                    <a:pt x="43295" y="1"/>
                  </a:moveTo>
                  <a:lnTo>
                    <a:pt x="1" y="65664"/>
                  </a:lnTo>
                  <a:lnTo>
                    <a:pt x="1" y="66910"/>
                  </a:lnTo>
                  <a:cubicBezTo>
                    <a:pt x="1" y="67542"/>
                    <a:pt x="230" y="67975"/>
                    <a:pt x="597" y="68168"/>
                  </a:cubicBezTo>
                  <a:cubicBezTo>
                    <a:pt x="733" y="68238"/>
                    <a:pt x="887" y="68275"/>
                    <a:pt x="1057" y="68275"/>
                  </a:cubicBezTo>
                  <a:cubicBezTo>
                    <a:pt x="1310" y="68275"/>
                    <a:pt x="1596" y="68193"/>
                    <a:pt x="1901" y="68020"/>
                  </a:cubicBezTo>
                  <a:lnTo>
                    <a:pt x="1916" y="68013"/>
                  </a:lnTo>
                  <a:lnTo>
                    <a:pt x="35601" y="48565"/>
                  </a:lnTo>
                  <a:lnTo>
                    <a:pt x="43295" y="1"/>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5" name="Google Shape;1931;p65"/>
            <p:cNvSpPr/>
            <p:nvPr/>
          </p:nvSpPr>
          <p:spPr>
            <a:xfrm>
              <a:off x="1428525" y="3139775"/>
              <a:ext cx="2512000" cy="1958950"/>
            </a:xfrm>
            <a:custGeom>
              <a:avLst/>
              <a:gdLst/>
              <a:ahLst/>
              <a:cxnLst/>
              <a:rect l="l" t="t" r="r" b="b"/>
              <a:pathLst>
                <a:path w="100480" h="78358" extrusionOk="0">
                  <a:moveTo>
                    <a:pt x="53095" y="0"/>
                  </a:moveTo>
                  <a:cubicBezTo>
                    <a:pt x="50626" y="0"/>
                    <a:pt x="48237" y="1246"/>
                    <a:pt x="46855" y="3454"/>
                  </a:cubicBezTo>
                  <a:lnTo>
                    <a:pt x="1" y="78251"/>
                  </a:lnTo>
                  <a:cubicBezTo>
                    <a:pt x="137" y="78321"/>
                    <a:pt x="291" y="78358"/>
                    <a:pt x="461" y="78358"/>
                  </a:cubicBezTo>
                  <a:cubicBezTo>
                    <a:pt x="714" y="78358"/>
                    <a:pt x="1000" y="78276"/>
                    <a:pt x="1305" y="78103"/>
                  </a:cubicBezTo>
                  <a:lnTo>
                    <a:pt x="1320" y="78097"/>
                  </a:lnTo>
                  <a:lnTo>
                    <a:pt x="99287" y="21530"/>
                  </a:lnTo>
                  <a:lnTo>
                    <a:pt x="99360" y="21486"/>
                  </a:lnTo>
                  <a:cubicBezTo>
                    <a:pt x="99794" y="21185"/>
                    <a:pt x="100177" y="20736"/>
                    <a:pt x="100479" y="20235"/>
                  </a:cubicBezTo>
                  <a:lnTo>
                    <a:pt x="56065" y="628"/>
                  </a:lnTo>
                  <a:cubicBezTo>
                    <a:pt x="55103" y="203"/>
                    <a:pt x="54093" y="0"/>
                    <a:pt x="53095"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6" name="Google Shape;1932;p65"/>
            <p:cNvSpPr/>
            <p:nvPr/>
          </p:nvSpPr>
          <p:spPr>
            <a:xfrm>
              <a:off x="1413625" y="1669825"/>
              <a:ext cx="2536775" cy="1977000"/>
            </a:xfrm>
            <a:custGeom>
              <a:avLst/>
              <a:gdLst/>
              <a:ahLst/>
              <a:cxnLst/>
              <a:rect l="l" t="t" r="r" b="b"/>
              <a:pathLst>
                <a:path w="101471" h="79080" extrusionOk="0">
                  <a:moveTo>
                    <a:pt x="101470" y="1"/>
                  </a:moveTo>
                  <a:lnTo>
                    <a:pt x="1" y="58586"/>
                  </a:lnTo>
                  <a:lnTo>
                    <a:pt x="45000" y="78452"/>
                  </a:lnTo>
                  <a:cubicBezTo>
                    <a:pt x="45963" y="78877"/>
                    <a:pt x="46973" y="79080"/>
                    <a:pt x="47970" y="79080"/>
                  </a:cubicBezTo>
                  <a:cubicBezTo>
                    <a:pt x="50442" y="79080"/>
                    <a:pt x="52834" y="77831"/>
                    <a:pt x="54217" y="75619"/>
                  </a:cubicBezTo>
                  <a:lnTo>
                    <a:pt x="101470" y="1"/>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 name="Google Shape;1933;p65"/>
            <p:cNvSpPr/>
            <p:nvPr/>
          </p:nvSpPr>
          <p:spPr>
            <a:xfrm>
              <a:off x="1413625" y="1669825"/>
              <a:ext cx="2536775" cy="1899500"/>
            </a:xfrm>
            <a:custGeom>
              <a:avLst/>
              <a:gdLst/>
              <a:ahLst/>
              <a:cxnLst/>
              <a:rect l="l" t="t" r="r" b="b"/>
              <a:pathLst>
                <a:path w="101471" h="75980" extrusionOk="0">
                  <a:moveTo>
                    <a:pt x="101470" y="1"/>
                  </a:moveTo>
                  <a:lnTo>
                    <a:pt x="1" y="58586"/>
                  </a:lnTo>
                  <a:lnTo>
                    <a:pt x="1" y="58586"/>
                  </a:lnTo>
                  <a:lnTo>
                    <a:pt x="45316" y="75514"/>
                  </a:lnTo>
                  <a:cubicBezTo>
                    <a:pt x="46159" y="75829"/>
                    <a:pt x="47030" y="75980"/>
                    <a:pt x="47890" y="75980"/>
                  </a:cubicBezTo>
                  <a:cubicBezTo>
                    <a:pt x="50321" y="75980"/>
                    <a:pt x="52666" y="74772"/>
                    <a:pt x="54058" y="72641"/>
                  </a:cubicBezTo>
                  <a:lnTo>
                    <a:pt x="101470" y="1"/>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8" name="Google Shape;1934;p65"/>
            <p:cNvSpPr/>
            <p:nvPr/>
          </p:nvSpPr>
          <p:spPr>
            <a:xfrm>
              <a:off x="3058225" y="915575"/>
              <a:ext cx="2691275" cy="3801575"/>
            </a:xfrm>
            <a:custGeom>
              <a:avLst/>
              <a:gdLst/>
              <a:ahLst/>
              <a:cxnLst/>
              <a:rect l="l" t="t" r="r" b="b"/>
              <a:pathLst>
                <a:path w="107651" h="152063" extrusionOk="0">
                  <a:moveTo>
                    <a:pt x="53933" y="1"/>
                  </a:moveTo>
                  <a:cubicBezTo>
                    <a:pt x="51598" y="1"/>
                    <a:pt x="49358" y="1115"/>
                    <a:pt x="47956" y="3069"/>
                  </a:cubicBezTo>
                  <a:lnTo>
                    <a:pt x="1290" y="68049"/>
                  </a:lnTo>
                  <a:cubicBezTo>
                    <a:pt x="580" y="69036"/>
                    <a:pt x="0" y="70836"/>
                    <a:pt x="0" y="72051"/>
                  </a:cubicBezTo>
                  <a:lnTo>
                    <a:pt x="0" y="147050"/>
                  </a:lnTo>
                  <a:cubicBezTo>
                    <a:pt x="0" y="148265"/>
                    <a:pt x="862" y="149755"/>
                    <a:pt x="1914" y="150363"/>
                  </a:cubicBezTo>
                  <a:lnTo>
                    <a:pt x="4069" y="151608"/>
                  </a:lnTo>
                  <a:cubicBezTo>
                    <a:pt x="4596" y="151911"/>
                    <a:pt x="5289" y="152063"/>
                    <a:pt x="5982" y="152063"/>
                  </a:cubicBezTo>
                  <a:cubicBezTo>
                    <a:pt x="6675" y="152063"/>
                    <a:pt x="7369" y="151911"/>
                    <a:pt x="7894" y="151608"/>
                  </a:cubicBezTo>
                  <a:lnTo>
                    <a:pt x="105739" y="95117"/>
                  </a:lnTo>
                  <a:cubicBezTo>
                    <a:pt x="106791" y="94510"/>
                    <a:pt x="107651" y="93018"/>
                    <a:pt x="107651" y="91805"/>
                  </a:cubicBezTo>
                  <a:lnTo>
                    <a:pt x="107651" y="16806"/>
                  </a:lnTo>
                  <a:cubicBezTo>
                    <a:pt x="107651" y="15591"/>
                    <a:pt x="106791" y="14101"/>
                    <a:pt x="105739" y="13493"/>
                  </a:cubicBezTo>
                  <a:lnTo>
                    <a:pt x="103584" y="12248"/>
                  </a:lnTo>
                  <a:cubicBezTo>
                    <a:pt x="102531" y="11642"/>
                    <a:pt x="100703" y="10914"/>
                    <a:pt x="99522" y="10634"/>
                  </a:cubicBezTo>
                  <a:lnTo>
                    <a:pt x="55637" y="201"/>
                  </a:lnTo>
                  <a:cubicBezTo>
                    <a:pt x="55071" y="66"/>
                    <a:pt x="54499" y="1"/>
                    <a:pt x="53933"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 name="Google Shape;1935;p65"/>
            <p:cNvSpPr/>
            <p:nvPr/>
          </p:nvSpPr>
          <p:spPr>
            <a:xfrm>
              <a:off x="3058225" y="915575"/>
              <a:ext cx="2691275" cy="3801575"/>
            </a:xfrm>
            <a:custGeom>
              <a:avLst/>
              <a:gdLst/>
              <a:ahLst/>
              <a:cxnLst/>
              <a:rect l="l" t="t" r="r" b="b"/>
              <a:pathLst>
                <a:path w="107651" h="152063" extrusionOk="0">
                  <a:moveTo>
                    <a:pt x="53933" y="1"/>
                  </a:moveTo>
                  <a:cubicBezTo>
                    <a:pt x="51598" y="1"/>
                    <a:pt x="49358" y="1115"/>
                    <a:pt x="47956" y="3069"/>
                  </a:cubicBezTo>
                  <a:lnTo>
                    <a:pt x="1290" y="68049"/>
                  </a:lnTo>
                  <a:cubicBezTo>
                    <a:pt x="580" y="69036"/>
                    <a:pt x="0" y="70836"/>
                    <a:pt x="0" y="72051"/>
                  </a:cubicBezTo>
                  <a:lnTo>
                    <a:pt x="0" y="147050"/>
                  </a:lnTo>
                  <a:cubicBezTo>
                    <a:pt x="0" y="148265"/>
                    <a:pt x="862" y="149755"/>
                    <a:pt x="1914" y="150363"/>
                  </a:cubicBezTo>
                  <a:lnTo>
                    <a:pt x="4069" y="151608"/>
                  </a:lnTo>
                  <a:cubicBezTo>
                    <a:pt x="4596" y="151911"/>
                    <a:pt x="5289" y="152063"/>
                    <a:pt x="5982" y="152063"/>
                  </a:cubicBezTo>
                  <a:cubicBezTo>
                    <a:pt x="6675" y="152063"/>
                    <a:pt x="7369" y="151911"/>
                    <a:pt x="7894" y="151608"/>
                  </a:cubicBezTo>
                  <a:lnTo>
                    <a:pt x="105739" y="95117"/>
                  </a:lnTo>
                  <a:cubicBezTo>
                    <a:pt x="106791" y="94510"/>
                    <a:pt x="107651" y="93018"/>
                    <a:pt x="107651" y="91805"/>
                  </a:cubicBezTo>
                  <a:lnTo>
                    <a:pt x="107651" y="16806"/>
                  </a:lnTo>
                  <a:cubicBezTo>
                    <a:pt x="107651" y="15591"/>
                    <a:pt x="106791" y="14101"/>
                    <a:pt x="105739" y="13493"/>
                  </a:cubicBezTo>
                  <a:lnTo>
                    <a:pt x="103584" y="12248"/>
                  </a:lnTo>
                  <a:cubicBezTo>
                    <a:pt x="102531" y="11642"/>
                    <a:pt x="100703" y="10914"/>
                    <a:pt x="99522" y="10634"/>
                  </a:cubicBezTo>
                  <a:lnTo>
                    <a:pt x="55637" y="201"/>
                  </a:lnTo>
                  <a:cubicBezTo>
                    <a:pt x="55071" y="66"/>
                    <a:pt x="54499" y="1"/>
                    <a:pt x="53933" y="1"/>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 name="Google Shape;1936;p65"/>
            <p:cNvSpPr/>
            <p:nvPr/>
          </p:nvSpPr>
          <p:spPr>
            <a:xfrm>
              <a:off x="3282500" y="395150"/>
              <a:ext cx="2392225" cy="3842375"/>
            </a:xfrm>
            <a:custGeom>
              <a:avLst/>
              <a:gdLst/>
              <a:ahLst/>
              <a:cxnLst/>
              <a:rect l="l" t="t" r="r" b="b"/>
              <a:pathLst>
                <a:path w="95689" h="153695" extrusionOk="0">
                  <a:moveTo>
                    <a:pt x="94630" y="1"/>
                  </a:moveTo>
                  <a:cubicBezTo>
                    <a:pt x="94374" y="1"/>
                    <a:pt x="94084" y="85"/>
                    <a:pt x="93778" y="262"/>
                  </a:cubicBezTo>
                  <a:lnTo>
                    <a:pt x="1914" y="53299"/>
                  </a:lnTo>
                  <a:cubicBezTo>
                    <a:pt x="858" y="53911"/>
                    <a:pt x="0" y="55394"/>
                    <a:pt x="0" y="56613"/>
                  </a:cubicBezTo>
                  <a:lnTo>
                    <a:pt x="0" y="152329"/>
                  </a:lnTo>
                  <a:cubicBezTo>
                    <a:pt x="0" y="153194"/>
                    <a:pt x="432" y="153695"/>
                    <a:pt x="1059" y="153695"/>
                  </a:cubicBezTo>
                  <a:cubicBezTo>
                    <a:pt x="1316" y="153695"/>
                    <a:pt x="1606" y="153611"/>
                    <a:pt x="1913" y="153434"/>
                  </a:cubicBezTo>
                  <a:lnTo>
                    <a:pt x="93778" y="100396"/>
                  </a:lnTo>
                  <a:cubicBezTo>
                    <a:pt x="94833" y="99786"/>
                    <a:pt x="95689" y="98303"/>
                    <a:pt x="95689" y="97083"/>
                  </a:cubicBezTo>
                  <a:lnTo>
                    <a:pt x="95689" y="1366"/>
                  </a:lnTo>
                  <a:cubicBezTo>
                    <a:pt x="95689" y="501"/>
                    <a:pt x="95257" y="1"/>
                    <a:pt x="94630" y="1"/>
                  </a:cubicBezTo>
                  <a:close/>
                </a:path>
              </a:pathLst>
            </a:custGeom>
            <a:solidFill>
              <a:schemeClr val="accent6"/>
            </a:solidFill>
            <a:ln w="18400" cap="flat" cmpd="sng">
              <a:solidFill>
                <a:schemeClr val="accent5"/>
              </a:solidFill>
              <a:prstDash val="solid"/>
              <a:miter lim="1490"/>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1" name="Google Shape;1937;p65"/>
            <p:cNvSpPr/>
            <p:nvPr/>
          </p:nvSpPr>
          <p:spPr>
            <a:xfrm>
              <a:off x="3058250" y="2666750"/>
              <a:ext cx="220300" cy="2050400"/>
            </a:xfrm>
            <a:custGeom>
              <a:avLst/>
              <a:gdLst/>
              <a:ahLst/>
              <a:cxnLst/>
              <a:rect l="l" t="t" r="r" b="b"/>
              <a:pathLst>
                <a:path w="8812" h="82016" extrusionOk="0">
                  <a:moveTo>
                    <a:pt x="354" y="1"/>
                  </a:moveTo>
                  <a:cubicBezTo>
                    <a:pt x="137" y="700"/>
                    <a:pt x="1" y="1420"/>
                    <a:pt x="1" y="2004"/>
                  </a:cubicBezTo>
                  <a:lnTo>
                    <a:pt x="1" y="77003"/>
                  </a:lnTo>
                  <a:cubicBezTo>
                    <a:pt x="1" y="78218"/>
                    <a:pt x="861" y="79708"/>
                    <a:pt x="1913" y="80315"/>
                  </a:cubicBezTo>
                  <a:lnTo>
                    <a:pt x="4068" y="81559"/>
                  </a:lnTo>
                  <a:cubicBezTo>
                    <a:pt x="4595" y="81863"/>
                    <a:pt x="5288" y="82015"/>
                    <a:pt x="5981" y="82015"/>
                  </a:cubicBezTo>
                  <a:cubicBezTo>
                    <a:pt x="6675" y="82015"/>
                    <a:pt x="7368" y="81863"/>
                    <a:pt x="7894" y="81559"/>
                  </a:cubicBezTo>
                  <a:lnTo>
                    <a:pt x="8811" y="81030"/>
                  </a:lnTo>
                  <a:lnTo>
                    <a:pt x="6985" y="3828"/>
                  </a:lnTo>
                  <a:lnTo>
                    <a:pt x="354" y="1"/>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 name="Google Shape;1938;p65"/>
            <p:cNvSpPr/>
            <p:nvPr/>
          </p:nvSpPr>
          <p:spPr>
            <a:xfrm>
              <a:off x="3058250" y="2666750"/>
              <a:ext cx="220300" cy="2050400"/>
            </a:xfrm>
            <a:custGeom>
              <a:avLst/>
              <a:gdLst/>
              <a:ahLst/>
              <a:cxnLst/>
              <a:rect l="l" t="t" r="r" b="b"/>
              <a:pathLst>
                <a:path w="8812" h="82016" extrusionOk="0">
                  <a:moveTo>
                    <a:pt x="354" y="1"/>
                  </a:moveTo>
                  <a:cubicBezTo>
                    <a:pt x="137" y="700"/>
                    <a:pt x="1" y="1420"/>
                    <a:pt x="1" y="2004"/>
                  </a:cubicBezTo>
                  <a:lnTo>
                    <a:pt x="1" y="77003"/>
                  </a:lnTo>
                  <a:cubicBezTo>
                    <a:pt x="1" y="78218"/>
                    <a:pt x="861" y="79708"/>
                    <a:pt x="1913" y="80315"/>
                  </a:cubicBezTo>
                  <a:lnTo>
                    <a:pt x="4068" y="81559"/>
                  </a:lnTo>
                  <a:cubicBezTo>
                    <a:pt x="4595" y="81863"/>
                    <a:pt x="5288" y="82015"/>
                    <a:pt x="5981" y="82015"/>
                  </a:cubicBezTo>
                  <a:cubicBezTo>
                    <a:pt x="6675" y="82015"/>
                    <a:pt x="7368" y="81863"/>
                    <a:pt x="7894" y="81559"/>
                  </a:cubicBezTo>
                  <a:lnTo>
                    <a:pt x="8811" y="81030"/>
                  </a:lnTo>
                  <a:lnTo>
                    <a:pt x="6985" y="3828"/>
                  </a:lnTo>
                  <a:lnTo>
                    <a:pt x="354" y="1"/>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 name="Google Shape;1939;p65"/>
            <p:cNvSpPr/>
            <p:nvPr/>
          </p:nvSpPr>
          <p:spPr>
            <a:xfrm>
              <a:off x="3207825" y="1309425"/>
              <a:ext cx="2541750" cy="3402825"/>
            </a:xfrm>
            <a:custGeom>
              <a:avLst/>
              <a:gdLst/>
              <a:ahLst/>
              <a:cxnLst/>
              <a:rect l="l" t="t" r="r" b="b"/>
              <a:pathLst>
                <a:path w="101670" h="136113" extrusionOk="0">
                  <a:moveTo>
                    <a:pt x="101191" y="0"/>
                  </a:moveTo>
                  <a:cubicBezTo>
                    <a:pt x="100969" y="0"/>
                    <a:pt x="100687" y="208"/>
                    <a:pt x="100382" y="635"/>
                  </a:cubicBezTo>
                  <a:lnTo>
                    <a:pt x="58362" y="59136"/>
                  </a:lnTo>
                  <a:lnTo>
                    <a:pt x="52120" y="67830"/>
                  </a:lnTo>
                  <a:cubicBezTo>
                    <a:pt x="51534" y="68654"/>
                    <a:pt x="50377" y="69189"/>
                    <a:pt x="49319" y="69189"/>
                  </a:cubicBezTo>
                  <a:cubicBezTo>
                    <a:pt x="49101" y="69189"/>
                    <a:pt x="48887" y="69167"/>
                    <a:pt x="48683" y="69119"/>
                  </a:cubicBezTo>
                  <a:lnTo>
                    <a:pt x="43292" y="67837"/>
                  </a:lnTo>
                  <a:lnTo>
                    <a:pt x="2150" y="58054"/>
                  </a:lnTo>
                  <a:cubicBezTo>
                    <a:pt x="1980" y="58013"/>
                    <a:pt x="1815" y="57994"/>
                    <a:pt x="1657" y="57994"/>
                  </a:cubicBezTo>
                  <a:cubicBezTo>
                    <a:pt x="705" y="57994"/>
                    <a:pt x="1" y="58705"/>
                    <a:pt x="1" y="59747"/>
                  </a:cubicBezTo>
                  <a:lnTo>
                    <a:pt x="1" y="134746"/>
                  </a:lnTo>
                  <a:cubicBezTo>
                    <a:pt x="1" y="135378"/>
                    <a:pt x="229" y="135814"/>
                    <a:pt x="597" y="136006"/>
                  </a:cubicBezTo>
                  <a:cubicBezTo>
                    <a:pt x="732" y="136076"/>
                    <a:pt x="886" y="136112"/>
                    <a:pt x="1054" y="136112"/>
                  </a:cubicBezTo>
                  <a:cubicBezTo>
                    <a:pt x="1308" y="136112"/>
                    <a:pt x="1594" y="136030"/>
                    <a:pt x="1899" y="135858"/>
                  </a:cubicBezTo>
                  <a:lnTo>
                    <a:pt x="1914" y="135851"/>
                  </a:lnTo>
                  <a:lnTo>
                    <a:pt x="99755" y="79366"/>
                  </a:lnTo>
                  <a:cubicBezTo>
                    <a:pt x="99798" y="79341"/>
                    <a:pt x="99840" y="79314"/>
                    <a:pt x="99880" y="79284"/>
                  </a:cubicBezTo>
                  <a:lnTo>
                    <a:pt x="99954" y="79241"/>
                  </a:lnTo>
                  <a:cubicBezTo>
                    <a:pt x="100388" y="78940"/>
                    <a:pt x="100771" y="78490"/>
                    <a:pt x="101074" y="77989"/>
                  </a:cubicBezTo>
                  <a:cubicBezTo>
                    <a:pt x="101442" y="77378"/>
                    <a:pt x="101670" y="76679"/>
                    <a:pt x="101670" y="76053"/>
                  </a:cubicBezTo>
                  <a:lnTo>
                    <a:pt x="101670" y="1053"/>
                  </a:lnTo>
                  <a:cubicBezTo>
                    <a:pt x="101670" y="359"/>
                    <a:pt x="101482" y="0"/>
                    <a:pt x="101191"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 name="Google Shape;1940;p65"/>
            <p:cNvSpPr/>
            <p:nvPr/>
          </p:nvSpPr>
          <p:spPr>
            <a:xfrm>
              <a:off x="3207825" y="1309425"/>
              <a:ext cx="2541750" cy="3402825"/>
            </a:xfrm>
            <a:custGeom>
              <a:avLst/>
              <a:gdLst/>
              <a:ahLst/>
              <a:cxnLst/>
              <a:rect l="l" t="t" r="r" b="b"/>
              <a:pathLst>
                <a:path w="101670" h="136113" extrusionOk="0">
                  <a:moveTo>
                    <a:pt x="101191" y="0"/>
                  </a:moveTo>
                  <a:cubicBezTo>
                    <a:pt x="100969" y="0"/>
                    <a:pt x="100687" y="208"/>
                    <a:pt x="100382" y="635"/>
                  </a:cubicBezTo>
                  <a:lnTo>
                    <a:pt x="58362" y="59136"/>
                  </a:lnTo>
                  <a:lnTo>
                    <a:pt x="52120" y="67830"/>
                  </a:lnTo>
                  <a:cubicBezTo>
                    <a:pt x="51534" y="68654"/>
                    <a:pt x="50377" y="69189"/>
                    <a:pt x="49319" y="69189"/>
                  </a:cubicBezTo>
                  <a:cubicBezTo>
                    <a:pt x="49101" y="69189"/>
                    <a:pt x="48887" y="69167"/>
                    <a:pt x="48683" y="69119"/>
                  </a:cubicBezTo>
                  <a:lnTo>
                    <a:pt x="43292" y="67837"/>
                  </a:lnTo>
                  <a:lnTo>
                    <a:pt x="2150" y="58054"/>
                  </a:lnTo>
                  <a:cubicBezTo>
                    <a:pt x="1980" y="58013"/>
                    <a:pt x="1815" y="57994"/>
                    <a:pt x="1657" y="57994"/>
                  </a:cubicBezTo>
                  <a:cubicBezTo>
                    <a:pt x="705" y="57994"/>
                    <a:pt x="1" y="58705"/>
                    <a:pt x="1" y="59747"/>
                  </a:cubicBezTo>
                  <a:lnTo>
                    <a:pt x="1" y="134746"/>
                  </a:lnTo>
                  <a:cubicBezTo>
                    <a:pt x="1" y="135378"/>
                    <a:pt x="229" y="135814"/>
                    <a:pt x="597" y="136006"/>
                  </a:cubicBezTo>
                  <a:cubicBezTo>
                    <a:pt x="732" y="136076"/>
                    <a:pt x="886" y="136112"/>
                    <a:pt x="1054" y="136112"/>
                  </a:cubicBezTo>
                  <a:cubicBezTo>
                    <a:pt x="1308" y="136112"/>
                    <a:pt x="1594" y="136030"/>
                    <a:pt x="1899" y="135858"/>
                  </a:cubicBezTo>
                  <a:lnTo>
                    <a:pt x="1914" y="135851"/>
                  </a:lnTo>
                  <a:lnTo>
                    <a:pt x="99755" y="79366"/>
                  </a:lnTo>
                  <a:cubicBezTo>
                    <a:pt x="99798" y="79341"/>
                    <a:pt x="99840" y="79314"/>
                    <a:pt x="99880" y="79284"/>
                  </a:cubicBezTo>
                  <a:lnTo>
                    <a:pt x="99954" y="79241"/>
                  </a:lnTo>
                  <a:cubicBezTo>
                    <a:pt x="100388" y="78940"/>
                    <a:pt x="100771" y="78490"/>
                    <a:pt x="101074" y="77989"/>
                  </a:cubicBezTo>
                  <a:cubicBezTo>
                    <a:pt x="101442" y="77378"/>
                    <a:pt x="101670" y="76679"/>
                    <a:pt x="101670" y="76053"/>
                  </a:cubicBezTo>
                  <a:lnTo>
                    <a:pt x="101670" y="1053"/>
                  </a:lnTo>
                  <a:cubicBezTo>
                    <a:pt x="101670" y="359"/>
                    <a:pt x="101482" y="0"/>
                    <a:pt x="101191"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 name="Google Shape;1941;p65"/>
            <p:cNvSpPr/>
            <p:nvPr/>
          </p:nvSpPr>
          <p:spPr>
            <a:xfrm>
              <a:off x="4666875" y="2787825"/>
              <a:ext cx="1082625" cy="684625"/>
            </a:xfrm>
            <a:custGeom>
              <a:avLst/>
              <a:gdLst/>
              <a:ahLst/>
              <a:cxnLst/>
              <a:rect l="l" t="t" r="r" b="b"/>
              <a:pathLst>
                <a:path w="43305" h="27385" extrusionOk="0">
                  <a:moveTo>
                    <a:pt x="0" y="0"/>
                  </a:moveTo>
                  <a:lnTo>
                    <a:pt x="29000" y="27384"/>
                  </a:lnTo>
                  <a:lnTo>
                    <a:pt x="41394" y="20230"/>
                  </a:lnTo>
                  <a:cubicBezTo>
                    <a:pt x="41436" y="20205"/>
                    <a:pt x="41479" y="20178"/>
                    <a:pt x="41519" y="20148"/>
                  </a:cubicBezTo>
                  <a:lnTo>
                    <a:pt x="41592" y="20105"/>
                  </a:lnTo>
                  <a:cubicBezTo>
                    <a:pt x="42026" y="19802"/>
                    <a:pt x="42409" y="19354"/>
                    <a:pt x="42712" y="18853"/>
                  </a:cubicBezTo>
                  <a:cubicBezTo>
                    <a:pt x="43073" y="18252"/>
                    <a:pt x="43298" y="17568"/>
                    <a:pt x="43305" y="16948"/>
                  </a:cubicBezTo>
                  <a:lnTo>
                    <a:pt x="0" y="0"/>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 name="Google Shape;1942;p65"/>
            <p:cNvSpPr/>
            <p:nvPr/>
          </p:nvSpPr>
          <p:spPr>
            <a:xfrm>
              <a:off x="3207825" y="3005350"/>
              <a:ext cx="1082325" cy="1706900"/>
            </a:xfrm>
            <a:custGeom>
              <a:avLst/>
              <a:gdLst/>
              <a:ahLst/>
              <a:cxnLst/>
              <a:rect l="l" t="t" r="r" b="b"/>
              <a:pathLst>
                <a:path w="43293" h="68276" extrusionOk="0">
                  <a:moveTo>
                    <a:pt x="43292" y="0"/>
                  </a:moveTo>
                  <a:lnTo>
                    <a:pt x="1" y="65663"/>
                  </a:lnTo>
                  <a:lnTo>
                    <a:pt x="1" y="66909"/>
                  </a:lnTo>
                  <a:cubicBezTo>
                    <a:pt x="1" y="67543"/>
                    <a:pt x="229" y="67977"/>
                    <a:pt x="597" y="68169"/>
                  </a:cubicBezTo>
                  <a:cubicBezTo>
                    <a:pt x="732" y="68239"/>
                    <a:pt x="886" y="68275"/>
                    <a:pt x="1055" y="68275"/>
                  </a:cubicBezTo>
                  <a:cubicBezTo>
                    <a:pt x="1308" y="68275"/>
                    <a:pt x="1595" y="68193"/>
                    <a:pt x="1899" y="68021"/>
                  </a:cubicBezTo>
                  <a:lnTo>
                    <a:pt x="1914" y="68014"/>
                  </a:lnTo>
                  <a:lnTo>
                    <a:pt x="35600" y="48567"/>
                  </a:lnTo>
                  <a:lnTo>
                    <a:pt x="43292" y="0"/>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 name="Google Shape;1943;p65"/>
            <p:cNvSpPr/>
            <p:nvPr/>
          </p:nvSpPr>
          <p:spPr>
            <a:xfrm>
              <a:off x="3222725" y="2753250"/>
              <a:ext cx="2511950" cy="1959000"/>
            </a:xfrm>
            <a:custGeom>
              <a:avLst/>
              <a:gdLst/>
              <a:ahLst/>
              <a:cxnLst/>
              <a:rect l="l" t="t" r="r" b="b"/>
              <a:pathLst>
                <a:path w="100478" h="78360" extrusionOk="0">
                  <a:moveTo>
                    <a:pt x="53094" y="1"/>
                  </a:moveTo>
                  <a:cubicBezTo>
                    <a:pt x="50625" y="1"/>
                    <a:pt x="48236" y="1247"/>
                    <a:pt x="46853" y="3455"/>
                  </a:cubicBezTo>
                  <a:lnTo>
                    <a:pt x="1" y="78253"/>
                  </a:lnTo>
                  <a:cubicBezTo>
                    <a:pt x="136" y="78323"/>
                    <a:pt x="290" y="78359"/>
                    <a:pt x="458" y="78359"/>
                  </a:cubicBezTo>
                  <a:cubicBezTo>
                    <a:pt x="712" y="78359"/>
                    <a:pt x="998" y="78277"/>
                    <a:pt x="1303" y="78105"/>
                  </a:cubicBezTo>
                  <a:lnTo>
                    <a:pt x="1318" y="78098"/>
                  </a:lnTo>
                  <a:lnTo>
                    <a:pt x="99285" y="21531"/>
                  </a:lnTo>
                  <a:lnTo>
                    <a:pt x="99358" y="21488"/>
                  </a:lnTo>
                  <a:cubicBezTo>
                    <a:pt x="99792" y="21187"/>
                    <a:pt x="100175" y="20737"/>
                    <a:pt x="100478" y="20236"/>
                  </a:cubicBezTo>
                  <a:lnTo>
                    <a:pt x="56064" y="629"/>
                  </a:lnTo>
                  <a:cubicBezTo>
                    <a:pt x="55101" y="204"/>
                    <a:pt x="54091" y="1"/>
                    <a:pt x="53094"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 name="Google Shape;1944;p65"/>
            <p:cNvSpPr/>
            <p:nvPr/>
          </p:nvSpPr>
          <p:spPr>
            <a:xfrm>
              <a:off x="3222725" y="2753250"/>
              <a:ext cx="2511950" cy="1959000"/>
            </a:xfrm>
            <a:custGeom>
              <a:avLst/>
              <a:gdLst/>
              <a:ahLst/>
              <a:cxnLst/>
              <a:rect l="l" t="t" r="r" b="b"/>
              <a:pathLst>
                <a:path w="100478" h="78360" extrusionOk="0">
                  <a:moveTo>
                    <a:pt x="53094" y="1"/>
                  </a:moveTo>
                  <a:cubicBezTo>
                    <a:pt x="50625" y="1"/>
                    <a:pt x="48236" y="1247"/>
                    <a:pt x="46853" y="3455"/>
                  </a:cubicBezTo>
                  <a:lnTo>
                    <a:pt x="1" y="78253"/>
                  </a:lnTo>
                  <a:cubicBezTo>
                    <a:pt x="136" y="78323"/>
                    <a:pt x="290" y="78359"/>
                    <a:pt x="458" y="78359"/>
                  </a:cubicBezTo>
                  <a:cubicBezTo>
                    <a:pt x="712" y="78359"/>
                    <a:pt x="998" y="78277"/>
                    <a:pt x="1303" y="78105"/>
                  </a:cubicBezTo>
                  <a:lnTo>
                    <a:pt x="1318" y="78098"/>
                  </a:lnTo>
                  <a:lnTo>
                    <a:pt x="99285" y="21531"/>
                  </a:lnTo>
                  <a:lnTo>
                    <a:pt x="99358" y="21488"/>
                  </a:lnTo>
                  <a:cubicBezTo>
                    <a:pt x="99792" y="21187"/>
                    <a:pt x="100175" y="20737"/>
                    <a:pt x="100478" y="20236"/>
                  </a:cubicBezTo>
                  <a:lnTo>
                    <a:pt x="56064" y="629"/>
                  </a:lnTo>
                  <a:cubicBezTo>
                    <a:pt x="55101" y="204"/>
                    <a:pt x="54091" y="1"/>
                    <a:pt x="53094"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 name="Google Shape;1945;p65"/>
            <p:cNvSpPr/>
            <p:nvPr/>
          </p:nvSpPr>
          <p:spPr>
            <a:xfrm>
              <a:off x="4133775" y="1566025"/>
              <a:ext cx="689875" cy="796375"/>
            </a:xfrm>
            <a:custGeom>
              <a:avLst/>
              <a:gdLst/>
              <a:ahLst/>
              <a:cxnLst/>
              <a:rect l="l" t="t" r="r" b="b"/>
              <a:pathLst>
                <a:path w="27595" h="31855" extrusionOk="0">
                  <a:moveTo>
                    <a:pt x="17157" y="10539"/>
                  </a:moveTo>
                  <a:lnTo>
                    <a:pt x="17157" y="15032"/>
                  </a:lnTo>
                  <a:cubicBezTo>
                    <a:pt x="17158" y="15979"/>
                    <a:pt x="16769" y="16963"/>
                    <a:pt x="15994" y="17981"/>
                  </a:cubicBezTo>
                  <a:cubicBezTo>
                    <a:pt x="15218" y="18999"/>
                    <a:pt x="14313" y="19807"/>
                    <a:pt x="13280" y="20405"/>
                  </a:cubicBezTo>
                  <a:cubicBezTo>
                    <a:pt x="12273" y="20986"/>
                    <a:pt x="11469" y="21276"/>
                    <a:pt x="10867" y="21276"/>
                  </a:cubicBezTo>
                  <a:cubicBezTo>
                    <a:pt x="10683" y="21276"/>
                    <a:pt x="10518" y="21249"/>
                    <a:pt x="10372" y="21195"/>
                  </a:cubicBezTo>
                  <a:cubicBezTo>
                    <a:pt x="9748" y="20964"/>
                    <a:pt x="9435" y="20223"/>
                    <a:pt x="9435" y="18974"/>
                  </a:cubicBezTo>
                  <a:cubicBezTo>
                    <a:pt x="9436" y="17509"/>
                    <a:pt x="9867" y="16118"/>
                    <a:pt x="10727" y="14802"/>
                  </a:cubicBezTo>
                  <a:cubicBezTo>
                    <a:pt x="11588" y="13486"/>
                    <a:pt x="12751" y="12404"/>
                    <a:pt x="14218" y="11559"/>
                  </a:cubicBezTo>
                  <a:cubicBezTo>
                    <a:pt x="15380" y="10888"/>
                    <a:pt x="16361" y="10548"/>
                    <a:pt x="17157" y="10539"/>
                  </a:cubicBezTo>
                  <a:close/>
                  <a:moveTo>
                    <a:pt x="22345" y="0"/>
                  </a:moveTo>
                  <a:cubicBezTo>
                    <a:pt x="22110" y="0"/>
                    <a:pt x="21867" y="11"/>
                    <a:pt x="21616" y="33"/>
                  </a:cubicBezTo>
                  <a:cubicBezTo>
                    <a:pt x="19656" y="206"/>
                    <a:pt x="17297" y="1090"/>
                    <a:pt x="14540" y="2680"/>
                  </a:cubicBezTo>
                  <a:cubicBezTo>
                    <a:pt x="11588" y="4385"/>
                    <a:pt x="9026" y="6360"/>
                    <a:pt x="6850" y="8608"/>
                  </a:cubicBezTo>
                  <a:cubicBezTo>
                    <a:pt x="4674" y="10854"/>
                    <a:pt x="2989" y="13319"/>
                    <a:pt x="1793" y="16002"/>
                  </a:cubicBezTo>
                  <a:cubicBezTo>
                    <a:pt x="598" y="18685"/>
                    <a:pt x="0" y="21502"/>
                    <a:pt x="0" y="24453"/>
                  </a:cubicBezTo>
                  <a:cubicBezTo>
                    <a:pt x="0" y="27037"/>
                    <a:pt x="561" y="28954"/>
                    <a:pt x="1681" y="30203"/>
                  </a:cubicBezTo>
                  <a:cubicBezTo>
                    <a:pt x="2668" y="31304"/>
                    <a:pt x="4006" y="31854"/>
                    <a:pt x="5696" y="31854"/>
                  </a:cubicBezTo>
                  <a:cubicBezTo>
                    <a:pt x="5923" y="31854"/>
                    <a:pt x="6157" y="31844"/>
                    <a:pt x="6397" y="31824"/>
                  </a:cubicBezTo>
                  <a:cubicBezTo>
                    <a:pt x="8423" y="31657"/>
                    <a:pt x="10760" y="30809"/>
                    <a:pt x="13408" y="29279"/>
                  </a:cubicBezTo>
                  <a:cubicBezTo>
                    <a:pt x="14681" y="28541"/>
                    <a:pt x="15885" y="27694"/>
                    <a:pt x="17011" y="26746"/>
                  </a:cubicBezTo>
                  <a:cubicBezTo>
                    <a:pt x="18164" y="25779"/>
                    <a:pt x="19139" y="24807"/>
                    <a:pt x="19935" y="23831"/>
                  </a:cubicBezTo>
                  <a:cubicBezTo>
                    <a:pt x="20087" y="23657"/>
                    <a:pt x="20162" y="23517"/>
                    <a:pt x="20162" y="23409"/>
                  </a:cubicBezTo>
                  <a:cubicBezTo>
                    <a:pt x="20162" y="23388"/>
                    <a:pt x="20141" y="23324"/>
                    <a:pt x="20097" y="23220"/>
                  </a:cubicBezTo>
                  <a:lnTo>
                    <a:pt x="19290" y="21749"/>
                  </a:lnTo>
                  <a:cubicBezTo>
                    <a:pt x="19243" y="21683"/>
                    <a:pt x="19197" y="21650"/>
                    <a:pt x="19151" y="21650"/>
                  </a:cubicBezTo>
                  <a:cubicBezTo>
                    <a:pt x="19132" y="21650"/>
                    <a:pt x="19114" y="21655"/>
                    <a:pt x="19096" y="21666"/>
                  </a:cubicBezTo>
                  <a:cubicBezTo>
                    <a:pt x="19032" y="21703"/>
                    <a:pt x="18944" y="21786"/>
                    <a:pt x="18838" y="21913"/>
                  </a:cubicBezTo>
                  <a:cubicBezTo>
                    <a:pt x="18212" y="22725"/>
                    <a:pt x="17410" y="23545"/>
                    <a:pt x="16429" y="24368"/>
                  </a:cubicBezTo>
                  <a:cubicBezTo>
                    <a:pt x="15477" y="25174"/>
                    <a:pt x="14456" y="25894"/>
                    <a:pt x="13377" y="26520"/>
                  </a:cubicBezTo>
                  <a:cubicBezTo>
                    <a:pt x="11438" y="27639"/>
                    <a:pt x="9709" y="28271"/>
                    <a:pt x="8192" y="28416"/>
                  </a:cubicBezTo>
                  <a:cubicBezTo>
                    <a:pt x="7995" y="28434"/>
                    <a:pt x="7803" y="28444"/>
                    <a:pt x="7617" y="28444"/>
                  </a:cubicBezTo>
                  <a:cubicBezTo>
                    <a:pt x="6367" y="28444"/>
                    <a:pt x="5363" y="28021"/>
                    <a:pt x="4604" y="27174"/>
                  </a:cubicBezTo>
                  <a:cubicBezTo>
                    <a:pt x="3732" y="26202"/>
                    <a:pt x="3296" y="24661"/>
                    <a:pt x="3296" y="22551"/>
                  </a:cubicBezTo>
                  <a:cubicBezTo>
                    <a:pt x="3296" y="18953"/>
                    <a:pt x="4297" y="15698"/>
                    <a:pt x="6300" y="12787"/>
                  </a:cubicBezTo>
                  <a:cubicBezTo>
                    <a:pt x="8304" y="9875"/>
                    <a:pt x="11040" y="7417"/>
                    <a:pt x="14508" y="5415"/>
                  </a:cubicBezTo>
                  <a:cubicBezTo>
                    <a:pt x="16404" y="4320"/>
                    <a:pt x="18090" y="3692"/>
                    <a:pt x="19564" y="3530"/>
                  </a:cubicBezTo>
                  <a:cubicBezTo>
                    <a:pt x="19798" y="3504"/>
                    <a:pt x="20023" y="3491"/>
                    <a:pt x="20241" y="3491"/>
                  </a:cubicBezTo>
                  <a:cubicBezTo>
                    <a:pt x="21398" y="3491"/>
                    <a:pt x="22331" y="3857"/>
                    <a:pt x="23038" y="4592"/>
                  </a:cubicBezTo>
                  <a:cubicBezTo>
                    <a:pt x="23879" y="5466"/>
                    <a:pt x="24298" y="6870"/>
                    <a:pt x="24298" y="8809"/>
                  </a:cubicBezTo>
                  <a:cubicBezTo>
                    <a:pt x="24299" y="10551"/>
                    <a:pt x="24066" y="12042"/>
                    <a:pt x="23604" y="13280"/>
                  </a:cubicBezTo>
                  <a:cubicBezTo>
                    <a:pt x="23141" y="14517"/>
                    <a:pt x="22488" y="15379"/>
                    <a:pt x="21649" y="15863"/>
                  </a:cubicBezTo>
                  <a:cubicBezTo>
                    <a:pt x="21319" y="16054"/>
                    <a:pt x="21052" y="16150"/>
                    <a:pt x="20847" y="16150"/>
                  </a:cubicBezTo>
                  <a:cubicBezTo>
                    <a:pt x="20743" y="16150"/>
                    <a:pt x="20654" y="16125"/>
                    <a:pt x="20582" y="16076"/>
                  </a:cubicBezTo>
                  <a:cubicBezTo>
                    <a:pt x="20367" y="15932"/>
                    <a:pt x="20260" y="15546"/>
                    <a:pt x="20260" y="14921"/>
                  </a:cubicBezTo>
                  <a:lnTo>
                    <a:pt x="20260" y="7166"/>
                  </a:lnTo>
                  <a:cubicBezTo>
                    <a:pt x="19937" y="7062"/>
                    <a:pt x="19569" y="7010"/>
                    <a:pt x="19155" y="7010"/>
                  </a:cubicBezTo>
                  <a:cubicBezTo>
                    <a:pt x="18713" y="7010"/>
                    <a:pt x="18219" y="7069"/>
                    <a:pt x="17674" y="7189"/>
                  </a:cubicBezTo>
                  <a:cubicBezTo>
                    <a:pt x="16620" y="7421"/>
                    <a:pt x="15543" y="7855"/>
                    <a:pt x="14443" y="8488"/>
                  </a:cubicBezTo>
                  <a:cubicBezTo>
                    <a:pt x="11903" y="9958"/>
                    <a:pt x="9900" y="11793"/>
                    <a:pt x="8433" y="13994"/>
                  </a:cubicBezTo>
                  <a:cubicBezTo>
                    <a:pt x="6968" y="16197"/>
                    <a:pt x="6235" y="18525"/>
                    <a:pt x="6235" y="20981"/>
                  </a:cubicBezTo>
                  <a:cubicBezTo>
                    <a:pt x="6236" y="22962"/>
                    <a:pt x="6828" y="24161"/>
                    <a:pt x="8013" y="24575"/>
                  </a:cubicBezTo>
                  <a:cubicBezTo>
                    <a:pt x="8330" y="24686"/>
                    <a:pt x="8677" y="24741"/>
                    <a:pt x="9053" y="24741"/>
                  </a:cubicBezTo>
                  <a:cubicBezTo>
                    <a:pt x="10081" y="24741"/>
                    <a:pt x="11329" y="24326"/>
                    <a:pt x="12796" y="23494"/>
                  </a:cubicBezTo>
                  <a:cubicBezTo>
                    <a:pt x="13952" y="22827"/>
                    <a:pt x="15014" y="22002"/>
                    <a:pt x="15945" y="21046"/>
                  </a:cubicBezTo>
                  <a:cubicBezTo>
                    <a:pt x="16883" y="20084"/>
                    <a:pt x="17653" y="19032"/>
                    <a:pt x="18255" y="17886"/>
                  </a:cubicBezTo>
                  <a:cubicBezTo>
                    <a:pt x="18450" y="18506"/>
                    <a:pt x="18832" y="18878"/>
                    <a:pt x="19403" y="19001"/>
                  </a:cubicBezTo>
                  <a:cubicBezTo>
                    <a:pt x="19514" y="19025"/>
                    <a:pt x="19631" y="19037"/>
                    <a:pt x="19755" y="19037"/>
                  </a:cubicBezTo>
                  <a:cubicBezTo>
                    <a:pt x="20263" y="19037"/>
                    <a:pt x="20873" y="18831"/>
                    <a:pt x="21585" y="18421"/>
                  </a:cubicBezTo>
                  <a:cubicBezTo>
                    <a:pt x="23394" y="17376"/>
                    <a:pt x="24847" y="15842"/>
                    <a:pt x="25946" y="13818"/>
                  </a:cubicBezTo>
                  <a:cubicBezTo>
                    <a:pt x="27044" y="11794"/>
                    <a:pt x="27594" y="9502"/>
                    <a:pt x="27594" y="6937"/>
                  </a:cubicBezTo>
                  <a:cubicBezTo>
                    <a:pt x="27594" y="4525"/>
                    <a:pt x="27088" y="2728"/>
                    <a:pt x="26076" y="1546"/>
                  </a:cubicBezTo>
                  <a:cubicBezTo>
                    <a:pt x="25193" y="515"/>
                    <a:pt x="23950" y="0"/>
                    <a:pt x="22345"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 name="Google Shape;1946;p65"/>
            <p:cNvSpPr/>
            <p:nvPr/>
          </p:nvSpPr>
          <p:spPr>
            <a:xfrm>
              <a:off x="1189700" y="2419900"/>
              <a:ext cx="760075" cy="951200"/>
            </a:xfrm>
            <a:custGeom>
              <a:avLst/>
              <a:gdLst/>
              <a:ahLst/>
              <a:cxnLst/>
              <a:rect l="l" t="t" r="r" b="b"/>
              <a:pathLst>
                <a:path w="30403" h="38048" extrusionOk="0">
                  <a:moveTo>
                    <a:pt x="19663" y="0"/>
                  </a:moveTo>
                  <a:cubicBezTo>
                    <a:pt x="17839" y="0"/>
                    <a:pt x="15781" y="595"/>
                    <a:pt x="13602" y="1853"/>
                  </a:cubicBezTo>
                  <a:cubicBezTo>
                    <a:pt x="6090" y="6190"/>
                    <a:pt x="0" y="16740"/>
                    <a:pt x="0" y="25416"/>
                  </a:cubicBezTo>
                  <a:cubicBezTo>
                    <a:pt x="0" y="29745"/>
                    <a:pt x="1519" y="32789"/>
                    <a:pt x="3971" y="34212"/>
                  </a:cubicBezTo>
                  <a:lnTo>
                    <a:pt x="3971" y="34215"/>
                  </a:lnTo>
                  <a:lnTo>
                    <a:pt x="3983" y="34221"/>
                  </a:lnTo>
                  <a:cubicBezTo>
                    <a:pt x="3983" y="34221"/>
                    <a:pt x="3984" y="34221"/>
                    <a:pt x="3984" y="34223"/>
                  </a:cubicBezTo>
                  <a:lnTo>
                    <a:pt x="10661" y="38047"/>
                  </a:lnTo>
                  <a:lnTo>
                    <a:pt x="11865" y="36033"/>
                  </a:lnTo>
                  <a:cubicBezTo>
                    <a:pt x="13109" y="35747"/>
                    <a:pt x="14402" y="35303"/>
                    <a:pt x="15767" y="34516"/>
                  </a:cubicBezTo>
                  <a:cubicBezTo>
                    <a:pt x="23279" y="30178"/>
                    <a:pt x="29371" y="19630"/>
                    <a:pt x="29372" y="10954"/>
                  </a:cubicBezTo>
                  <a:cubicBezTo>
                    <a:pt x="29372" y="9666"/>
                    <a:pt x="29198" y="8532"/>
                    <a:pt x="28945" y="7480"/>
                  </a:cubicBezTo>
                  <a:lnTo>
                    <a:pt x="30402" y="5044"/>
                  </a:lnTo>
                  <a:lnTo>
                    <a:pt x="23226" y="902"/>
                  </a:lnTo>
                  <a:cubicBezTo>
                    <a:pt x="23223" y="901"/>
                    <a:pt x="23221" y="899"/>
                    <a:pt x="23220" y="899"/>
                  </a:cubicBezTo>
                  <a:lnTo>
                    <a:pt x="23169" y="869"/>
                  </a:lnTo>
                  <a:lnTo>
                    <a:pt x="23163" y="878"/>
                  </a:lnTo>
                  <a:cubicBezTo>
                    <a:pt x="22141" y="301"/>
                    <a:pt x="20961" y="0"/>
                    <a:pt x="19663" y="0"/>
                  </a:cubicBezTo>
                  <a:close/>
                </a:path>
              </a:pathLst>
            </a:custGeom>
            <a:solidFill>
              <a:srgbClr val="F28F8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 name="Google Shape;1947;p65"/>
            <p:cNvSpPr/>
            <p:nvPr/>
          </p:nvSpPr>
          <p:spPr>
            <a:xfrm>
              <a:off x="1189700" y="2419900"/>
              <a:ext cx="760075" cy="951200"/>
            </a:xfrm>
            <a:custGeom>
              <a:avLst/>
              <a:gdLst/>
              <a:ahLst/>
              <a:cxnLst/>
              <a:rect l="l" t="t" r="r" b="b"/>
              <a:pathLst>
                <a:path w="30403" h="38048" extrusionOk="0">
                  <a:moveTo>
                    <a:pt x="19663" y="0"/>
                  </a:moveTo>
                  <a:cubicBezTo>
                    <a:pt x="17839" y="0"/>
                    <a:pt x="15781" y="595"/>
                    <a:pt x="13602" y="1853"/>
                  </a:cubicBezTo>
                  <a:cubicBezTo>
                    <a:pt x="6090" y="6190"/>
                    <a:pt x="0" y="16740"/>
                    <a:pt x="0" y="25416"/>
                  </a:cubicBezTo>
                  <a:cubicBezTo>
                    <a:pt x="0" y="29745"/>
                    <a:pt x="1519" y="32789"/>
                    <a:pt x="3971" y="34212"/>
                  </a:cubicBezTo>
                  <a:lnTo>
                    <a:pt x="3971" y="34215"/>
                  </a:lnTo>
                  <a:lnTo>
                    <a:pt x="3983" y="34221"/>
                  </a:lnTo>
                  <a:cubicBezTo>
                    <a:pt x="3983" y="34221"/>
                    <a:pt x="3984" y="34221"/>
                    <a:pt x="3984" y="34223"/>
                  </a:cubicBezTo>
                  <a:lnTo>
                    <a:pt x="10661" y="38047"/>
                  </a:lnTo>
                  <a:lnTo>
                    <a:pt x="11865" y="36033"/>
                  </a:lnTo>
                  <a:cubicBezTo>
                    <a:pt x="13109" y="35747"/>
                    <a:pt x="14402" y="35303"/>
                    <a:pt x="15767" y="34516"/>
                  </a:cubicBezTo>
                  <a:cubicBezTo>
                    <a:pt x="23279" y="30178"/>
                    <a:pt x="29371" y="19630"/>
                    <a:pt x="29372" y="10954"/>
                  </a:cubicBezTo>
                  <a:cubicBezTo>
                    <a:pt x="29372" y="9666"/>
                    <a:pt x="29198" y="8532"/>
                    <a:pt x="28945" y="7480"/>
                  </a:cubicBezTo>
                  <a:lnTo>
                    <a:pt x="30402" y="5044"/>
                  </a:lnTo>
                  <a:lnTo>
                    <a:pt x="23226" y="902"/>
                  </a:lnTo>
                  <a:cubicBezTo>
                    <a:pt x="23223" y="901"/>
                    <a:pt x="23221" y="899"/>
                    <a:pt x="23220" y="899"/>
                  </a:cubicBezTo>
                  <a:lnTo>
                    <a:pt x="23169" y="869"/>
                  </a:lnTo>
                  <a:lnTo>
                    <a:pt x="23163" y="878"/>
                  </a:lnTo>
                  <a:cubicBezTo>
                    <a:pt x="22141" y="301"/>
                    <a:pt x="20961" y="0"/>
                    <a:pt x="19663"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 name="Google Shape;1948;p65"/>
            <p:cNvSpPr/>
            <p:nvPr/>
          </p:nvSpPr>
          <p:spPr>
            <a:xfrm>
              <a:off x="1189700" y="2419900"/>
              <a:ext cx="760075" cy="951200"/>
            </a:xfrm>
            <a:custGeom>
              <a:avLst/>
              <a:gdLst/>
              <a:ahLst/>
              <a:cxnLst/>
              <a:rect l="l" t="t" r="r" b="b"/>
              <a:pathLst>
                <a:path w="30403" h="38048" extrusionOk="0">
                  <a:moveTo>
                    <a:pt x="19663" y="0"/>
                  </a:moveTo>
                  <a:cubicBezTo>
                    <a:pt x="17839" y="0"/>
                    <a:pt x="15781" y="595"/>
                    <a:pt x="13602" y="1853"/>
                  </a:cubicBezTo>
                  <a:cubicBezTo>
                    <a:pt x="6090" y="6190"/>
                    <a:pt x="0" y="16740"/>
                    <a:pt x="0" y="25416"/>
                  </a:cubicBezTo>
                  <a:cubicBezTo>
                    <a:pt x="0" y="29745"/>
                    <a:pt x="1519" y="32789"/>
                    <a:pt x="3971" y="34212"/>
                  </a:cubicBezTo>
                  <a:lnTo>
                    <a:pt x="3971" y="34215"/>
                  </a:lnTo>
                  <a:lnTo>
                    <a:pt x="3983" y="34221"/>
                  </a:lnTo>
                  <a:cubicBezTo>
                    <a:pt x="3983" y="34221"/>
                    <a:pt x="3984" y="34221"/>
                    <a:pt x="3984" y="34223"/>
                  </a:cubicBezTo>
                  <a:lnTo>
                    <a:pt x="10661" y="38047"/>
                  </a:lnTo>
                  <a:lnTo>
                    <a:pt x="11865" y="36033"/>
                  </a:lnTo>
                  <a:cubicBezTo>
                    <a:pt x="13109" y="35747"/>
                    <a:pt x="14402" y="35303"/>
                    <a:pt x="15767" y="34516"/>
                  </a:cubicBezTo>
                  <a:cubicBezTo>
                    <a:pt x="23279" y="30178"/>
                    <a:pt x="29371" y="19630"/>
                    <a:pt x="29372" y="10954"/>
                  </a:cubicBezTo>
                  <a:cubicBezTo>
                    <a:pt x="29372" y="9666"/>
                    <a:pt x="29198" y="8532"/>
                    <a:pt x="28945" y="7480"/>
                  </a:cubicBezTo>
                  <a:lnTo>
                    <a:pt x="30402" y="5044"/>
                  </a:lnTo>
                  <a:lnTo>
                    <a:pt x="23226" y="902"/>
                  </a:lnTo>
                  <a:cubicBezTo>
                    <a:pt x="23223" y="901"/>
                    <a:pt x="23221" y="899"/>
                    <a:pt x="23220" y="899"/>
                  </a:cubicBezTo>
                  <a:lnTo>
                    <a:pt x="23169" y="869"/>
                  </a:lnTo>
                  <a:lnTo>
                    <a:pt x="23163" y="878"/>
                  </a:lnTo>
                  <a:cubicBezTo>
                    <a:pt x="22141" y="301"/>
                    <a:pt x="20961" y="0"/>
                    <a:pt x="19663"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 name="Google Shape;1949;p65"/>
            <p:cNvSpPr/>
            <p:nvPr/>
          </p:nvSpPr>
          <p:spPr>
            <a:xfrm>
              <a:off x="1362125" y="2518875"/>
              <a:ext cx="680225" cy="878350"/>
            </a:xfrm>
            <a:custGeom>
              <a:avLst/>
              <a:gdLst/>
              <a:ahLst/>
              <a:cxnLst/>
              <a:rect l="l" t="t" r="r" b="b"/>
              <a:pathLst>
                <a:path w="27209" h="35134" extrusionOk="0">
                  <a:moveTo>
                    <a:pt x="19681" y="1"/>
                  </a:moveTo>
                  <a:cubicBezTo>
                    <a:pt x="17853" y="1"/>
                    <a:pt x="15789" y="598"/>
                    <a:pt x="13606" y="1859"/>
                  </a:cubicBezTo>
                  <a:cubicBezTo>
                    <a:pt x="6092" y="6197"/>
                    <a:pt x="1" y="16747"/>
                    <a:pt x="1" y="25421"/>
                  </a:cubicBezTo>
                  <a:cubicBezTo>
                    <a:pt x="1" y="31575"/>
                    <a:pt x="3066" y="35133"/>
                    <a:pt x="7530" y="35133"/>
                  </a:cubicBezTo>
                  <a:cubicBezTo>
                    <a:pt x="9358" y="35133"/>
                    <a:pt x="11421" y="34536"/>
                    <a:pt x="13604" y="33276"/>
                  </a:cubicBezTo>
                  <a:cubicBezTo>
                    <a:pt x="21117" y="28937"/>
                    <a:pt x="27209" y="18389"/>
                    <a:pt x="27209" y="9713"/>
                  </a:cubicBezTo>
                  <a:cubicBezTo>
                    <a:pt x="27209" y="3559"/>
                    <a:pt x="24144" y="1"/>
                    <a:pt x="19681"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 name="Google Shape;1950;p65"/>
            <p:cNvSpPr/>
            <p:nvPr/>
          </p:nvSpPr>
          <p:spPr>
            <a:xfrm>
              <a:off x="1564125" y="2708800"/>
              <a:ext cx="301725" cy="497625"/>
            </a:xfrm>
            <a:custGeom>
              <a:avLst/>
              <a:gdLst/>
              <a:ahLst/>
              <a:cxnLst/>
              <a:rect l="l" t="t" r="r" b="b"/>
              <a:pathLst>
                <a:path w="12069" h="19905" extrusionOk="0">
                  <a:moveTo>
                    <a:pt x="9470" y="0"/>
                  </a:moveTo>
                  <a:cubicBezTo>
                    <a:pt x="9275" y="0"/>
                    <a:pt x="9067" y="17"/>
                    <a:pt x="8846" y="51"/>
                  </a:cubicBezTo>
                  <a:cubicBezTo>
                    <a:pt x="7963" y="186"/>
                    <a:pt x="6921" y="601"/>
                    <a:pt x="5718" y="1295"/>
                  </a:cubicBezTo>
                  <a:cubicBezTo>
                    <a:pt x="4609" y="1934"/>
                    <a:pt x="3601" y="2626"/>
                    <a:pt x="2695" y="3368"/>
                  </a:cubicBezTo>
                  <a:cubicBezTo>
                    <a:pt x="1789" y="4111"/>
                    <a:pt x="1062" y="4833"/>
                    <a:pt x="515" y="5540"/>
                  </a:cubicBezTo>
                  <a:cubicBezTo>
                    <a:pt x="375" y="5714"/>
                    <a:pt x="305" y="5866"/>
                    <a:pt x="305" y="5988"/>
                  </a:cubicBezTo>
                  <a:cubicBezTo>
                    <a:pt x="305" y="6084"/>
                    <a:pt x="343" y="6169"/>
                    <a:pt x="421" y="6249"/>
                  </a:cubicBezTo>
                  <a:lnTo>
                    <a:pt x="1078" y="6972"/>
                  </a:lnTo>
                  <a:cubicBezTo>
                    <a:pt x="1139" y="7029"/>
                    <a:pt x="1196" y="7057"/>
                    <a:pt x="1251" y="7057"/>
                  </a:cubicBezTo>
                  <a:cubicBezTo>
                    <a:pt x="1280" y="7057"/>
                    <a:pt x="1308" y="7049"/>
                    <a:pt x="1334" y="7033"/>
                  </a:cubicBezTo>
                  <a:cubicBezTo>
                    <a:pt x="1397" y="6998"/>
                    <a:pt x="1507" y="6895"/>
                    <a:pt x="1664" y="6728"/>
                  </a:cubicBezTo>
                  <a:cubicBezTo>
                    <a:pt x="2706" y="5549"/>
                    <a:pt x="3932" y="4547"/>
                    <a:pt x="5296" y="3763"/>
                  </a:cubicBezTo>
                  <a:cubicBezTo>
                    <a:pt x="6290" y="3190"/>
                    <a:pt x="7061" y="2903"/>
                    <a:pt x="7610" y="2903"/>
                  </a:cubicBezTo>
                  <a:cubicBezTo>
                    <a:pt x="8285" y="2903"/>
                    <a:pt x="8623" y="3338"/>
                    <a:pt x="8623" y="4209"/>
                  </a:cubicBezTo>
                  <a:cubicBezTo>
                    <a:pt x="8621" y="4896"/>
                    <a:pt x="8411" y="5585"/>
                    <a:pt x="7989" y="6273"/>
                  </a:cubicBezTo>
                  <a:cubicBezTo>
                    <a:pt x="7569" y="6962"/>
                    <a:pt x="6937" y="7549"/>
                    <a:pt x="6092" y="8036"/>
                  </a:cubicBezTo>
                  <a:lnTo>
                    <a:pt x="4171" y="9145"/>
                  </a:lnTo>
                  <a:cubicBezTo>
                    <a:pt x="3858" y="9327"/>
                    <a:pt x="3637" y="9518"/>
                    <a:pt x="3503" y="9719"/>
                  </a:cubicBezTo>
                  <a:cubicBezTo>
                    <a:pt x="3369" y="9920"/>
                    <a:pt x="3303" y="10163"/>
                    <a:pt x="3303" y="10442"/>
                  </a:cubicBezTo>
                  <a:lnTo>
                    <a:pt x="3303" y="11052"/>
                  </a:lnTo>
                  <a:cubicBezTo>
                    <a:pt x="3303" y="11350"/>
                    <a:pt x="3370" y="11524"/>
                    <a:pt x="3503" y="11581"/>
                  </a:cubicBezTo>
                  <a:cubicBezTo>
                    <a:pt x="3535" y="11595"/>
                    <a:pt x="3572" y="11602"/>
                    <a:pt x="3615" y="11602"/>
                  </a:cubicBezTo>
                  <a:cubicBezTo>
                    <a:pt x="3748" y="11602"/>
                    <a:pt x="3933" y="11533"/>
                    <a:pt x="4171" y="11396"/>
                  </a:cubicBezTo>
                  <a:lnTo>
                    <a:pt x="6138" y="10259"/>
                  </a:lnTo>
                  <a:cubicBezTo>
                    <a:pt x="6959" y="9785"/>
                    <a:pt x="7610" y="9548"/>
                    <a:pt x="8091" y="9548"/>
                  </a:cubicBezTo>
                  <a:cubicBezTo>
                    <a:pt x="8774" y="9548"/>
                    <a:pt x="9115" y="10024"/>
                    <a:pt x="9115" y="10977"/>
                  </a:cubicBezTo>
                  <a:cubicBezTo>
                    <a:pt x="9115" y="11852"/>
                    <a:pt x="8815" y="12709"/>
                    <a:pt x="8213" y="13548"/>
                  </a:cubicBezTo>
                  <a:cubicBezTo>
                    <a:pt x="7611" y="14387"/>
                    <a:pt x="6670" y="15177"/>
                    <a:pt x="5390" y="15918"/>
                  </a:cubicBezTo>
                  <a:cubicBezTo>
                    <a:pt x="4593" y="16378"/>
                    <a:pt x="3853" y="16715"/>
                    <a:pt x="3175" y="16937"/>
                  </a:cubicBezTo>
                  <a:cubicBezTo>
                    <a:pt x="2496" y="17158"/>
                    <a:pt x="1898" y="17276"/>
                    <a:pt x="1382" y="17294"/>
                  </a:cubicBezTo>
                  <a:cubicBezTo>
                    <a:pt x="1226" y="17305"/>
                    <a:pt x="1117" y="17329"/>
                    <a:pt x="1054" y="17365"/>
                  </a:cubicBezTo>
                  <a:cubicBezTo>
                    <a:pt x="975" y="17410"/>
                    <a:pt x="890" y="17538"/>
                    <a:pt x="796" y="17748"/>
                  </a:cubicBezTo>
                  <a:lnTo>
                    <a:pt x="117" y="19289"/>
                  </a:lnTo>
                  <a:cubicBezTo>
                    <a:pt x="38" y="19459"/>
                    <a:pt x="1" y="19590"/>
                    <a:pt x="1" y="19684"/>
                  </a:cubicBezTo>
                  <a:cubicBezTo>
                    <a:pt x="1" y="19809"/>
                    <a:pt x="69" y="19878"/>
                    <a:pt x="211" y="19891"/>
                  </a:cubicBezTo>
                  <a:cubicBezTo>
                    <a:pt x="300" y="19900"/>
                    <a:pt x="394" y="19905"/>
                    <a:pt x="491" y="19905"/>
                  </a:cubicBezTo>
                  <a:cubicBezTo>
                    <a:pt x="1696" y="19905"/>
                    <a:pt x="3470" y="19228"/>
                    <a:pt x="5812" y="17876"/>
                  </a:cubicBezTo>
                  <a:cubicBezTo>
                    <a:pt x="7810" y="16723"/>
                    <a:pt x="9353" y="15383"/>
                    <a:pt x="10440" y="13858"/>
                  </a:cubicBezTo>
                  <a:cubicBezTo>
                    <a:pt x="11525" y="12333"/>
                    <a:pt x="12069" y="10835"/>
                    <a:pt x="12069" y="9367"/>
                  </a:cubicBezTo>
                  <a:cubicBezTo>
                    <a:pt x="12067" y="8492"/>
                    <a:pt x="11860" y="7850"/>
                    <a:pt x="11447" y="7442"/>
                  </a:cubicBezTo>
                  <a:cubicBezTo>
                    <a:pt x="11157" y="7155"/>
                    <a:pt x="10761" y="7012"/>
                    <a:pt x="10261" y="7012"/>
                  </a:cubicBezTo>
                  <a:cubicBezTo>
                    <a:pt x="10046" y="7012"/>
                    <a:pt x="9813" y="7038"/>
                    <a:pt x="9560" y="7090"/>
                  </a:cubicBezTo>
                  <a:cubicBezTo>
                    <a:pt x="10218" y="6367"/>
                    <a:pt x="10721" y="5592"/>
                    <a:pt x="11073" y="4765"/>
                  </a:cubicBezTo>
                  <a:cubicBezTo>
                    <a:pt x="11423" y="3936"/>
                    <a:pt x="11599" y="3155"/>
                    <a:pt x="11599" y="2420"/>
                  </a:cubicBezTo>
                  <a:cubicBezTo>
                    <a:pt x="11599" y="1516"/>
                    <a:pt x="11361" y="860"/>
                    <a:pt x="10885" y="454"/>
                  </a:cubicBezTo>
                  <a:cubicBezTo>
                    <a:pt x="10527" y="151"/>
                    <a:pt x="10056" y="0"/>
                    <a:pt x="9470"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 name="Google Shape;1951;p65"/>
            <p:cNvSpPr/>
            <p:nvPr/>
          </p:nvSpPr>
          <p:spPr>
            <a:xfrm>
              <a:off x="4776075" y="3550625"/>
              <a:ext cx="2726475" cy="1434100"/>
            </a:xfrm>
            <a:custGeom>
              <a:avLst/>
              <a:gdLst/>
              <a:ahLst/>
              <a:cxnLst/>
              <a:rect l="l" t="t" r="r" b="b"/>
              <a:pathLst>
                <a:path w="109059" h="57364" extrusionOk="0">
                  <a:moveTo>
                    <a:pt x="54532" y="1"/>
                  </a:moveTo>
                  <a:cubicBezTo>
                    <a:pt x="41817" y="1"/>
                    <a:pt x="29103" y="2801"/>
                    <a:pt x="19402" y="8401"/>
                  </a:cubicBezTo>
                  <a:cubicBezTo>
                    <a:pt x="1" y="19603"/>
                    <a:pt x="1" y="37762"/>
                    <a:pt x="19402" y="48963"/>
                  </a:cubicBezTo>
                  <a:cubicBezTo>
                    <a:pt x="29102" y="54563"/>
                    <a:pt x="41816" y="57364"/>
                    <a:pt x="54530" y="57364"/>
                  </a:cubicBezTo>
                  <a:cubicBezTo>
                    <a:pt x="67244" y="57364"/>
                    <a:pt x="79958" y="54563"/>
                    <a:pt x="89658" y="48963"/>
                  </a:cubicBezTo>
                  <a:cubicBezTo>
                    <a:pt x="109058" y="37762"/>
                    <a:pt x="109058" y="19603"/>
                    <a:pt x="89658" y="8401"/>
                  </a:cubicBezTo>
                  <a:cubicBezTo>
                    <a:pt x="79959" y="2801"/>
                    <a:pt x="67246" y="1"/>
                    <a:pt x="54532" y="1"/>
                  </a:cubicBezTo>
                  <a:close/>
                </a:path>
              </a:pathLst>
            </a:custGeom>
            <a:solidFill>
              <a:srgbClr val="EBEBE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 name="Google Shape;1952;p65"/>
            <p:cNvSpPr/>
            <p:nvPr/>
          </p:nvSpPr>
          <p:spPr>
            <a:xfrm>
              <a:off x="6087700" y="4665400"/>
              <a:ext cx="212750" cy="205900"/>
            </a:xfrm>
            <a:custGeom>
              <a:avLst/>
              <a:gdLst/>
              <a:ahLst/>
              <a:cxnLst/>
              <a:rect l="l" t="t" r="r" b="b"/>
              <a:pathLst>
                <a:path w="8510" h="8236" extrusionOk="0">
                  <a:moveTo>
                    <a:pt x="2670" y="1"/>
                  </a:moveTo>
                  <a:cubicBezTo>
                    <a:pt x="2473" y="236"/>
                    <a:pt x="2211" y="498"/>
                    <a:pt x="1925" y="773"/>
                  </a:cubicBezTo>
                  <a:cubicBezTo>
                    <a:pt x="1783" y="911"/>
                    <a:pt x="1634" y="1053"/>
                    <a:pt x="1485" y="1195"/>
                  </a:cubicBezTo>
                  <a:cubicBezTo>
                    <a:pt x="1336" y="1336"/>
                    <a:pt x="1187" y="1479"/>
                    <a:pt x="1044" y="1624"/>
                  </a:cubicBezTo>
                  <a:cubicBezTo>
                    <a:pt x="913" y="1753"/>
                    <a:pt x="771" y="1870"/>
                    <a:pt x="634" y="1989"/>
                  </a:cubicBezTo>
                  <a:cubicBezTo>
                    <a:pt x="570" y="2047"/>
                    <a:pt x="508" y="2105"/>
                    <a:pt x="443" y="2160"/>
                  </a:cubicBezTo>
                  <a:lnTo>
                    <a:pt x="452" y="2168"/>
                  </a:lnTo>
                  <a:cubicBezTo>
                    <a:pt x="1" y="3035"/>
                    <a:pt x="463" y="7378"/>
                    <a:pt x="3374" y="8076"/>
                  </a:cubicBezTo>
                  <a:cubicBezTo>
                    <a:pt x="3851" y="8190"/>
                    <a:pt x="4261" y="8236"/>
                    <a:pt x="4610" y="8236"/>
                  </a:cubicBezTo>
                  <a:cubicBezTo>
                    <a:pt x="6004" y="8236"/>
                    <a:pt x="6450" y="7511"/>
                    <a:pt x="6450" y="7511"/>
                  </a:cubicBezTo>
                  <a:cubicBezTo>
                    <a:pt x="6598" y="7062"/>
                    <a:pt x="7563" y="5317"/>
                    <a:pt x="8495" y="4397"/>
                  </a:cubicBezTo>
                  <a:cubicBezTo>
                    <a:pt x="8504" y="4390"/>
                    <a:pt x="8504" y="4378"/>
                    <a:pt x="8510" y="4368"/>
                  </a:cubicBezTo>
                  <a:lnTo>
                    <a:pt x="6174" y="2621"/>
                  </a:lnTo>
                  <a:lnTo>
                    <a:pt x="2670" y="1"/>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 name="Google Shape;1953;p65"/>
            <p:cNvSpPr/>
            <p:nvPr/>
          </p:nvSpPr>
          <p:spPr>
            <a:xfrm>
              <a:off x="5174075" y="3655250"/>
              <a:ext cx="2063175" cy="1034400"/>
            </a:xfrm>
            <a:custGeom>
              <a:avLst/>
              <a:gdLst/>
              <a:ahLst/>
              <a:cxnLst/>
              <a:rect l="l" t="t" r="r" b="b"/>
              <a:pathLst>
                <a:path w="82527" h="41376" extrusionOk="0">
                  <a:moveTo>
                    <a:pt x="46098" y="0"/>
                  </a:moveTo>
                  <a:cubicBezTo>
                    <a:pt x="44513" y="0"/>
                    <a:pt x="43569" y="19"/>
                    <a:pt x="43569" y="19"/>
                  </a:cubicBezTo>
                  <a:lnTo>
                    <a:pt x="12249" y="6487"/>
                  </a:lnTo>
                  <a:cubicBezTo>
                    <a:pt x="12249" y="6487"/>
                    <a:pt x="7838" y="19017"/>
                    <a:pt x="4981" y="26391"/>
                  </a:cubicBezTo>
                  <a:cubicBezTo>
                    <a:pt x="2379" y="33099"/>
                    <a:pt x="0" y="38265"/>
                    <a:pt x="2675" y="41375"/>
                  </a:cubicBezTo>
                  <a:lnTo>
                    <a:pt x="22480" y="38003"/>
                  </a:lnTo>
                  <a:lnTo>
                    <a:pt x="36023" y="20856"/>
                  </a:lnTo>
                  <a:lnTo>
                    <a:pt x="38047" y="19882"/>
                  </a:lnTo>
                  <a:lnTo>
                    <a:pt x="57388" y="18834"/>
                  </a:lnTo>
                  <a:cubicBezTo>
                    <a:pt x="60545" y="18525"/>
                    <a:pt x="82526" y="10862"/>
                    <a:pt x="80042" y="5757"/>
                  </a:cubicBezTo>
                  <a:cubicBezTo>
                    <a:pt x="77457" y="447"/>
                    <a:pt x="53936" y="0"/>
                    <a:pt x="46098"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 name="Google Shape;1954;p65"/>
            <p:cNvSpPr/>
            <p:nvPr/>
          </p:nvSpPr>
          <p:spPr>
            <a:xfrm>
              <a:off x="6149375" y="3771400"/>
              <a:ext cx="1098475" cy="1016825"/>
            </a:xfrm>
            <a:custGeom>
              <a:avLst/>
              <a:gdLst/>
              <a:ahLst/>
              <a:cxnLst/>
              <a:rect l="l" t="t" r="r" b="b"/>
              <a:pathLst>
                <a:path w="43939" h="40673" extrusionOk="0">
                  <a:moveTo>
                    <a:pt x="36562" y="0"/>
                  </a:moveTo>
                  <a:cubicBezTo>
                    <a:pt x="30526" y="0"/>
                    <a:pt x="23659" y="3844"/>
                    <a:pt x="21354" y="6296"/>
                  </a:cubicBezTo>
                  <a:cubicBezTo>
                    <a:pt x="21354" y="6296"/>
                    <a:pt x="17147" y="10554"/>
                    <a:pt x="14576" y="14157"/>
                  </a:cubicBezTo>
                  <a:cubicBezTo>
                    <a:pt x="8930" y="22066"/>
                    <a:pt x="0" y="36333"/>
                    <a:pt x="0" y="36333"/>
                  </a:cubicBezTo>
                  <a:cubicBezTo>
                    <a:pt x="0" y="36333"/>
                    <a:pt x="1336" y="40672"/>
                    <a:pt x="5382" y="40672"/>
                  </a:cubicBezTo>
                  <a:cubicBezTo>
                    <a:pt x="5472" y="40672"/>
                    <a:pt x="5563" y="40670"/>
                    <a:pt x="5655" y="40666"/>
                  </a:cubicBezTo>
                  <a:cubicBezTo>
                    <a:pt x="5655" y="40666"/>
                    <a:pt x="34999" y="13265"/>
                    <a:pt x="37393" y="10738"/>
                  </a:cubicBezTo>
                  <a:cubicBezTo>
                    <a:pt x="41033" y="6897"/>
                    <a:pt x="43939" y="567"/>
                    <a:pt x="37663" y="45"/>
                  </a:cubicBezTo>
                  <a:cubicBezTo>
                    <a:pt x="37300" y="15"/>
                    <a:pt x="36932" y="0"/>
                    <a:pt x="36562"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9" name="Google Shape;1955;p65"/>
            <p:cNvSpPr/>
            <p:nvPr/>
          </p:nvSpPr>
          <p:spPr>
            <a:xfrm>
              <a:off x="6437300" y="3859325"/>
              <a:ext cx="339025" cy="275350"/>
            </a:xfrm>
            <a:custGeom>
              <a:avLst/>
              <a:gdLst/>
              <a:ahLst/>
              <a:cxnLst/>
              <a:rect l="l" t="t" r="r" b="b"/>
              <a:pathLst>
                <a:path w="13561" h="11014" extrusionOk="0">
                  <a:moveTo>
                    <a:pt x="13560" y="1"/>
                  </a:moveTo>
                  <a:cubicBezTo>
                    <a:pt x="13560" y="1"/>
                    <a:pt x="8164" y="1070"/>
                    <a:pt x="0" y="11014"/>
                  </a:cubicBezTo>
                  <a:lnTo>
                    <a:pt x="2904" y="10857"/>
                  </a:lnTo>
                  <a:cubicBezTo>
                    <a:pt x="2904" y="10857"/>
                    <a:pt x="8134" y="3190"/>
                    <a:pt x="13560"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0" name="Google Shape;1956;p65"/>
            <p:cNvSpPr/>
            <p:nvPr/>
          </p:nvSpPr>
          <p:spPr>
            <a:xfrm>
              <a:off x="6437300" y="3859325"/>
              <a:ext cx="339025" cy="275350"/>
            </a:xfrm>
            <a:custGeom>
              <a:avLst/>
              <a:gdLst/>
              <a:ahLst/>
              <a:cxnLst/>
              <a:rect l="l" t="t" r="r" b="b"/>
              <a:pathLst>
                <a:path w="13561" h="11014" extrusionOk="0">
                  <a:moveTo>
                    <a:pt x="13560" y="1"/>
                  </a:moveTo>
                  <a:cubicBezTo>
                    <a:pt x="13560" y="1"/>
                    <a:pt x="8164" y="1070"/>
                    <a:pt x="0" y="11014"/>
                  </a:cubicBezTo>
                  <a:lnTo>
                    <a:pt x="2904" y="10857"/>
                  </a:lnTo>
                  <a:cubicBezTo>
                    <a:pt x="2904" y="10857"/>
                    <a:pt x="8134" y="3190"/>
                    <a:pt x="13560" y="1"/>
                  </a:cubicBezTo>
                  <a:close/>
                </a:path>
              </a:pathLst>
            </a:custGeom>
            <a:solidFill>
              <a:srgbClr val="00000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1" name="Google Shape;1957;p65"/>
            <p:cNvSpPr/>
            <p:nvPr/>
          </p:nvSpPr>
          <p:spPr>
            <a:xfrm>
              <a:off x="6547500" y="4362650"/>
              <a:ext cx="176775" cy="196275"/>
            </a:xfrm>
            <a:custGeom>
              <a:avLst/>
              <a:gdLst/>
              <a:ahLst/>
              <a:cxnLst/>
              <a:rect l="l" t="t" r="r" b="b"/>
              <a:pathLst>
                <a:path w="7071" h="7851" extrusionOk="0">
                  <a:moveTo>
                    <a:pt x="4307" y="1"/>
                  </a:moveTo>
                  <a:lnTo>
                    <a:pt x="2059" y="399"/>
                  </a:lnTo>
                  <a:lnTo>
                    <a:pt x="1" y="788"/>
                  </a:lnTo>
                  <a:lnTo>
                    <a:pt x="1907" y="7851"/>
                  </a:lnTo>
                  <a:cubicBezTo>
                    <a:pt x="1907" y="7851"/>
                    <a:pt x="3446" y="7706"/>
                    <a:pt x="4199" y="7706"/>
                  </a:cubicBezTo>
                  <a:cubicBezTo>
                    <a:pt x="4273" y="7706"/>
                    <a:pt x="4340" y="7708"/>
                    <a:pt x="4396" y="7711"/>
                  </a:cubicBezTo>
                  <a:cubicBezTo>
                    <a:pt x="4406" y="7711"/>
                    <a:pt x="4417" y="7712"/>
                    <a:pt x="4427" y="7712"/>
                  </a:cubicBezTo>
                  <a:cubicBezTo>
                    <a:pt x="5094" y="7712"/>
                    <a:pt x="7070" y="6675"/>
                    <a:pt x="7070" y="6675"/>
                  </a:cubicBezTo>
                  <a:lnTo>
                    <a:pt x="6572" y="2368"/>
                  </a:lnTo>
                  <a:lnTo>
                    <a:pt x="4307" y="1"/>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2" name="Google Shape;1958;p65"/>
            <p:cNvSpPr/>
            <p:nvPr/>
          </p:nvSpPr>
          <p:spPr>
            <a:xfrm>
              <a:off x="6598925" y="4312475"/>
              <a:ext cx="548775" cy="377150"/>
            </a:xfrm>
            <a:custGeom>
              <a:avLst/>
              <a:gdLst/>
              <a:ahLst/>
              <a:cxnLst/>
              <a:rect l="l" t="t" r="r" b="b"/>
              <a:pathLst>
                <a:path w="21951" h="15086" extrusionOk="0">
                  <a:moveTo>
                    <a:pt x="5856" y="0"/>
                  </a:moveTo>
                  <a:cubicBezTo>
                    <a:pt x="4544" y="0"/>
                    <a:pt x="3320" y="588"/>
                    <a:pt x="2166" y="1236"/>
                  </a:cubicBezTo>
                  <a:cubicBezTo>
                    <a:pt x="1451" y="1637"/>
                    <a:pt x="750" y="2069"/>
                    <a:pt x="1" y="2406"/>
                  </a:cubicBezTo>
                  <a:cubicBezTo>
                    <a:pt x="1" y="2406"/>
                    <a:pt x="1189" y="2512"/>
                    <a:pt x="2102" y="3406"/>
                  </a:cubicBezTo>
                  <a:cubicBezTo>
                    <a:pt x="3213" y="4494"/>
                    <a:pt x="3837" y="7582"/>
                    <a:pt x="2339" y="9718"/>
                  </a:cubicBezTo>
                  <a:cubicBezTo>
                    <a:pt x="5290" y="9824"/>
                    <a:pt x="7735" y="10645"/>
                    <a:pt x="10268" y="11447"/>
                  </a:cubicBezTo>
                  <a:cubicBezTo>
                    <a:pt x="13239" y="12387"/>
                    <a:pt x="16081" y="13684"/>
                    <a:pt x="18979" y="14812"/>
                  </a:cubicBezTo>
                  <a:cubicBezTo>
                    <a:pt x="19329" y="14948"/>
                    <a:pt x="19699" y="15086"/>
                    <a:pt x="20068" y="15086"/>
                  </a:cubicBezTo>
                  <a:cubicBezTo>
                    <a:pt x="20162" y="15086"/>
                    <a:pt x="20256" y="15077"/>
                    <a:pt x="20350" y="15057"/>
                  </a:cubicBezTo>
                  <a:cubicBezTo>
                    <a:pt x="21797" y="14744"/>
                    <a:pt x="21951" y="12800"/>
                    <a:pt x="21630" y="11657"/>
                  </a:cubicBezTo>
                  <a:cubicBezTo>
                    <a:pt x="21328" y="10575"/>
                    <a:pt x="21022" y="9488"/>
                    <a:pt x="20554" y="8467"/>
                  </a:cubicBezTo>
                  <a:cubicBezTo>
                    <a:pt x="19666" y="6528"/>
                    <a:pt x="18292" y="4762"/>
                    <a:pt x="16247" y="4080"/>
                  </a:cubicBezTo>
                  <a:cubicBezTo>
                    <a:pt x="13945" y="3312"/>
                    <a:pt x="12011" y="3424"/>
                    <a:pt x="10002" y="2066"/>
                  </a:cubicBezTo>
                  <a:cubicBezTo>
                    <a:pt x="8946" y="1353"/>
                    <a:pt x="8007" y="368"/>
                    <a:pt x="6763" y="97"/>
                  </a:cubicBezTo>
                  <a:cubicBezTo>
                    <a:pt x="6456" y="30"/>
                    <a:pt x="6154" y="0"/>
                    <a:pt x="5856"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3" name="Google Shape;1959;p65"/>
            <p:cNvSpPr/>
            <p:nvPr/>
          </p:nvSpPr>
          <p:spPr>
            <a:xfrm>
              <a:off x="5131950" y="4382325"/>
              <a:ext cx="1486975" cy="398925"/>
            </a:xfrm>
            <a:custGeom>
              <a:avLst/>
              <a:gdLst/>
              <a:ahLst/>
              <a:cxnLst/>
              <a:rect l="l" t="t" r="r" b="b"/>
              <a:pathLst>
                <a:path w="59479" h="15957" extrusionOk="0">
                  <a:moveTo>
                    <a:pt x="56623" y="1"/>
                  </a:moveTo>
                  <a:cubicBezTo>
                    <a:pt x="56623" y="1"/>
                    <a:pt x="39961" y="2752"/>
                    <a:pt x="27573" y="3392"/>
                  </a:cubicBezTo>
                  <a:cubicBezTo>
                    <a:pt x="15297" y="4023"/>
                    <a:pt x="11166" y="4728"/>
                    <a:pt x="8577" y="5523"/>
                  </a:cubicBezTo>
                  <a:cubicBezTo>
                    <a:pt x="1" y="8159"/>
                    <a:pt x="3611" y="13899"/>
                    <a:pt x="9341" y="15127"/>
                  </a:cubicBezTo>
                  <a:cubicBezTo>
                    <a:pt x="11819" y="15658"/>
                    <a:pt x="14014" y="15957"/>
                    <a:pt x="16912" y="15957"/>
                  </a:cubicBezTo>
                  <a:cubicBezTo>
                    <a:pt x="19979" y="15957"/>
                    <a:pt x="23833" y="15622"/>
                    <a:pt x="29641" y="14872"/>
                  </a:cubicBezTo>
                  <a:cubicBezTo>
                    <a:pt x="36740" y="13957"/>
                    <a:pt x="58529" y="7064"/>
                    <a:pt x="58529" y="7064"/>
                  </a:cubicBezTo>
                  <a:cubicBezTo>
                    <a:pt x="58529" y="7064"/>
                    <a:pt x="59479" y="2749"/>
                    <a:pt x="56623"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 name="Google Shape;1960;p65"/>
            <p:cNvSpPr/>
            <p:nvPr/>
          </p:nvSpPr>
          <p:spPr>
            <a:xfrm>
              <a:off x="6215725" y="3059750"/>
              <a:ext cx="482000" cy="652025"/>
            </a:xfrm>
            <a:custGeom>
              <a:avLst/>
              <a:gdLst/>
              <a:ahLst/>
              <a:cxnLst/>
              <a:rect l="l" t="t" r="r" b="b"/>
              <a:pathLst>
                <a:path w="19280" h="26081" extrusionOk="0">
                  <a:moveTo>
                    <a:pt x="10057" y="0"/>
                  </a:moveTo>
                  <a:lnTo>
                    <a:pt x="1" y="4609"/>
                  </a:lnTo>
                  <a:lnTo>
                    <a:pt x="12682" y="26080"/>
                  </a:lnTo>
                  <a:lnTo>
                    <a:pt x="19280" y="22020"/>
                  </a:lnTo>
                  <a:lnTo>
                    <a:pt x="10057" y="0"/>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 name="Google Shape;1961;p65"/>
            <p:cNvSpPr/>
            <p:nvPr/>
          </p:nvSpPr>
          <p:spPr>
            <a:xfrm>
              <a:off x="5990800" y="2541000"/>
              <a:ext cx="509125" cy="704050"/>
            </a:xfrm>
            <a:custGeom>
              <a:avLst/>
              <a:gdLst/>
              <a:ahLst/>
              <a:cxnLst/>
              <a:rect l="l" t="t" r="r" b="b"/>
              <a:pathLst>
                <a:path w="20365" h="28162" extrusionOk="0">
                  <a:moveTo>
                    <a:pt x="0" y="0"/>
                  </a:moveTo>
                  <a:lnTo>
                    <a:pt x="8852" y="28139"/>
                  </a:lnTo>
                  <a:cubicBezTo>
                    <a:pt x="9092" y="28154"/>
                    <a:pt x="9329" y="28162"/>
                    <a:pt x="9563" y="28162"/>
                  </a:cubicBezTo>
                  <a:cubicBezTo>
                    <a:pt x="16210" y="28162"/>
                    <a:pt x="20364" y="22080"/>
                    <a:pt x="20364" y="22080"/>
                  </a:cubicBezTo>
                  <a:cubicBezTo>
                    <a:pt x="20364" y="22080"/>
                    <a:pt x="14399" y="9779"/>
                    <a:pt x="12490" y="5831"/>
                  </a:cubicBezTo>
                  <a:cubicBezTo>
                    <a:pt x="10582" y="1883"/>
                    <a:pt x="5035" y="51"/>
                    <a:pt x="0"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 name="Google Shape;1962;p65"/>
            <p:cNvSpPr/>
            <p:nvPr/>
          </p:nvSpPr>
          <p:spPr>
            <a:xfrm>
              <a:off x="5119075" y="3157900"/>
              <a:ext cx="338225" cy="477400"/>
            </a:xfrm>
            <a:custGeom>
              <a:avLst/>
              <a:gdLst/>
              <a:ahLst/>
              <a:cxnLst/>
              <a:rect l="l" t="t" r="r" b="b"/>
              <a:pathLst>
                <a:path w="13529" h="19096" extrusionOk="0">
                  <a:moveTo>
                    <a:pt x="3963" y="0"/>
                  </a:moveTo>
                  <a:cubicBezTo>
                    <a:pt x="2647" y="4510"/>
                    <a:pt x="1418" y="8693"/>
                    <a:pt x="1355" y="9548"/>
                  </a:cubicBezTo>
                  <a:cubicBezTo>
                    <a:pt x="1295" y="10405"/>
                    <a:pt x="0" y="14232"/>
                    <a:pt x="2866" y="19096"/>
                  </a:cubicBezTo>
                  <a:lnTo>
                    <a:pt x="10962" y="11390"/>
                  </a:lnTo>
                  <a:lnTo>
                    <a:pt x="13529" y="3294"/>
                  </a:lnTo>
                  <a:lnTo>
                    <a:pt x="3963" y="0"/>
                  </a:ln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7" name="Google Shape;1963;p65"/>
            <p:cNvSpPr/>
            <p:nvPr/>
          </p:nvSpPr>
          <p:spPr>
            <a:xfrm>
              <a:off x="5174075" y="2541000"/>
              <a:ext cx="1089225" cy="1349075"/>
            </a:xfrm>
            <a:custGeom>
              <a:avLst/>
              <a:gdLst/>
              <a:ahLst/>
              <a:cxnLst/>
              <a:rect l="l" t="t" r="r" b="b"/>
              <a:pathLst>
                <a:path w="43569" h="53963" extrusionOk="0">
                  <a:moveTo>
                    <a:pt x="32669" y="0"/>
                  </a:moveTo>
                  <a:lnTo>
                    <a:pt x="22328" y="303"/>
                  </a:lnTo>
                  <a:cubicBezTo>
                    <a:pt x="16325" y="1747"/>
                    <a:pt x="8139" y="3628"/>
                    <a:pt x="5767" y="10135"/>
                  </a:cubicBezTo>
                  <a:cubicBezTo>
                    <a:pt x="3421" y="16573"/>
                    <a:pt x="0" y="28162"/>
                    <a:pt x="0" y="28162"/>
                  </a:cubicBezTo>
                  <a:cubicBezTo>
                    <a:pt x="1015" y="29924"/>
                    <a:pt x="5552" y="31454"/>
                    <a:pt x="8727" y="31454"/>
                  </a:cubicBezTo>
                  <a:cubicBezTo>
                    <a:pt x="9670" y="31454"/>
                    <a:pt x="10493" y="31319"/>
                    <a:pt x="11068" y="31015"/>
                  </a:cubicBezTo>
                  <a:lnTo>
                    <a:pt x="12249" y="27112"/>
                  </a:lnTo>
                  <a:lnTo>
                    <a:pt x="12249" y="51056"/>
                  </a:lnTo>
                  <a:cubicBezTo>
                    <a:pt x="13990" y="52950"/>
                    <a:pt x="18270" y="53962"/>
                    <a:pt x="23145" y="53962"/>
                  </a:cubicBezTo>
                  <a:cubicBezTo>
                    <a:pt x="31415" y="53962"/>
                    <a:pt x="41392" y="51049"/>
                    <a:pt x="43569" y="44589"/>
                  </a:cubicBezTo>
                  <a:lnTo>
                    <a:pt x="43569" y="11946"/>
                  </a:lnTo>
                  <a:cubicBezTo>
                    <a:pt x="43569" y="6731"/>
                    <a:pt x="40671" y="465"/>
                    <a:pt x="32669"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8" name="Google Shape;1964;p65"/>
            <p:cNvSpPr/>
            <p:nvPr/>
          </p:nvSpPr>
          <p:spPr>
            <a:xfrm>
              <a:off x="5480275" y="2981825"/>
              <a:ext cx="75325" cy="343050"/>
            </a:xfrm>
            <a:custGeom>
              <a:avLst/>
              <a:gdLst/>
              <a:ahLst/>
              <a:cxnLst/>
              <a:rect l="l" t="t" r="r" b="b"/>
              <a:pathLst>
                <a:path w="3013" h="13722" extrusionOk="0">
                  <a:moveTo>
                    <a:pt x="3013" y="1"/>
                  </a:moveTo>
                  <a:lnTo>
                    <a:pt x="1" y="9479"/>
                  </a:lnTo>
                  <a:lnTo>
                    <a:pt x="1" y="13722"/>
                  </a:lnTo>
                  <a:lnTo>
                    <a:pt x="3013"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9" name="Google Shape;1965;p65"/>
            <p:cNvSpPr/>
            <p:nvPr/>
          </p:nvSpPr>
          <p:spPr>
            <a:xfrm>
              <a:off x="5570400" y="1880575"/>
              <a:ext cx="129775" cy="268150"/>
            </a:xfrm>
            <a:custGeom>
              <a:avLst/>
              <a:gdLst/>
              <a:ahLst/>
              <a:cxnLst/>
              <a:rect l="l" t="t" r="r" b="b"/>
              <a:pathLst>
                <a:path w="5191" h="10726" extrusionOk="0">
                  <a:moveTo>
                    <a:pt x="3826" y="0"/>
                  </a:moveTo>
                  <a:cubicBezTo>
                    <a:pt x="3256" y="0"/>
                    <a:pt x="2174" y="139"/>
                    <a:pt x="1269" y="1063"/>
                  </a:cubicBezTo>
                  <a:cubicBezTo>
                    <a:pt x="1" y="2360"/>
                    <a:pt x="265" y="4761"/>
                    <a:pt x="1271" y="10277"/>
                  </a:cubicBezTo>
                  <a:lnTo>
                    <a:pt x="5191" y="10726"/>
                  </a:lnTo>
                  <a:lnTo>
                    <a:pt x="4222" y="26"/>
                  </a:lnTo>
                  <a:cubicBezTo>
                    <a:pt x="4222" y="26"/>
                    <a:pt x="4072" y="0"/>
                    <a:pt x="3826"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0" name="Google Shape;1966;p65"/>
            <p:cNvSpPr/>
            <p:nvPr/>
          </p:nvSpPr>
          <p:spPr>
            <a:xfrm>
              <a:off x="6188175" y="1824225"/>
              <a:ext cx="155225" cy="126950"/>
            </a:xfrm>
            <a:custGeom>
              <a:avLst/>
              <a:gdLst/>
              <a:ahLst/>
              <a:cxnLst/>
              <a:rect l="l" t="t" r="r" b="b"/>
              <a:pathLst>
                <a:path w="6209" h="5078" extrusionOk="0">
                  <a:moveTo>
                    <a:pt x="5394" y="0"/>
                  </a:moveTo>
                  <a:cubicBezTo>
                    <a:pt x="5232" y="0"/>
                    <a:pt x="5039" y="57"/>
                    <a:pt x="4814" y="186"/>
                  </a:cubicBezTo>
                  <a:cubicBezTo>
                    <a:pt x="3950" y="682"/>
                    <a:pt x="2381" y="684"/>
                    <a:pt x="2363" y="684"/>
                  </a:cubicBezTo>
                  <a:cubicBezTo>
                    <a:pt x="2362" y="684"/>
                    <a:pt x="2362" y="684"/>
                    <a:pt x="2362" y="684"/>
                  </a:cubicBezTo>
                  <a:lnTo>
                    <a:pt x="0" y="2018"/>
                  </a:lnTo>
                  <a:cubicBezTo>
                    <a:pt x="0" y="2018"/>
                    <a:pt x="1088" y="4908"/>
                    <a:pt x="1124" y="5078"/>
                  </a:cubicBezTo>
                  <a:cubicBezTo>
                    <a:pt x="3781" y="4784"/>
                    <a:pt x="5011" y="3237"/>
                    <a:pt x="5671" y="2049"/>
                  </a:cubicBezTo>
                  <a:cubicBezTo>
                    <a:pt x="6208" y="1084"/>
                    <a:pt x="6100" y="0"/>
                    <a:pt x="5394"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1" name="Google Shape;1967;p65"/>
            <p:cNvSpPr/>
            <p:nvPr/>
          </p:nvSpPr>
          <p:spPr>
            <a:xfrm>
              <a:off x="5533175" y="1770725"/>
              <a:ext cx="739600" cy="926350"/>
            </a:xfrm>
            <a:custGeom>
              <a:avLst/>
              <a:gdLst/>
              <a:ahLst/>
              <a:cxnLst/>
              <a:rect l="l" t="t" r="r" b="b"/>
              <a:pathLst>
                <a:path w="29584" h="37054" extrusionOk="0">
                  <a:moveTo>
                    <a:pt x="18178" y="0"/>
                  </a:moveTo>
                  <a:cubicBezTo>
                    <a:pt x="15631" y="0"/>
                    <a:pt x="13027" y="776"/>
                    <a:pt x="10953" y="2082"/>
                  </a:cubicBezTo>
                  <a:cubicBezTo>
                    <a:pt x="5452" y="5545"/>
                    <a:pt x="7549" y="15123"/>
                    <a:pt x="7549" y="15123"/>
                  </a:cubicBezTo>
                  <a:cubicBezTo>
                    <a:pt x="7474" y="15168"/>
                    <a:pt x="7394" y="15188"/>
                    <a:pt x="7312" y="15188"/>
                  </a:cubicBezTo>
                  <a:cubicBezTo>
                    <a:pt x="6755" y="15188"/>
                    <a:pt x="6045" y="14257"/>
                    <a:pt x="5420" y="13603"/>
                  </a:cubicBezTo>
                  <a:cubicBezTo>
                    <a:pt x="5043" y="13208"/>
                    <a:pt x="4216" y="12737"/>
                    <a:pt x="3347" y="12737"/>
                  </a:cubicBezTo>
                  <a:cubicBezTo>
                    <a:pt x="2563" y="12737"/>
                    <a:pt x="1745" y="13120"/>
                    <a:pt x="1190" y="14288"/>
                  </a:cubicBezTo>
                  <a:cubicBezTo>
                    <a:pt x="1" y="16797"/>
                    <a:pt x="2703" y="20134"/>
                    <a:pt x="4290" y="21235"/>
                  </a:cubicBezTo>
                  <a:cubicBezTo>
                    <a:pt x="5025" y="21746"/>
                    <a:pt x="5681" y="21902"/>
                    <a:pt x="6209" y="21902"/>
                  </a:cubicBezTo>
                  <a:cubicBezTo>
                    <a:pt x="7037" y="21902"/>
                    <a:pt x="7549" y="21518"/>
                    <a:pt x="7549" y="21518"/>
                  </a:cubicBezTo>
                  <a:lnTo>
                    <a:pt x="7964" y="31114"/>
                  </a:lnTo>
                  <a:cubicBezTo>
                    <a:pt x="7964" y="31114"/>
                    <a:pt x="10045" y="36205"/>
                    <a:pt x="15680" y="36970"/>
                  </a:cubicBezTo>
                  <a:cubicBezTo>
                    <a:pt x="16100" y="37027"/>
                    <a:pt x="16483" y="37054"/>
                    <a:pt x="16830" y="37054"/>
                  </a:cubicBezTo>
                  <a:cubicBezTo>
                    <a:pt x="21138" y="37054"/>
                    <a:pt x="20017" y="32918"/>
                    <a:pt x="18304" y="30811"/>
                  </a:cubicBezTo>
                  <a:lnTo>
                    <a:pt x="18295" y="27322"/>
                  </a:lnTo>
                  <a:lnTo>
                    <a:pt x="18295" y="27322"/>
                  </a:lnTo>
                  <a:cubicBezTo>
                    <a:pt x="18295" y="27322"/>
                    <a:pt x="19983" y="27662"/>
                    <a:pt x="21395" y="27662"/>
                  </a:cubicBezTo>
                  <a:cubicBezTo>
                    <a:pt x="21837" y="27662"/>
                    <a:pt x="22252" y="27629"/>
                    <a:pt x="22580" y="27541"/>
                  </a:cubicBezTo>
                  <a:cubicBezTo>
                    <a:pt x="23316" y="27346"/>
                    <a:pt x="25069" y="25225"/>
                    <a:pt x="26200" y="22855"/>
                  </a:cubicBezTo>
                  <a:cubicBezTo>
                    <a:pt x="27470" y="20192"/>
                    <a:pt x="29583" y="15466"/>
                    <a:pt x="27702" y="7470"/>
                  </a:cubicBezTo>
                  <a:cubicBezTo>
                    <a:pt x="26443" y="2119"/>
                    <a:pt x="22388" y="0"/>
                    <a:pt x="18178"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2" name="Google Shape;1968;p65"/>
            <p:cNvSpPr/>
            <p:nvPr/>
          </p:nvSpPr>
          <p:spPr>
            <a:xfrm>
              <a:off x="5643550" y="1619525"/>
              <a:ext cx="660450" cy="553775"/>
            </a:xfrm>
            <a:custGeom>
              <a:avLst/>
              <a:gdLst/>
              <a:ahLst/>
              <a:cxnLst/>
              <a:rect l="l" t="t" r="r" b="b"/>
              <a:pathLst>
                <a:path w="26418" h="22151" extrusionOk="0">
                  <a:moveTo>
                    <a:pt x="24756" y="0"/>
                  </a:moveTo>
                  <a:cubicBezTo>
                    <a:pt x="24135" y="0"/>
                    <a:pt x="23057" y="489"/>
                    <a:pt x="20949" y="1405"/>
                  </a:cubicBezTo>
                  <a:cubicBezTo>
                    <a:pt x="16957" y="3138"/>
                    <a:pt x="13828" y="3315"/>
                    <a:pt x="10902" y="3420"/>
                  </a:cubicBezTo>
                  <a:cubicBezTo>
                    <a:pt x="8092" y="3523"/>
                    <a:pt x="4248" y="3171"/>
                    <a:pt x="2265" y="5252"/>
                  </a:cubicBezTo>
                  <a:cubicBezTo>
                    <a:pt x="281" y="7331"/>
                    <a:pt x="1296" y="10468"/>
                    <a:pt x="1296" y="10468"/>
                  </a:cubicBezTo>
                  <a:cubicBezTo>
                    <a:pt x="1296" y="10468"/>
                    <a:pt x="1" y="18737"/>
                    <a:pt x="1005" y="19651"/>
                  </a:cubicBezTo>
                  <a:cubicBezTo>
                    <a:pt x="1727" y="20308"/>
                    <a:pt x="2838" y="22150"/>
                    <a:pt x="3132" y="22150"/>
                  </a:cubicBezTo>
                  <a:cubicBezTo>
                    <a:pt x="3133" y="22150"/>
                    <a:pt x="3133" y="22150"/>
                    <a:pt x="3134" y="22150"/>
                  </a:cubicBezTo>
                  <a:cubicBezTo>
                    <a:pt x="4117" y="22131"/>
                    <a:pt x="4542" y="17879"/>
                    <a:pt x="5052" y="15369"/>
                  </a:cubicBezTo>
                  <a:cubicBezTo>
                    <a:pt x="5599" y="12684"/>
                    <a:pt x="5836" y="11598"/>
                    <a:pt x="6757" y="11598"/>
                  </a:cubicBezTo>
                  <a:cubicBezTo>
                    <a:pt x="6817" y="11598"/>
                    <a:pt x="6879" y="11602"/>
                    <a:pt x="6945" y="11611"/>
                  </a:cubicBezTo>
                  <a:cubicBezTo>
                    <a:pt x="7657" y="11709"/>
                    <a:pt x="12853" y="13334"/>
                    <a:pt x="16600" y="13334"/>
                  </a:cubicBezTo>
                  <a:cubicBezTo>
                    <a:pt x="17023" y="13334"/>
                    <a:pt x="17428" y="13313"/>
                    <a:pt x="17806" y="13267"/>
                  </a:cubicBezTo>
                  <a:cubicBezTo>
                    <a:pt x="21529" y="12814"/>
                    <a:pt x="22743" y="11795"/>
                    <a:pt x="22743" y="11795"/>
                  </a:cubicBezTo>
                  <a:lnTo>
                    <a:pt x="24034" y="9677"/>
                  </a:lnTo>
                  <a:cubicBezTo>
                    <a:pt x="26417" y="6986"/>
                    <a:pt x="26231" y="2971"/>
                    <a:pt x="25735" y="1218"/>
                  </a:cubicBezTo>
                  <a:cubicBezTo>
                    <a:pt x="25501" y="391"/>
                    <a:pt x="25311" y="0"/>
                    <a:pt x="24756"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3" name="Google Shape;1969;p65"/>
            <p:cNvSpPr/>
            <p:nvPr/>
          </p:nvSpPr>
          <p:spPr>
            <a:xfrm>
              <a:off x="5588100" y="1822300"/>
              <a:ext cx="100500" cy="75000"/>
            </a:xfrm>
            <a:custGeom>
              <a:avLst/>
              <a:gdLst/>
              <a:ahLst/>
              <a:cxnLst/>
              <a:rect l="l" t="t" r="r" b="b"/>
              <a:pathLst>
                <a:path w="4020" h="3000" extrusionOk="0">
                  <a:moveTo>
                    <a:pt x="1757" y="0"/>
                  </a:moveTo>
                  <a:cubicBezTo>
                    <a:pt x="1041" y="0"/>
                    <a:pt x="351" y="405"/>
                    <a:pt x="1" y="1111"/>
                  </a:cubicBezTo>
                  <a:lnTo>
                    <a:pt x="3520" y="2999"/>
                  </a:lnTo>
                  <a:cubicBezTo>
                    <a:pt x="4019" y="1992"/>
                    <a:pt x="3638" y="752"/>
                    <a:pt x="2666" y="230"/>
                  </a:cubicBezTo>
                  <a:cubicBezTo>
                    <a:pt x="2374" y="74"/>
                    <a:pt x="2063" y="0"/>
                    <a:pt x="1757"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4" name="Google Shape;1970;p65"/>
            <p:cNvSpPr/>
            <p:nvPr/>
          </p:nvSpPr>
          <p:spPr>
            <a:xfrm>
              <a:off x="5751475" y="2340900"/>
              <a:ext cx="239125" cy="147575"/>
            </a:xfrm>
            <a:custGeom>
              <a:avLst/>
              <a:gdLst/>
              <a:ahLst/>
              <a:cxnLst/>
              <a:rect l="l" t="t" r="r" b="b"/>
              <a:pathLst>
                <a:path w="9565" h="5903" extrusionOk="0">
                  <a:moveTo>
                    <a:pt x="0" y="1"/>
                  </a:moveTo>
                  <a:cubicBezTo>
                    <a:pt x="0" y="1"/>
                    <a:pt x="343" y="1548"/>
                    <a:pt x="1432" y="2941"/>
                  </a:cubicBezTo>
                  <a:cubicBezTo>
                    <a:pt x="2766" y="4648"/>
                    <a:pt x="9563" y="5903"/>
                    <a:pt x="9563" y="5903"/>
                  </a:cubicBezTo>
                  <a:lnTo>
                    <a:pt x="9564" y="4515"/>
                  </a:lnTo>
                  <a:cubicBezTo>
                    <a:pt x="9564" y="4515"/>
                    <a:pt x="4346" y="3465"/>
                    <a:pt x="2522" y="2494"/>
                  </a:cubicBezTo>
                  <a:cubicBezTo>
                    <a:pt x="1301" y="1844"/>
                    <a:pt x="297" y="721"/>
                    <a:pt x="0" y="1"/>
                  </a:cubicBezTo>
                  <a:close/>
                </a:path>
              </a:pathLst>
            </a:custGeom>
            <a:solidFill>
              <a:srgbClr val="CF878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5" name="Google Shape;1971;p65"/>
            <p:cNvSpPr/>
            <p:nvPr/>
          </p:nvSpPr>
          <p:spPr>
            <a:xfrm>
              <a:off x="5942425" y="2116825"/>
              <a:ext cx="52300" cy="54300"/>
            </a:xfrm>
            <a:custGeom>
              <a:avLst/>
              <a:gdLst/>
              <a:ahLst/>
              <a:cxnLst/>
              <a:rect l="l" t="t" r="r" b="b"/>
              <a:pathLst>
                <a:path w="2092" h="2172" extrusionOk="0">
                  <a:moveTo>
                    <a:pt x="1044" y="0"/>
                  </a:moveTo>
                  <a:cubicBezTo>
                    <a:pt x="467" y="0"/>
                    <a:pt x="1" y="485"/>
                    <a:pt x="1" y="1084"/>
                  </a:cubicBezTo>
                  <a:cubicBezTo>
                    <a:pt x="1" y="1684"/>
                    <a:pt x="470" y="2170"/>
                    <a:pt x="1047" y="2172"/>
                  </a:cubicBezTo>
                  <a:cubicBezTo>
                    <a:pt x="1049" y="2172"/>
                    <a:pt x="1050" y="2172"/>
                    <a:pt x="1052" y="2172"/>
                  </a:cubicBezTo>
                  <a:cubicBezTo>
                    <a:pt x="1627" y="2172"/>
                    <a:pt x="2092" y="1688"/>
                    <a:pt x="2092" y="1088"/>
                  </a:cubicBezTo>
                  <a:cubicBezTo>
                    <a:pt x="2092" y="491"/>
                    <a:pt x="1624" y="3"/>
                    <a:pt x="1047" y="0"/>
                  </a:cubicBezTo>
                  <a:cubicBezTo>
                    <a:pt x="1046" y="0"/>
                    <a:pt x="1045" y="0"/>
                    <a:pt x="1044" y="0"/>
                  </a:cubicBez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6" name="Google Shape;1972;p65"/>
            <p:cNvSpPr/>
            <p:nvPr/>
          </p:nvSpPr>
          <p:spPr>
            <a:xfrm>
              <a:off x="5902825" y="2027875"/>
              <a:ext cx="64175" cy="48400"/>
            </a:xfrm>
            <a:custGeom>
              <a:avLst/>
              <a:gdLst/>
              <a:ahLst/>
              <a:cxnLst/>
              <a:rect l="l" t="t" r="r" b="b"/>
              <a:pathLst>
                <a:path w="2567" h="1936" extrusionOk="0">
                  <a:moveTo>
                    <a:pt x="1446" y="0"/>
                  </a:moveTo>
                  <a:cubicBezTo>
                    <a:pt x="1246" y="0"/>
                    <a:pt x="1042" y="50"/>
                    <a:pt x="853" y="154"/>
                  </a:cubicBezTo>
                  <a:cubicBezTo>
                    <a:pt x="234" y="494"/>
                    <a:pt x="0" y="1291"/>
                    <a:pt x="331" y="1935"/>
                  </a:cubicBezTo>
                  <a:lnTo>
                    <a:pt x="2567" y="700"/>
                  </a:lnTo>
                  <a:cubicBezTo>
                    <a:pt x="2338" y="254"/>
                    <a:pt x="1900" y="0"/>
                    <a:pt x="1446" y="0"/>
                  </a:cubicBez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7" name="Google Shape;1973;p65"/>
            <p:cNvSpPr/>
            <p:nvPr/>
          </p:nvSpPr>
          <p:spPr>
            <a:xfrm>
              <a:off x="5972825" y="2318800"/>
              <a:ext cx="65600" cy="44175"/>
            </a:xfrm>
            <a:custGeom>
              <a:avLst/>
              <a:gdLst/>
              <a:ahLst/>
              <a:cxnLst/>
              <a:rect l="l" t="t" r="r" b="b"/>
              <a:pathLst>
                <a:path w="2624" h="1767" extrusionOk="0">
                  <a:moveTo>
                    <a:pt x="238" y="1"/>
                  </a:moveTo>
                  <a:cubicBezTo>
                    <a:pt x="1" y="685"/>
                    <a:pt x="345" y="1441"/>
                    <a:pt x="1004" y="1688"/>
                  </a:cubicBezTo>
                  <a:cubicBezTo>
                    <a:pt x="1146" y="1742"/>
                    <a:pt x="1291" y="1767"/>
                    <a:pt x="1434" y="1767"/>
                  </a:cubicBezTo>
                  <a:cubicBezTo>
                    <a:pt x="1953" y="1767"/>
                    <a:pt x="2438" y="1433"/>
                    <a:pt x="2624" y="897"/>
                  </a:cubicBezTo>
                  <a:lnTo>
                    <a:pt x="238" y="1"/>
                  </a:lnTo>
                  <a:close/>
                </a:path>
              </a:pathLst>
            </a:custGeom>
            <a:solidFill>
              <a:srgbClr val="CF878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8" name="Google Shape;1974;p65"/>
            <p:cNvSpPr/>
            <p:nvPr/>
          </p:nvSpPr>
          <p:spPr>
            <a:xfrm>
              <a:off x="6176800" y="2014550"/>
              <a:ext cx="61425" cy="52575"/>
            </a:xfrm>
            <a:custGeom>
              <a:avLst/>
              <a:gdLst/>
              <a:ahLst/>
              <a:cxnLst/>
              <a:rect l="l" t="t" r="r" b="b"/>
              <a:pathLst>
                <a:path w="2457" h="2103" extrusionOk="0">
                  <a:moveTo>
                    <a:pt x="1017" y="1"/>
                  </a:moveTo>
                  <a:cubicBezTo>
                    <a:pt x="630" y="1"/>
                    <a:pt x="248" y="184"/>
                    <a:pt x="0" y="532"/>
                  </a:cubicBezTo>
                  <a:lnTo>
                    <a:pt x="2041" y="2103"/>
                  </a:lnTo>
                  <a:cubicBezTo>
                    <a:pt x="2457" y="1520"/>
                    <a:pt x="2336" y="694"/>
                    <a:pt x="1774" y="261"/>
                  </a:cubicBezTo>
                  <a:cubicBezTo>
                    <a:pt x="1546" y="85"/>
                    <a:pt x="1280" y="1"/>
                    <a:pt x="1017" y="1"/>
                  </a:cubicBez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79" name="Google Shape;1975;p65"/>
            <p:cNvSpPr/>
            <p:nvPr/>
          </p:nvSpPr>
          <p:spPr>
            <a:xfrm>
              <a:off x="6159800" y="2109375"/>
              <a:ext cx="52300" cy="54350"/>
            </a:xfrm>
            <a:custGeom>
              <a:avLst/>
              <a:gdLst/>
              <a:ahLst/>
              <a:cxnLst/>
              <a:rect l="l" t="t" r="r" b="b"/>
              <a:pathLst>
                <a:path w="2092" h="2174" extrusionOk="0">
                  <a:moveTo>
                    <a:pt x="1044" y="0"/>
                  </a:moveTo>
                  <a:cubicBezTo>
                    <a:pt x="469" y="0"/>
                    <a:pt x="1" y="485"/>
                    <a:pt x="1" y="1084"/>
                  </a:cubicBezTo>
                  <a:cubicBezTo>
                    <a:pt x="1" y="1684"/>
                    <a:pt x="469" y="2173"/>
                    <a:pt x="1047" y="2173"/>
                  </a:cubicBezTo>
                  <a:cubicBezTo>
                    <a:pt x="1048" y="2173"/>
                    <a:pt x="1049" y="2173"/>
                    <a:pt x="1050" y="2173"/>
                  </a:cubicBezTo>
                  <a:cubicBezTo>
                    <a:pt x="1625" y="2173"/>
                    <a:pt x="2092" y="1689"/>
                    <a:pt x="2092" y="1090"/>
                  </a:cubicBezTo>
                  <a:cubicBezTo>
                    <a:pt x="2092" y="490"/>
                    <a:pt x="1624" y="3"/>
                    <a:pt x="1047" y="0"/>
                  </a:cubicBezTo>
                  <a:cubicBezTo>
                    <a:pt x="1046" y="0"/>
                    <a:pt x="1045" y="0"/>
                    <a:pt x="1044" y="0"/>
                  </a:cubicBez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0" name="Google Shape;1976;p65"/>
            <p:cNvSpPr/>
            <p:nvPr/>
          </p:nvSpPr>
          <p:spPr>
            <a:xfrm>
              <a:off x="6064350" y="2133425"/>
              <a:ext cx="86125" cy="155525"/>
            </a:xfrm>
            <a:custGeom>
              <a:avLst/>
              <a:gdLst/>
              <a:ahLst/>
              <a:cxnLst/>
              <a:rect l="l" t="t" r="r" b="b"/>
              <a:pathLst>
                <a:path w="3445" h="6221" extrusionOk="0">
                  <a:moveTo>
                    <a:pt x="985" y="1"/>
                  </a:moveTo>
                  <a:lnTo>
                    <a:pt x="0" y="6221"/>
                  </a:lnTo>
                  <a:lnTo>
                    <a:pt x="3445" y="5815"/>
                  </a:lnTo>
                  <a:lnTo>
                    <a:pt x="985" y="1"/>
                  </a:lnTo>
                  <a:close/>
                </a:path>
              </a:pathLst>
            </a:custGeom>
            <a:solidFill>
              <a:srgbClr val="CF878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1" name="Google Shape;1977;p65"/>
            <p:cNvSpPr/>
            <p:nvPr/>
          </p:nvSpPr>
          <p:spPr>
            <a:xfrm>
              <a:off x="5495850" y="3589575"/>
              <a:ext cx="1490875" cy="856125"/>
            </a:xfrm>
            <a:custGeom>
              <a:avLst/>
              <a:gdLst/>
              <a:ahLst/>
              <a:cxnLst/>
              <a:rect l="l" t="t" r="r" b="b"/>
              <a:pathLst>
                <a:path w="59635" h="34245" extrusionOk="0">
                  <a:moveTo>
                    <a:pt x="37814" y="1"/>
                  </a:moveTo>
                  <a:cubicBezTo>
                    <a:pt x="37603" y="1"/>
                    <a:pt x="37393" y="55"/>
                    <a:pt x="37204" y="164"/>
                  </a:cubicBezTo>
                  <a:lnTo>
                    <a:pt x="1" y="21646"/>
                  </a:lnTo>
                  <a:lnTo>
                    <a:pt x="21816" y="34245"/>
                  </a:lnTo>
                  <a:lnTo>
                    <a:pt x="59635" y="12409"/>
                  </a:lnTo>
                  <a:lnTo>
                    <a:pt x="38423" y="164"/>
                  </a:lnTo>
                  <a:cubicBezTo>
                    <a:pt x="38234" y="55"/>
                    <a:pt x="38024" y="1"/>
                    <a:pt x="37814"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2" name="Google Shape;1978;p65"/>
            <p:cNvSpPr/>
            <p:nvPr/>
          </p:nvSpPr>
          <p:spPr>
            <a:xfrm>
              <a:off x="5750350" y="3752850"/>
              <a:ext cx="1123850" cy="647800"/>
            </a:xfrm>
            <a:custGeom>
              <a:avLst/>
              <a:gdLst/>
              <a:ahLst/>
              <a:cxnLst/>
              <a:rect l="l" t="t" r="r" b="b"/>
              <a:pathLst>
                <a:path w="44954" h="25912" extrusionOk="0">
                  <a:moveTo>
                    <a:pt x="33453" y="0"/>
                  </a:moveTo>
                  <a:lnTo>
                    <a:pt x="0" y="19313"/>
                  </a:lnTo>
                  <a:lnTo>
                    <a:pt x="11441" y="25912"/>
                  </a:lnTo>
                  <a:lnTo>
                    <a:pt x="44954" y="6564"/>
                  </a:lnTo>
                  <a:lnTo>
                    <a:pt x="33453" y="0"/>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3" name="Google Shape;1979;p65"/>
            <p:cNvSpPr/>
            <p:nvPr/>
          </p:nvSpPr>
          <p:spPr>
            <a:xfrm>
              <a:off x="5895775" y="3794875"/>
              <a:ext cx="399975" cy="230900"/>
            </a:xfrm>
            <a:custGeom>
              <a:avLst/>
              <a:gdLst/>
              <a:ahLst/>
              <a:cxnLst/>
              <a:rect l="l" t="t" r="r" b="b"/>
              <a:pathLst>
                <a:path w="15999" h="9236" extrusionOk="0">
                  <a:moveTo>
                    <a:pt x="10180" y="0"/>
                  </a:moveTo>
                  <a:lnTo>
                    <a:pt x="1" y="5876"/>
                  </a:lnTo>
                  <a:lnTo>
                    <a:pt x="212" y="5998"/>
                  </a:lnTo>
                  <a:lnTo>
                    <a:pt x="5819" y="9235"/>
                  </a:lnTo>
                  <a:lnTo>
                    <a:pt x="15792" y="3478"/>
                  </a:lnTo>
                  <a:lnTo>
                    <a:pt x="15999" y="3358"/>
                  </a:lnTo>
                  <a:lnTo>
                    <a:pt x="10180"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4" name="Google Shape;1980;p65"/>
            <p:cNvSpPr/>
            <p:nvPr/>
          </p:nvSpPr>
          <p:spPr>
            <a:xfrm>
              <a:off x="5901075" y="3800875"/>
              <a:ext cx="389500" cy="224900"/>
            </a:xfrm>
            <a:custGeom>
              <a:avLst/>
              <a:gdLst/>
              <a:ahLst/>
              <a:cxnLst/>
              <a:rect l="l" t="t" r="r" b="b"/>
              <a:pathLst>
                <a:path w="15580" h="8996" extrusionOk="0">
                  <a:moveTo>
                    <a:pt x="9968" y="0"/>
                  </a:moveTo>
                  <a:lnTo>
                    <a:pt x="0" y="5758"/>
                  </a:lnTo>
                  <a:lnTo>
                    <a:pt x="5607" y="8995"/>
                  </a:lnTo>
                  <a:lnTo>
                    <a:pt x="15580" y="3238"/>
                  </a:lnTo>
                  <a:lnTo>
                    <a:pt x="9968" y="0"/>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5" name="Google Shape;1981;p65"/>
            <p:cNvSpPr/>
            <p:nvPr/>
          </p:nvSpPr>
          <p:spPr>
            <a:xfrm>
              <a:off x="5495850" y="3899750"/>
              <a:ext cx="1490875" cy="579925"/>
            </a:xfrm>
            <a:custGeom>
              <a:avLst/>
              <a:gdLst/>
              <a:ahLst/>
              <a:cxnLst/>
              <a:rect l="l" t="t" r="r" b="b"/>
              <a:pathLst>
                <a:path w="59635" h="23197" extrusionOk="0">
                  <a:moveTo>
                    <a:pt x="59635" y="1"/>
                  </a:moveTo>
                  <a:lnTo>
                    <a:pt x="21816" y="21836"/>
                  </a:lnTo>
                  <a:lnTo>
                    <a:pt x="1" y="9239"/>
                  </a:lnTo>
                  <a:lnTo>
                    <a:pt x="1" y="9737"/>
                  </a:lnTo>
                  <a:cubicBezTo>
                    <a:pt x="1" y="10467"/>
                    <a:pt x="388" y="11142"/>
                    <a:pt x="1020" y="11510"/>
                  </a:cubicBezTo>
                  <a:lnTo>
                    <a:pt x="20792" y="22924"/>
                  </a:lnTo>
                  <a:cubicBezTo>
                    <a:pt x="21109" y="23106"/>
                    <a:pt x="21462" y="23197"/>
                    <a:pt x="21815" y="23197"/>
                  </a:cubicBezTo>
                  <a:cubicBezTo>
                    <a:pt x="22168" y="23197"/>
                    <a:pt x="22520" y="23106"/>
                    <a:pt x="22837" y="22924"/>
                  </a:cubicBezTo>
                  <a:lnTo>
                    <a:pt x="58611" y="2271"/>
                  </a:lnTo>
                  <a:cubicBezTo>
                    <a:pt x="59244" y="1906"/>
                    <a:pt x="59635" y="1229"/>
                    <a:pt x="59635" y="499"/>
                  </a:cubicBezTo>
                  <a:lnTo>
                    <a:pt x="59635" y="1"/>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6" name="Google Shape;1982;p65"/>
            <p:cNvSpPr/>
            <p:nvPr/>
          </p:nvSpPr>
          <p:spPr>
            <a:xfrm>
              <a:off x="6041250" y="3899800"/>
              <a:ext cx="945475" cy="579875"/>
            </a:xfrm>
            <a:custGeom>
              <a:avLst/>
              <a:gdLst/>
              <a:ahLst/>
              <a:cxnLst/>
              <a:rect l="l" t="t" r="r" b="b"/>
              <a:pathLst>
                <a:path w="37819" h="23195" extrusionOk="0">
                  <a:moveTo>
                    <a:pt x="37819" y="0"/>
                  </a:moveTo>
                  <a:lnTo>
                    <a:pt x="0" y="21834"/>
                  </a:lnTo>
                  <a:lnTo>
                    <a:pt x="0" y="23195"/>
                  </a:lnTo>
                  <a:cubicBezTo>
                    <a:pt x="3" y="23195"/>
                    <a:pt x="6" y="23195"/>
                    <a:pt x="9" y="23195"/>
                  </a:cubicBezTo>
                  <a:cubicBezTo>
                    <a:pt x="365" y="23195"/>
                    <a:pt x="714" y="23101"/>
                    <a:pt x="1021" y="22924"/>
                  </a:cubicBezTo>
                  <a:lnTo>
                    <a:pt x="36795" y="2270"/>
                  </a:lnTo>
                  <a:cubicBezTo>
                    <a:pt x="37428" y="1904"/>
                    <a:pt x="37819" y="1229"/>
                    <a:pt x="37819" y="497"/>
                  </a:cubicBezTo>
                  <a:lnTo>
                    <a:pt x="37819" y="0"/>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7" name="Google Shape;1983;p65"/>
            <p:cNvSpPr/>
            <p:nvPr/>
          </p:nvSpPr>
          <p:spPr>
            <a:xfrm>
              <a:off x="6055675" y="3258450"/>
              <a:ext cx="1070350" cy="1198875"/>
            </a:xfrm>
            <a:custGeom>
              <a:avLst/>
              <a:gdLst/>
              <a:ahLst/>
              <a:cxnLst/>
              <a:rect l="l" t="t" r="r" b="b"/>
              <a:pathLst>
                <a:path w="42814" h="47955" extrusionOk="0">
                  <a:moveTo>
                    <a:pt x="42098" y="1"/>
                  </a:moveTo>
                  <a:lnTo>
                    <a:pt x="5084" y="21372"/>
                  </a:lnTo>
                  <a:cubicBezTo>
                    <a:pt x="4623" y="21641"/>
                    <a:pt x="4304" y="22100"/>
                    <a:pt x="4215" y="22626"/>
                  </a:cubicBezTo>
                  <a:lnTo>
                    <a:pt x="0" y="47791"/>
                  </a:lnTo>
                  <a:cubicBezTo>
                    <a:pt x="283" y="47900"/>
                    <a:pt x="579" y="47954"/>
                    <a:pt x="875" y="47954"/>
                  </a:cubicBezTo>
                  <a:cubicBezTo>
                    <a:pt x="1296" y="47954"/>
                    <a:pt x="1715" y="47845"/>
                    <a:pt x="2088" y="47630"/>
                  </a:cubicBezTo>
                  <a:lnTo>
                    <a:pt x="37704" y="27066"/>
                  </a:lnTo>
                  <a:cubicBezTo>
                    <a:pt x="38330" y="26705"/>
                    <a:pt x="38761" y="26085"/>
                    <a:pt x="38881" y="25373"/>
                  </a:cubicBezTo>
                  <a:lnTo>
                    <a:pt x="42782" y="2120"/>
                  </a:lnTo>
                  <a:cubicBezTo>
                    <a:pt x="42803" y="1988"/>
                    <a:pt x="42813" y="1855"/>
                    <a:pt x="42813" y="1722"/>
                  </a:cubicBezTo>
                  <a:cubicBezTo>
                    <a:pt x="42813" y="1076"/>
                    <a:pt x="42557" y="457"/>
                    <a:pt x="42098"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8" name="Google Shape;1984;p65"/>
            <p:cNvSpPr/>
            <p:nvPr/>
          </p:nvSpPr>
          <p:spPr>
            <a:xfrm>
              <a:off x="6041250" y="3249025"/>
              <a:ext cx="1066875" cy="1204200"/>
            </a:xfrm>
            <a:custGeom>
              <a:avLst/>
              <a:gdLst/>
              <a:ahLst/>
              <a:cxnLst/>
              <a:rect l="l" t="t" r="r" b="b"/>
              <a:pathLst>
                <a:path w="42675" h="48168" extrusionOk="0">
                  <a:moveTo>
                    <a:pt x="42180" y="1"/>
                  </a:moveTo>
                  <a:lnTo>
                    <a:pt x="5092" y="21413"/>
                  </a:lnTo>
                  <a:cubicBezTo>
                    <a:pt x="4631" y="21681"/>
                    <a:pt x="4312" y="22140"/>
                    <a:pt x="4223" y="22666"/>
                  </a:cubicBezTo>
                  <a:lnTo>
                    <a:pt x="0" y="47867"/>
                  </a:lnTo>
                  <a:lnTo>
                    <a:pt x="243" y="48007"/>
                  </a:lnTo>
                  <a:cubicBezTo>
                    <a:pt x="352" y="48066"/>
                    <a:pt x="462" y="48121"/>
                    <a:pt x="577" y="48168"/>
                  </a:cubicBezTo>
                  <a:lnTo>
                    <a:pt x="4792" y="23003"/>
                  </a:lnTo>
                  <a:cubicBezTo>
                    <a:pt x="4881" y="22477"/>
                    <a:pt x="5200" y="22018"/>
                    <a:pt x="5661" y="21749"/>
                  </a:cubicBezTo>
                  <a:lnTo>
                    <a:pt x="42675" y="378"/>
                  </a:lnTo>
                  <a:cubicBezTo>
                    <a:pt x="42527" y="232"/>
                    <a:pt x="42360" y="105"/>
                    <a:pt x="42180"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9" name="Google Shape;1985;p65"/>
            <p:cNvSpPr/>
            <p:nvPr/>
          </p:nvSpPr>
          <p:spPr>
            <a:xfrm>
              <a:off x="6552975" y="3787950"/>
              <a:ext cx="164250" cy="167275"/>
            </a:xfrm>
            <a:custGeom>
              <a:avLst/>
              <a:gdLst/>
              <a:ahLst/>
              <a:cxnLst/>
              <a:rect l="l" t="t" r="r" b="b"/>
              <a:pathLst>
                <a:path w="6570" h="6691" extrusionOk="0">
                  <a:moveTo>
                    <a:pt x="5359" y="0"/>
                  </a:moveTo>
                  <a:cubicBezTo>
                    <a:pt x="4922" y="0"/>
                    <a:pt x="4374" y="170"/>
                    <a:pt x="3757" y="526"/>
                  </a:cubicBezTo>
                  <a:cubicBezTo>
                    <a:pt x="2035" y="1520"/>
                    <a:pt x="429" y="3588"/>
                    <a:pt x="168" y="5145"/>
                  </a:cubicBezTo>
                  <a:cubicBezTo>
                    <a:pt x="0" y="6144"/>
                    <a:pt x="428" y="6690"/>
                    <a:pt x="1211" y="6690"/>
                  </a:cubicBezTo>
                  <a:cubicBezTo>
                    <a:pt x="1647" y="6690"/>
                    <a:pt x="2194" y="6521"/>
                    <a:pt x="2811" y="6165"/>
                  </a:cubicBezTo>
                  <a:cubicBezTo>
                    <a:pt x="4533" y="5171"/>
                    <a:pt x="6139" y="3102"/>
                    <a:pt x="6401" y="1546"/>
                  </a:cubicBezTo>
                  <a:cubicBezTo>
                    <a:pt x="6569" y="546"/>
                    <a:pt x="6142" y="0"/>
                    <a:pt x="5359"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0" name="Google Shape;1986;p65"/>
            <p:cNvSpPr/>
            <p:nvPr/>
          </p:nvSpPr>
          <p:spPr>
            <a:xfrm>
              <a:off x="5190675" y="3368875"/>
              <a:ext cx="831825" cy="1151550"/>
            </a:xfrm>
            <a:custGeom>
              <a:avLst/>
              <a:gdLst/>
              <a:ahLst/>
              <a:cxnLst/>
              <a:rect l="l" t="t" r="r" b="b"/>
              <a:pathLst>
                <a:path w="33273" h="46062" extrusionOk="0">
                  <a:moveTo>
                    <a:pt x="3573" y="0"/>
                  </a:moveTo>
                  <a:cubicBezTo>
                    <a:pt x="216" y="0"/>
                    <a:pt x="1" y="10657"/>
                    <a:pt x="1" y="10657"/>
                  </a:cubicBezTo>
                  <a:cubicBezTo>
                    <a:pt x="2424" y="16727"/>
                    <a:pt x="9240" y="30721"/>
                    <a:pt x="12222" y="34075"/>
                  </a:cubicBezTo>
                  <a:cubicBezTo>
                    <a:pt x="15205" y="37430"/>
                    <a:pt x="16721" y="41396"/>
                    <a:pt x="21724" y="44326"/>
                  </a:cubicBezTo>
                  <a:cubicBezTo>
                    <a:pt x="23903" y="45602"/>
                    <a:pt x="26251" y="46062"/>
                    <a:pt x="28235" y="46062"/>
                  </a:cubicBezTo>
                  <a:cubicBezTo>
                    <a:pt x="30806" y="46062"/>
                    <a:pt x="32765" y="45288"/>
                    <a:pt x="32949" y="44517"/>
                  </a:cubicBezTo>
                  <a:cubicBezTo>
                    <a:pt x="33272" y="43152"/>
                    <a:pt x="30968" y="43338"/>
                    <a:pt x="28316" y="41281"/>
                  </a:cubicBezTo>
                  <a:cubicBezTo>
                    <a:pt x="25665" y="39226"/>
                    <a:pt x="24095" y="37291"/>
                    <a:pt x="25304" y="36865"/>
                  </a:cubicBezTo>
                  <a:cubicBezTo>
                    <a:pt x="26511" y="36439"/>
                    <a:pt x="29980" y="36075"/>
                    <a:pt x="30392" y="35737"/>
                  </a:cubicBezTo>
                  <a:cubicBezTo>
                    <a:pt x="30805" y="35400"/>
                    <a:pt x="29711" y="34230"/>
                    <a:pt x="27306" y="33304"/>
                  </a:cubicBezTo>
                  <a:cubicBezTo>
                    <a:pt x="24900" y="32380"/>
                    <a:pt x="19879" y="31115"/>
                    <a:pt x="17183" y="29328"/>
                  </a:cubicBezTo>
                  <a:cubicBezTo>
                    <a:pt x="14485" y="27541"/>
                    <a:pt x="8098" y="2951"/>
                    <a:pt x="8098" y="2951"/>
                  </a:cubicBezTo>
                  <a:cubicBezTo>
                    <a:pt x="8098" y="2951"/>
                    <a:pt x="7572" y="751"/>
                    <a:pt x="3901" y="33"/>
                  </a:cubicBezTo>
                  <a:cubicBezTo>
                    <a:pt x="3789" y="11"/>
                    <a:pt x="3680" y="0"/>
                    <a:pt x="3573" y="0"/>
                  </a:cubicBezTo>
                  <a:close/>
                </a:path>
              </a:pathLst>
            </a:custGeom>
            <a:solidFill>
              <a:srgbClr val="F2A0A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1" name="Google Shape;1987;p65"/>
            <p:cNvSpPr/>
            <p:nvPr/>
          </p:nvSpPr>
          <p:spPr>
            <a:xfrm>
              <a:off x="6153025" y="4587650"/>
              <a:ext cx="351950" cy="200575"/>
            </a:xfrm>
            <a:custGeom>
              <a:avLst/>
              <a:gdLst/>
              <a:ahLst/>
              <a:cxnLst/>
              <a:rect l="l" t="t" r="r" b="b"/>
              <a:pathLst>
                <a:path w="14078" h="8023" extrusionOk="0">
                  <a:moveTo>
                    <a:pt x="14078" y="0"/>
                  </a:moveTo>
                  <a:lnTo>
                    <a:pt x="1" y="4076"/>
                  </a:lnTo>
                  <a:cubicBezTo>
                    <a:pt x="442" y="5141"/>
                    <a:pt x="1938" y="8022"/>
                    <a:pt x="5235" y="8022"/>
                  </a:cubicBezTo>
                  <a:cubicBezTo>
                    <a:pt x="5325" y="8022"/>
                    <a:pt x="5416" y="8020"/>
                    <a:pt x="5509" y="8016"/>
                  </a:cubicBezTo>
                  <a:cubicBezTo>
                    <a:pt x="5509" y="8016"/>
                    <a:pt x="9207" y="4562"/>
                    <a:pt x="14078"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2" name="Google Shape;1988;p65"/>
            <p:cNvSpPr/>
            <p:nvPr/>
          </p:nvSpPr>
          <p:spPr>
            <a:xfrm>
              <a:off x="6153025" y="4587650"/>
              <a:ext cx="351950" cy="200575"/>
            </a:xfrm>
            <a:custGeom>
              <a:avLst/>
              <a:gdLst/>
              <a:ahLst/>
              <a:cxnLst/>
              <a:rect l="l" t="t" r="r" b="b"/>
              <a:pathLst>
                <a:path w="14078" h="8023" extrusionOk="0">
                  <a:moveTo>
                    <a:pt x="14078" y="0"/>
                  </a:moveTo>
                  <a:lnTo>
                    <a:pt x="1" y="4076"/>
                  </a:lnTo>
                  <a:cubicBezTo>
                    <a:pt x="442" y="5141"/>
                    <a:pt x="1938" y="8022"/>
                    <a:pt x="5235" y="8022"/>
                  </a:cubicBezTo>
                  <a:cubicBezTo>
                    <a:pt x="5325" y="8022"/>
                    <a:pt x="5416" y="8020"/>
                    <a:pt x="5509" y="8016"/>
                  </a:cubicBezTo>
                  <a:cubicBezTo>
                    <a:pt x="5509" y="8016"/>
                    <a:pt x="9207" y="4562"/>
                    <a:pt x="14078"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3" name="Google Shape;1989;p65"/>
            <p:cNvSpPr/>
            <p:nvPr/>
          </p:nvSpPr>
          <p:spPr>
            <a:xfrm>
              <a:off x="6281425" y="4812025"/>
              <a:ext cx="1000" cy="2550"/>
            </a:xfrm>
            <a:custGeom>
              <a:avLst/>
              <a:gdLst/>
              <a:ahLst/>
              <a:cxnLst/>
              <a:rect l="l" t="t" r="r" b="b"/>
              <a:pathLst>
                <a:path w="40" h="102" extrusionOk="0">
                  <a:moveTo>
                    <a:pt x="39" y="1"/>
                  </a:moveTo>
                  <a:cubicBezTo>
                    <a:pt x="24" y="33"/>
                    <a:pt x="14" y="68"/>
                    <a:pt x="1" y="102"/>
                  </a:cubicBezTo>
                  <a:cubicBezTo>
                    <a:pt x="14" y="68"/>
                    <a:pt x="24" y="33"/>
                    <a:pt x="39" y="1"/>
                  </a:cubicBezTo>
                  <a:close/>
                </a:path>
              </a:pathLst>
            </a:custGeom>
            <a:solidFill>
              <a:srgbClr val="26323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4" name="Google Shape;1990;p65"/>
            <p:cNvSpPr/>
            <p:nvPr/>
          </p:nvSpPr>
          <p:spPr>
            <a:xfrm>
              <a:off x="5994450" y="4719400"/>
              <a:ext cx="256000" cy="608025"/>
            </a:xfrm>
            <a:custGeom>
              <a:avLst/>
              <a:gdLst/>
              <a:ahLst/>
              <a:cxnLst/>
              <a:rect l="l" t="t" r="r" b="b"/>
              <a:pathLst>
                <a:path w="10240" h="24321" extrusionOk="0">
                  <a:moveTo>
                    <a:pt x="10186" y="5344"/>
                  </a:moveTo>
                  <a:cubicBezTo>
                    <a:pt x="10185" y="5345"/>
                    <a:pt x="10185" y="5346"/>
                    <a:pt x="10185" y="5348"/>
                  </a:cubicBezTo>
                  <a:lnTo>
                    <a:pt x="10185" y="5348"/>
                  </a:lnTo>
                  <a:lnTo>
                    <a:pt x="10186" y="5347"/>
                  </a:lnTo>
                  <a:cubicBezTo>
                    <a:pt x="10186" y="5345"/>
                    <a:pt x="10186" y="5344"/>
                    <a:pt x="10186" y="5344"/>
                  </a:cubicBezTo>
                  <a:close/>
                  <a:moveTo>
                    <a:pt x="4173" y="0"/>
                  </a:moveTo>
                  <a:cubicBezTo>
                    <a:pt x="3756" y="362"/>
                    <a:pt x="3328" y="713"/>
                    <a:pt x="2905" y="1064"/>
                  </a:cubicBezTo>
                  <a:cubicBezTo>
                    <a:pt x="1656" y="2100"/>
                    <a:pt x="450" y="3269"/>
                    <a:pt x="194" y="4947"/>
                  </a:cubicBezTo>
                  <a:cubicBezTo>
                    <a:pt x="0" y="6205"/>
                    <a:pt x="581" y="7435"/>
                    <a:pt x="868" y="8676"/>
                  </a:cubicBezTo>
                  <a:cubicBezTo>
                    <a:pt x="1415" y="11039"/>
                    <a:pt x="889" y="13498"/>
                    <a:pt x="781" y="15921"/>
                  </a:cubicBezTo>
                  <a:cubicBezTo>
                    <a:pt x="684" y="18075"/>
                    <a:pt x="1839" y="19992"/>
                    <a:pt x="3330" y="21515"/>
                  </a:cubicBezTo>
                  <a:cubicBezTo>
                    <a:pt x="4115" y="22320"/>
                    <a:pt x="5020" y="22993"/>
                    <a:pt x="5922" y="23666"/>
                  </a:cubicBezTo>
                  <a:cubicBezTo>
                    <a:pt x="6442" y="24053"/>
                    <a:pt x="7151" y="24320"/>
                    <a:pt x="7867" y="24320"/>
                  </a:cubicBezTo>
                  <a:cubicBezTo>
                    <a:pt x="8459" y="24320"/>
                    <a:pt x="9055" y="24137"/>
                    <a:pt x="9554" y="23689"/>
                  </a:cubicBezTo>
                  <a:cubicBezTo>
                    <a:pt x="9889" y="23390"/>
                    <a:pt x="10240" y="22390"/>
                    <a:pt x="10186" y="21922"/>
                  </a:cubicBezTo>
                  <a:cubicBezTo>
                    <a:pt x="9831" y="18850"/>
                    <a:pt x="9117" y="16111"/>
                    <a:pt x="8935" y="12905"/>
                  </a:cubicBezTo>
                  <a:cubicBezTo>
                    <a:pt x="8791" y="10365"/>
                    <a:pt x="9291" y="8060"/>
                    <a:pt x="10185" y="5348"/>
                  </a:cubicBezTo>
                  <a:lnTo>
                    <a:pt x="10185" y="5348"/>
                  </a:lnTo>
                  <a:lnTo>
                    <a:pt x="10180" y="5351"/>
                  </a:lnTo>
                  <a:cubicBezTo>
                    <a:pt x="10180" y="5351"/>
                    <a:pt x="9532" y="5901"/>
                    <a:pt x="8410" y="5901"/>
                  </a:cubicBezTo>
                  <a:cubicBezTo>
                    <a:pt x="8083" y="5901"/>
                    <a:pt x="7716" y="5854"/>
                    <a:pt x="7314" y="5734"/>
                  </a:cubicBezTo>
                  <a:cubicBezTo>
                    <a:pt x="4446" y="4877"/>
                    <a:pt x="3731" y="875"/>
                    <a:pt x="4184" y="8"/>
                  </a:cubicBezTo>
                  <a:lnTo>
                    <a:pt x="4173" y="0"/>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5" name="Google Shape;1991;p65"/>
            <p:cNvSpPr/>
            <p:nvPr/>
          </p:nvSpPr>
          <p:spPr>
            <a:xfrm>
              <a:off x="6282400" y="4775450"/>
              <a:ext cx="17625" cy="36575"/>
            </a:xfrm>
            <a:custGeom>
              <a:avLst/>
              <a:gdLst/>
              <a:ahLst/>
              <a:cxnLst/>
              <a:rect l="l" t="t" r="r" b="b"/>
              <a:pathLst>
                <a:path w="705" h="1463" extrusionOk="0">
                  <a:moveTo>
                    <a:pt x="704" y="1"/>
                  </a:moveTo>
                  <a:cubicBezTo>
                    <a:pt x="438" y="497"/>
                    <a:pt x="205" y="984"/>
                    <a:pt x="0" y="1462"/>
                  </a:cubicBezTo>
                  <a:cubicBezTo>
                    <a:pt x="207" y="982"/>
                    <a:pt x="438" y="497"/>
                    <a:pt x="704" y="1"/>
                  </a:cubicBezTo>
                  <a:close/>
                </a:path>
              </a:pathLst>
            </a:custGeom>
            <a:solidFill>
              <a:srgbClr val="3747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6" name="Google Shape;1992;p65"/>
            <p:cNvSpPr/>
            <p:nvPr/>
          </p:nvSpPr>
          <p:spPr>
            <a:xfrm>
              <a:off x="6098775" y="4715100"/>
              <a:ext cx="4800" cy="4325"/>
            </a:xfrm>
            <a:custGeom>
              <a:avLst/>
              <a:gdLst/>
              <a:ahLst/>
              <a:cxnLst/>
              <a:rect l="l" t="t" r="r" b="b"/>
              <a:pathLst>
                <a:path w="192" h="173" extrusionOk="0">
                  <a:moveTo>
                    <a:pt x="191" y="1"/>
                  </a:moveTo>
                  <a:cubicBezTo>
                    <a:pt x="126" y="58"/>
                    <a:pt x="65" y="117"/>
                    <a:pt x="0" y="172"/>
                  </a:cubicBezTo>
                  <a:cubicBezTo>
                    <a:pt x="65" y="117"/>
                    <a:pt x="127" y="59"/>
                    <a:pt x="191" y="1"/>
                  </a:cubicBezTo>
                  <a:close/>
                </a:path>
              </a:pathLst>
            </a:custGeom>
            <a:solidFill>
              <a:srgbClr val="37474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2732165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68077">
                                            <p:txEl>
                                              <p:pRg st="0" end="0"/>
                                            </p:txEl>
                                          </p:spTgt>
                                        </p:tgtEl>
                                        <p:attrNameLst>
                                          <p:attrName>style.visibility</p:attrName>
                                        </p:attrNameLst>
                                      </p:cBhvr>
                                      <p:to>
                                        <p:strVal val="visible"/>
                                      </p:to>
                                    </p:set>
                                    <p:animEffect transition="in" filter="circle(in)">
                                      <p:cBhvr>
                                        <p:cTn id="7" dur="2000"/>
                                        <p:tgtEl>
                                          <p:spTgt spid="16807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68078">
                                            <p:txEl>
                                              <p:pRg st="0" end="0"/>
                                            </p:txEl>
                                          </p:spTgt>
                                        </p:tgtEl>
                                        <p:attrNameLst>
                                          <p:attrName>style.visibility</p:attrName>
                                        </p:attrNameLst>
                                      </p:cBhvr>
                                      <p:to>
                                        <p:strVal val="visible"/>
                                      </p:to>
                                    </p:set>
                                    <p:animEffect transition="in" filter="circle(in)">
                                      <p:cBhvr>
                                        <p:cTn id="12" dur="2000"/>
                                        <p:tgtEl>
                                          <p:spTgt spid="16807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168082">
                                            <p:txEl>
                                              <p:pRg st="0" end="0"/>
                                            </p:txEl>
                                          </p:spTgt>
                                        </p:tgtEl>
                                        <p:attrNameLst>
                                          <p:attrName>style.visibility</p:attrName>
                                        </p:attrNameLst>
                                      </p:cBhvr>
                                      <p:to>
                                        <p:strVal val="visible"/>
                                      </p:to>
                                    </p:set>
                                    <p:animEffect transition="in" filter="circle(in)">
                                      <p:cBhvr>
                                        <p:cTn id="17" dur="2000"/>
                                        <p:tgtEl>
                                          <p:spTgt spid="168082">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168079">
                                            <p:txEl>
                                              <p:pRg st="0" end="0"/>
                                            </p:txEl>
                                          </p:spTgt>
                                        </p:tgtEl>
                                        <p:attrNameLst>
                                          <p:attrName>style.visibility</p:attrName>
                                        </p:attrNameLst>
                                      </p:cBhvr>
                                      <p:to>
                                        <p:strVal val="visible"/>
                                      </p:to>
                                    </p:set>
                                    <p:animEffect transition="in" filter="circle(in)">
                                      <p:cBhvr>
                                        <p:cTn id="22" dur="2000"/>
                                        <p:tgtEl>
                                          <p:spTgt spid="168079">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168080">
                                            <p:txEl>
                                              <p:pRg st="0" end="0"/>
                                            </p:txEl>
                                          </p:spTgt>
                                        </p:tgtEl>
                                        <p:attrNameLst>
                                          <p:attrName>style.visibility</p:attrName>
                                        </p:attrNameLst>
                                      </p:cBhvr>
                                      <p:to>
                                        <p:strVal val="visible"/>
                                      </p:to>
                                    </p:set>
                                    <p:animEffect transition="in" filter="circle(in)">
                                      <p:cBhvr>
                                        <p:cTn id="27" dur="2000"/>
                                        <p:tgtEl>
                                          <p:spTgt spid="168080">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nodeType="clickEffect">
                                  <p:stCondLst>
                                    <p:cond delay="0"/>
                                  </p:stCondLst>
                                  <p:childTnLst>
                                    <p:set>
                                      <p:cBhvr>
                                        <p:cTn id="31" dur="1" fill="hold">
                                          <p:stCondLst>
                                            <p:cond delay="0"/>
                                          </p:stCondLst>
                                        </p:cTn>
                                        <p:tgtEl>
                                          <p:spTgt spid="168081">
                                            <p:txEl>
                                              <p:pRg st="0" end="0"/>
                                            </p:txEl>
                                          </p:spTgt>
                                        </p:tgtEl>
                                        <p:attrNameLst>
                                          <p:attrName>style.visibility</p:attrName>
                                        </p:attrNameLst>
                                      </p:cBhvr>
                                      <p:to>
                                        <p:strVal val="visible"/>
                                      </p:to>
                                    </p:set>
                                    <p:animEffect transition="in" filter="circle(in)">
                                      <p:cBhvr>
                                        <p:cTn id="32" dur="2000"/>
                                        <p:tgtEl>
                                          <p:spTgt spid="1680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2"/>
          <p:cNvSpPr txBox="1">
            <a:spLocks noChangeArrowheads="1"/>
          </p:cNvSpPr>
          <p:nvPr/>
        </p:nvSpPr>
        <p:spPr bwMode="auto">
          <a:xfrm>
            <a:off x="1828800" y="269947"/>
            <a:ext cx="8534400" cy="523220"/>
          </a:xfrm>
          <a:prstGeom prst="rect">
            <a:avLst/>
          </a:prstGeom>
          <a:solidFill>
            <a:schemeClr val="accent2"/>
          </a:solidFill>
          <a:ln w="9525">
            <a:solidFill>
              <a:srgbClr val="FF0000"/>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800" dirty="0">
                <a:solidFill>
                  <a:srgbClr val="000000"/>
                </a:solidFill>
              </a:rPr>
              <a:t>2. Read the article again and answer the questions.</a:t>
            </a:r>
            <a:endParaRPr lang="en-US" altLang="en-US" sz="2000" dirty="0">
              <a:solidFill>
                <a:srgbClr val="000000"/>
              </a:solidFill>
            </a:endParaRPr>
          </a:p>
        </p:txBody>
      </p:sp>
      <p:sp>
        <p:nvSpPr>
          <p:cNvPr id="9219" name="Rectangle 4"/>
          <p:cNvSpPr>
            <a:spLocks noChangeArrowheads="1"/>
          </p:cNvSpPr>
          <p:nvPr/>
        </p:nvSpPr>
        <p:spPr bwMode="auto">
          <a:xfrm>
            <a:off x="1828800" y="1075325"/>
            <a:ext cx="8686800" cy="5262979"/>
          </a:xfrm>
          <a:prstGeom prst="rect">
            <a:avLst/>
          </a:prstGeom>
          <a:noFill/>
          <a:ln>
            <a:noFill/>
          </a:ln>
          <a:effectLst/>
          <a:extLst>
            <a:ext uri="{909E8E84-426E-40DD-AFC4-6F175D3DCCD1}">
              <a14:hiddenFill xmlns:a14="http://schemas.microsoft.com/office/drawing/2010/main">
                <a:solidFill>
                  <a:srgbClr val="00FF99"/>
                </a:solidFill>
              </a14:hiddenFill>
            </a:ex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fontAlgn="base">
              <a:spcBef>
                <a:spcPct val="0"/>
              </a:spcBef>
              <a:spcAft>
                <a:spcPct val="0"/>
              </a:spcAft>
              <a:buFontTx/>
              <a:buAutoNum type="arabicPeriod"/>
            </a:pPr>
            <a:r>
              <a:rPr lang="en-US" altLang="en-US" sz="2400" dirty="0">
                <a:solidFill>
                  <a:srgbClr val="000000"/>
                </a:solidFill>
              </a:rPr>
              <a:t>Where is the Perfume Pagoda located?</a:t>
            </a:r>
            <a:br>
              <a:rPr lang="en-US" altLang="en-US" sz="2400" dirty="0">
                <a:solidFill>
                  <a:srgbClr val="000000"/>
                </a:solidFill>
              </a:rPr>
            </a:br>
            <a:r>
              <a:rPr lang="en-US" altLang="en-US" sz="2400" dirty="0">
                <a:solidFill>
                  <a:srgbClr val="000000"/>
                </a:solidFill>
              </a:rPr>
              <a:t>______________________________________________</a:t>
            </a:r>
          </a:p>
          <a:p>
            <a:pPr marL="0" indent="0" fontAlgn="base">
              <a:spcBef>
                <a:spcPct val="0"/>
              </a:spcBef>
              <a:spcAft>
                <a:spcPct val="0"/>
              </a:spcAft>
            </a:pPr>
            <a:r>
              <a:rPr lang="en-US" altLang="en-US" sz="2400" dirty="0">
                <a:solidFill>
                  <a:srgbClr val="000000"/>
                </a:solidFill>
              </a:rPr>
              <a:t>2.What does the complex of the Perfume Pagoda include?</a:t>
            </a:r>
            <a:br>
              <a:rPr lang="en-US" altLang="en-US" sz="2400" dirty="0">
                <a:solidFill>
                  <a:srgbClr val="000000"/>
                </a:solidFill>
              </a:rPr>
            </a:br>
            <a:r>
              <a:rPr lang="en-US" altLang="en-US" sz="2400" dirty="0">
                <a:solidFill>
                  <a:srgbClr val="000000"/>
                </a:solidFill>
              </a:rPr>
              <a:t>______________________________________________</a:t>
            </a:r>
          </a:p>
          <a:p>
            <a:pPr fontAlgn="base">
              <a:spcBef>
                <a:spcPct val="0"/>
              </a:spcBef>
              <a:spcAft>
                <a:spcPct val="0"/>
              </a:spcAft>
              <a:buFontTx/>
              <a:buAutoNum type="arabicPeriod"/>
            </a:pPr>
            <a:endParaRPr lang="en-US" altLang="en-US" sz="2400" dirty="0">
              <a:solidFill>
                <a:srgbClr val="000000"/>
              </a:solidFill>
            </a:endParaRPr>
          </a:p>
          <a:p>
            <a:pPr marL="0" indent="0" fontAlgn="base">
              <a:spcBef>
                <a:spcPct val="0"/>
              </a:spcBef>
              <a:spcAft>
                <a:spcPct val="0"/>
              </a:spcAft>
            </a:pPr>
            <a:r>
              <a:rPr lang="en-US" altLang="en-US" sz="2400" dirty="0">
                <a:solidFill>
                  <a:srgbClr val="000000"/>
                </a:solidFill>
              </a:rPr>
              <a:t>3.Where is the </a:t>
            </a:r>
            <a:r>
              <a:rPr lang="en-US" altLang="en-US" sz="2400" dirty="0" err="1">
                <a:solidFill>
                  <a:srgbClr val="000000"/>
                </a:solidFill>
              </a:rPr>
              <a:t>centre</a:t>
            </a:r>
            <a:r>
              <a:rPr lang="en-US" altLang="en-US" sz="2400" dirty="0">
                <a:solidFill>
                  <a:srgbClr val="000000"/>
                </a:solidFill>
              </a:rPr>
              <a:t> of this complex located?</a:t>
            </a:r>
            <a:br>
              <a:rPr lang="en-US" altLang="en-US" sz="2400" dirty="0">
                <a:solidFill>
                  <a:srgbClr val="000000"/>
                </a:solidFill>
              </a:rPr>
            </a:br>
            <a:r>
              <a:rPr lang="en-US" altLang="en-US" sz="2400" dirty="0">
                <a:solidFill>
                  <a:srgbClr val="000000"/>
                </a:solidFill>
              </a:rPr>
              <a:t>______________________________________________</a:t>
            </a:r>
          </a:p>
          <a:p>
            <a:pPr fontAlgn="base">
              <a:spcBef>
                <a:spcPct val="0"/>
              </a:spcBef>
              <a:spcAft>
                <a:spcPct val="0"/>
              </a:spcAft>
              <a:buFontTx/>
              <a:buAutoNum type="arabicPeriod"/>
            </a:pPr>
            <a:endParaRPr lang="en-US" altLang="en-US" sz="2400" dirty="0">
              <a:solidFill>
                <a:srgbClr val="000000"/>
              </a:solidFill>
            </a:endParaRPr>
          </a:p>
          <a:p>
            <a:pPr fontAlgn="base">
              <a:spcBef>
                <a:spcPct val="0"/>
              </a:spcBef>
              <a:spcAft>
                <a:spcPct val="0"/>
              </a:spcAft>
              <a:buFontTx/>
              <a:buAutoNum type="arabicPeriod"/>
            </a:pPr>
            <a:r>
              <a:rPr lang="en-US" altLang="en-US" sz="2400" dirty="0">
                <a:solidFill>
                  <a:srgbClr val="000000"/>
                </a:solidFill>
              </a:rPr>
              <a:t>What is special about the beauty of the Perfume Pagoda?</a:t>
            </a:r>
            <a:br>
              <a:rPr lang="en-US" altLang="en-US" sz="2400" dirty="0">
                <a:solidFill>
                  <a:srgbClr val="000000"/>
                </a:solidFill>
              </a:rPr>
            </a:br>
            <a:r>
              <a:rPr lang="en-US" altLang="en-US" sz="2400" dirty="0">
                <a:solidFill>
                  <a:srgbClr val="000000"/>
                </a:solidFill>
              </a:rPr>
              <a:t>______________________________________________</a:t>
            </a:r>
          </a:p>
          <a:p>
            <a:pPr fontAlgn="base">
              <a:spcBef>
                <a:spcPct val="0"/>
              </a:spcBef>
              <a:spcAft>
                <a:spcPct val="0"/>
              </a:spcAft>
              <a:buFontTx/>
              <a:buAutoNum type="arabicPeriod"/>
            </a:pPr>
            <a:endParaRPr lang="en-US" altLang="en-US" sz="2400" dirty="0">
              <a:solidFill>
                <a:srgbClr val="000000"/>
              </a:solidFill>
            </a:endParaRPr>
          </a:p>
          <a:p>
            <a:pPr fontAlgn="base">
              <a:spcBef>
                <a:spcPct val="0"/>
              </a:spcBef>
              <a:spcAft>
                <a:spcPct val="0"/>
              </a:spcAft>
              <a:buFontTx/>
              <a:buAutoNum type="arabicPeriod"/>
            </a:pPr>
            <a:r>
              <a:rPr lang="en-US" altLang="en-US" sz="2400" dirty="0">
                <a:solidFill>
                  <a:srgbClr val="000000"/>
                </a:solidFill>
              </a:rPr>
              <a:t>Who visits the Perfume Pagoda during its religious festival?</a:t>
            </a:r>
            <a:br>
              <a:rPr lang="en-US" altLang="en-US" sz="2400" dirty="0">
                <a:solidFill>
                  <a:srgbClr val="000000"/>
                </a:solidFill>
              </a:rPr>
            </a:br>
            <a:r>
              <a:rPr lang="en-US" altLang="en-US" sz="2400" dirty="0">
                <a:solidFill>
                  <a:srgbClr val="000000"/>
                </a:solidFill>
              </a:rPr>
              <a:t>______________________________________________</a:t>
            </a:r>
          </a:p>
          <a:p>
            <a:pPr fontAlgn="base">
              <a:spcBef>
                <a:spcPct val="0"/>
              </a:spcBef>
              <a:spcAft>
                <a:spcPct val="0"/>
              </a:spcAft>
              <a:buFontTx/>
              <a:buAutoNum type="arabicPeriod"/>
            </a:pPr>
            <a:endParaRPr lang="en-US" altLang="en-US" sz="2400" dirty="0">
              <a:solidFill>
                <a:srgbClr val="000000"/>
              </a:solidFill>
            </a:endParaRPr>
          </a:p>
        </p:txBody>
      </p:sp>
      <p:sp>
        <p:nvSpPr>
          <p:cNvPr id="143365" name="Rectangle 5"/>
          <p:cNvSpPr>
            <a:spLocks noChangeArrowheads="1"/>
          </p:cNvSpPr>
          <p:nvPr/>
        </p:nvSpPr>
        <p:spPr bwMode="auto">
          <a:xfrm>
            <a:off x="1878299" y="1440449"/>
            <a:ext cx="8637301" cy="461665"/>
          </a:xfrm>
          <a:prstGeom prst="rect">
            <a:avLst/>
          </a:prstGeom>
          <a:noFill/>
          <a:ln>
            <a:noFill/>
          </a:ln>
          <a:effectLst/>
          <a:extLst>
            <a:ext uri="{909E8E84-426E-40DD-AFC4-6F175D3DCCD1}">
              <a14:hiddenFill xmlns:a14="http://schemas.microsoft.com/office/drawing/2010/main">
                <a:solidFill>
                  <a:srgbClr val="00FF99"/>
                </a:solidFill>
              </a14:hiddenFill>
            </a:ex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400" dirty="0">
                <a:solidFill>
                  <a:srgbClr val="FF0066"/>
                </a:solidFill>
              </a:rPr>
              <a:t>It is located in </a:t>
            </a:r>
            <a:r>
              <a:rPr lang="en-US" altLang="en-US" sz="2400" dirty="0" err="1">
                <a:solidFill>
                  <a:srgbClr val="FF0066"/>
                </a:solidFill>
              </a:rPr>
              <a:t>Huong</a:t>
            </a:r>
            <a:r>
              <a:rPr lang="en-US" altLang="en-US" sz="2400" dirty="0">
                <a:solidFill>
                  <a:srgbClr val="FF0066"/>
                </a:solidFill>
              </a:rPr>
              <a:t> Son Commune, My </a:t>
            </a:r>
            <a:r>
              <a:rPr lang="en-US" altLang="en-US" sz="2400" dirty="0" err="1">
                <a:solidFill>
                  <a:srgbClr val="FF0066"/>
                </a:solidFill>
              </a:rPr>
              <a:t>Duc</a:t>
            </a:r>
            <a:r>
              <a:rPr lang="en-US" altLang="en-US" sz="2400" dirty="0">
                <a:solidFill>
                  <a:srgbClr val="FF0066"/>
                </a:solidFill>
              </a:rPr>
              <a:t> District, Ha </a:t>
            </a:r>
            <a:r>
              <a:rPr lang="en-US" altLang="en-US" sz="2400" dirty="0" err="1">
                <a:solidFill>
                  <a:srgbClr val="FF0066"/>
                </a:solidFill>
              </a:rPr>
              <a:t>Noi</a:t>
            </a:r>
            <a:r>
              <a:rPr lang="en-US" altLang="en-US" sz="2400" dirty="0">
                <a:solidFill>
                  <a:srgbClr val="FF0066"/>
                </a:solidFill>
              </a:rPr>
              <a:t>.</a:t>
            </a:r>
          </a:p>
        </p:txBody>
      </p:sp>
      <p:sp>
        <p:nvSpPr>
          <p:cNvPr id="143366" name="Rectangle 6"/>
          <p:cNvSpPr>
            <a:spLocks noChangeArrowheads="1"/>
          </p:cNvSpPr>
          <p:nvPr/>
        </p:nvSpPr>
        <p:spPr bwMode="auto">
          <a:xfrm>
            <a:off x="1828800" y="2191804"/>
            <a:ext cx="10346979" cy="830997"/>
          </a:xfrm>
          <a:prstGeom prst="rect">
            <a:avLst/>
          </a:prstGeom>
          <a:noFill/>
          <a:ln>
            <a:noFill/>
          </a:ln>
          <a:effectLst/>
          <a:extLst>
            <a:ext uri="{909E8E84-426E-40DD-AFC4-6F175D3DCCD1}">
              <a14:hiddenFill xmlns:a14="http://schemas.microsoft.com/office/drawing/2010/main">
                <a:solidFill>
                  <a:srgbClr val="00FF99"/>
                </a:solidFill>
              </a14:hiddenFill>
            </a:ex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400" dirty="0">
                <a:solidFill>
                  <a:srgbClr val="FF0066"/>
                </a:solidFill>
              </a:rPr>
              <a:t>It includes Den Trinh (Presentation Shrine), </a:t>
            </a:r>
            <a:r>
              <a:rPr lang="en-US" altLang="en-US" sz="2400" dirty="0" err="1">
                <a:solidFill>
                  <a:srgbClr val="FF0066"/>
                </a:solidFill>
              </a:rPr>
              <a:t>Thien</a:t>
            </a:r>
            <a:r>
              <a:rPr lang="en-US" altLang="en-US" sz="2400" dirty="0">
                <a:solidFill>
                  <a:srgbClr val="FF0066"/>
                </a:solidFill>
              </a:rPr>
              <a:t> </a:t>
            </a:r>
            <a:r>
              <a:rPr lang="en-US" altLang="en-US" sz="2400" dirty="0" err="1">
                <a:solidFill>
                  <a:srgbClr val="FF0066"/>
                </a:solidFill>
              </a:rPr>
              <a:t>Tru</a:t>
            </a:r>
            <a:r>
              <a:rPr lang="en-US" altLang="en-US" sz="2400" dirty="0">
                <a:solidFill>
                  <a:srgbClr val="FF0066"/>
                </a:solidFill>
              </a:rPr>
              <a:t> (Heaven Kitchen) </a:t>
            </a:r>
          </a:p>
          <a:p>
            <a:pPr fontAlgn="base">
              <a:spcBef>
                <a:spcPct val="0"/>
              </a:spcBef>
              <a:spcAft>
                <a:spcPct val="0"/>
              </a:spcAft>
            </a:pPr>
            <a:r>
              <a:rPr lang="en-US" altLang="en-US" sz="2400" dirty="0">
                <a:solidFill>
                  <a:srgbClr val="FF0066"/>
                </a:solidFill>
              </a:rPr>
              <a:t>Pagoda, and the Perfume Temple.</a:t>
            </a:r>
          </a:p>
        </p:txBody>
      </p:sp>
      <p:sp>
        <p:nvSpPr>
          <p:cNvPr id="143367" name="Rectangle 7"/>
          <p:cNvSpPr>
            <a:spLocks noChangeArrowheads="1"/>
          </p:cNvSpPr>
          <p:nvPr/>
        </p:nvSpPr>
        <p:spPr bwMode="auto">
          <a:xfrm>
            <a:off x="1878299" y="3304959"/>
            <a:ext cx="10087166" cy="830997"/>
          </a:xfrm>
          <a:prstGeom prst="rect">
            <a:avLst/>
          </a:prstGeom>
          <a:noFill/>
          <a:ln>
            <a:noFill/>
          </a:ln>
          <a:effectLst/>
          <a:extLst>
            <a:ext uri="{909E8E84-426E-40DD-AFC4-6F175D3DCCD1}">
              <a14:hiddenFill xmlns:a14="http://schemas.microsoft.com/office/drawing/2010/main">
                <a:solidFill>
                  <a:srgbClr val="00FF99"/>
                </a:solidFill>
              </a14:hiddenFill>
            </a:ex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400" dirty="0">
                <a:solidFill>
                  <a:srgbClr val="FF0066"/>
                </a:solidFill>
              </a:rPr>
              <a:t>The </a:t>
            </a:r>
            <a:r>
              <a:rPr lang="en-US" altLang="en-US" sz="2400" dirty="0" err="1">
                <a:solidFill>
                  <a:srgbClr val="FF0066"/>
                </a:solidFill>
              </a:rPr>
              <a:t>centre</a:t>
            </a:r>
            <a:r>
              <a:rPr lang="en-US" altLang="en-US" sz="2400" dirty="0">
                <a:solidFill>
                  <a:srgbClr val="FF0066"/>
                </a:solidFill>
              </a:rPr>
              <a:t> of this complex, the Perfume Temple, also known as Chua </a:t>
            </a:r>
          </a:p>
          <a:p>
            <a:pPr fontAlgn="base">
              <a:spcBef>
                <a:spcPct val="0"/>
              </a:spcBef>
              <a:spcAft>
                <a:spcPct val="0"/>
              </a:spcAft>
            </a:pPr>
            <a:r>
              <a:rPr lang="en-US" altLang="en-US" sz="2400" dirty="0" err="1">
                <a:solidFill>
                  <a:srgbClr val="FF0066"/>
                </a:solidFill>
              </a:rPr>
              <a:t>Trong</a:t>
            </a:r>
            <a:r>
              <a:rPr lang="en-US" altLang="en-US" sz="2400" dirty="0">
                <a:solidFill>
                  <a:srgbClr val="FF0066"/>
                </a:solidFill>
              </a:rPr>
              <a:t> (Inner Temple), is located in </a:t>
            </a:r>
            <a:r>
              <a:rPr lang="en-US" altLang="en-US" sz="2400" dirty="0" err="1">
                <a:solidFill>
                  <a:srgbClr val="FF0066"/>
                </a:solidFill>
              </a:rPr>
              <a:t>Huong</a:t>
            </a:r>
            <a:r>
              <a:rPr lang="en-US" altLang="en-US" sz="2400" dirty="0">
                <a:solidFill>
                  <a:srgbClr val="FF0066"/>
                </a:solidFill>
              </a:rPr>
              <a:t> </a:t>
            </a:r>
            <a:r>
              <a:rPr lang="en-US" altLang="en-US" sz="2400" dirty="0" err="1">
                <a:solidFill>
                  <a:srgbClr val="FF0066"/>
                </a:solidFill>
              </a:rPr>
              <a:t>Tich</a:t>
            </a:r>
            <a:r>
              <a:rPr lang="en-US" altLang="en-US" sz="2400" dirty="0">
                <a:solidFill>
                  <a:srgbClr val="FF0066"/>
                </a:solidFill>
              </a:rPr>
              <a:t> Cavern.</a:t>
            </a:r>
          </a:p>
        </p:txBody>
      </p:sp>
      <p:sp>
        <p:nvSpPr>
          <p:cNvPr id="143368" name="Rectangle 8"/>
          <p:cNvSpPr>
            <a:spLocks noChangeArrowheads="1"/>
          </p:cNvSpPr>
          <p:nvPr/>
        </p:nvSpPr>
        <p:spPr bwMode="auto">
          <a:xfrm>
            <a:off x="1953491" y="4336951"/>
            <a:ext cx="9098966" cy="830997"/>
          </a:xfrm>
          <a:prstGeom prst="rect">
            <a:avLst/>
          </a:prstGeom>
          <a:noFill/>
          <a:ln>
            <a:noFill/>
          </a:ln>
          <a:effectLst/>
          <a:extLst>
            <a:ext uri="{909E8E84-426E-40DD-AFC4-6F175D3DCCD1}">
              <a14:hiddenFill xmlns:a14="http://schemas.microsoft.com/office/drawing/2010/main">
                <a:solidFill>
                  <a:srgbClr val="00FF99"/>
                </a:solidFill>
              </a14:hiddenFill>
            </a:ex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400" dirty="0">
                <a:solidFill>
                  <a:srgbClr val="FF0066"/>
                </a:solidFill>
              </a:rPr>
              <a:t>Its beauty has been used as a theme of many famous songs and </a:t>
            </a:r>
          </a:p>
          <a:p>
            <a:pPr fontAlgn="base">
              <a:spcBef>
                <a:spcPct val="0"/>
              </a:spcBef>
              <a:spcAft>
                <a:spcPct val="0"/>
              </a:spcAft>
            </a:pPr>
            <a:r>
              <a:rPr lang="en-US" altLang="en-US" sz="2400" dirty="0">
                <a:solidFill>
                  <a:srgbClr val="FF0066"/>
                </a:solidFill>
              </a:rPr>
              <a:t>a topic of lyric poetry.</a:t>
            </a:r>
          </a:p>
        </p:txBody>
      </p:sp>
      <p:sp>
        <p:nvSpPr>
          <p:cNvPr id="143369" name="Rectangle 9"/>
          <p:cNvSpPr>
            <a:spLocks noChangeArrowheads="1"/>
          </p:cNvSpPr>
          <p:nvPr/>
        </p:nvSpPr>
        <p:spPr bwMode="auto">
          <a:xfrm>
            <a:off x="2047875" y="5439818"/>
            <a:ext cx="4919167" cy="461665"/>
          </a:xfrm>
          <a:prstGeom prst="rect">
            <a:avLst/>
          </a:prstGeom>
          <a:noFill/>
          <a:ln>
            <a:noFill/>
          </a:ln>
          <a:effectLst/>
          <a:extLst>
            <a:ext uri="{909E8E84-426E-40DD-AFC4-6F175D3DCCD1}">
              <a14:hiddenFill xmlns:a14="http://schemas.microsoft.com/office/drawing/2010/main">
                <a:solidFill>
                  <a:srgbClr val="00FF99"/>
                </a:solidFill>
              </a14:hiddenFill>
            </a:ext>
            <a:ext uri="{91240B29-F687-4F45-9708-019B960494DF}">
              <a14:hiddenLine xmlns:a14="http://schemas.microsoft.com/office/drawing/2010/main" w="952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50000"/>
              </a:spcBef>
              <a:spcAft>
                <a:spcPct val="0"/>
              </a:spcAft>
              <a:defRPr>
                <a:solidFill>
                  <a:schemeClr val="tx1"/>
                </a:solidFill>
                <a:latin typeface="Arial" panose="020B0604020202020204" pitchFamily="34" charset="0"/>
              </a:defRPr>
            </a:lvl6pPr>
            <a:lvl7pPr marL="2971800" indent="-228600" eaLnBrk="0" fontAlgn="base" hangingPunct="0">
              <a:spcBef>
                <a:spcPct val="50000"/>
              </a:spcBef>
              <a:spcAft>
                <a:spcPct val="0"/>
              </a:spcAft>
              <a:defRPr>
                <a:solidFill>
                  <a:schemeClr val="tx1"/>
                </a:solidFill>
                <a:latin typeface="Arial" panose="020B0604020202020204" pitchFamily="34" charset="0"/>
              </a:defRPr>
            </a:lvl7pPr>
            <a:lvl8pPr marL="3429000" indent="-228600" eaLnBrk="0" fontAlgn="base" hangingPunct="0">
              <a:spcBef>
                <a:spcPct val="50000"/>
              </a:spcBef>
              <a:spcAft>
                <a:spcPct val="0"/>
              </a:spcAft>
              <a:defRPr>
                <a:solidFill>
                  <a:schemeClr val="tx1"/>
                </a:solidFill>
                <a:latin typeface="Arial" panose="020B0604020202020204" pitchFamily="34" charset="0"/>
              </a:defRPr>
            </a:lvl8pPr>
            <a:lvl9pPr marL="3886200" indent="-228600" eaLnBrk="0" fontAlgn="base" hangingPunct="0">
              <a:spcBef>
                <a:spcPct val="5000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400" dirty="0">
                <a:solidFill>
                  <a:srgbClr val="FF0066"/>
                </a:solidFill>
              </a:rPr>
              <a:t>Pilgrims from all over Viet Nam do.</a:t>
            </a:r>
          </a:p>
        </p:txBody>
      </p:sp>
      <p:grpSp>
        <p:nvGrpSpPr>
          <p:cNvPr id="11" name="Google Shape;1345;p52"/>
          <p:cNvGrpSpPr/>
          <p:nvPr/>
        </p:nvGrpSpPr>
        <p:grpSpPr>
          <a:xfrm>
            <a:off x="-794920" y="269947"/>
            <a:ext cx="2648470" cy="2259584"/>
            <a:chOff x="1271225" y="1603377"/>
            <a:chExt cx="3059467" cy="2635801"/>
          </a:xfrm>
        </p:grpSpPr>
        <p:sp>
          <p:nvSpPr>
            <p:cNvPr id="12" name="Google Shape;1346;p52"/>
            <p:cNvSpPr/>
            <p:nvPr/>
          </p:nvSpPr>
          <p:spPr>
            <a:xfrm>
              <a:off x="1809967" y="2225711"/>
              <a:ext cx="389615" cy="1499546"/>
            </a:xfrm>
            <a:custGeom>
              <a:avLst/>
              <a:gdLst/>
              <a:ahLst/>
              <a:cxnLst/>
              <a:rect l="l" t="t" r="r" b="b"/>
              <a:pathLst>
                <a:path w="12281" h="47267" extrusionOk="0">
                  <a:moveTo>
                    <a:pt x="10232" y="1"/>
                  </a:moveTo>
                  <a:lnTo>
                    <a:pt x="1" y="5914"/>
                  </a:lnTo>
                  <a:lnTo>
                    <a:pt x="1" y="43720"/>
                  </a:lnTo>
                  <a:cubicBezTo>
                    <a:pt x="1" y="45492"/>
                    <a:pt x="2046" y="47266"/>
                    <a:pt x="2046" y="47266"/>
                  </a:cubicBezTo>
                  <a:lnTo>
                    <a:pt x="12280" y="41358"/>
                  </a:lnTo>
                  <a:cubicBezTo>
                    <a:pt x="12280" y="41358"/>
                    <a:pt x="10235" y="39585"/>
                    <a:pt x="10235" y="37812"/>
                  </a:cubicBezTo>
                  <a:cubicBezTo>
                    <a:pt x="10235" y="36037"/>
                    <a:pt x="10232" y="1"/>
                    <a:pt x="10232" y="1"/>
                  </a:cubicBezTo>
                  <a:close/>
                </a:path>
              </a:pathLst>
            </a:custGeom>
            <a:solidFill>
              <a:srgbClr val="F2A0A9"/>
            </a:solidFill>
            <a:ln w="9525" cap="flat" cmpd="sng">
              <a:solidFill>
                <a:srgbClr val="F2A0A9"/>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 name="Google Shape;1347;p52"/>
            <p:cNvSpPr/>
            <p:nvPr/>
          </p:nvSpPr>
          <p:spPr>
            <a:xfrm>
              <a:off x="1403611" y="2410187"/>
              <a:ext cx="471307" cy="1315033"/>
            </a:xfrm>
            <a:custGeom>
              <a:avLst/>
              <a:gdLst/>
              <a:ahLst/>
              <a:cxnLst/>
              <a:rect l="l" t="t" r="r" b="b"/>
              <a:pathLst>
                <a:path w="14856" h="41451" extrusionOk="0">
                  <a:moveTo>
                    <a:pt x="369" y="0"/>
                  </a:moveTo>
                  <a:lnTo>
                    <a:pt x="4682" y="5494"/>
                  </a:lnTo>
                  <a:lnTo>
                    <a:pt x="4659" y="20733"/>
                  </a:lnTo>
                  <a:lnTo>
                    <a:pt x="0" y="32871"/>
                  </a:lnTo>
                  <a:lnTo>
                    <a:pt x="14855" y="41450"/>
                  </a:lnTo>
                  <a:cubicBezTo>
                    <a:pt x="13566" y="40284"/>
                    <a:pt x="12912" y="39102"/>
                    <a:pt x="12809" y="37905"/>
                  </a:cubicBezTo>
                  <a:lnTo>
                    <a:pt x="12809" y="7181"/>
                  </a:lnTo>
                  <a:lnTo>
                    <a:pt x="369" y="0"/>
                  </a:ln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Google Shape;1348;p52"/>
            <p:cNvSpPr/>
            <p:nvPr/>
          </p:nvSpPr>
          <p:spPr>
            <a:xfrm>
              <a:off x="1403642" y="3452962"/>
              <a:ext cx="471307" cy="347198"/>
            </a:xfrm>
            <a:custGeom>
              <a:avLst/>
              <a:gdLst/>
              <a:ahLst/>
              <a:cxnLst/>
              <a:rect l="l" t="t" r="r" b="b"/>
              <a:pathLst>
                <a:path w="14856" h="10944" extrusionOk="0">
                  <a:moveTo>
                    <a:pt x="0" y="1"/>
                  </a:moveTo>
                  <a:lnTo>
                    <a:pt x="0" y="2364"/>
                  </a:lnTo>
                  <a:lnTo>
                    <a:pt x="14856" y="10943"/>
                  </a:lnTo>
                  <a:lnTo>
                    <a:pt x="14856" y="8580"/>
                  </a:lnTo>
                  <a:lnTo>
                    <a:pt x="0" y="1"/>
                  </a:ln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 name="Google Shape;1349;p52"/>
            <p:cNvSpPr/>
            <p:nvPr/>
          </p:nvSpPr>
          <p:spPr>
            <a:xfrm>
              <a:off x="1874907" y="3537760"/>
              <a:ext cx="324674" cy="262397"/>
            </a:xfrm>
            <a:custGeom>
              <a:avLst/>
              <a:gdLst/>
              <a:ahLst/>
              <a:cxnLst/>
              <a:rect l="l" t="t" r="r" b="b"/>
              <a:pathLst>
                <a:path w="10234" h="8271" extrusionOk="0">
                  <a:moveTo>
                    <a:pt x="10233" y="0"/>
                  </a:moveTo>
                  <a:lnTo>
                    <a:pt x="1" y="5907"/>
                  </a:lnTo>
                  <a:lnTo>
                    <a:pt x="1" y="8270"/>
                  </a:lnTo>
                  <a:lnTo>
                    <a:pt x="10233" y="2363"/>
                  </a:lnTo>
                  <a:lnTo>
                    <a:pt x="10233" y="0"/>
                  </a:ln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6" name="Google Shape;1350;p52"/>
            <p:cNvSpPr/>
            <p:nvPr/>
          </p:nvSpPr>
          <p:spPr>
            <a:xfrm>
              <a:off x="1874907" y="3537760"/>
              <a:ext cx="324674" cy="262397"/>
            </a:xfrm>
            <a:custGeom>
              <a:avLst/>
              <a:gdLst/>
              <a:ahLst/>
              <a:cxnLst/>
              <a:rect l="l" t="t" r="r" b="b"/>
              <a:pathLst>
                <a:path w="10234" h="8271" extrusionOk="0">
                  <a:moveTo>
                    <a:pt x="10233" y="0"/>
                  </a:moveTo>
                  <a:lnTo>
                    <a:pt x="1" y="5907"/>
                  </a:lnTo>
                  <a:lnTo>
                    <a:pt x="1" y="8270"/>
                  </a:lnTo>
                  <a:lnTo>
                    <a:pt x="10233" y="2363"/>
                  </a:lnTo>
                  <a:lnTo>
                    <a:pt x="10233" y="0"/>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7" name="Google Shape;1351;p52"/>
            <p:cNvSpPr/>
            <p:nvPr/>
          </p:nvSpPr>
          <p:spPr>
            <a:xfrm>
              <a:off x="1271257" y="1603377"/>
              <a:ext cx="750931" cy="917931"/>
            </a:xfrm>
            <a:custGeom>
              <a:avLst/>
              <a:gdLst/>
              <a:ahLst/>
              <a:cxnLst/>
              <a:rect l="l" t="t" r="r" b="b"/>
              <a:pathLst>
                <a:path w="23670" h="28934" extrusionOk="0">
                  <a:moveTo>
                    <a:pt x="13951" y="1"/>
                  </a:moveTo>
                  <a:cubicBezTo>
                    <a:pt x="12665" y="1"/>
                    <a:pt x="11213" y="421"/>
                    <a:pt x="9676" y="1308"/>
                  </a:cubicBezTo>
                  <a:lnTo>
                    <a:pt x="9579" y="1364"/>
                  </a:lnTo>
                  <a:cubicBezTo>
                    <a:pt x="4288" y="4419"/>
                    <a:pt x="0" y="11847"/>
                    <a:pt x="0" y="17957"/>
                  </a:cubicBezTo>
                  <a:lnTo>
                    <a:pt x="0" y="18069"/>
                  </a:lnTo>
                  <a:cubicBezTo>
                    <a:pt x="0" y="21235"/>
                    <a:pt x="1153" y="23421"/>
                    <a:pt x="2997" y="24372"/>
                  </a:cubicBezTo>
                  <a:lnTo>
                    <a:pt x="2997" y="24373"/>
                  </a:lnTo>
                  <a:lnTo>
                    <a:pt x="10744" y="28933"/>
                  </a:lnTo>
                  <a:lnTo>
                    <a:pt x="23669" y="4895"/>
                  </a:lnTo>
                  <a:lnTo>
                    <a:pt x="16510" y="674"/>
                  </a:lnTo>
                  <a:lnTo>
                    <a:pt x="16510" y="675"/>
                  </a:lnTo>
                  <a:cubicBezTo>
                    <a:pt x="15770" y="232"/>
                    <a:pt x="14906" y="1"/>
                    <a:pt x="13951"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8" name="Google Shape;1352;p52"/>
            <p:cNvSpPr/>
            <p:nvPr/>
          </p:nvSpPr>
          <p:spPr>
            <a:xfrm>
              <a:off x="1271225" y="2009542"/>
              <a:ext cx="476795" cy="511756"/>
            </a:xfrm>
            <a:custGeom>
              <a:avLst/>
              <a:gdLst/>
              <a:ahLst/>
              <a:cxnLst/>
              <a:rect l="l" t="t" r="r" b="b"/>
              <a:pathLst>
                <a:path w="15029" h="16131" extrusionOk="0">
                  <a:moveTo>
                    <a:pt x="892" y="0"/>
                  </a:moveTo>
                  <a:cubicBezTo>
                    <a:pt x="325" y="1739"/>
                    <a:pt x="0" y="3495"/>
                    <a:pt x="0" y="5154"/>
                  </a:cubicBezTo>
                  <a:lnTo>
                    <a:pt x="0" y="5266"/>
                  </a:lnTo>
                  <a:cubicBezTo>
                    <a:pt x="1" y="8432"/>
                    <a:pt x="1153" y="10618"/>
                    <a:pt x="2998" y="11569"/>
                  </a:cubicBezTo>
                  <a:lnTo>
                    <a:pt x="2998" y="11570"/>
                  </a:lnTo>
                  <a:lnTo>
                    <a:pt x="10745" y="16130"/>
                  </a:lnTo>
                  <a:lnTo>
                    <a:pt x="15029" y="8162"/>
                  </a:lnTo>
                  <a:lnTo>
                    <a:pt x="892" y="0"/>
                  </a:lnTo>
                  <a:close/>
                </a:path>
              </a:pathLst>
            </a:custGeom>
            <a:solidFill>
              <a:srgbClr val="F2A0A9"/>
            </a:solidFill>
            <a:ln w="9525" cap="flat" cmpd="sng">
              <a:solidFill>
                <a:srgbClr val="F2A0A9"/>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 name="Google Shape;1353;p52"/>
            <p:cNvSpPr/>
            <p:nvPr/>
          </p:nvSpPr>
          <p:spPr>
            <a:xfrm>
              <a:off x="1409067" y="1640494"/>
              <a:ext cx="916630" cy="1101841"/>
            </a:xfrm>
            <a:custGeom>
              <a:avLst/>
              <a:gdLst/>
              <a:ahLst/>
              <a:cxnLst/>
              <a:rect l="l" t="t" r="r" b="b"/>
              <a:pathLst>
                <a:path w="28893" h="34731" extrusionOk="0">
                  <a:moveTo>
                    <a:pt x="17049" y="1"/>
                  </a:moveTo>
                  <a:cubicBezTo>
                    <a:pt x="15707" y="1"/>
                    <a:pt x="14319" y="289"/>
                    <a:pt x="12959" y="907"/>
                  </a:cubicBezTo>
                  <a:cubicBezTo>
                    <a:pt x="12643" y="1052"/>
                    <a:pt x="12325" y="1214"/>
                    <a:pt x="12012" y="1396"/>
                  </a:cubicBezTo>
                  <a:cubicBezTo>
                    <a:pt x="11645" y="1607"/>
                    <a:pt x="11277" y="1839"/>
                    <a:pt x="10913" y="2090"/>
                  </a:cubicBezTo>
                  <a:cubicBezTo>
                    <a:pt x="10303" y="2504"/>
                    <a:pt x="9717" y="2956"/>
                    <a:pt x="9161" y="3441"/>
                  </a:cubicBezTo>
                  <a:cubicBezTo>
                    <a:pt x="8118" y="4328"/>
                    <a:pt x="7130" y="5350"/>
                    <a:pt x="6213" y="6464"/>
                  </a:cubicBezTo>
                  <a:cubicBezTo>
                    <a:pt x="3698" y="9522"/>
                    <a:pt x="1733" y="13276"/>
                    <a:pt x="731" y="17009"/>
                  </a:cubicBezTo>
                  <a:cubicBezTo>
                    <a:pt x="257" y="18768"/>
                    <a:pt x="0" y="20526"/>
                    <a:pt x="0" y="22204"/>
                  </a:cubicBezTo>
                  <a:cubicBezTo>
                    <a:pt x="0" y="25878"/>
                    <a:pt x="1778" y="28810"/>
                    <a:pt x="4364" y="30453"/>
                  </a:cubicBezTo>
                  <a:lnTo>
                    <a:pt x="4354" y="30468"/>
                  </a:lnTo>
                  <a:lnTo>
                    <a:pt x="11750" y="34731"/>
                  </a:lnTo>
                  <a:cubicBezTo>
                    <a:pt x="9669" y="33441"/>
                    <a:pt x="8389" y="30786"/>
                    <a:pt x="8389" y="27053"/>
                  </a:cubicBezTo>
                  <a:cubicBezTo>
                    <a:pt x="8389" y="25294"/>
                    <a:pt x="8671" y="23455"/>
                    <a:pt x="9185" y="21611"/>
                  </a:cubicBezTo>
                  <a:cubicBezTo>
                    <a:pt x="10209" y="17957"/>
                    <a:pt x="12143" y="14299"/>
                    <a:pt x="14601" y="11306"/>
                  </a:cubicBezTo>
                  <a:cubicBezTo>
                    <a:pt x="15520" y="10193"/>
                    <a:pt x="16507" y="9175"/>
                    <a:pt x="17550" y="8283"/>
                  </a:cubicBezTo>
                  <a:cubicBezTo>
                    <a:pt x="18108" y="7800"/>
                    <a:pt x="18693" y="7349"/>
                    <a:pt x="19303" y="6933"/>
                  </a:cubicBezTo>
                  <a:cubicBezTo>
                    <a:pt x="19667" y="6681"/>
                    <a:pt x="20030" y="6455"/>
                    <a:pt x="20402" y="6238"/>
                  </a:cubicBezTo>
                  <a:cubicBezTo>
                    <a:pt x="20720" y="6057"/>
                    <a:pt x="21033" y="5890"/>
                    <a:pt x="21340" y="5744"/>
                  </a:cubicBezTo>
                  <a:cubicBezTo>
                    <a:pt x="22923" y="4970"/>
                    <a:pt x="24421" y="4600"/>
                    <a:pt x="25773" y="4600"/>
                  </a:cubicBezTo>
                  <a:cubicBezTo>
                    <a:pt x="26930" y="4600"/>
                    <a:pt x="27981" y="4871"/>
                    <a:pt x="28887" y="5391"/>
                  </a:cubicBezTo>
                  <a:lnTo>
                    <a:pt x="28892" y="5387"/>
                  </a:lnTo>
                  <a:lnTo>
                    <a:pt x="21813" y="1315"/>
                  </a:lnTo>
                  <a:cubicBezTo>
                    <a:pt x="21726" y="1260"/>
                    <a:pt x="21636" y="1210"/>
                    <a:pt x="21550" y="1159"/>
                  </a:cubicBezTo>
                  <a:lnTo>
                    <a:pt x="21344" y="1043"/>
                  </a:lnTo>
                  <a:lnTo>
                    <a:pt x="21339" y="1049"/>
                  </a:lnTo>
                  <a:cubicBezTo>
                    <a:pt x="20038" y="371"/>
                    <a:pt x="18572" y="1"/>
                    <a:pt x="17049"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 name="Google Shape;1354;p52"/>
            <p:cNvSpPr/>
            <p:nvPr/>
          </p:nvSpPr>
          <p:spPr>
            <a:xfrm>
              <a:off x="1409099" y="2180123"/>
              <a:ext cx="372800" cy="562199"/>
            </a:xfrm>
            <a:custGeom>
              <a:avLst/>
              <a:gdLst/>
              <a:ahLst/>
              <a:cxnLst/>
              <a:rect l="l" t="t" r="r" b="b"/>
              <a:pathLst>
                <a:path w="11751" h="17721" extrusionOk="0">
                  <a:moveTo>
                    <a:pt x="731" y="0"/>
                  </a:moveTo>
                  <a:cubicBezTo>
                    <a:pt x="257" y="1759"/>
                    <a:pt x="1" y="3518"/>
                    <a:pt x="1" y="5196"/>
                  </a:cubicBezTo>
                  <a:cubicBezTo>
                    <a:pt x="1" y="8869"/>
                    <a:pt x="1779" y="11801"/>
                    <a:pt x="4363" y="13444"/>
                  </a:cubicBezTo>
                  <a:lnTo>
                    <a:pt x="4353" y="13458"/>
                  </a:lnTo>
                  <a:lnTo>
                    <a:pt x="11750" y="17721"/>
                  </a:lnTo>
                  <a:cubicBezTo>
                    <a:pt x="9669" y="16432"/>
                    <a:pt x="8389" y="13776"/>
                    <a:pt x="8389" y="10043"/>
                  </a:cubicBezTo>
                  <a:cubicBezTo>
                    <a:pt x="8389" y="8284"/>
                    <a:pt x="8671" y="6445"/>
                    <a:pt x="9186" y="4601"/>
                  </a:cubicBezTo>
                  <a:lnTo>
                    <a:pt x="731" y="0"/>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 name="Google Shape;1355;p52"/>
            <p:cNvSpPr/>
            <p:nvPr/>
          </p:nvSpPr>
          <p:spPr>
            <a:xfrm>
              <a:off x="1675234" y="1786362"/>
              <a:ext cx="762352" cy="984458"/>
            </a:xfrm>
            <a:custGeom>
              <a:avLst/>
              <a:gdLst/>
              <a:ahLst/>
              <a:cxnLst/>
              <a:rect l="l" t="t" r="r" b="b"/>
              <a:pathLst>
                <a:path w="24030" h="31031" extrusionOk="0">
                  <a:moveTo>
                    <a:pt x="17380" y="1"/>
                  </a:moveTo>
                  <a:cubicBezTo>
                    <a:pt x="15764" y="1"/>
                    <a:pt x="13941" y="528"/>
                    <a:pt x="12012" y="1640"/>
                  </a:cubicBezTo>
                  <a:cubicBezTo>
                    <a:pt x="5376" y="5475"/>
                    <a:pt x="0" y="14791"/>
                    <a:pt x="0" y="22455"/>
                  </a:cubicBezTo>
                  <a:cubicBezTo>
                    <a:pt x="0" y="26188"/>
                    <a:pt x="1280" y="28844"/>
                    <a:pt x="3361" y="30134"/>
                  </a:cubicBezTo>
                  <a:cubicBezTo>
                    <a:pt x="3401" y="30158"/>
                    <a:pt x="3442" y="30184"/>
                    <a:pt x="3482" y="30205"/>
                  </a:cubicBezTo>
                  <a:cubicBezTo>
                    <a:pt x="4401" y="30747"/>
                    <a:pt x="5472" y="31030"/>
                    <a:pt x="6654" y="31030"/>
                  </a:cubicBezTo>
                  <a:cubicBezTo>
                    <a:pt x="8269" y="31030"/>
                    <a:pt x="10091" y="30502"/>
                    <a:pt x="12017" y="29388"/>
                  </a:cubicBezTo>
                  <a:cubicBezTo>
                    <a:pt x="18653" y="25559"/>
                    <a:pt x="24029" y="16241"/>
                    <a:pt x="24029" y="8578"/>
                  </a:cubicBezTo>
                  <a:cubicBezTo>
                    <a:pt x="24029" y="4739"/>
                    <a:pt x="22680" y="2043"/>
                    <a:pt x="20497" y="793"/>
                  </a:cubicBezTo>
                  <a:cubicBezTo>
                    <a:pt x="19591" y="272"/>
                    <a:pt x="18539" y="1"/>
                    <a:pt x="17380" y="1"/>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 name="Google Shape;1356;p52"/>
            <p:cNvSpPr/>
            <p:nvPr/>
          </p:nvSpPr>
          <p:spPr>
            <a:xfrm>
              <a:off x="1675234" y="1786362"/>
              <a:ext cx="762352" cy="984458"/>
            </a:xfrm>
            <a:custGeom>
              <a:avLst/>
              <a:gdLst/>
              <a:ahLst/>
              <a:cxnLst/>
              <a:rect l="l" t="t" r="r" b="b"/>
              <a:pathLst>
                <a:path w="24030" h="31031" extrusionOk="0">
                  <a:moveTo>
                    <a:pt x="17380" y="1"/>
                  </a:moveTo>
                  <a:cubicBezTo>
                    <a:pt x="15764" y="1"/>
                    <a:pt x="13941" y="528"/>
                    <a:pt x="12012" y="1640"/>
                  </a:cubicBezTo>
                  <a:cubicBezTo>
                    <a:pt x="5376" y="5475"/>
                    <a:pt x="0" y="14791"/>
                    <a:pt x="0" y="22455"/>
                  </a:cubicBezTo>
                  <a:cubicBezTo>
                    <a:pt x="0" y="26188"/>
                    <a:pt x="1280" y="28844"/>
                    <a:pt x="3361" y="30134"/>
                  </a:cubicBezTo>
                  <a:cubicBezTo>
                    <a:pt x="3401" y="30158"/>
                    <a:pt x="3442" y="30184"/>
                    <a:pt x="3482" y="30205"/>
                  </a:cubicBezTo>
                  <a:cubicBezTo>
                    <a:pt x="4401" y="30747"/>
                    <a:pt x="5472" y="31030"/>
                    <a:pt x="6654" y="31030"/>
                  </a:cubicBezTo>
                  <a:cubicBezTo>
                    <a:pt x="8269" y="31030"/>
                    <a:pt x="10091" y="30502"/>
                    <a:pt x="12017" y="29388"/>
                  </a:cubicBezTo>
                  <a:cubicBezTo>
                    <a:pt x="18653" y="25559"/>
                    <a:pt x="24029" y="16241"/>
                    <a:pt x="24029" y="8578"/>
                  </a:cubicBezTo>
                  <a:cubicBezTo>
                    <a:pt x="24029" y="4739"/>
                    <a:pt x="22680" y="2043"/>
                    <a:pt x="20497" y="793"/>
                  </a:cubicBezTo>
                  <a:cubicBezTo>
                    <a:pt x="19591" y="272"/>
                    <a:pt x="18539" y="1"/>
                    <a:pt x="17380"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 name="Google Shape;1357;p52"/>
            <p:cNvSpPr/>
            <p:nvPr/>
          </p:nvSpPr>
          <p:spPr>
            <a:xfrm>
              <a:off x="1699630" y="1811234"/>
              <a:ext cx="1906641" cy="1951119"/>
            </a:xfrm>
            <a:custGeom>
              <a:avLst/>
              <a:gdLst/>
              <a:ahLst/>
              <a:cxnLst/>
              <a:rect l="l" t="t" r="r" b="b"/>
              <a:pathLst>
                <a:path w="60099" h="61501" extrusionOk="0">
                  <a:moveTo>
                    <a:pt x="16587" y="0"/>
                  </a:moveTo>
                  <a:cubicBezTo>
                    <a:pt x="15091" y="0"/>
                    <a:pt x="13403" y="503"/>
                    <a:pt x="11630" y="1526"/>
                  </a:cubicBezTo>
                  <a:cubicBezTo>
                    <a:pt x="8426" y="3376"/>
                    <a:pt x="5518" y="6560"/>
                    <a:pt x="3412" y="10209"/>
                  </a:cubicBezTo>
                  <a:cubicBezTo>
                    <a:pt x="2596" y="11622"/>
                    <a:pt x="1901" y="13107"/>
                    <a:pt x="1359" y="14609"/>
                  </a:cubicBezTo>
                  <a:cubicBezTo>
                    <a:pt x="489" y="16982"/>
                    <a:pt x="1" y="19399"/>
                    <a:pt x="1" y="21668"/>
                  </a:cubicBezTo>
                  <a:cubicBezTo>
                    <a:pt x="2" y="25113"/>
                    <a:pt x="1158" y="27614"/>
                    <a:pt x="3142" y="28765"/>
                  </a:cubicBezTo>
                  <a:lnTo>
                    <a:pt x="3137" y="28773"/>
                  </a:lnTo>
                  <a:cubicBezTo>
                    <a:pt x="3137" y="28773"/>
                    <a:pt x="7712" y="32135"/>
                    <a:pt x="12350" y="36477"/>
                  </a:cubicBezTo>
                  <a:cubicBezTo>
                    <a:pt x="19843" y="43492"/>
                    <a:pt x="24334" y="52653"/>
                    <a:pt x="27947" y="61500"/>
                  </a:cubicBezTo>
                  <a:cubicBezTo>
                    <a:pt x="27947" y="61500"/>
                    <a:pt x="27515" y="52716"/>
                    <a:pt x="32714" y="39961"/>
                  </a:cubicBezTo>
                  <a:cubicBezTo>
                    <a:pt x="33985" y="36843"/>
                    <a:pt x="35594" y="33484"/>
                    <a:pt x="37626" y="29963"/>
                  </a:cubicBezTo>
                  <a:cubicBezTo>
                    <a:pt x="47978" y="12033"/>
                    <a:pt x="60099" y="5812"/>
                    <a:pt x="60099" y="5812"/>
                  </a:cubicBezTo>
                  <a:lnTo>
                    <a:pt x="60099" y="5812"/>
                  </a:lnTo>
                  <a:cubicBezTo>
                    <a:pt x="55536" y="6435"/>
                    <a:pt x="50808" y="6919"/>
                    <a:pt x="46034" y="6919"/>
                  </a:cubicBezTo>
                  <a:cubicBezTo>
                    <a:pt x="40902" y="6919"/>
                    <a:pt x="35717" y="6360"/>
                    <a:pt x="30629" y="4815"/>
                  </a:cubicBezTo>
                  <a:cubicBezTo>
                    <a:pt x="24551" y="2970"/>
                    <a:pt x="19351" y="689"/>
                    <a:pt x="19351" y="689"/>
                  </a:cubicBezTo>
                  <a:lnTo>
                    <a:pt x="19346" y="698"/>
                  </a:lnTo>
                  <a:cubicBezTo>
                    <a:pt x="18539" y="235"/>
                    <a:pt x="17608" y="0"/>
                    <a:pt x="16587"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 name="Google Shape;1358;p52"/>
            <p:cNvSpPr/>
            <p:nvPr/>
          </p:nvSpPr>
          <p:spPr>
            <a:xfrm>
              <a:off x="1699630" y="2274693"/>
              <a:ext cx="1037852" cy="1487649"/>
            </a:xfrm>
            <a:custGeom>
              <a:avLst/>
              <a:gdLst/>
              <a:ahLst/>
              <a:cxnLst/>
              <a:rect l="l" t="t" r="r" b="b"/>
              <a:pathLst>
                <a:path w="32714" h="46892" extrusionOk="0">
                  <a:moveTo>
                    <a:pt x="1359" y="0"/>
                  </a:moveTo>
                  <a:cubicBezTo>
                    <a:pt x="489" y="2373"/>
                    <a:pt x="1" y="4790"/>
                    <a:pt x="1" y="7059"/>
                  </a:cubicBezTo>
                  <a:cubicBezTo>
                    <a:pt x="2" y="10504"/>
                    <a:pt x="1158" y="13005"/>
                    <a:pt x="3142" y="14156"/>
                  </a:cubicBezTo>
                  <a:lnTo>
                    <a:pt x="3137" y="14164"/>
                  </a:lnTo>
                  <a:cubicBezTo>
                    <a:pt x="3137" y="14164"/>
                    <a:pt x="7712" y="17526"/>
                    <a:pt x="12350" y="21868"/>
                  </a:cubicBezTo>
                  <a:cubicBezTo>
                    <a:pt x="19843" y="28883"/>
                    <a:pt x="24334" y="38044"/>
                    <a:pt x="27947" y="46891"/>
                  </a:cubicBezTo>
                  <a:cubicBezTo>
                    <a:pt x="27947" y="46891"/>
                    <a:pt x="27515" y="38107"/>
                    <a:pt x="32714" y="25353"/>
                  </a:cubicBezTo>
                  <a:cubicBezTo>
                    <a:pt x="25406" y="13081"/>
                    <a:pt x="10544" y="4600"/>
                    <a:pt x="1359" y="0"/>
                  </a:cubicBezTo>
                  <a:close/>
                </a:path>
              </a:pathLst>
            </a:custGeom>
            <a:solidFill>
              <a:srgbClr val="F2A0A9"/>
            </a:solidFill>
            <a:ln w="9525" cap="flat" cmpd="sng">
              <a:solidFill>
                <a:srgbClr val="F2A0A9"/>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 name="Google Shape;1359;p52"/>
            <p:cNvSpPr/>
            <p:nvPr/>
          </p:nvSpPr>
          <p:spPr>
            <a:xfrm>
              <a:off x="2516530" y="1896731"/>
              <a:ext cx="1814162" cy="2342447"/>
            </a:xfrm>
            <a:custGeom>
              <a:avLst/>
              <a:gdLst/>
              <a:ahLst/>
              <a:cxnLst/>
              <a:rect l="l" t="t" r="r" b="b"/>
              <a:pathLst>
                <a:path w="57184" h="73836" extrusionOk="0">
                  <a:moveTo>
                    <a:pt x="41360" y="0"/>
                  </a:moveTo>
                  <a:cubicBezTo>
                    <a:pt x="37516" y="0"/>
                    <a:pt x="33179" y="1255"/>
                    <a:pt x="28590" y="3904"/>
                  </a:cubicBezTo>
                  <a:cubicBezTo>
                    <a:pt x="27818" y="4348"/>
                    <a:pt x="27057" y="4826"/>
                    <a:pt x="26301" y="5331"/>
                  </a:cubicBezTo>
                  <a:cubicBezTo>
                    <a:pt x="25578" y="5816"/>
                    <a:pt x="24860" y="6328"/>
                    <a:pt x="24150" y="6867"/>
                  </a:cubicBezTo>
                  <a:lnTo>
                    <a:pt x="24145" y="6867"/>
                  </a:lnTo>
                  <a:cubicBezTo>
                    <a:pt x="23646" y="7246"/>
                    <a:pt x="23148" y="7639"/>
                    <a:pt x="22659" y="8042"/>
                  </a:cubicBezTo>
                  <a:cubicBezTo>
                    <a:pt x="21480" y="9009"/>
                    <a:pt x="20330" y="10042"/>
                    <a:pt x="19212" y="11140"/>
                  </a:cubicBezTo>
                  <a:cubicBezTo>
                    <a:pt x="11261" y="18921"/>
                    <a:pt x="4902" y="29718"/>
                    <a:pt x="1890" y="40501"/>
                  </a:cubicBezTo>
                  <a:cubicBezTo>
                    <a:pt x="670" y="44879"/>
                    <a:pt x="0" y="49253"/>
                    <a:pt x="0" y="53424"/>
                  </a:cubicBezTo>
                  <a:cubicBezTo>
                    <a:pt x="0" y="66357"/>
                    <a:pt x="6441" y="73836"/>
                    <a:pt x="15822" y="73836"/>
                  </a:cubicBezTo>
                  <a:cubicBezTo>
                    <a:pt x="19664" y="73836"/>
                    <a:pt x="24000" y="72581"/>
                    <a:pt x="28590" y="69932"/>
                  </a:cubicBezTo>
                  <a:cubicBezTo>
                    <a:pt x="37457" y="64812"/>
                    <a:pt x="45378" y="55576"/>
                    <a:pt x="50628" y="45232"/>
                  </a:cubicBezTo>
                  <a:lnTo>
                    <a:pt x="50628" y="45227"/>
                  </a:lnTo>
                  <a:cubicBezTo>
                    <a:pt x="54725" y="37150"/>
                    <a:pt x="57184" y="28402"/>
                    <a:pt x="57184" y="20412"/>
                  </a:cubicBezTo>
                  <a:cubicBezTo>
                    <a:pt x="57184" y="7476"/>
                    <a:pt x="50741" y="0"/>
                    <a:pt x="41360" y="0"/>
                  </a:cubicBezTo>
                  <a:close/>
                </a:path>
              </a:pathLst>
            </a:custGeom>
            <a:solidFill>
              <a:srgbClr val="F2A0A9"/>
            </a:solidFill>
            <a:ln w="9525" cap="flat" cmpd="sng">
              <a:solidFill>
                <a:srgbClr val="F2A0A9"/>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 name="Google Shape;1360;p52"/>
            <p:cNvSpPr/>
            <p:nvPr/>
          </p:nvSpPr>
          <p:spPr>
            <a:xfrm>
              <a:off x="2516530" y="3181593"/>
              <a:ext cx="1606173" cy="1057553"/>
            </a:xfrm>
            <a:custGeom>
              <a:avLst/>
              <a:gdLst/>
              <a:ahLst/>
              <a:cxnLst/>
              <a:rect l="l" t="t" r="r" b="b"/>
              <a:pathLst>
                <a:path w="50628" h="33335" extrusionOk="0">
                  <a:moveTo>
                    <a:pt x="1890" y="0"/>
                  </a:moveTo>
                  <a:cubicBezTo>
                    <a:pt x="670" y="4378"/>
                    <a:pt x="0" y="8752"/>
                    <a:pt x="0" y="12923"/>
                  </a:cubicBezTo>
                  <a:cubicBezTo>
                    <a:pt x="0" y="25856"/>
                    <a:pt x="6441" y="33335"/>
                    <a:pt x="15822" y="33335"/>
                  </a:cubicBezTo>
                  <a:cubicBezTo>
                    <a:pt x="19664" y="33335"/>
                    <a:pt x="24000" y="32080"/>
                    <a:pt x="28590" y="29431"/>
                  </a:cubicBezTo>
                  <a:cubicBezTo>
                    <a:pt x="37457" y="24311"/>
                    <a:pt x="45378" y="15075"/>
                    <a:pt x="50628" y="4731"/>
                  </a:cubicBezTo>
                  <a:lnTo>
                    <a:pt x="50628" y="4731"/>
                  </a:lnTo>
                  <a:cubicBezTo>
                    <a:pt x="49572" y="6118"/>
                    <a:pt x="48798" y="6405"/>
                    <a:pt x="48338" y="6405"/>
                  </a:cubicBezTo>
                  <a:cubicBezTo>
                    <a:pt x="48014" y="6405"/>
                    <a:pt x="47846" y="6263"/>
                    <a:pt x="47846" y="6263"/>
                  </a:cubicBezTo>
                  <a:cubicBezTo>
                    <a:pt x="42928" y="15125"/>
                    <a:pt x="35995" y="22951"/>
                    <a:pt x="28453" y="27305"/>
                  </a:cubicBezTo>
                  <a:cubicBezTo>
                    <a:pt x="24707" y="29462"/>
                    <a:pt x="21076" y="30614"/>
                    <a:pt x="17952" y="30614"/>
                  </a:cubicBezTo>
                  <a:cubicBezTo>
                    <a:pt x="17945" y="30614"/>
                    <a:pt x="17938" y="30614"/>
                    <a:pt x="17932" y="30614"/>
                  </a:cubicBezTo>
                  <a:cubicBezTo>
                    <a:pt x="17925" y="30614"/>
                    <a:pt x="17919" y="30614"/>
                    <a:pt x="17912" y="30614"/>
                  </a:cubicBezTo>
                  <a:cubicBezTo>
                    <a:pt x="14701" y="30614"/>
                    <a:pt x="12119" y="29416"/>
                    <a:pt x="10238" y="27063"/>
                  </a:cubicBezTo>
                  <a:cubicBezTo>
                    <a:pt x="8031" y="24297"/>
                    <a:pt x="6861" y="20069"/>
                    <a:pt x="6861" y="14828"/>
                  </a:cubicBezTo>
                  <a:cubicBezTo>
                    <a:pt x="6861" y="11166"/>
                    <a:pt x="7446" y="7286"/>
                    <a:pt x="8520" y="3366"/>
                  </a:cubicBezTo>
                  <a:lnTo>
                    <a:pt x="8520" y="3366"/>
                  </a:lnTo>
                  <a:cubicBezTo>
                    <a:pt x="8108" y="3931"/>
                    <a:pt x="7574" y="4168"/>
                    <a:pt x="6985" y="4168"/>
                  </a:cubicBezTo>
                  <a:cubicBezTo>
                    <a:pt x="5120" y="4168"/>
                    <a:pt x="2707" y="1793"/>
                    <a:pt x="1895" y="0"/>
                  </a:cubicBezTo>
                  <a:close/>
                </a:path>
              </a:pathLst>
            </a:custGeom>
            <a:solidFill>
              <a:srgbClr val="E4959E"/>
            </a:solidFill>
            <a:ln w="9525" cap="flat" cmpd="sng">
              <a:solidFill>
                <a:srgbClr val="E4959E"/>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 name="Google Shape;1361;p52"/>
            <p:cNvSpPr/>
            <p:nvPr/>
          </p:nvSpPr>
          <p:spPr>
            <a:xfrm>
              <a:off x="2734222" y="2075941"/>
              <a:ext cx="1534443" cy="2076941"/>
            </a:xfrm>
            <a:custGeom>
              <a:avLst/>
              <a:gdLst/>
              <a:ahLst/>
              <a:cxnLst/>
              <a:rect l="l" t="t" r="r" b="b"/>
              <a:pathLst>
                <a:path w="48367" h="65467" extrusionOk="0">
                  <a:moveTo>
                    <a:pt x="37299" y="0"/>
                  </a:moveTo>
                  <a:cubicBezTo>
                    <a:pt x="37299" y="0"/>
                    <a:pt x="37298" y="0"/>
                    <a:pt x="37297" y="0"/>
                  </a:cubicBezTo>
                  <a:cubicBezTo>
                    <a:pt x="34168" y="5"/>
                    <a:pt x="30530" y="1144"/>
                    <a:pt x="26766" y="3321"/>
                  </a:cubicBezTo>
                  <a:cubicBezTo>
                    <a:pt x="26197" y="3653"/>
                    <a:pt x="25628" y="4001"/>
                    <a:pt x="25063" y="4369"/>
                  </a:cubicBezTo>
                  <a:cubicBezTo>
                    <a:pt x="24484" y="4751"/>
                    <a:pt x="23909" y="5149"/>
                    <a:pt x="23340" y="5563"/>
                  </a:cubicBezTo>
                  <a:cubicBezTo>
                    <a:pt x="22866" y="5910"/>
                    <a:pt x="22398" y="6268"/>
                    <a:pt x="21934" y="6642"/>
                  </a:cubicBezTo>
                  <a:cubicBezTo>
                    <a:pt x="20824" y="7528"/>
                    <a:pt x="19737" y="8481"/>
                    <a:pt x="18674" y="9498"/>
                  </a:cubicBezTo>
                  <a:cubicBezTo>
                    <a:pt x="17198" y="10913"/>
                    <a:pt x="15772" y="12445"/>
                    <a:pt x="14406" y="14078"/>
                  </a:cubicBezTo>
                  <a:cubicBezTo>
                    <a:pt x="14385" y="14108"/>
                    <a:pt x="14356" y="14138"/>
                    <a:pt x="14335" y="14163"/>
                  </a:cubicBezTo>
                  <a:cubicBezTo>
                    <a:pt x="12290" y="16617"/>
                    <a:pt x="10391" y="19287"/>
                    <a:pt x="8697" y="22094"/>
                  </a:cubicBezTo>
                  <a:cubicBezTo>
                    <a:pt x="8199" y="22911"/>
                    <a:pt x="7720" y="23746"/>
                    <a:pt x="7262" y="24588"/>
                  </a:cubicBezTo>
                  <a:cubicBezTo>
                    <a:pt x="6985" y="25092"/>
                    <a:pt x="6712" y="25601"/>
                    <a:pt x="6445" y="26114"/>
                  </a:cubicBezTo>
                  <a:cubicBezTo>
                    <a:pt x="5155" y="28590"/>
                    <a:pt x="4029" y="31146"/>
                    <a:pt x="3074" y="33769"/>
                  </a:cubicBezTo>
                  <a:cubicBezTo>
                    <a:pt x="2535" y="35250"/>
                    <a:pt x="2062" y="36737"/>
                    <a:pt x="1659" y="38218"/>
                  </a:cubicBezTo>
                  <a:cubicBezTo>
                    <a:pt x="586" y="42138"/>
                    <a:pt x="1" y="46017"/>
                    <a:pt x="1" y="49680"/>
                  </a:cubicBezTo>
                  <a:cubicBezTo>
                    <a:pt x="1" y="54921"/>
                    <a:pt x="1169" y="59149"/>
                    <a:pt x="3376" y="61915"/>
                  </a:cubicBezTo>
                  <a:cubicBezTo>
                    <a:pt x="5256" y="64267"/>
                    <a:pt x="7838" y="65466"/>
                    <a:pt x="11045" y="65466"/>
                  </a:cubicBezTo>
                  <a:cubicBezTo>
                    <a:pt x="11054" y="65466"/>
                    <a:pt x="11062" y="65466"/>
                    <a:pt x="11070" y="65466"/>
                  </a:cubicBezTo>
                  <a:cubicBezTo>
                    <a:pt x="11078" y="65466"/>
                    <a:pt x="11086" y="65466"/>
                    <a:pt x="11095" y="65466"/>
                  </a:cubicBezTo>
                  <a:cubicBezTo>
                    <a:pt x="14219" y="65466"/>
                    <a:pt x="17847" y="64313"/>
                    <a:pt x="21591" y="62157"/>
                  </a:cubicBezTo>
                  <a:cubicBezTo>
                    <a:pt x="29134" y="57803"/>
                    <a:pt x="36067" y="49978"/>
                    <a:pt x="40985" y="41115"/>
                  </a:cubicBezTo>
                  <a:cubicBezTo>
                    <a:pt x="45539" y="32923"/>
                    <a:pt x="48366" y="23832"/>
                    <a:pt x="48366" y="15780"/>
                  </a:cubicBezTo>
                  <a:cubicBezTo>
                    <a:pt x="48366" y="5906"/>
                    <a:pt x="44231" y="0"/>
                    <a:pt x="37299" y="0"/>
                  </a:cubicBezTo>
                  <a:close/>
                </a:path>
              </a:pathLst>
            </a:custGeom>
            <a:solidFill>
              <a:srgbClr val="27D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 name="Google Shape;1362;p52"/>
            <p:cNvSpPr/>
            <p:nvPr/>
          </p:nvSpPr>
          <p:spPr>
            <a:xfrm>
              <a:off x="2734222" y="2075941"/>
              <a:ext cx="1534443" cy="2076941"/>
            </a:xfrm>
            <a:custGeom>
              <a:avLst/>
              <a:gdLst/>
              <a:ahLst/>
              <a:cxnLst/>
              <a:rect l="l" t="t" r="r" b="b"/>
              <a:pathLst>
                <a:path w="48367" h="65467" extrusionOk="0">
                  <a:moveTo>
                    <a:pt x="37299" y="0"/>
                  </a:moveTo>
                  <a:cubicBezTo>
                    <a:pt x="37299" y="0"/>
                    <a:pt x="37298" y="0"/>
                    <a:pt x="37297" y="0"/>
                  </a:cubicBezTo>
                  <a:cubicBezTo>
                    <a:pt x="34168" y="5"/>
                    <a:pt x="30530" y="1144"/>
                    <a:pt x="26766" y="3321"/>
                  </a:cubicBezTo>
                  <a:cubicBezTo>
                    <a:pt x="26197" y="3653"/>
                    <a:pt x="25628" y="4001"/>
                    <a:pt x="25063" y="4369"/>
                  </a:cubicBezTo>
                  <a:cubicBezTo>
                    <a:pt x="24484" y="4751"/>
                    <a:pt x="23909" y="5149"/>
                    <a:pt x="23340" y="5563"/>
                  </a:cubicBezTo>
                  <a:cubicBezTo>
                    <a:pt x="22866" y="5910"/>
                    <a:pt x="22398" y="6268"/>
                    <a:pt x="21934" y="6642"/>
                  </a:cubicBezTo>
                  <a:cubicBezTo>
                    <a:pt x="20824" y="7528"/>
                    <a:pt x="19737" y="8481"/>
                    <a:pt x="18674" y="9498"/>
                  </a:cubicBezTo>
                  <a:cubicBezTo>
                    <a:pt x="17198" y="10913"/>
                    <a:pt x="15772" y="12445"/>
                    <a:pt x="14406" y="14078"/>
                  </a:cubicBezTo>
                  <a:cubicBezTo>
                    <a:pt x="14385" y="14108"/>
                    <a:pt x="14356" y="14138"/>
                    <a:pt x="14335" y="14163"/>
                  </a:cubicBezTo>
                  <a:cubicBezTo>
                    <a:pt x="12290" y="16617"/>
                    <a:pt x="10391" y="19287"/>
                    <a:pt x="8697" y="22094"/>
                  </a:cubicBezTo>
                  <a:cubicBezTo>
                    <a:pt x="8199" y="22911"/>
                    <a:pt x="7720" y="23746"/>
                    <a:pt x="7262" y="24588"/>
                  </a:cubicBezTo>
                  <a:cubicBezTo>
                    <a:pt x="6985" y="25092"/>
                    <a:pt x="6712" y="25601"/>
                    <a:pt x="6445" y="26114"/>
                  </a:cubicBezTo>
                  <a:cubicBezTo>
                    <a:pt x="5155" y="28590"/>
                    <a:pt x="4029" y="31146"/>
                    <a:pt x="3074" y="33769"/>
                  </a:cubicBezTo>
                  <a:cubicBezTo>
                    <a:pt x="2535" y="35250"/>
                    <a:pt x="2062" y="36737"/>
                    <a:pt x="1659" y="38218"/>
                  </a:cubicBezTo>
                  <a:cubicBezTo>
                    <a:pt x="586" y="42138"/>
                    <a:pt x="1" y="46017"/>
                    <a:pt x="1" y="49680"/>
                  </a:cubicBezTo>
                  <a:cubicBezTo>
                    <a:pt x="1" y="54921"/>
                    <a:pt x="1169" y="59149"/>
                    <a:pt x="3376" y="61915"/>
                  </a:cubicBezTo>
                  <a:cubicBezTo>
                    <a:pt x="5256" y="64267"/>
                    <a:pt x="7838" y="65466"/>
                    <a:pt x="11045" y="65466"/>
                  </a:cubicBezTo>
                  <a:cubicBezTo>
                    <a:pt x="11054" y="65466"/>
                    <a:pt x="11062" y="65466"/>
                    <a:pt x="11070" y="65466"/>
                  </a:cubicBezTo>
                  <a:cubicBezTo>
                    <a:pt x="11078" y="65466"/>
                    <a:pt x="11086" y="65466"/>
                    <a:pt x="11095" y="65466"/>
                  </a:cubicBezTo>
                  <a:cubicBezTo>
                    <a:pt x="14219" y="65466"/>
                    <a:pt x="17847" y="64313"/>
                    <a:pt x="21591" y="62157"/>
                  </a:cubicBezTo>
                  <a:cubicBezTo>
                    <a:pt x="29134" y="57803"/>
                    <a:pt x="36067" y="49978"/>
                    <a:pt x="40985" y="41115"/>
                  </a:cubicBezTo>
                  <a:cubicBezTo>
                    <a:pt x="45539" y="32923"/>
                    <a:pt x="48366" y="23832"/>
                    <a:pt x="48366" y="15780"/>
                  </a:cubicBezTo>
                  <a:cubicBezTo>
                    <a:pt x="48366" y="5906"/>
                    <a:pt x="44231" y="0"/>
                    <a:pt x="37299" y="0"/>
                  </a:cubicBezTo>
                  <a:close/>
                </a:path>
              </a:pathLst>
            </a:custGeom>
            <a:solidFill>
              <a:srgbClr val="FCECE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 name="Google Shape;1363;p52"/>
            <p:cNvSpPr/>
            <p:nvPr/>
          </p:nvSpPr>
          <p:spPr>
            <a:xfrm>
              <a:off x="2815500" y="2488863"/>
              <a:ext cx="682278" cy="824025"/>
            </a:xfrm>
            <a:custGeom>
              <a:avLst/>
              <a:gdLst/>
              <a:ahLst/>
              <a:cxnLst/>
              <a:rect l="l" t="t" r="r" b="b"/>
              <a:pathLst>
                <a:path w="21506" h="25974" extrusionOk="0">
                  <a:moveTo>
                    <a:pt x="12758" y="0"/>
                  </a:moveTo>
                  <a:cubicBezTo>
                    <a:pt x="12451" y="347"/>
                    <a:pt x="12148" y="705"/>
                    <a:pt x="11845" y="1063"/>
                  </a:cubicBezTo>
                  <a:cubicBezTo>
                    <a:pt x="11826" y="1093"/>
                    <a:pt x="11795" y="1124"/>
                    <a:pt x="11776" y="1148"/>
                  </a:cubicBezTo>
                  <a:cubicBezTo>
                    <a:pt x="9730" y="3603"/>
                    <a:pt x="7830" y="6273"/>
                    <a:pt x="6137" y="9080"/>
                  </a:cubicBezTo>
                  <a:cubicBezTo>
                    <a:pt x="5638" y="9896"/>
                    <a:pt x="5159" y="10733"/>
                    <a:pt x="4701" y="11574"/>
                  </a:cubicBezTo>
                  <a:cubicBezTo>
                    <a:pt x="4424" y="12077"/>
                    <a:pt x="4152" y="12587"/>
                    <a:pt x="3885" y="13101"/>
                  </a:cubicBezTo>
                  <a:cubicBezTo>
                    <a:pt x="2595" y="15575"/>
                    <a:pt x="1469" y="18132"/>
                    <a:pt x="514" y="20754"/>
                  </a:cubicBezTo>
                  <a:cubicBezTo>
                    <a:pt x="333" y="21248"/>
                    <a:pt x="162" y="21737"/>
                    <a:pt x="1" y="22231"/>
                  </a:cubicBezTo>
                  <a:cubicBezTo>
                    <a:pt x="3885" y="23224"/>
                    <a:pt x="8657" y="24916"/>
                    <a:pt x="11473" y="25974"/>
                  </a:cubicBezTo>
                  <a:lnTo>
                    <a:pt x="21505" y="7246"/>
                  </a:lnTo>
                  <a:cubicBezTo>
                    <a:pt x="21505" y="7246"/>
                    <a:pt x="16517" y="3866"/>
                    <a:pt x="12758"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 name="Google Shape;1364;p52"/>
            <p:cNvSpPr/>
            <p:nvPr/>
          </p:nvSpPr>
          <p:spPr>
            <a:xfrm>
              <a:off x="3091184" y="2704112"/>
              <a:ext cx="458109" cy="607312"/>
            </a:xfrm>
            <a:custGeom>
              <a:avLst/>
              <a:gdLst/>
              <a:ahLst/>
              <a:cxnLst/>
              <a:rect l="l" t="t" r="r" b="b"/>
              <a:pathLst>
                <a:path w="14440" h="19143" extrusionOk="0">
                  <a:moveTo>
                    <a:pt x="10820" y="1"/>
                  </a:moveTo>
                  <a:cubicBezTo>
                    <a:pt x="9862" y="1"/>
                    <a:pt x="8768" y="340"/>
                    <a:pt x="7654" y="983"/>
                  </a:cubicBezTo>
                  <a:lnTo>
                    <a:pt x="7574" y="1030"/>
                  </a:lnTo>
                  <a:cubicBezTo>
                    <a:pt x="3398" y="3441"/>
                    <a:pt x="1" y="9325"/>
                    <a:pt x="1" y="14147"/>
                  </a:cubicBezTo>
                  <a:lnTo>
                    <a:pt x="1" y="14242"/>
                  </a:lnTo>
                  <a:cubicBezTo>
                    <a:pt x="1" y="17309"/>
                    <a:pt x="1354" y="19141"/>
                    <a:pt x="3621" y="19141"/>
                  </a:cubicBezTo>
                  <a:lnTo>
                    <a:pt x="3622" y="19142"/>
                  </a:lnTo>
                  <a:cubicBezTo>
                    <a:pt x="4578" y="19142"/>
                    <a:pt x="5672" y="18802"/>
                    <a:pt x="6785" y="18159"/>
                  </a:cubicBezTo>
                  <a:lnTo>
                    <a:pt x="6867" y="18113"/>
                  </a:lnTo>
                  <a:cubicBezTo>
                    <a:pt x="11043" y="15701"/>
                    <a:pt x="14440" y="9817"/>
                    <a:pt x="14440" y="4994"/>
                  </a:cubicBezTo>
                  <a:lnTo>
                    <a:pt x="14440" y="4900"/>
                  </a:lnTo>
                  <a:cubicBezTo>
                    <a:pt x="14440" y="1832"/>
                    <a:pt x="13087" y="1"/>
                    <a:pt x="10820"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25947551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65"/>
                                        </p:tgtEl>
                                        <p:attrNameLst>
                                          <p:attrName>style.visibility</p:attrName>
                                        </p:attrNameLst>
                                      </p:cBhvr>
                                      <p:to>
                                        <p:strVal val="visible"/>
                                      </p:to>
                                    </p:set>
                                    <p:anim calcmode="lin" valueType="num">
                                      <p:cBhvr additive="base">
                                        <p:cTn id="7" dur="500" fill="hold"/>
                                        <p:tgtEl>
                                          <p:spTgt spid="143365"/>
                                        </p:tgtEl>
                                        <p:attrNameLst>
                                          <p:attrName>ppt_x</p:attrName>
                                        </p:attrNameLst>
                                      </p:cBhvr>
                                      <p:tavLst>
                                        <p:tav tm="0">
                                          <p:val>
                                            <p:strVal val="#ppt_x"/>
                                          </p:val>
                                        </p:tav>
                                        <p:tav tm="100000">
                                          <p:val>
                                            <p:strVal val="#ppt_x"/>
                                          </p:val>
                                        </p:tav>
                                      </p:tavLst>
                                    </p:anim>
                                    <p:anim calcmode="lin" valueType="num">
                                      <p:cBhvr additive="base">
                                        <p:cTn id="8" dur="500" fill="hold"/>
                                        <p:tgtEl>
                                          <p:spTgt spid="14336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66"/>
                                        </p:tgtEl>
                                        <p:attrNameLst>
                                          <p:attrName>style.visibility</p:attrName>
                                        </p:attrNameLst>
                                      </p:cBhvr>
                                      <p:to>
                                        <p:strVal val="visible"/>
                                      </p:to>
                                    </p:set>
                                    <p:anim calcmode="lin" valueType="num">
                                      <p:cBhvr additive="base">
                                        <p:cTn id="13" dur="500" fill="hold"/>
                                        <p:tgtEl>
                                          <p:spTgt spid="143366"/>
                                        </p:tgtEl>
                                        <p:attrNameLst>
                                          <p:attrName>ppt_x</p:attrName>
                                        </p:attrNameLst>
                                      </p:cBhvr>
                                      <p:tavLst>
                                        <p:tav tm="0">
                                          <p:val>
                                            <p:strVal val="#ppt_x"/>
                                          </p:val>
                                        </p:tav>
                                        <p:tav tm="100000">
                                          <p:val>
                                            <p:strVal val="#ppt_x"/>
                                          </p:val>
                                        </p:tav>
                                      </p:tavLst>
                                    </p:anim>
                                    <p:anim calcmode="lin" valueType="num">
                                      <p:cBhvr additive="base">
                                        <p:cTn id="14" dur="500" fill="hold"/>
                                        <p:tgtEl>
                                          <p:spTgt spid="14336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67"/>
                                        </p:tgtEl>
                                        <p:attrNameLst>
                                          <p:attrName>style.visibility</p:attrName>
                                        </p:attrNameLst>
                                      </p:cBhvr>
                                      <p:to>
                                        <p:strVal val="visible"/>
                                      </p:to>
                                    </p:set>
                                    <p:anim calcmode="lin" valueType="num">
                                      <p:cBhvr additive="base">
                                        <p:cTn id="19" dur="500" fill="hold"/>
                                        <p:tgtEl>
                                          <p:spTgt spid="143367"/>
                                        </p:tgtEl>
                                        <p:attrNameLst>
                                          <p:attrName>ppt_x</p:attrName>
                                        </p:attrNameLst>
                                      </p:cBhvr>
                                      <p:tavLst>
                                        <p:tav tm="0">
                                          <p:val>
                                            <p:strVal val="#ppt_x"/>
                                          </p:val>
                                        </p:tav>
                                        <p:tav tm="100000">
                                          <p:val>
                                            <p:strVal val="#ppt_x"/>
                                          </p:val>
                                        </p:tav>
                                      </p:tavLst>
                                    </p:anim>
                                    <p:anim calcmode="lin" valueType="num">
                                      <p:cBhvr additive="base">
                                        <p:cTn id="20" dur="500" fill="hold"/>
                                        <p:tgtEl>
                                          <p:spTgt spid="14336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68"/>
                                        </p:tgtEl>
                                        <p:attrNameLst>
                                          <p:attrName>style.visibility</p:attrName>
                                        </p:attrNameLst>
                                      </p:cBhvr>
                                      <p:to>
                                        <p:strVal val="visible"/>
                                      </p:to>
                                    </p:set>
                                    <p:anim calcmode="lin" valueType="num">
                                      <p:cBhvr additive="base">
                                        <p:cTn id="25" dur="500" fill="hold"/>
                                        <p:tgtEl>
                                          <p:spTgt spid="143368"/>
                                        </p:tgtEl>
                                        <p:attrNameLst>
                                          <p:attrName>ppt_x</p:attrName>
                                        </p:attrNameLst>
                                      </p:cBhvr>
                                      <p:tavLst>
                                        <p:tav tm="0">
                                          <p:val>
                                            <p:strVal val="#ppt_x"/>
                                          </p:val>
                                        </p:tav>
                                        <p:tav tm="100000">
                                          <p:val>
                                            <p:strVal val="#ppt_x"/>
                                          </p:val>
                                        </p:tav>
                                      </p:tavLst>
                                    </p:anim>
                                    <p:anim calcmode="lin" valueType="num">
                                      <p:cBhvr additive="base">
                                        <p:cTn id="26" dur="500" fill="hold"/>
                                        <p:tgtEl>
                                          <p:spTgt spid="14336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369"/>
                                        </p:tgtEl>
                                        <p:attrNameLst>
                                          <p:attrName>style.visibility</p:attrName>
                                        </p:attrNameLst>
                                      </p:cBhvr>
                                      <p:to>
                                        <p:strVal val="visible"/>
                                      </p:to>
                                    </p:set>
                                    <p:anim calcmode="lin" valueType="num">
                                      <p:cBhvr additive="base">
                                        <p:cTn id="31" dur="500" fill="hold"/>
                                        <p:tgtEl>
                                          <p:spTgt spid="143369"/>
                                        </p:tgtEl>
                                        <p:attrNameLst>
                                          <p:attrName>ppt_x</p:attrName>
                                        </p:attrNameLst>
                                      </p:cBhvr>
                                      <p:tavLst>
                                        <p:tav tm="0">
                                          <p:val>
                                            <p:strVal val="#ppt_x"/>
                                          </p:val>
                                        </p:tav>
                                        <p:tav tm="100000">
                                          <p:val>
                                            <p:strVal val="#ppt_x"/>
                                          </p:val>
                                        </p:tav>
                                      </p:tavLst>
                                    </p:anim>
                                    <p:anim calcmode="lin" valueType="num">
                                      <p:cBhvr additive="base">
                                        <p:cTn id="32" dur="500" fill="hold"/>
                                        <p:tgtEl>
                                          <p:spTgt spid="1433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5" grpId="0"/>
      <p:bldP spid="143366" grpId="0"/>
      <p:bldP spid="143367" grpId="0"/>
      <p:bldP spid="143368" grpId="0"/>
      <p:bldP spid="143369" grpId="0"/>
    </p:bldLst>
  </p:timing>
</p:sld>
</file>

<file path=ppt/theme/theme1.xml><?xml version="1.0" encoding="utf-8"?>
<a:theme xmlns:a="http://schemas.openxmlformats.org/drawingml/2006/main" name="Isometric Marketing Campaign by Slidesgo">
  <a:themeElements>
    <a:clrScheme name="Simple Light">
      <a:dk1>
        <a:srgbClr val="000000"/>
      </a:dk1>
      <a:lt1>
        <a:srgbClr val="FFFFFF"/>
      </a:lt1>
      <a:dk2>
        <a:srgbClr val="595959"/>
      </a:dk2>
      <a:lt2>
        <a:srgbClr val="3D3D3D"/>
      </a:lt2>
      <a:accent1>
        <a:srgbClr val="4B9181"/>
      </a:accent1>
      <a:accent2>
        <a:srgbClr val="F2CED2"/>
      </a:accent2>
      <a:accent3>
        <a:srgbClr val="5B3CA2"/>
      </a:accent3>
      <a:accent4>
        <a:srgbClr val="BB71C2"/>
      </a:accent4>
      <a:accent5>
        <a:srgbClr val="9DD1C7"/>
      </a:accent5>
      <a:accent6>
        <a:srgbClr val="CCDEA3"/>
      </a:accent6>
      <a:hlink>
        <a:srgbClr val="5B3CA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sometric Marketing Campaign by Slidesgo">
  <a:themeElements>
    <a:clrScheme name="Simple Light">
      <a:dk1>
        <a:srgbClr val="000000"/>
      </a:dk1>
      <a:lt1>
        <a:srgbClr val="FFFFFF"/>
      </a:lt1>
      <a:dk2>
        <a:srgbClr val="595959"/>
      </a:dk2>
      <a:lt2>
        <a:srgbClr val="3D3D3D"/>
      </a:lt2>
      <a:accent1>
        <a:srgbClr val="4B9181"/>
      </a:accent1>
      <a:accent2>
        <a:srgbClr val="F2CED2"/>
      </a:accent2>
      <a:accent3>
        <a:srgbClr val="5B3CA2"/>
      </a:accent3>
      <a:accent4>
        <a:srgbClr val="BB71C2"/>
      </a:accent4>
      <a:accent5>
        <a:srgbClr val="9DD1C7"/>
      </a:accent5>
      <a:accent6>
        <a:srgbClr val="CCDEA3"/>
      </a:accent6>
      <a:hlink>
        <a:srgbClr val="5B3CA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1071</Words>
  <Application>Microsoft Office PowerPoint</Application>
  <PresentationFormat>Widescreen</PresentationFormat>
  <Paragraphs>97</Paragraphs>
  <Slides>15</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Raleway</vt:lpstr>
      <vt:lpstr>Raleway Thin</vt:lpstr>
      <vt:lpstr>Times New Roman</vt:lpstr>
      <vt:lpstr>Isometric Marketing Campaign by Slidesgo</vt:lpstr>
      <vt:lpstr>1_Isometric Marketing Campaign by Slidesgo</vt:lpstr>
      <vt:lpstr>Unit 5:  Wonders of Viet Nam</vt:lpstr>
      <vt:lpstr>WARM UP</vt:lpstr>
      <vt:lpstr>PowerPoint Presentation</vt:lpstr>
      <vt:lpstr>VOCABULARY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  WHAT HAVE YOU LEARNT TODAY!</vt:lpstr>
      <vt:lpstr>HOME WORK</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Isometric Marketing Campaign</dc:title>
  <dc:creator>Admin ASUS</dc:creator>
  <cp:lastModifiedBy>Hang Nguyen Thu</cp:lastModifiedBy>
  <cp:revision>12</cp:revision>
  <dcterms:created xsi:type="dcterms:W3CDTF">2020-08-13T04:43:17Z</dcterms:created>
  <dcterms:modified xsi:type="dcterms:W3CDTF">2023-12-10T14:22:06Z</dcterms:modified>
</cp:coreProperties>
</file>