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5" r:id="rId3"/>
    <p:sldId id="276" r:id="rId4"/>
    <p:sldId id="277" r:id="rId5"/>
    <p:sldId id="260" r:id="rId6"/>
    <p:sldId id="261" r:id="rId7"/>
    <p:sldId id="262" r:id="rId8"/>
    <p:sldId id="278" r:id="rId9"/>
    <p:sldId id="279" r:id="rId10"/>
    <p:sldId id="280" r:id="rId11"/>
    <p:sldId id="281" r:id="rId12"/>
    <p:sldId id="257" r:id="rId13"/>
    <p:sldId id="258" r:id="rId14"/>
    <p:sldId id="282" r:id="rId15"/>
    <p:sldId id="283" r:id="rId16"/>
    <p:sldId id="284" r:id="rId17"/>
    <p:sldId id="285" r:id="rId18"/>
    <p:sldId id="286" r:id="rId19"/>
    <p:sldId id="287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6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36;p33"/>
          <p:cNvGrpSpPr>
            <a:grpSpLocks/>
          </p:cNvGrpSpPr>
          <p:nvPr/>
        </p:nvGrpSpPr>
        <p:grpSpPr bwMode="auto">
          <a:xfrm>
            <a:off x="-136525" y="-271463"/>
            <a:ext cx="2497138" cy="2438401"/>
            <a:chOff x="3081970" y="3217891"/>
            <a:chExt cx="525187" cy="512861"/>
          </a:xfrm>
        </p:grpSpPr>
        <p:sp>
          <p:nvSpPr>
            <p:cNvPr id="3" name="Google Shape;3337;p33"/>
            <p:cNvSpPr>
              <a:spLocks/>
            </p:cNvSpPr>
            <p:nvPr/>
          </p:nvSpPr>
          <p:spPr bwMode="auto">
            <a:xfrm>
              <a:off x="3259011" y="3219116"/>
              <a:ext cx="324755" cy="188949"/>
            </a:xfrm>
            <a:custGeom>
              <a:avLst/>
              <a:gdLst>
                <a:gd name="T0" fmla="*/ 236407167 w 8482"/>
                <a:gd name="T1" fmla="*/ 0 h 4935"/>
                <a:gd name="T2" fmla="*/ 83797319 w 8482"/>
                <a:gd name="T3" fmla="*/ 290120373 h 4935"/>
                <a:gd name="T4" fmla="*/ 2147483646 w 8482"/>
                <a:gd name="T5" fmla="*/ 2147483646 h 4935"/>
                <a:gd name="T6" fmla="*/ 2147483646 w 8482"/>
                <a:gd name="T7" fmla="*/ 2147483646 h 4935"/>
                <a:gd name="T8" fmla="*/ 2147483646 w 8482"/>
                <a:gd name="T9" fmla="*/ 2147483646 h 4935"/>
                <a:gd name="T10" fmla="*/ 2147483646 w 8482"/>
                <a:gd name="T11" fmla="*/ 2147483646 h 4935"/>
                <a:gd name="T12" fmla="*/ 2147483646 w 8482"/>
                <a:gd name="T13" fmla="*/ 2147483646 h 4935"/>
                <a:gd name="T14" fmla="*/ 378240946 w 8482"/>
                <a:gd name="T15" fmla="*/ 66622384 h 4935"/>
                <a:gd name="T16" fmla="*/ 236407167 w 8482"/>
                <a:gd name="T17" fmla="*/ 0 h 4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338;p33"/>
            <p:cNvSpPr>
              <a:spLocks/>
            </p:cNvSpPr>
            <p:nvPr/>
          </p:nvSpPr>
          <p:spPr bwMode="auto">
            <a:xfrm>
              <a:off x="3490841" y="3289717"/>
              <a:ext cx="75273" cy="140285"/>
            </a:xfrm>
            <a:custGeom>
              <a:avLst/>
              <a:gdLst>
                <a:gd name="T0" fmla="*/ 2147483646 w 1966"/>
                <a:gd name="T1" fmla="*/ 0 h 3664"/>
                <a:gd name="T2" fmla="*/ 2147483646 w 1966"/>
                <a:gd name="T3" fmla="*/ 58034496 h 3664"/>
                <a:gd name="T4" fmla="*/ 406131298 w 1966"/>
                <a:gd name="T5" fmla="*/ 2147483646 h 3664"/>
                <a:gd name="T6" fmla="*/ 1691201220 w 1966"/>
                <a:gd name="T7" fmla="*/ 2147483646 h 3664"/>
                <a:gd name="T8" fmla="*/ 1800815669 w 1966"/>
                <a:gd name="T9" fmla="*/ 2147483646 h 3664"/>
                <a:gd name="T10" fmla="*/ 1985639370 w 1966"/>
                <a:gd name="T11" fmla="*/ 2147483646 h 3664"/>
                <a:gd name="T12" fmla="*/ 642534961 w 1966"/>
                <a:gd name="T13" fmla="*/ 2147483646 h 3664"/>
                <a:gd name="T14" fmla="*/ 2147483646 w 1966"/>
                <a:gd name="T15" fmla="*/ 296572598 h 3664"/>
                <a:gd name="T16" fmla="*/ 2147483646 w 1966"/>
                <a:gd name="T17" fmla="*/ 0 h 36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339;p33"/>
            <p:cNvSpPr>
              <a:spLocks/>
            </p:cNvSpPr>
            <p:nvPr/>
          </p:nvSpPr>
          <p:spPr bwMode="auto">
            <a:xfrm>
              <a:off x="3496048" y="3338380"/>
              <a:ext cx="101270" cy="20943"/>
            </a:xfrm>
            <a:custGeom>
              <a:avLst/>
              <a:gdLst>
                <a:gd name="T0" fmla="*/ 2147483646 w 2645"/>
                <a:gd name="T1" fmla="*/ 2132893 h 547"/>
                <a:gd name="T2" fmla="*/ 2147483646 w 2645"/>
                <a:gd name="T3" fmla="*/ 10720098 h 547"/>
                <a:gd name="T4" fmla="*/ 505022616 w 2645"/>
                <a:gd name="T5" fmla="*/ 825146925 h 547"/>
                <a:gd name="T6" fmla="*/ 169781395 w 2645"/>
                <a:gd name="T7" fmla="*/ 820881177 h 547"/>
                <a:gd name="T8" fmla="*/ 169781395 w 2645"/>
                <a:gd name="T9" fmla="*/ 1171099863 h 547"/>
                <a:gd name="T10" fmla="*/ 507155527 w 2645"/>
                <a:gd name="T11" fmla="*/ 1175421319 h 547"/>
                <a:gd name="T12" fmla="*/ 2147483646 w 2645"/>
                <a:gd name="T13" fmla="*/ 358861598 h 547"/>
                <a:gd name="T14" fmla="*/ 2147483646 w 2645"/>
                <a:gd name="T15" fmla="*/ 2132893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340;p33"/>
            <p:cNvSpPr>
              <a:spLocks/>
            </p:cNvSpPr>
            <p:nvPr/>
          </p:nvSpPr>
          <p:spPr bwMode="auto">
            <a:xfrm>
              <a:off x="3549842" y="3279265"/>
              <a:ext cx="26189" cy="20714"/>
            </a:xfrm>
            <a:custGeom>
              <a:avLst/>
              <a:gdLst>
                <a:gd name="T0" fmla="*/ 700604069 w 684"/>
                <a:gd name="T1" fmla="*/ 2133044 h 541"/>
                <a:gd name="T2" fmla="*/ 700604069 w 684"/>
                <a:gd name="T3" fmla="*/ 1162690451 h 541"/>
                <a:gd name="T4" fmla="*/ 700604069 w 684"/>
                <a:gd name="T5" fmla="*/ 2133044 h 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341;p33"/>
            <p:cNvSpPr>
              <a:spLocks/>
            </p:cNvSpPr>
            <p:nvPr/>
          </p:nvSpPr>
          <p:spPr bwMode="auto">
            <a:xfrm>
              <a:off x="3580969" y="3333326"/>
              <a:ext cx="26189" cy="20675"/>
            </a:xfrm>
            <a:custGeom>
              <a:avLst/>
              <a:gdLst>
                <a:gd name="T0" fmla="*/ 700604069 w 684"/>
                <a:gd name="T1" fmla="*/ 0 h 540"/>
                <a:gd name="T2" fmla="*/ 700604069 w 684"/>
                <a:gd name="T3" fmla="*/ 1160380776 h 540"/>
                <a:gd name="T4" fmla="*/ 700604069 w 684"/>
                <a:gd name="T5" fmla="*/ 0 h 5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342;p33"/>
            <p:cNvSpPr>
              <a:spLocks/>
            </p:cNvSpPr>
            <p:nvPr/>
          </p:nvSpPr>
          <p:spPr bwMode="auto">
            <a:xfrm>
              <a:off x="3570746" y="3392327"/>
              <a:ext cx="25959" cy="20943"/>
            </a:xfrm>
            <a:custGeom>
              <a:avLst/>
              <a:gdLst>
                <a:gd name="T0" fmla="*/ 700582066 w 678"/>
                <a:gd name="T1" fmla="*/ 2132893 h 547"/>
                <a:gd name="T2" fmla="*/ 700582066 w 678"/>
                <a:gd name="T3" fmla="*/ 1175421319 h 547"/>
                <a:gd name="T4" fmla="*/ 700582066 w 678"/>
                <a:gd name="T5" fmla="*/ 2132893 h 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343;p33"/>
            <p:cNvSpPr>
              <a:spLocks/>
            </p:cNvSpPr>
            <p:nvPr/>
          </p:nvSpPr>
          <p:spPr bwMode="auto">
            <a:xfrm>
              <a:off x="3510482" y="3418209"/>
              <a:ext cx="25959" cy="20982"/>
            </a:xfrm>
            <a:custGeom>
              <a:avLst/>
              <a:gdLst>
                <a:gd name="T0" fmla="*/ 700582066 w 678"/>
                <a:gd name="T1" fmla="*/ 2133042 h 548"/>
                <a:gd name="T2" fmla="*/ 700582066 w 678"/>
                <a:gd name="T3" fmla="*/ 1175597951 h 548"/>
                <a:gd name="T4" fmla="*/ 700582066 w 678"/>
                <a:gd name="T5" fmla="*/ 2133042 h 5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344;p33"/>
            <p:cNvSpPr>
              <a:spLocks/>
            </p:cNvSpPr>
            <p:nvPr/>
          </p:nvSpPr>
          <p:spPr bwMode="auto">
            <a:xfrm>
              <a:off x="3081970" y="3259547"/>
              <a:ext cx="203460" cy="471204"/>
            </a:xfrm>
            <a:custGeom>
              <a:avLst/>
              <a:gdLst>
                <a:gd name="T0" fmla="*/ 2147483646 w 5314"/>
                <a:gd name="T1" fmla="*/ 487797334 h 12307"/>
                <a:gd name="T2" fmla="*/ 2147483646 w 5314"/>
                <a:gd name="T3" fmla="*/ 487797334 h 12307"/>
                <a:gd name="T4" fmla="*/ 2147483646 w 5314"/>
                <a:gd name="T5" fmla="*/ 2147483646 h 12307"/>
                <a:gd name="T6" fmla="*/ 2147483646 w 5314"/>
                <a:gd name="T7" fmla="*/ 2147483646 h 12307"/>
                <a:gd name="T8" fmla="*/ 2147483646 w 5314"/>
                <a:gd name="T9" fmla="*/ 2147483646 h 12307"/>
                <a:gd name="T10" fmla="*/ 2147483646 w 5314"/>
                <a:gd name="T11" fmla="*/ 2147483646 h 12307"/>
                <a:gd name="T12" fmla="*/ 2147483646 w 5314"/>
                <a:gd name="T13" fmla="*/ 2147483646 h 12307"/>
                <a:gd name="T14" fmla="*/ 2147483646 w 5314"/>
                <a:gd name="T15" fmla="*/ 2147483646 h 12307"/>
                <a:gd name="T16" fmla="*/ 2147483646 w 5314"/>
                <a:gd name="T17" fmla="*/ 2147483646 h 12307"/>
                <a:gd name="T18" fmla="*/ 2147483646 w 5314"/>
                <a:gd name="T19" fmla="*/ 2147483646 h 12307"/>
                <a:gd name="T20" fmla="*/ 2147483646 w 5314"/>
                <a:gd name="T21" fmla="*/ 522204223 h 12307"/>
                <a:gd name="T22" fmla="*/ 2147483646 w 5314"/>
                <a:gd name="T23" fmla="*/ 487797334 h 12307"/>
                <a:gd name="T24" fmla="*/ 2147483646 w 5314"/>
                <a:gd name="T25" fmla="*/ 2132919 h 12307"/>
                <a:gd name="T26" fmla="*/ 2147483646 w 5314"/>
                <a:gd name="T27" fmla="*/ 238539224 h 12307"/>
                <a:gd name="T28" fmla="*/ 2147483646 w 5314"/>
                <a:gd name="T29" fmla="*/ 238539224 h 12307"/>
                <a:gd name="T30" fmla="*/ 2147483646 w 5314"/>
                <a:gd name="T31" fmla="*/ 298706886 h 12307"/>
                <a:gd name="T32" fmla="*/ 1873914651 w 5314"/>
                <a:gd name="T33" fmla="*/ 2147483646 h 12307"/>
                <a:gd name="T34" fmla="*/ 2147483646 w 5314"/>
                <a:gd name="T35" fmla="*/ 2147483646 h 12307"/>
                <a:gd name="T36" fmla="*/ 2147483646 w 5314"/>
                <a:gd name="T37" fmla="*/ 2147483646 h 12307"/>
                <a:gd name="T38" fmla="*/ 2147483646 w 5314"/>
                <a:gd name="T39" fmla="*/ 2147483646 h 12307"/>
                <a:gd name="T40" fmla="*/ 2147483646 w 5314"/>
                <a:gd name="T41" fmla="*/ 60167662 h 12307"/>
                <a:gd name="T42" fmla="*/ 2147483646 w 5314"/>
                <a:gd name="T43" fmla="*/ 2132919 h 123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345;p33"/>
            <p:cNvSpPr>
              <a:spLocks/>
            </p:cNvSpPr>
            <p:nvPr/>
          </p:nvSpPr>
          <p:spPr bwMode="auto">
            <a:xfrm>
              <a:off x="3135994" y="3265826"/>
              <a:ext cx="116739" cy="462858"/>
            </a:xfrm>
            <a:custGeom>
              <a:avLst/>
              <a:gdLst>
                <a:gd name="T0" fmla="*/ 232086627 w 3049"/>
                <a:gd name="T1" fmla="*/ 2132922 h 12089"/>
                <a:gd name="T2" fmla="*/ 55846575 w 3049"/>
                <a:gd name="T3" fmla="*/ 169784615 h 12089"/>
                <a:gd name="T4" fmla="*/ 2147483646 w 3049"/>
                <a:gd name="T5" fmla="*/ 2147483646 h 12089"/>
                <a:gd name="T6" fmla="*/ 2147483646 w 3049"/>
                <a:gd name="T7" fmla="*/ 2147483646 h 12089"/>
                <a:gd name="T8" fmla="*/ 2147483646 w 3049"/>
                <a:gd name="T9" fmla="*/ 2147483646 h 12089"/>
                <a:gd name="T10" fmla="*/ 2147483646 w 3049"/>
                <a:gd name="T11" fmla="*/ 2147483646 h 12089"/>
                <a:gd name="T12" fmla="*/ 2147483646 w 3049"/>
                <a:gd name="T13" fmla="*/ 2147483646 h 12089"/>
                <a:gd name="T14" fmla="*/ 2147483646 w 3049"/>
                <a:gd name="T15" fmla="*/ 2147483646 h 12089"/>
                <a:gd name="T16" fmla="*/ 2147483646 w 3049"/>
                <a:gd name="T17" fmla="*/ 2147483646 h 12089"/>
                <a:gd name="T18" fmla="*/ 406138044 w 3049"/>
                <a:gd name="T19" fmla="*/ 169784615 h 12089"/>
                <a:gd name="T20" fmla="*/ 232086627 w 3049"/>
                <a:gd name="T21" fmla="*/ 2132922 h 120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346;p33"/>
            <p:cNvSpPr>
              <a:spLocks/>
            </p:cNvSpPr>
            <p:nvPr/>
          </p:nvSpPr>
          <p:spPr bwMode="auto">
            <a:xfrm>
              <a:off x="3147212" y="3520053"/>
              <a:ext cx="120223" cy="98782"/>
            </a:xfrm>
            <a:custGeom>
              <a:avLst/>
              <a:gdLst>
                <a:gd name="T0" fmla="*/ 2147483646 w 3140"/>
                <a:gd name="T1" fmla="*/ 2132925 h 2580"/>
                <a:gd name="T2" fmla="*/ 1985669765 w 3140"/>
                <a:gd name="T3" fmla="*/ 113883011 h 2580"/>
                <a:gd name="T4" fmla="*/ 70888382 w 3140"/>
                <a:gd name="T5" fmla="*/ 2147483646 h 2580"/>
                <a:gd name="T6" fmla="*/ 210589422 w 3140"/>
                <a:gd name="T7" fmla="*/ 2147483646 h 2580"/>
                <a:gd name="T8" fmla="*/ 363199503 w 3140"/>
                <a:gd name="T9" fmla="*/ 2147483646 h 2580"/>
                <a:gd name="T10" fmla="*/ 2054425222 w 3140"/>
                <a:gd name="T11" fmla="*/ 812330178 h 2580"/>
                <a:gd name="T12" fmla="*/ 2147483646 w 3140"/>
                <a:gd name="T13" fmla="*/ 489991954 h 2580"/>
                <a:gd name="T14" fmla="*/ 2147483646 w 3140"/>
                <a:gd name="T15" fmla="*/ 812330178 h 2580"/>
                <a:gd name="T16" fmla="*/ 2147483646 w 3140"/>
                <a:gd name="T17" fmla="*/ 1566625242 h 2580"/>
                <a:gd name="T18" fmla="*/ 2147483646 w 3140"/>
                <a:gd name="T19" fmla="*/ 2147483646 h 2580"/>
                <a:gd name="T20" fmla="*/ 2147483646 w 3140"/>
                <a:gd name="T21" fmla="*/ 2147483646 h 2580"/>
                <a:gd name="T22" fmla="*/ 2147483646 w 3140"/>
                <a:gd name="T23" fmla="*/ 2147483646 h 2580"/>
                <a:gd name="T24" fmla="*/ 2147483646 w 3140"/>
                <a:gd name="T25" fmla="*/ 2132925 h 2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347;p33"/>
            <p:cNvSpPr>
              <a:spLocks/>
            </p:cNvSpPr>
            <p:nvPr/>
          </p:nvSpPr>
          <p:spPr bwMode="auto">
            <a:xfrm>
              <a:off x="3116314" y="3427704"/>
              <a:ext cx="140477" cy="79064"/>
            </a:xfrm>
            <a:custGeom>
              <a:avLst/>
              <a:gdLst>
                <a:gd name="T0" fmla="*/ 2147483646 w 3669"/>
                <a:gd name="T1" fmla="*/ 0 h 2065"/>
                <a:gd name="T2" fmla="*/ 2147483646 w 3669"/>
                <a:gd name="T3" fmla="*/ 111750398 h 2065"/>
                <a:gd name="T4" fmla="*/ 1398967676 w 3669"/>
                <a:gd name="T5" fmla="*/ 2097430506 h 2065"/>
                <a:gd name="T6" fmla="*/ 58034958 w 3669"/>
                <a:gd name="T7" fmla="*/ 2147483646 h 2065"/>
                <a:gd name="T8" fmla="*/ 2132923 w 3669"/>
                <a:gd name="T9" fmla="*/ 2147483646 h 2065"/>
                <a:gd name="T10" fmla="*/ 2132923 w 3669"/>
                <a:gd name="T11" fmla="*/ 2147483646 h 2065"/>
                <a:gd name="T12" fmla="*/ 113881247 w 3669"/>
                <a:gd name="T13" fmla="*/ 2147483646 h 2065"/>
                <a:gd name="T14" fmla="*/ 169784699 w 3669"/>
                <a:gd name="T15" fmla="*/ 2147483646 h 2065"/>
                <a:gd name="T16" fmla="*/ 208456114 w 3669"/>
                <a:gd name="T17" fmla="*/ 2147483646 h 2065"/>
                <a:gd name="T18" fmla="*/ 225631025 w 3669"/>
                <a:gd name="T19" fmla="*/ 2147483646 h 2065"/>
                <a:gd name="T20" fmla="*/ 225631025 w 3669"/>
                <a:gd name="T21" fmla="*/ 2147483646 h 2065"/>
                <a:gd name="T22" fmla="*/ 391094132 w 3669"/>
                <a:gd name="T23" fmla="*/ 2147483646 h 2065"/>
                <a:gd name="T24" fmla="*/ 644676175 w 3669"/>
                <a:gd name="T25" fmla="*/ 2147483646 h 2065"/>
                <a:gd name="T26" fmla="*/ 1510717455 w 3669"/>
                <a:gd name="T27" fmla="*/ 2147483646 h 2065"/>
                <a:gd name="T28" fmla="*/ 2147483646 w 3669"/>
                <a:gd name="T29" fmla="*/ 513622870 h 2065"/>
                <a:gd name="T30" fmla="*/ 2147483646 w 3669"/>
                <a:gd name="T31" fmla="*/ 517888765 h 2065"/>
                <a:gd name="T32" fmla="*/ 2147483646 w 3669"/>
                <a:gd name="T33" fmla="*/ 2147483646 h 2065"/>
                <a:gd name="T34" fmla="*/ 2147483646 w 3669"/>
                <a:gd name="T35" fmla="*/ 2147483646 h 2065"/>
                <a:gd name="T36" fmla="*/ 2147483646 w 3669"/>
                <a:gd name="T37" fmla="*/ 2147483646 h 2065"/>
                <a:gd name="T38" fmla="*/ 2147483646 w 3669"/>
                <a:gd name="T39" fmla="*/ 0 h 20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348;p33"/>
            <p:cNvSpPr>
              <a:spLocks/>
            </p:cNvSpPr>
            <p:nvPr/>
          </p:nvSpPr>
          <p:spPr bwMode="auto">
            <a:xfrm>
              <a:off x="3099391" y="3356758"/>
              <a:ext cx="123477" cy="42001"/>
            </a:xfrm>
            <a:custGeom>
              <a:avLst/>
              <a:gdLst>
                <a:gd name="T0" fmla="*/ 2147483646 w 3225"/>
                <a:gd name="T1" fmla="*/ 0 h 1097"/>
                <a:gd name="T2" fmla="*/ 2147483646 w 3225"/>
                <a:gd name="T3" fmla="*/ 27950421 h 1097"/>
                <a:gd name="T4" fmla="*/ 1706249561 w 3225"/>
                <a:gd name="T5" fmla="*/ 838064101 h 1097"/>
                <a:gd name="T6" fmla="*/ 126789591 w 3225"/>
                <a:gd name="T7" fmla="*/ 2054355286 h 1097"/>
                <a:gd name="T8" fmla="*/ 279342879 w 3225"/>
                <a:gd name="T9" fmla="*/ 2147483646 h 1097"/>
                <a:gd name="T10" fmla="*/ 421174380 w 3225"/>
                <a:gd name="T11" fmla="*/ 2147483646 h 1097"/>
                <a:gd name="T12" fmla="*/ 2147483646 w 3225"/>
                <a:gd name="T13" fmla="*/ 655431310 h 1097"/>
                <a:gd name="T14" fmla="*/ 2147483646 w 3225"/>
                <a:gd name="T15" fmla="*/ 335236476 h 1097"/>
                <a:gd name="T16" fmla="*/ 2147483646 w 3225"/>
                <a:gd name="T17" fmla="*/ 1297898171 h 1097"/>
                <a:gd name="T18" fmla="*/ 2147483646 w 3225"/>
                <a:gd name="T19" fmla="*/ 1304352541 h 1097"/>
                <a:gd name="T20" fmla="*/ 2147483646 w 3225"/>
                <a:gd name="T21" fmla="*/ 949808623 h 1097"/>
                <a:gd name="T22" fmla="*/ 2147483646 w 3225"/>
                <a:gd name="T23" fmla="*/ 0 h 10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349;p33"/>
            <p:cNvSpPr>
              <a:spLocks/>
            </p:cNvSpPr>
            <p:nvPr/>
          </p:nvSpPr>
          <p:spPr bwMode="auto">
            <a:xfrm>
              <a:off x="3129753" y="3227501"/>
              <a:ext cx="352896" cy="364229"/>
            </a:xfrm>
            <a:custGeom>
              <a:avLst/>
              <a:gdLst>
                <a:gd name="T0" fmla="*/ 2132921 w 9217"/>
                <a:gd name="T1" fmla="*/ 0 h 9513"/>
                <a:gd name="T2" fmla="*/ 2147483646 w 9217"/>
                <a:gd name="T3" fmla="*/ 2147483646 h 9513"/>
                <a:gd name="T4" fmla="*/ 2147483646 w 9217"/>
                <a:gd name="T5" fmla="*/ 2147483646 h 9513"/>
                <a:gd name="T6" fmla="*/ 2147483646 w 9217"/>
                <a:gd name="T7" fmla="*/ 2147483646 h 9513"/>
                <a:gd name="T8" fmla="*/ 2147483646 w 9217"/>
                <a:gd name="T9" fmla="*/ 2147483646 h 9513"/>
                <a:gd name="T10" fmla="*/ 2147483646 w 9217"/>
                <a:gd name="T11" fmla="*/ 2147483646 h 9513"/>
                <a:gd name="T12" fmla="*/ 2147483646 w 9217"/>
                <a:gd name="T13" fmla="*/ 2147483646 h 9513"/>
                <a:gd name="T14" fmla="*/ 2147483646 w 9217"/>
                <a:gd name="T15" fmla="*/ 2147483646 h 9513"/>
                <a:gd name="T16" fmla="*/ 2147483646 w 9217"/>
                <a:gd name="T17" fmla="*/ 2147483646 h 9513"/>
                <a:gd name="T18" fmla="*/ 2147483646 w 9217"/>
                <a:gd name="T19" fmla="*/ 2147483646 h 9513"/>
                <a:gd name="T20" fmla="*/ 2147483646 w 9217"/>
                <a:gd name="T21" fmla="*/ 2147483646 h 9513"/>
                <a:gd name="T22" fmla="*/ 2147483646 w 9217"/>
                <a:gd name="T23" fmla="*/ 2147483646 h 9513"/>
                <a:gd name="T24" fmla="*/ 2147483646 w 9217"/>
                <a:gd name="T25" fmla="*/ 2147483646 h 9513"/>
                <a:gd name="T26" fmla="*/ 2147483646 w 9217"/>
                <a:gd name="T27" fmla="*/ 2147483646 h 9513"/>
                <a:gd name="T28" fmla="*/ 2147483646 w 9217"/>
                <a:gd name="T29" fmla="*/ 2147483646 h 9513"/>
                <a:gd name="T30" fmla="*/ 2147483646 w 9217"/>
                <a:gd name="T31" fmla="*/ 2147483646 h 9513"/>
                <a:gd name="T32" fmla="*/ 2147483646 w 9217"/>
                <a:gd name="T33" fmla="*/ 2147483646 h 9513"/>
                <a:gd name="T34" fmla="*/ 2147483646 w 9217"/>
                <a:gd name="T35" fmla="*/ 2097406743 h 9513"/>
                <a:gd name="T36" fmla="*/ 238539663 w 9217"/>
                <a:gd name="T37" fmla="*/ 223497584 h 9513"/>
                <a:gd name="T38" fmla="*/ 2132921 w 9217"/>
                <a:gd name="T39" fmla="*/ 0 h 95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350;p33"/>
            <p:cNvSpPr>
              <a:spLocks/>
            </p:cNvSpPr>
            <p:nvPr/>
          </p:nvSpPr>
          <p:spPr bwMode="auto">
            <a:xfrm>
              <a:off x="3110418" y="3217891"/>
              <a:ext cx="295694" cy="330459"/>
            </a:xfrm>
            <a:custGeom>
              <a:avLst/>
              <a:gdLst>
                <a:gd name="T0" fmla="*/ 328790287 w 7723"/>
                <a:gd name="T1" fmla="*/ 2132917 h 8631"/>
                <a:gd name="T2" fmla="*/ 206322202 w 7723"/>
                <a:gd name="T3" fmla="*/ 358874071 h 8631"/>
                <a:gd name="T4" fmla="*/ 2147483646 w 7723"/>
                <a:gd name="T5" fmla="*/ 2147483646 h 8631"/>
                <a:gd name="T6" fmla="*/ 2147483646 w 7723"/>
                <a:gd name="T7" fmla="*/ 2147483646 h 8631"/>
                <a:gd name="T8" fmla="*/ 2147483646 w 7723"/>
                <a:gd name="T9" fmla="*/ 2147483646 h 8631"/>
                <a:gd name="T10" fmla="*/ 388957871 w 7723"/>
                <a:gd name="T11" fmla="*/ 8587416 h 8631"/>
                <a:gd name="T12" fmla="*/ 328790287 w 7723"/>
                <a:gd name="T13" fmla="*/ 2132917 h 86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351;p33"/>
            <p:cNvSpPr>
              <a:spLocks/>
            </p:cNvSpPr>
            <p:nvPr/>
          </p:nvSpPr>
          <p:spPr bwMode="auto">
            <a:xfrm>
              <a:off x="3290407" y="3402779"/>
              <a:ext cx="145110" cy="120070"/>
            </a:xfrm>
            <a:custGeom>
              <a:avLst/>
              <a:gdLst>
                <a:gd name="T0" fmla="*/ 1704137917 w 3790"/>
                <a:gd name="T1" fmla="*/ 2132927 h 3136"/>
                <a:gd name="T2" fmla="*/ 1523632295 w 3790"/>
                <a:gd name="T3" fmla="*/ 169785451 h 3136"/>
                <a:gd name="T4" fmla="*/ 68755530 w 3790"/>
                <a:gd name="T5" fmla="*/ 2147483646 h 3136"/>
                <a:gd name="T6" fmla="*/ 206323754 w 3790"/>
                <a:gd name="T7" fmla="*/ 2147483646 h 3136"/>
                <a:gd name="T8" fmla="*/ 363199877 w 3790"/>
                <a:gd name="T9" fmla="*/ 2147483646 h 3136"/>
                <a:gd name="T10" fmla="*/ 1871734492 w 3790"/>
                <a:gd name="T11" fmla="*/ 1398976691 h 3136"/>
                <a:gd name="T12" fmla="*/ 1871734492 w 3790"/>
                <a:gd name="T13" fmla="*/ 588833886 h 3136"/>
                <a:gd name="T14" fmla="*/ 2147483646 w 3790"/>
                <a:gd name="T15" fmla="*/ 457720011 h 3136"/>
                <a:gd name="T16" fmla="*/ 2147483646 w 3790"/>
                <a:gd name="T17" fmla="*/ 517888137 h 3136"/>
                <a:gd name="T18" fmla="*/ 2147483646 w 3790"/>
                <a:gd name="T19" fmla="*/ 936935117 h 3136"/>
                <a:gd name="T20" fmla="*/ 2147483646 w 3790"/>
                <a:gd name="T21" fmla="*/ 1861018303 h 3136"/>
                <a:gd name="T22" fmla="*/ 2147483646 w 3790"/>
                <a:gd name="T23" fmla="*/ 1865339904 h 3136"/>
                <a:gd name="T24" fmla="*/ 2147483646 w 3790"/>
                <a:gd name="T25" fmla="*/ 1510726981 h 3136"/>
                <a:gd name="T26" fmla="*/ 1704137917 w 3790"/>
                <a:gd name="T27" fmla="*/ 2132927 h 3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352;p33"/>
            <p:cNvSpPr>
              <a:spLocks/>
            </p:cNvSpPr>
            <p:nvPr/>
          </p:nvSpPr>
          <p:spPr bwMode="auto">
            <a:xfrm>
              <a:off x="3215517" y="3327966"/>
              <a:ext cx="178458" cy="85419"/>
            </a:xfrm>
            <a:custGeom>
              <a:avLst/>
              <a:gdLst>
                <a:gd name="T0" fmla="*/ 2147483646 w 4661"/>
                <a:gd name="T1" fmla="*/ 2132910 h 2231"/>
                <a:gd name="T2" fmla="*/ 2147483646 w 4661"/>
                <a:gd name="T3" fmla="*/ 8587347 h 2231"/>
                <a:gd name="T4" fmla="*/ 2147483646 w 4661"/>
                <a:gd name="T5" fmla="*/ 333107988 h 2231"/>
                <a:gd name="T6" fmla="*/ 2147483646 w 4661"/>
                <a:gd name="T7" fmla="*/ 8587347 h 2231"/>
                <a:gd name="T8" fmla="*/ 2147483646 w 4661"/>
                <a:gd name="T9" fmla="*/ 176235669 h 2231"/>
                <a:gd name="T10" fmla="*/ 79531199 w 4661"/>
                <a:gd name="T11" fmla="*/ 2147483646 h 2231"/>
                <a:gd name="T12" fmla="*/ 236406464 w 4661"/>
                <a:gd name="T13" fmla="*/ 2147483646 h 2231"/>
                <a:gd name="T14" fmla="*/ 373916757 w 4661"/>
                <a:gd name="T15" fmla="*/ 2147483646 h 2231"/>
                <a:gd name="T16" fmla="*/ 2147483646 w 4661"/>
                <a:gd name="T17" fmla="*/ 1755680762 h 2231"/>
                <a:gd name="T18" fmla="*/ 2147483646 w 4661"/>
                <a:gd name="T19" fmla="*/ 595272836 h 2231"/>
                <a:gd name="T20" fmla="*/ 2147483646 w 4661"/>
                <a:gd name="T21" fmla="*/ 397540983 h 2231"/>
                <a:gd name="T22" fmla="*/ 2147483646 w 4661"/>
                <a:gd name="T23" fmla="*/ 468484085 h 2231"/>
                <a:gd name="T24" fmla="*/ 2147483646 w 4661"/>
                <a:gd name="T25" fmla="*/ 676936233 h 2231"/>
                <a:gd name="T26" fmla="*/ 2147483646 w 4661"/>
                <a:gd name="T27" fmla="*/ 356737119 h 2231"/>
                <a:gd name="T28" fmla="*/ 2147483646 w 4661"/>
                <a:gd name="T29" fmla="*/ 2132910 h 2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353;p33"/>
            <p:cNvSpPr>
              <a:spLocks/>
            </p:cNvSpPr>
            <p:nvPr/>
          </p:nvSpPr>
          <p:spPr bwMode="auto">
            <a:xfrm>
              <a:off x="3194918" y="3274058"/>
              <a:ext cx="98743" cy="82892"/>
            </a:xfrm>
            <a:custGeom>
              <a:avLst/>
              <a:gdLst>
                <a:gd name="T0" fmla="*/ 425491780 w 2579"/>
                <a:gd name="T1" fmla="*/ 0 h 2165"/>
                <a:gd name="T2" fmla="*/ 298702974 w 2579"/>
                <a:gd name="T3" fmla="*/ 238535494 h 2165"/>
                <a:gd name="T4" fmla="*/ 75208971 w 2579"/>
                <a:gd name="T5" fmla="*/ 2147483646 h 2165"/>
                <a:gd name="T6" fmla="*/ 195543340 w 2579"/>
                <a:gd name="T7" fmla="*/ 2147483646 h 2165"/>
                <a:gd name="T8" fmla="*/ 354548630 w 2579"/>
                <a:gd name="T9" fmla="*/ 2147483646 h 2165"/>
                <a:gd name="T10" fmla="*/ 631755340 w 2579"/>
                <a:gd name="T11" fmla="*/ 378233018 h 2165"/>
                <a:gd name="T12" fmla="*/ 631755340 w 2579"/>
                <a:gd name="T13" fmla="*/ 378233018 h 2165"/>
                <a:gd name="T14" fmla="*/ 2147483646 w 2579"/>
                <a:gd name="T15" fmla="*/ 502833056 h 2165"/>
                <a:gd name="T16" fmla="*/ 2147483646 w 2579"/>
                <a:gd name="T17" fmla="*/ 474882410 h 2165"/>
                <a:gd name="T18" fmla="*/ 2147483646 w 2579"/>
                <a:gd name="T19" fmla="*/ 126788655 h 2165"/>
                <a:gd name="T20" fmla="*/ 2147483646 w 2579"/>
                <a:gd name="T21" fmla="*/ 152550685 h 2165"/>
                <a:gd name="T22" fmla="*/ 425491780 w 2579"/>
                <a:gd name="T23" fmla="*/ 0 h 2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354;p33"/>
            <p:cNvSpPr/>
            <p:nvPr/>
          </p:nvSpPr>
          <p:spPr>
            <a:xfrm>
              <a:off x="3347735" y="3373486"/>
              <a:ext cx="13355" cy="10685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3355;p33"/>
            <p:cNvSpPr/>
            <p:nvPr/>
          </p:nvSpPr>
          <p:spPr>
            <a:xfrm>
              <a:off x="3333379" y="3351115"/>
              <a:ext cx="13355" cy="10017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3356;p33"/>
            <p:cNvSpPr/>
            <p:nvPr/>
          </p:nvSpPr>
          <p:spPr>
            <a:xfrm>
              <a:off x="3324698" y="3369813"/>
              <a:ext cx="13689" cy="10017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3357;p33"/>
            <p:cNvSpPr/>
            <p:nvPr/>
          </p:nvSpPr>
          <p:spPr>
            <a:xfrm>
              <a:off x="3196156" y="3442268"/>
              <a:ext cx="13689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3358;p33"/>
            <p:cNvSpPr/>
            <p:nvPr/>
          </p:nvSpPr>
          <p:spPr>
            <a:xfrm>
              <a:off x="3192149" y="3419563"/>
              <a:ext cx="13355" cy="10017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3359;p33"/>
            <p:cNvSpPr/>
            <p:nvPr/>
          </p:nvSpPr>
          <p:spPr>
            <a:xfrm>
              <a:off x="3175455" y="3435924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3360;p33"/>
            <p:cNvSpPr/>
            <p:nvPr/>
          </p:nvSpPr>
          <p:spPr>
            <a:xfrm>
              <a:off x="3281294" y="3556459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3361;p33"/>
            <p:cNvSpPr/>
            <p:nvPr/>
          </p:nvSpPr>
          <p:spPr>
            <a:xfrm>
              <a:off x="3270944" y="3539765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3362;p33"/>
            <p:cNvSpPr/>
            <p:nvPr/>
          </p:nvSpPr>
          <p:spPr>
            <a:xfrm>
              <a:off x="3345732" y="3496025"/>
              <a:ext cx="13355" cy="10685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3363;p33"/>
            <p:cNvSpPr/>
            <p:nvPr/>
          </p:nvSpPr>
          <p:spPr>
            <a:xfrm>
              <a:off x="3420520" y="3544105"/>
              <a:ext cx="13355" cy="10017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0" name="Google Shape;3364;p33"/>
            <p:cNvSpPr/>
            <p:nvPr/>
          </p:nvSpPr>
          <p:spPr>
            <a:xfrm>
              <a:off x="3218859" y="3336423"/>
              <a:ext cx="13689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3365;p33"/>
            <p:cNvSpPr/>
            <p:nvPr/>
          </p:nvSpPr>
          <p:spPr>
            <a:xfrm>
              <a:off x="3262597" y="3299027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2" name="Google Shape;3366;p33"/>
            <p:cNvSpPr/>
            <p:nvPr/>
          </p:nvSpPr>
          <p:spPr>
            <a:xfrm>
              <a:off x="3165105" y="3290680"/>
              <a:ext cx="13355" cy="10685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33" name="Google Shape;3367;p33"/>
          <p:cNvGrpSpPr>
            <a:grpSpLocks/>
          </p:cNvGrpSpPr>
          <p:nvPr/>
        </p:nvGrpSpPr>
        <p:grpSpPr bwMode="auto">
          <a:xfrm rot="5400000">
            <a:off x="9733756" y="4485482"/>
            <a:ext cx="2497137" cy="2438400"/>
            <a:chOff x="3366383" y="3217891"/>
            <a:chExt cx="525187" cy="512861"/>
          </a:xfrm>
        </p:grpSpPr>
        <p:sp>
          <p:nvSpPr>
            <p:cNvPr id="34" name="Google Shape;3368;p33"/>
            <p:cNvSpPr>
              <a:spLocks/>
            </p:cNvSpPr>
            <p:nvPr/>
          </p:nvSpPr>
          <p:spPr bwMode="auto">
            <a:xfrm flipH="1">
              <a:off x="3389775" y="3219116"/>
              <a:ext cx="324755" cy="188949"/>
            </a:xfrm>
            <a:custGeom>
              <a:avLst/>
              <a:gdLst>
                <a:gd name="T0" fmla="*/ 236407167 w 8482"/>
                <a:gd name="T1" fmla="*/ 0 h 4935"/>
                <a:gd name="T2" fmla="*/ 83797319 w 8482"/>
                <a:gd name="T3" fmla="*/ 290120373 h 4935"/>
                <a:gd name="T4" fmla="*/ 2147483646 w 8482"/>
                <a:gd name="T5" fmla="*/ 2147483646 h 4935"/>
                <a:gd name="T6" fmla="*/ 2147483646 w 8482"/>
                <a:gd name="T7" fmla="*/ 2147483646 h 4935"/>
                <a:gd name="T8" fmla="*/ 2147483646 w 8482"/>
                <a:gd name="T9" fmla="*/ 2147483646 h 4935"/>
                <a:gd name="T10" fmla="*/ 2147483646 w 8482"/>
                <a:gd name="T11" fmla="*/ 2147483646 h 4935"/>
                <a:gd name="T12" fmla="*/ 2147483646 w 8482"/>
                <a:gd name="T13" fmla="*/ 2147483646 h 4935"/>
                <a:gd name="T14" fmla="*/ 378240946 w 8482"/>
                <a:gd name="T15" fmla="*/ 66622384 h 4935"/>
                <a:gd name="T16" fmla="*/ 236407167 w 8482"/>
                <a:gd name="T17" fmla="*/ 0 h 4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369;p33"/>
            <p:cNvSpPr>
              <a:spLocks/>
            </p:cNvSpPr>
            <p:nvPr/>
          </p:nvSpPr>
          <p:spPr bwMode="auto">
            <a:xfrm flipH="1">
              <a:off x="3407427" y="3289717"/>
              <a:ext cx="75273" cy="140285"/>
            </a:xfrm>
            <a:custGeom>
              <a:avLst/>
              <a:gdLst>
                <a:gd name="T0" fmla="*/ 2147483646 w 1966"/>
                <a:gd name="T1" fmla="*/ 0 h 3664"/>
                <a:gd name="T2" fmla="*/ 2147483646 w 1966"/>
                <a:gd name="T3" fmla="*/ 58034496 h 3664"/>
                <a:gd name="T4" fmla="*/ 406131298 w 1966"/>
                <a:gd name="T5" fmla="*/ 2147483646 h 3664"/>
                <a:gd name="T6" fmla="*/ 1691201220 w 1966"/>
                <a:gd name="T7" fmla="*/ 2147483646 h 3664"/>
                <a:gd name="T8" fmla="*/ 1800815669 w 1966"/>
                <a:gd name="T9" fmla="*/ 2147483646 h 3664"/>
                <a:gd name="T10" fmla="*/ 1985639370 w 1966"/>
                <a:gd name="T11" fmla="*/ 2147483646 h 3664"/>
                <a:gd name="T12" fmla="*/ 642534961 w 1966"/>
                <a:gd name="T13" fmla="*/ 2147483646 h 3664"/>
                <a:gd name="T14" fmla="*/ 2147483646 w 1966"/>
                <a:gd name="T15" fmla="*/ 296572598 h 3664"/>
                <a:gd name="T16" fmla="*/ 2147483646 w 1966"/>
                <a:gd name="T17" fmla="*/ 0 h 36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370;p33"/>
            <p:cNvSpPr>
              <a:spLocks/>
            </p:cNvSpPr>
            <p:nvPr/>
          </p:nvSpPr>
          <p:spPr bwMode="auto">
            <a:xfrm flipH="1">
              <a:off x="3376222" y="3338380"/>
              <a:ext cx="101270" cy="20943"/>
            </a:xfrm>
            <a:custGeom>
              <a:avLst/>
              <a:gdLst>
                <a:gd name="T0" fmla="*/ 2147483646 w 2645"/>
                <a:gd name="T1" fmla="*/ 2132893 h 547"/>
                <a:gd name="T2" fmla="*/ 2147483646 w 2645"/>
                <a:gd name="T3" fmla="*/ 10720098 h 547"/>
                <a:gd name="T4" fmla="*/ 505022616 w 2645"/>
                <a:gd name="T5" fmla="*/ 825146925 h 547"/>
                <a:gd name="T6" fmla="*/ 169781395 w 2645"/>
                <a:gd name="T7" fmla="*/ 820881177 h 547"/>
                <a:gd name="T8" fmla="*/ 169781395 w 2645"/>
                <a:gd name="T9" fmla="*/ 1171099863 h 547"/>
                <a:gd name="T10" fmla="*/ 507155527 w 2645"/>
                <a:gd name="T11" fmla="*/ 1175421319 h 547"/>
                <a:gd name="T12" fmla="*/ 2147483646 w 2645"/>
                <a:gd name="T13" fmla="*/ 358861598 h 547"/>
                <a:gd name="T14" fmla="*/ 2147483646 w 2645"/>
                <a:gd name="T15" fmla="*/ 2132893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371;p33"/>
            <p:cNvSpPr>
              <a:spLocks/>
            </p:cNvSpPr>
            <p:nvPr/>
          </p:nvSpPr>
          <p:spPr bwMode="auto">
            <a:xfrm flipH="1">
              <a:off x="3397510" y="3279265"/>
              <a:ext cx="26189" cy="20714"/>
            </a:xfrm>
            <a:custGeom>
              <a:avLst/>
              <a:gdLst>
                <a:gd name="T0" fmla="*/ 700604069 w 684"/>
                <a:gd name="T1" fmla="*/ 2133044 h 541"/>
                <a:gd name="T2" fmla="*/ 700604069 w 684"/>
                <a:gd name="T3" fmla="*/ 1162690451 h 541"/>
                <a:gd name="T4" fmla="*/ 700604069 w 684"/>
                <a:gd name="T5" fmla="*/ 2133044 h 5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372;p33"/>
            <p:cNvSpPr>
              <a:spLocks/>
            </p:cNvSpPr>
            <p:nvPr/>
          </p:nvSpPr>
          <p:spPr bwMode="auto">
            <a:xfrm flipH="1">
              <a:off x="3366383" y="3333326"/>
              <a:ext cx="26189" cy="20675"/>
            </a:xfrm>
            <a:custGeom>
              <a:avLst/>
              <a:gdLst>
                <a:gd name="T0" fmla="*/ 700604069 w 684"/>
                <a:gd name="T1" fmla="*/ 0 h 540"/>
                <a:gd name="T2" fmla="*/ 700604069 w 684"/>
                <a:gd name="T3" fmla="*/ 1160380776 h 540"/>
                <a:gd name="T4" fmla="*/ 700604069 w 684"/>
                <a:gd name="T5" fmla="*/ 0 h 5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373;p33"/>
            <p:cNvSpPr>
              <a:spLocks/>
            </p:cNvSpPr>
            <p:nvPr/>
          </p:nvSpPr>
          <p:spPr bwMode="auto">
            <a:xfrm flipH="1">
              <a:off x="3376835" y="3392327"/>
              <a:ext cx="25959" cy="20943"/>
            </a:xfrm>
            <a:custGeom>
              <a:avLst/>
              <a:gdLst>
                <a:gd name="T0" fmla="*/ 700582066 w 678"/>
                <a:gd name="T1" fmla="*/ 2132893 h 547"/>
                <a:gd name="T2" fmla="*/ 700582066 w 678"/>
                <a:gd name="T3" fmla="*/ 1175421319 h 547"/>
                <a:gd name="T4" fmla="*/ 700582066 w 678"/>
                <a:gd name="T5" fmla="*/ 2132893 h 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374;p33"/>
            <p:cNvSpPr>
              <a:spLocks/>
            </p:cNvSpPr>
            <p:nvPr/>
          </p:nvSpPr>
          <p:spPr bwMode="auto">
            <a:xfrm flipH="1">
              <a:off x="3437100" y="3418209"/>
              <a:ext cx="25959" cy="20982"/>
            </a:xfrm>
            <a:custGeom>
              <a:avLst/>
              <a:gdLst>
                <a:gd name="T0" fmla="*/ 700582066 w 678"/>
                <a:gd name="T1" fmla="*/ 2133042 h 548"/>
                <a:gd name="T2" fmla="*/ 700582066 w 678"/>
                <a:gd name="T3" fmla="*/ 1175597951 h 548"/>
                <a:gd name="T4" fmla="*/ 700582066 w 678"/>
                <a:gd name="T5" fmla="*/ 2133042 h 5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375;p33"/>
            <p:cNvSpPr>
              <a:spLocks/>
            </p:cNvSpPr>
            <p:nvPr/>
          </p:nvSpPr>
          <p:spPr bwMode="auto">
            <a:xfrm flipH="1">
              <a:off x="3688110" y="3259547"/>
              <a:ext cx="203460" cy="471204"/>
            </a:xfrm>
            <a:custGeom>
              <a:avLst/>
              <a:gdLst>
                <a:gd name="T0" fmla="*/ 2147483646 w 5314"/>
                <a:gd name="T1" fmla="*/ 487797334 h 12307"/>
                <a:gd name="T2" fmla="*/ 2147483646 w 5314"/>
                <a:gd name="T3" fmla="*/ 487797334 h 12307"/>
                <a:gd name="T4" fmla="*/ 2147483646 w 5314"/>
                <a:gd name="T5" fmla="*/ 2147483646 h 12307"/>
                <a:gd name="T6" fmla="*/ 2147483646 w 5314"/>
                <a:gd name="T7" fmla="*/ 2147483646 h 12307"/>
                <a:gd name="T8" fmla="*/ 2147483646 w 5314"/>
                <a:gd name="T9" fmla="*/ 2147483646 h 12307"/>
                <a:gd name="T10" fmla="*/ 2147483646 w 5314"/>
                <a:gd name="T11" fmla="*/ 2147483646 h 12307"/>
                <a:gd name="T12" fmla="*/ 2147483646 w 5314"/>
                <a:gd name="T13" fmla="*/ 2147483646 h 12307"/>
                <a:gd name="T14" fmla="*/ 2147483646 w 5314"/>
                <a:gd name="T15" fmla="*/ 2147483646 h 12307"/>
                <a:gd name="T16" fmla="*/ 2147483646 w 5314"/>
                <a:gd name="T17" fmla="*/ 2147483646 h 12307"/>
                <a:gd name="T18" fmla="*/ 2147483646 w 5314"/>
                <a:gd name="T19" fmla="*/ 2147483646 h 12307"/>
                <a:gd name="T20" fmla="*/ 2147483646 w 5314"/>
                <a:gd name="T21" fmla="*/ 522204223 h 12307"/>
                <a:gd name="T22" fmla="*/ 2147483646 w 5314"/>
                <a:gd name="T23" fmla="*/ 487797334 h 12307"/>
                <a:gd name="T24" fmla="*/ 2147483646 w 5314"/>
                <a:gd name="T25" fmla="*/ 2132919 h 12307"/>
                <a:gd name="T26" fmla="*/ 2147483646 w 5314"/>
                <a:gd name="T27" fmla="*/ 238539224 h 12307"/>
                <a:gd name="T28" fmla="*/ 2147483646 w 5314"/>
                <a:gd name="T29" fmla="*/ 238539224 h 12307"/>
                <a:gd name="T30" fmla="*/ 2147483646 w 5314"/>
                <a:gd name="T31" fmla="*/ 298706886 h 12307"/>
                <a:gd name="T32" fmla="*/ 1873914651 w 5314"/>
                <a:gd name="T33" fmla="*/ 2147483646 h 12307"/>
                <a:gd name="T34" fmla="*/ 2147483646 w 5314"/>
                <a:gd name="T35" fmla="*/ 2147483646 h 12307"/>
                <a:gd name="T36" fmla="*/ 2147483646 w 5314"/>
                <a:gd name="T37" fmla="*/ 2147483646 h 12307"/>
                <a:gd name="T38" fmla="*/ 2147483646 w 5314"/>
                <a:gd name="T39" fmla="*/ 2147483646 h 12307"/>
                <a:gd name="T40" fmla="*/ 2147483646 w 5314"/>
                <a:gd name="T41" fmla="*/ 60167662 h 12307"/>
                <a:gd name="T42" fmla="*/ 2147483646 w 5314"/>
                <a:gd name="T43" fmla="*/ 2132919 h 123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376;p33"/>
            <p:cNvSpPr>
              <a:spLocks/>
            </p:cNvSpPr>
            <p:nvPr/>
          </p:nvSpPr>
          <p:spPr bwMode="auto">
            <a:xfrm flipH="1">
              <a:off x="3720808" y="3265826"/>
              <a:ext cx="116739" cy="462858"/>
            </a:xfrm>
            <a:custGeom>
              <a:avLst/>
              <a:gdLst>
                <a:gd name="T0" fmla="*/ 232086627 w 3049"/>
                <a:gd name="T1" fmla="*/ 2132922 h 12089"/>
                <a:gd name="T2" fmla="*/ 55846575 w 3049"/>
                <a:gd name="T3" fmla="*/ 169784615 h 12089"/>
                <a:gd name="T4" fmla="*/ 2147483646 w 3049"/>
                <a:gd name="T5" fmla="*/ 2147483646 h 12089"/>
                <a:gd name="T6" fmla="*/ 2147483646 w 3049"/>
                <a:gd name="T7" fmla="*/ 2147483646 h 12089"/>
                <a:gd name="T8" fmla="*/ 2147483646 w 3049"/>
                <a:gd name="T9" fmla="*/ 2147483646 h 12089"/>
                <a:gd name="T10" fmla="*/ 2147483646 w 3049"/>
                <a:gd name="T11" fmla="*/ 2147483646 h 12089"/>
                <a:gd name="T12" fmla="*/ 2147483646 w 3049"/>
                <a:gd name="T13" fmla="*/ 2147483646 h 12089"/>
                <a:gd name="T14" fmla="*/ 2147483646 w 3049"/>
                <a:gd name="T15" fmla="*/ 2147483646 h 12089"/>
                <a:gd name="T16" fmla="*/ 2147483646 w 3049"/>
                <a:gd name="T17" fmla="*/ 2147483646 h 12089"/>
                <a:gd name="T18" fmla="*/ 406138044 w 3049"/>
                <a:gd name="T19" fmla="*/ 169784615 h 12089"/>
                <a:gd name="T20" fmla="*/ 232086627 w 3049"/>
                <a:gd name="T21" fmla="*/ 2132922 h 120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377;p33"/>
            <p:cNvSpPr>
              <a:spLocks/>
            </p:cNvSpPr>
            <p:nvPr/>
          </p:nvSpPr>
          <p:spPr bwMode="auto">
            <a:xfrm flipH="1">
              <a:off x="3706106" y="3520053"/>
              <a:ext cx="120223" cy="98782"/>
            </a:xfrm>
            <a:custGeom>
              <a:avLst/>
              <a:gdLst>
                <a:gd name="T0" fmla="*/ 2147483646 w 3140"/>
                <a:gd name="T1" fmla="*/ 2132925 h 2580"/>
                <a:gd name="T2" fmla="*/ 1985669765 w 3140"/>
                <a:gd name="T3" fmla="*/ 113883011 h 2580"/>
                <a:gd name="T4" fmla="*/ 70888382 w 3140"/>
                <a:gd name="T5" fmla="*/ 2147483646 h 2580"/>
                <a:gd name="T6" fmla="*/ 210589422 w 3140"/>
                <a:gd name="T7" fmla="*/ 2147483646 h 2580"/>
                <a:gd name="T8" fmla="*/ 363199503 w 3140"/>
                <a:gd name="T9" fmla="*/ 2147483646 h 2580"/>
                <a:gd name="T10" fmla="*/ 2054425222 w 3140"/>
                <a:gd name="T11" fmla="*/ 812330178 h 2580"/>
                <a:gd name="T12" fmla="*/ 2147483646 w 3140"/>
                <a:gd name="T13" fmla="*/ 489991954 h 2580"/>
                <a:gd name="T14" fmla="*/ 2147483646 w 3140"/>
                <a:gd name="T15" fmla="*/ 812330178 h 2580"/>
                <a:gd name="T16" fmla="*/ 2147483646 w 3140"/>
                <a:gd name="T17" fmla="*/ 1566625242 h 2580"/>
                <a:gd name="T18" fmla="*/ 2147483646 w 3140"/>
                <a:gd name="T19" fmla="*/ 2147483646 h 2580"/>
                <a:gd name="T20" fmla="*/ 2147483646 w 3140"/>
                <a:gd name="T21" fmla="*/ 2147483646 h 2580"/>
                <a:gd name="T22" fmla="*/ 2147483646 w 3140"/>
                <a:gd name="T23" fmla="*/ 2147483646 h 2580"/>
                <a:gd name="T24" fmla="*/ 2147483646 w 3140"/>
                <a:gd name="T25" fmla="*/ 2132925 h 2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378;p33"/>
            <p:cNvSpPr>
              <a:spLocks/>
            </p:cNvSpPr>
            <p:nvPr/>
          </p:nvSpPr>
          <p:spPr bwMode="auto">
            <a:xfrm flipH="1">
              <a:off x="3716750" y="3427704"/>
              <a:ext cx="140477" cy="79064"/>
            </a:xfrm>
            <a:custGeom>
              <a:avLst/>
              <a:gdLst>
                <a:gd name="T0" fmla="*/ 2147483646 w 3669"/>
                <a:gd name="T1" fmla="*/ 0 h 2065"/>
                <a:gd name="T2" fmla="*/ 2147483646 w 3669"/>
                <a:gd name="T3" fmla="*/ 111750398 h 2065"/>
                <a:gd name="T4" fmla="*/ 1398967676 w 3669"/>
                <a:gd name="T5" fmla="*/ 2097430506 h 2065"/>
                <a:gd name="T6" fmla="*/ 58034958 w 3669"/>
                <a:gd name="T7" fmla="*/ 2147483646 h 2065"/>
                <a:gd name="T8" fmla="*/ 2132923 w 3669"/>
                <a:gd name="T9" fmla="*/ 2147483646 h 2065"/>
                <a:gd name="T10" fmla="*/ 2132923 w 3669"/>
                <a:gd name="T11" fmla="*/ 2147483646 h 2065"/>
                <a:gd name="T12" fmla="*/ 113881247 w 3669"/>
                <a:gd name="T13" fmla="*/ 2147483646 h 2065"/>
                <a:gd name="T14" fmla="*/ 169784699 w 3669"/>
                <a:gd name="T15" fmla="*/ 2147483646 h 2065"/>
                <a:gd name="T16" fmla="*/ 208456114 w 3669"/>
                <a:gd name="T17" fmla="*/ 2147483646 h 2065"/>
                <a:gd name="T18" fmla="*/ 225631025 w 3669"/>
                <a:gd name="T19" fmla="*/ 2147483646 h 2065"/>
                <a:gd name="T20" fmla="*/ 225631025 w 3669"/>
                <a:gd name="T21" fmla="*/ 2147483646 h 2065"/>
                <a:gd name="T22" fmla="*/ 391094132 w 3669"/>
                <a:gd name="T23" fmla="*/ 2147483646 h 2065"/>
                <a:gd name="T24" fmla="*/ 644676175 w 3669"/>
                <a:gd name="T25" fmla="*/ 2147483646 h 2065"/>
                <a:gd name="T26" fmla="*/ 1510717455 w 3669"/>
                <a:gd name="T27" fmla="*/ 2147483646 h 2065"/>
                <a:gd name="T28" fmla="*/ 2147483646 w 3669"/>
                <a:gd name="T29" fmla="*/ 513622870 h 2065"/>
                <a:gd name="T30" fmla="*/ 2147483646 w 3669"/>
                <a:gd name="T31" fmla="*/ 517888765 h 2065"/>
                <a:gd name="T32" fmla="*/ 2147483646 w 3669"/>
                <a:gd name="T33" fmla="*/ 2147483646 h 2065"/>
                <a:gd name="T34" fmla="*/ 2147483646 w 3669"/>
                <a:gd name="T35" fmla="*/ 2147483646 h 2065"/>
                <a:gd name="T36" fmla="*/ 2147483646 w 3669"/>
                <a:gd name="T37" fmla="*/ 2147483646 h 2065"/>
                <a:gd name="T38" fmla="*/ 2147483646 w 3669"/>
                <a:gd name="T39" fmla="*/ 0 h 20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379;p33"/>
            <p:cNvSpPr>
              <a:spLocks/>
            </p:cNvSpPr>
            <p:nvPr/>
          </p:nvSpPr>
          <p:spPr bwMode="auto">
            <a:xfrm flipH="1">
              <a:off x="3750672" y="3356758"/>
              <a:ext cx="123477" cy="42001"/>
            </a:xfrm>
            <a:custGeom>
              <a:avLst/>
              <a:gdLst>
                <a:gd name="T0" fmla="*/ 2147483646 w 3225"/>
                <a:gd name="T1" fmla="*/ 0 h 1097"/>
                <a:gd name="T2" fmla="*/ 2147483646 w 3225"/>
                <a:gd name="T3" fmla="*/ 27950421 h 1097"/>
                <a:gd name="T4" fmla="*/ 1706249561 w 3225"/>
                <a:gd name="T5" fmla="*/ 838064101 h 1097"/>
                <a:gd name="T6" fmla="*/ 126789591 w 3225"/>
                <a:gd name="T7" fmla="*/ 2054355286 h 1097"/>
                <a:gd name="T8" fmla="*/ 279342879 w 3225"/>
                <a:gd name="T9" fmla="*/ 2147483646 h 1097"/>
                <a:gd name="T10" fmla="*/ 421174380 w 3225"/>
                <a:gd name="T11" fmla="*/ 2147483646 h 1097"/>
                <a:gd name="T12" fmla="*/ 2147483646 w 3225"/>
                <a:gd name="T13" fmla="*/ 655431310 h 1097"/>
                <a:gd name="T14" fmla="*/ 2147483646 w 3225"/>
                <a:gd name="T15" fmla="*/ 335236476 h 1097"/>
                <a:gd name="T16" fmla="*/ 2147483646 w 3225"/>
                <a:gd name="T17" fmla="*/ 1297898171 h 1097"/>
                <a:gd name="T18" fmla="*/ 2147483646 w 3225"/>
                <a:gd name="T19" fmla="*/ 1304352541 h 1097"/>
                <a:gd name="T20" fmla="*/ 2147483646 w 3225"/>
                <a:gd name="T21" fmla="*/ 949808623 h 1097"/>
                <a:gd name="T22" fmla="*/ 2147483646 w 3225"/>
                <a:gd name="T23" fmla="*/ 0 h 10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380;p33"/>
            <p:cNvSpPr>
              <a:spLocks/>
            </p:cNvSpPr>
            <p:nvPr/>
          </p:nvSpPr>
          <p:spPr bwMode="auto">
            <a:xfrm flipH="1">
              <a:off x="3490892" y="3227501"/>
              <a:ext cx="352896" cy="364229"/>
            </a:xfrm>
            <a:custGeom>
              <a:avLst/>
              <a:gdLst>
                <a:gd name="T0" fmla="*/ 2132921 w 9217"/>
                <a:gd name="T1" fmla="*/ 0 h 9513"/>
                <a:gd name="T2" fmla="*/ 2147483646 w 9217"/>
                <a:gd name="T3" fmla="*/ 2147483646 h 9513"/>
                <a:gd name="T4" fmla="*/ 2147483646 w 9217"/>
                <a:gd name="T5" fmla="*/ 2147483646 h 9513"/>
                <a:gd name="T6" fmla="*/ 2147483646 w 9217"/>
                <a:gd name="T7" fmla="*/ 2147483646 h 9513"/>
                <a:gd name="T8" fmla="*/ 2147483646 w 9217"/>
                <a:gd name="T9" fmla="*/ 2147483646 h 9513"/>
                <a:gd name="T10" fmla="*/ 2147483646 w 9217"/>
                <a:gd name="T11" fmla="*/ 2147483646 h 9513"/>
                <a:gd name="T12" fmla="*/ 2147483646 w 9217"/>
                <a:gd name="T13" fmla="*/ 2147483646 h 9513"/>
                <a:gd name="T14" fmla="*/ 2147483646 w 9217"/>
                <a:gd name="T15" fmla="*/ 2147483646 h 9513"/>
                <a:gd name="T16" fmla="*/ 2147483646 w 9217"/>
                <a:gd name="T17" fmla="*/ 2147483646 h 9513"/>
                <a:gd name="T18" fmla="*/ 2147483646 w 9217"/>
                <a:gd name="T19" fmla="*/ 2147483646 h 9513"/>
                <a:gd name="T20" fmla="*/ 2147483646 w 9217"/>
                <a:gd name="T21" fmla="*/ 2147483646 h 9513"/>
                <a:gd name="T22" fmla="*/ 2147483646 w 9217"/>
                <a:gd name="T23" fmla="*/ 2147483646 h 9513"/>
                <a:gd name="T24" fmla="*/ 2147483646 w 9217"/>
                <a:gd name="T25" fmla="*/ 2147483646 h 9513"/>
                <a:gd name="T26" fmla="*/ 2147483646 w 9217"/>
                <a:gd name="T27" fmla="*/ 2147483646 h 9513"/>
                <a:gd name="T28" fmla="*/ 2147483646 w 9217"/>
                <a:gd name="T29" fmla="*/ 2147483646 h 9513"/>
                <a:gd name="T30" fmla="*/ 2147483646 w 9217"/>
                <a:gd name="T31" fmla="*/ 2147483646 h 9513"/>
                <a:gd name="T32" fmla="*/ 2147483646 w 9217"/>
                <a:gd name="T33" fmla="*/ 2147483646 h 9513"/>
                <a:gd name="T34" fmla="*/ 2147483646 w 9217"/>
                <a:gd name="T35" fmla="*/ 2097406743 h 9513"/>
                <a:gd name="T36" fmla="*/ 238539663 w 9217"/>
                <a:gd name="T37" fmla="*/ 223497584 h 9513"/>
                <a:gd name="T38" fmla="*/ 2132921 w 9217"/>
                <a:gd name="T39" fmla="*/ 0 h 95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381;p33"/>
            <p:cNvSpPr>
              <a:spLocks/>
            </p:cNvSpPr>
            <p:nvPr/>
          </p:nvSpPr>
          <p:spPr bwMode="auto">
            <a:xfrm flipH="1">
              <a:off x="3567428" y="3217891"/>
              <a:ext cx="295694" cy="330459"/>
            </a:xfrm>
            <a:custGeom>
              <a:avLst/>
              <a:gdLst>
                <a:gd name="T0" fmla="*/ 328790287 w 7723"/>
                <a:gd name="T1" fmla="*/ 2132917 h 8631"/>
                <a:gd name="T2" fmla="*/ 206322202 w 7723"/>
                <a:gd name="T3" fmla="*/ 358874071 h 8631"/>
                <a:gd name="T4" fmla="*/ 2147483646 w 7723"/>
                <a:gd name="T5" fmla="*/ 2147483646 h 8631"/>
                <a:gd name="T6" fmla="*/ 2147483646 w 7723"/>
                <a:gd name="T7" fmla="*/ 2147483646 h 8631"/>
                <a:gd name="T8" fmla="*/ 2147483646 w 7723"/>
                <a:gd name="T9" fmla="*/ 2147483646 h 8631"/>
                <a:gd name="T10" fmla="*/ 388957871 w 7723"/>
                <a:gd name="T11" fmla="*/ 8587416 h 8631"/>
                <a:gd name="T12" fmla="*/ 328790287 w 7723"/>
                <a:gd name="T13" fmla="*/ 2132917 h 86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382;p33"/>
            <p:cNvSpPr>
              <a:spLocks/>
            </p:cNvSpPr>
            <p:nvPr/>
          </p:nvSpPr>
          <p:spPr bwMode="auto">
            <a:xfrm flipH="1">
              <a:off x="3538024" y="3402779"/>
              <a:ext cx="145110" cy="120070"/>
            </a:xfrm>
            <a:custGeom>
              <a:avLst/>
              <a:gdLst>
                <a:gd name="T0" fmla="*/ 1704137917 w 3790"/>
                <a:gd name="T1" fmla="*/ 2132927 h 3136"/>
                <a:gd name="T2" fmla="*/ 1523632295 w 3790"/>
                <a:gd name="T3" fmla="*/ 169785451 h 3136"/>
                <a:gd name="T4" fmla="*/ 68755530 w 3790"/>
                <a:gd name="T5" fmla="*/ 2147483646 h 3136"/>
                <a:gd name="T6" fmla="*/ 206323754 w 3790"/>
                <a:gd name="T7" fmla="*/ 2147483646 h 3136"/>
                <a:gd name="T8" fmla="*/ 363199877 w 3790"/>
                <a:gd name="T9" fmla="*/ 2147483646 h 3136"/>
                <a:gd name="T10" fmla="*/ 1871734492 w 3790"/>
                <a:gd name="T11" fmla="*/ 1398976691 h 3136"/>
                <a:gd name="T12" fmla="*/ 1871734492 w 3790"/>
                <a:gd name="T13" fmla="*/ 588833886 h 3136"/>
                <a:gd name="T14" fmla="*/ 2147483646 w 3790"/>
                <a:gd name="T15" fmla="*/ 457720011 h 3136"/>
                <a:gd name="T16" fmla="*/ 2147483646 w 3790"/>
                <a:gd name="T17" fmla="*/ 517888137 h 3136"/>
                <a:gd name="T18" fmla="*/ 2147483646 w 3790"/>
                <a:gd name="T19" fmla="*/ 936935117 h 3136"/>
                <a:gd name="T20" fmla="*/ 2147483646 w 3790"/>
                <a:gd name="T21" fmla="*/ 1861018303 h 3136"/>
                <a:gd name="T22" fmla="*/ 2147483646 w 3790"/>
                <a:gd name="T23" fmla="*/ 1865339904 h 3136"/>
                <a:gd name="T24" fmla="*/ 2147483646 w 3790"/>
                <a:gd name="T25" fmla="*/ 1510726981 h 3136"/>
                <a:gd name="T26" fmla="*/ 1704137917 w 3790"/>
                <a:gd name="T27" fmla="*/ 2132927 h 3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383;p33"/>
            <p:cNvSpPr>
              <a:spLocks/>
            </p:cNvSpPr>
            <p:nvPr/>
          </p:nvSpPr>
          <p:spPr bwMode="auto">
            <a:xfrm flipH="1">
              <a:off x="3579566" y="3327966"/>
              <a:ext cx="178458" cy="85419"/>
            </a:xfrm>
            <a:custGeom>
              <a:avLst/>
              <a:gdLst>
                <a:gd name="T0" fmla="*/ 2147483646 w 4661"/>
                <a:gd name="T1" fmla="*/ 2132910 h 2231"/>
                <a:gd name="T2" fmla="*/ 2147483646 w 4661"/>
                <a:gd name="T3" fmla="*/ 8587347 h 2231"/>
                <a:gd name="T4" fmla="*/ 2147483646 w 4661"/>
                <a:gd name="T5" fmla="*/ 333107988 h 2231"/>
                <a:gd name="T6" fmla="*/ 2147483646 w 4661"/>
                <a:gd name="T7" fmla="*/ 8587347 h 2231"/>
                <a:gd name="T8" fmla="*/ 2147483646 w 4661"/>
                <a:gd name="T9" fmla="*/ 176235669 h 2231"/>
                <a:gd name="T10" fmla="*/ 79531199 w 4661"/>
                <a:gd name="T11" fmla="*/ 2147483646 h 2231"/>
                <a:gd name="T12" fmla="*/ 236406464 w 4661"/>
                <a:gd name="T13" fmla="*/ 2147483646 h 2231"/>
                <a:gd name="T14" fmla="*/ 373916757 w 4661"/>
                <a:gd name="T15" fmla="*/ 2147483646 h 2231"/>
                <a:gd name="T16" fmla="*/ 2147483646 w 4661"/>
                <a:gd name="T17" fmla="*/ 1755680762 h 2231"/>
                <a:gd name="T18" fmla="*/ 2147483646 w 4661"/>
                <a:gd name="T19" fmla="*/ 595272836 h 2231"/>
                <a:gd name="T20" fmla="*/ 2147483646 w 4661"/>
                <a:gd name="T21" fmla="*/ 397540983 h 2231"/>
                <a:gd name="T22" fmla="*/ 2147483646 w 4661"/>
                <a:gd name="T23" fmla="*/ 468484085 h 2231"/>
                <a:gd name="T24" fmla="*/ 2147483646 w 4661"/>
                <a:gd name="T25" fmla="*/ 676936233 h 2231"/>
                <a:gd name="T26" fmla="*/ 2147483646 w 4661"/>
                <a:gd name="T27" fmla="*/ 356737119 h 2231"/>
                <a:gd name="T28" fmla="*/ 2147483646 w 4661"/>
                <a:gd name="T29" fmla="*/ 2132910 h 2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384;p33"/>
            <p:cNvSpPr>
              <a:spLocks/>
            </p:cNvSpPr>
            <p:nvPr/>
          </p:nvSpPr>
          <p:spPr bwMode="auto">
            <a:xfrm flipH="1">
              <a:off x="3679879" y="3274058"/>
              <a:ext cx="98743" cy="82892"/>
            </a:xfrm>
            <a:custGeom>
              <a:avLst/>
              <a:gdLst>
                <a:gd name="T0" fmla="*/ 425491780 w 2579"/>
                <a:gd name="T1" fmla="*/ 0 h 2165"/>
                <a:gd name="T2" fmla="*/ 298702974 w 2579"/>
                <a:gd name="T3" fmla="*/ 238535494 h 2165"/>
                <a:gd name="T4" fmla="*/ 75208971 w 2579"/>
                <a:gd name="T5" fmla="*/ 2147483646 h 2165"/>
                <a:gd name="T6" fmla="*/ 195543340 w 2579"/>
                <a:gd name="T7" fmla="*/ 2147483646 h 2165"/>
                <a:gd name="T8" fmla="*/ 354548630 w 2579"/>
                <a:gd name="T9" fmla="*/ 2147483646 h 2165"/>
                <a:gd name="T10" fmla="*/ 631755340 w 2579"/>
                <a:gd name="T11" fmla="*/ 378233018 h 2165"/>
                <a:gd name="T12" fmla="*/ 631755340 w 2579"/>
                <a:gd name="T13" fmla="*/ 378233018 h 2165"/>
                <a:gd name="T14" fmla="*/ 2147483646 w 2579"/>
                <a:gd name="T15" fmla="*/ 502833056 h 2165"/>
                <a:gd name="T16" fmla="*/ 2147483646 w 2579"/>
                <a:gd name="T17" fmla="*/ 474882410 h 2165"/>
                <a:gd name="T18" fmla="*/ 2147483646 w 2579"/>
                <a:gd name="T19" fmla="*/ 126788655 h 2165"/>
                <a:gd name="T20" fmla="*/ 2147483646 w 2579"/>
                <a:gd name="T21" fmla="*/ 152550685 h 2165"/>
                <a:gd name="T22" fmla="*/ 425491780 w 2579"/>
                <a:gd name="T23" fmla="*/ 0 h 2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385;p33"/>
            <p:cNvSpPr/>
            <p:nvPr/>
          </p:nvSpPr>
          <p:spPr>
            <a:xfrm flipH="1">
              <a:off x="3612449" y="3373485"/>
              <a:ext cx="13355" cy="10685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3386;p33"/>
            <p:cNvSpPr/>
            <p:nvPr/>
          </p:nvSpPr>
          <p:spPr>
            <a:xfrm flipH="1">
              <a:off x="3626806" y="3351114"/>
              <a:ext cx="13689" cy="10017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3" name="Google Shape;3387;p33"/>
            <p:cNvSpPr/>
            <p:nvPr/>
          </p:nvSpPr>
          <p:spPr>
            <a:xfrm flipH="1">
              <a:off x="3635153" y="3369812"/>
              <a:ext cx="13689" cy="10017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4" name="Google Shape;3388;p33"/>
            <p:cNvSpPr/>
            <p:nvPr/>
          </p:nvSpPr>
          <p:spPr>
            <a:xfrm flipH="1">
              <a:off x="3763695" y="3443937"/>
              <a:ext cx="13689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5" name="Google Shape;3389;p33"/>
            <p:cNvSpPr/>
            <p:nvPr/>
          </p:nvSpPr>
          <p:spPr>
            <a:xfrm flipH="1">
              <a:off x="3768036" y="3419563"/>
              <a:ext cx="13355" cy="10017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6" name="Google Shape;3390;p33"/>
            <p:cNvSpPr/>
            <p:nvPr/>
          </p:nvSpPr>
          <p:spPr>
            <a:xfrm flipH="1">
              <a:off x="3784730" y="3437593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7" name="Google Shape;3391;p33"/>
            <p:cNvSpPr/>
            <p:nvPr/>
          </p:nvSpPr>
          <p:spPr>
            <a:xfrm flipH="1">
              <a:off x="3678891" y="3558129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3392;p33"/>
            <p:cNvSpPr/>
            <p:nvPr/>
          </p:nvSpPr>
          <p:spPr>
            <a:xfrm flipH="1">
              <a:off x="3689241" y="3541434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9" name="Google Shape;3393;p33"/>
            <p:cNvSpPr/>
            <p:nvPr/>
          </p:nvSpPr>
          <p:spPr>
            <a:xfrm flipH="1">
              <a:off x="3614453" y="3496024"/>
              <a:ext cx="13355" cy="10685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0" name="Google Shape;3394;p33"/>
            <p:cNvSpPr/>
            <p:nvPr/>
          </p:nvSpPr>
          <p:spPr>
            <a:xfrm flipH="1">
              <a:off x="3539664" y="3544105"/>
              <a:ext cx="13689" cy="10017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1" name="Google Shape;3395;p33"/>
            <p:cNvSpPr/>
            <p:nvPr/>
          </p:nvSpPr>
          <p:spPr>
            <a:xfrm flipH="1">
              <a:off x="3740992" y="3338093"/>
              <a:ext cx="13689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2" name="Google Shape;3396;p33"/>
            <p:cNvSpPr/>
            <p:nvPr/>
          </p:nvSpPr>
          <p:spPr>
            <a:xfrm flipH="1">
              <a:off x="3697588" y="3300697"/>
              <a:ext cx="13355" cy="1035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3397;p33"/>
            <p:cNvSpPr/>
            <p:nvPr/>
          </p:nvSpPr>
          <p:spPr>
            <a:xfrm flipH="1">
              <a:off x="3795080" y="3290680"/>
              <a:ext cx="13355" cy="10685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4" name="Google Shape;3398;p33"/>
          <p:cNvSpPr>
            <a:spLocks/>
          </p:cNvSpPr>
          <p:nvPr/>
        </p:nvSpPr>
        <p:spPr bwMode="auto">
          <a:xfrm rot="6191567" flipH="1">
            <a:off x="10699750" y="-1301750"/>
            <a:ext cx="3578226" cy="2851150"/>
          </a:xfrm>
          <a:custGeom>
            <a:avLst/>
            <a:gdLst>
              <a:gd name="T0" fmla="*/ 2147483646 w 12949"/>
              <a:gd name="T1" fmla="*/ 0 h 10320"/>
              <a:gd name="T2" fmla="*/ 2147483646 w 12949"/>
              <a:gd name="T3" fmla="*/ 2147483646 h 10320"/>
              <a:gd name="T4" fmla="*/ 2147483646 w 12949"/>
              <a:gd name="T5" fmla="*/ 2147483646 h 10320"/>
              <a:gd name="T6" fmla="*/ 2147483646 w 12949"/>
              <a:gd name="T7" fmla="*/ 2147483646 h 10320"/>
              <a:gd name="T8" fmla="*/ 2147483646 w 12949"/>
              <a:gd name="T9" fmla="*/ 2147483646 h 10320"/>
              <a:gd name="T10" fmla="*/ 2147483646 w 12949"/>
              <a:gd name="T11" fmla="*/ 2147483646 h 10320"/>
              <a:gd name="T12" fmla="*/ 2147483646 w 12949"/>
              <a:gd name="T13" fmla="*/ 2147483646 h 10320"/>
              <a:gd name="T14" fmla="*/ 2147483646 w 12949"/>
              <a:gd name="T15" fmla="*/ 2147483646 h 10320"/>
              <a:gd name="T16" fmla="*/ 2147483646 w 12949"/>
              <a:gd name="T17" fmla="*/ 2147483646 h 10320"/>
              <a:gd name="T18" fmla="*/ 2147483646 w 12949"/>
              <a:gd name="T19" fmla="*/ 2147483646 h 10320"/>
              <a:gd name="T20" fmla="*/ 2147483646 w 12949"/>
              <a:gd name="T21" fmla="*/ 0 h 103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3399;p33"/>
          <p:cNvSpPr/>
          <p:nvPr/>
        </p:nvSpPr>
        <p:spPr>
          <a:xfrm rot="337514">
            <a:off x="-1624013" y="5537200"/>
            <a:ext cx="3578226" cy="285115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6" name="Google Shape;3400;p33"/>
          <p:cNvGrpSpPr>
            <a:grpSpLocks/>
          </p:cNvGrpSpPr>
          <p:nvPr/>
        </p:nvGrpSpPr>
        <p:grpSpPr bwMode="auto">
          <a:xfrm rot="-5400000">
            <a:off x="32544" y="5760244"/>
            <a:ext cx="1171575" cy="836613"/>
            <a:chOff x="142975" y="118750"/>
            <a:chExt cx="878525" cy="627975"/>
          </a:xfrm>
        </p:grpSpPr>
        <p:sp>
          <p:nvSpPr>
            <p:cNvPr id="67" name="Google Shape;3401;p33"/>
            <p:cNvSpPr/>
            <p:nvPr/>
          </p:nvSpPr>
          <p:spPr>
            <a:xfrm>
              <a:off x="345346" y="466698"/>
              <a:ext cx="63092" cy="60772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3402;p33"/>
            <p:cNvSpPr/>
            <p:nvPr/>
          </p:nvSpPr>
          <p:spPr>
            <a:xfrm>
              <a:off x="415580" y="317748"/>
              <a:ext cx="54759" cy="53622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9" name="Google Shape;3403;p33"/>
            <p:cNvSpPr/>
            <p:nvPr/>
          </p:nvSpPr>
          <p:spPr>
            <a:xfrm>
              <a:off x="622712" y="380903"/>
              <a:ext cx="47617" cy="48856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0" name="Google Shape;3404;p33"/>
            <p:cNvSpPr/>
            <p:nvPr/>
          </p:nvSpPr>
          <p:spPr>
            <a:xfrm>
              <a:off x="665567" y="205738"/>
              <a:ext cx="36902" cy="39323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1" name="Google Shape;3405;p33"/>
            <p:cNvSpPr/>
            <p:nvPr/>
          </p:nvSpPr>
          <p:spPr>
            <a:xfrm>
              <a:off x="519145" y="558451"/>
              <a:ext cx="27380" cy="27406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2" name="Google Shape;3406;p33"/>
            <p:cNvSpPr/>
            <p:nvPr/>
          </p:nvSpPr>
          <p:spPr>
            <a:xfrm>
              <a:off x="553668" y="341580"/>
              <a:ext cx="36902" cy="38131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3" name="Google Shape;3407;p33"/>
            <p:cNvSpPr/>
            <p:nvPr/>
          </p:nvSpPr>
          <p:spPr>
            <a:xfrm>
              <a:off x="298919" y="273658"/>
              <a:ext cx="40474" cy="39323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3408;p33"/>
            <p:cNvSpPr/>
            <p:nvPr/>
          </p:nvSpPr>
          <p:spPr>
            <a:xfrm>
              <a:off x="148927" y="434525"/>
              <a:ext cx="29760" cy="28598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5" name="Google Shape;3409;p33"/>
            <p:cNvSpPr/>
            <p:nvPr/>
          </p:nvSpPr>
          <p:spPr>
            <a:xfrm>
              <a:off x="373916" y="174756"/>
              <a:ext cx="63092" cy="6315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6" name="Google Shape;3410;p33"/>
            <p:cNvSpPr/>
            <p:nvPr/>
          </p:nvSpPr>
          <p:spPr>
            <a:xfrm>
              <a:off x="758419" y="398777"/>
              <a:ext cx="38093" cy="35748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7" name="Google Shape;3411;p33"/>
            <p:cNvSpPr/>
            <p:nvPr/>
          </p:nvSpPr>
          <p:spPr>
            <a:xfrm>
              <a:off x="707231" y="577518"/>
              <a:ext cx="76186" cy="7387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8" name="Google Shape;3412;p33"/>
            <p:cNvSpPr/>
            <p:nvPr/>
          </p:nvSpPr>
          <p:spPr>
            <a:xfrm>
              <a:off x="876270" y="355879"/>
              <a:ext cx="33332" cy="3813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9" name="Google Shape;3413;p33"/>
            <p:cNvSpPr/>
            <p:nvPr/>
          </p:nvSpPr>
          <p:spPr>
            <a:xfrm>
              <a:off x="888174" y="501255"/>
              <a:ext cx="57140" cy="4528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3414;p33"/>
            <p:cNvSpPr/>
            <p:nvPr/>
          </p:nvSpPr>
          <p:spPr>
            <a:xfrm>
              <a:off x="367963" y="674037"/>
              <a:ext cx="48807" cy="4647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1" name="Google Shape;3415;p33"/>
            <p:cNvSpPr/>
            <p:nvPr/>
          </p:nvSpPr>
          <p:spPr>
            <a:xfrm>
              <a:off x="576285" y="716934"/>
              <a:ext cx="32142" cy="2979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3416;p33"/>
            <p:cNvSpPr/>
            <p:nvPr/>
          </p:nvSpPr>
          <p:spPr>
            <a:xfrm>
              <a:off x="840557" y="616840"/>
              <a:ext cx="84520" cy="8579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3" name="Google Shape;3417;p33"/>
            <p:cNvSpPr/>
            <p:nvPr/>
          </p:nvSpPr>
          <p:spPr>
            <a:xfrm>
              <a:off x="182259" y="570368"/>
              <a:ext cx="52378" cy="52431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4" name="Google Shape;3418;p33"/>
            <p:cNvSpPr/>
            <p:nvPr/>
          </p:nvSpPr>
          <p:spPr>
            <a:xfrm>
              <a:off x="497718" y="118750"/>
              <a:ext cx="49997" cy="48856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5" name="Google Shape;3419;p33"/>
            <p:cNvSpPr/>
            <p:nvPr/>
          </p:nvSpPr>
          <p:spPr>
            <a:xfrm>
              <a:off x="828653" y="224803"/>
              <a:ext cx="63092" cy="63155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6" name="Google Shape;3420;p33"/>
            <p:cNvSpPr/>
            <p:nvPr/>
          </p:nvSpPr>
          <p:spPr>
            <a:xfrm>
              <a:off x="985787" y="421417"/>
              <a:ext cx="35712" cy="29790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7" name="Google Shape;3421;p33"/>
            <p:cNvSpPr/>
            <p:nvPr/>
          </p:nvSpPr>
          <p:spPr>
            <a:xfrm>
              <a:off x="476291" y="451208"/>
              <a:ext cx="36903" cy="35748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88" name="Google Shape;3422;p33"/>
          <p:cNvGrpSpPr>
            <a:grpSpLocks/>
          </p:cNvGrpSpPr>
          <p:nvPr/>
        </p:nvGrpSpPr>
        <p:grpSpPr bwMode="auto">
          <a:xfrm rot="10800000" flipH="1">
            <a:off x="11249025" y="144463"/>
            <a:ext cx="836613" cy="1171575"/>
            <a:chOff x="8436625" y="2649875"/>
            <a:chExt cx="627975" cy="878525"/>
          </a:xfrm>
        </p:grpSpPr>
        <p:sp>
          <p:nvSpPr>
            <p:cNvPr id="89" name="Google Shape;3423;p33"/>
            <p:cNvSpPr/>
            <p:nvPr/>
          </p:nvSpPr>
          <p:spPr>
            <a:xfrm rot="5400000">
              <a:off x="8654720" y="2853406"/>
              <a:ext cx="63092" cy="60772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0" name="Google Shape;3424;p33"/>
            <p:cNvSpPr/>
            <p:nvPr/>
          </p:nvSpPr>
          <p:spPr>
            <a:xfrm rot="5400000">
              <a:off x="8811412" y="2923049"/>
              <a:ext cx="54759" cy="53622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1" name="Google Shape;3425;p33"/>
            <p:cNvSpPr/>
            <p:nvPr/>
          </p:nvSpPr>
          <p:spPr>
            <a:xfrm rot="5400000">
              <a:off x="8754211" y="3128992"/>
              <a:ext cx="47617" cy="48856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2" name="Google Shape;3426;p33"/>
            <p:cNvSpPr/>
            <p:nvPr/>
          </p:nvSpPr>
          <p:spPr>
            <a:xfrm rot="5400000">
              <a:off x="8939501" y="3171257"/>
              <a:ext cx="36902" cy="39323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3" name="Google Shape;3427;p33"/>
            <p:cNvSpPr/>
            <p:nvPr/>
          </p:nvSpPr>
          <p:spPr>
            <a:xfrm rot="5400000">
              <a:off x="8597505" y="3026032"/>
              <a:ext cx="27380" cy="27406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4" name="Google Shape;3428;p33"/>
            <p:cNvSpPr/>
            <p:nvPr/>
          </p:nvSpPr>
          <p:spPr>
            <a:xfrm rot="5400000">
              <a:off x="8810211" y="3059954"/>
              <a:ext cx="36902" cy="38131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5" name="Google Shape;3429;p33"/>
            <p:cNvSpPr/>
            <p:nvPr/>
          </p:nvSpPr>
          <p:spPr>
            <a:xfrm rot="5400000">
              <a:off x="8869793" y="2806395"/>
              <a:ext cx="40474" cy="39323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6" name="Google Shape;3430;p33"/>
            <p:cNvSpPr/>
            <p:nvPr/>
          </p:nvSpPr>
          <p:spPr>
            <a:xfrm rot="5400000">
              <a:off x="8725604" y="2656408"/>
              <a:ext cx="29760" cy="28598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7" name="Google Shape;3431;p33"/>
            <p:cNvSpPr/>
            <p:nvPr/>
          </p:nvSpPr>
          <p:spPr>
            <a:xfrm rot="5400000">
              <a:off x="8945471" y="2880784"/>
              <a:ext cx="63092" cy="6315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8" name="Google Shape;3432;p33"/>
            <p:cNvSpPr/>
            <p:nvPr/>
          </p:nvSpPr>
          <p:spPr>
            <a:xfrm rot="5400000">
              <a:off x="8753611" y="3266492"/>
              <a:ext cx="38093" cy="35748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9" name="Google Shape;3433;p33"/>
            <p:cNvSpPr/>
            <p:nvPr/>
          </p:nvSpPr>
          <p:spPr>
            <a:xfrm rot="5400000">
              <a:off x="8536758" y="3215285"/>
              <a:ext cx="76186" cy="7387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0" name="Google Shape;3434;p33"/>
            <p:cNvSpPr/>
            <p:nvPr/>
          </p:nvSpPr>
          <p:spPr>
            <a:xfrm rot="5400000">
              <a:off x="8797698" y="3380770"/>
              <a:ext cx="33332" cy="3813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1" name="Google Shape;3435;p33"/>
            <p:cNvSpPr/>
            <p:nvPr/>
          </p:nvSpPr>
          <p:spPr>
            <a:xfrm rot="5400000">
              <a:off x="8636844" y="3401004"/>
              <a:ext cx="57140" cy="4528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2" name="Google Shape;3436;p33"/>
            <p:cNvSpPr/>
            <p:nvPr/>
          </p:nvSpPr>
          <p:spPr>
            <a:xfrm rot="5400000">
              <a:off x="8461673" y="2876030"/>
              <a:ext cx="48807" cy="4647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3" name="Google Shape;3437;p33"/>
            <p:cNvSpPr/>
            <p:nvPr/>
          </p:nvSpPr>
          <p:spPr>
            <a:xfrm rot="5400000">
              <a:off x="8435449" y="3084361"/>
              <a:ext cx="32142" cy="2979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4" name="Google Shape;3438;p33"/>
            <p:cNvSpPr/>
            <p:nvPr/>
          </p:nvSpPr>
          <p:spPr>
            <a:xfrm rot="5400000">
              <a:off x="8487310" y="3346819"/>
              <a:ext cx="84520" cy="8579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5" name="Google Shape;3439;p33"/>
            <p:cNvSpPr/>
            <p:nvPr/>
          </p:nvSpPr>
          <p:spPr>
            <a:xfrm rot="5400000">
              <a:off x="8566536" y="2689133"/>
              <a:ext cx="52378" cy="52431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6" name="Google Shape;3440;p33"/>
            <p:cNvSpPr/>
            <p:nvPr/>
          </p:nvSpPr>
          <p:spPr>
            <a:xfrm rot="5400000">
              <a:off x="9015173" y="3005188"/>
              <a:ext cx="49997" cy="48856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7" name="Google Shape;3441;p33"/>
            <p:cNvSpPr/>
            <p:nvPr/>
          </p:nvSpPr>
          <p:spPr>
            <a:xfrm rot="5400000">
              <a:off x="8895424" y="3335522"/>
              <a:ext cx="63092" cy="63155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8" name="Google Shape;3442;p33"/>
            <p:cNvSpPr/>
            <p:nvPr/>
          </p:nvSpPr>
          <p:spPr>
            <a:xfrm rot="5400000">
              <a:off x="8729181" y="3495648"/>
              <a:ext cx="35712" cy="29790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9" name="Google Shape;3443;p33"/>
            <p:cNvSpPr/>
            <p:nvPr/>
          </p:nvSpPr>
          <p:spPr>
            <a:xfrm rot="5400000">
              <a:off x="8701775" y="2983768"/>
              <a:ext cx="36903" cy="35748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819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4B6-E148-4460-824F-A919506D20C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8BF6-540F-41B9-9BAA-6C68F7FE3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11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4B6-E148-4460-824F-A919506D20C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8BF6-540F-41B9-9BAA-6C68F7FE3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81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34B6-E148-4460-824F-A919506D20C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8BF6-540F-41B9-9BAA-6C68F7FE3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8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9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7B7E-FA9C-459E-BAF5-A2B744AE4E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3C5A-7523-4F28-A599-99E1DB4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958493" y="1554998"/>
            <a:ext cx="844169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sz="4000" b="1" u="sng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10, </a:t>
            </a:r>
            <a:r>
              <a:rPr lang="vi-VN" altLang="en-US" sz="4000" b="1" u="sng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40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</a:t>
            </a:r>
          </a:p>
          <a:p>
            <a:pPr algn="ctr"/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PHỤ THUỘC CỦA ĐIỆN TRỞ VÀO VẬT LIỆU LÀM DÂY DẪN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6" y="5076576"/>
            <a:ext cx="1110778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DECB78-5090-4714-8D01-AF87063E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02126-D01A-4564-B4FC-76D45A99B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63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63" y="102951"/>
            <a:ext cx="11798691" cy="838344"/>
          </a:xfrm>
          <a:solidFill>
            <a:schemeClr val="accent2">
              <a:lumMod val="40000"/>
              <a:lumOff val="60000"/>
            </a:schemeClr>
          </a:solidFill>
          <a:ln w="44450" cmpd="sng">
            <a:solidFill>
              <a:schemeClr val="tx1">
                <a:alpha val="79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ĐIỆN TRỞ SUẤT-CÔNG THỨC ĐIỆN TRỞ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582" y="2968283"/>
            <a:ext cx="8989255" cy="28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895" y="1230930"/>
            <a:ext cx="662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ĐIỆN TRỞ SUẤT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895" y="1637941"/>
            <a:ext cx="680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CÔNG THỨC TÍNH ĐIỆN TRỞ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"/>
          <a:stretch>
            <a:fillRect/>
          </a:stretch>
        </p:blipFill>
        <p:spPr bwMode="auto">
          <a:xfrm>
            <a:off x="9533965" y="34128"/>
            <a:ext cx="2017665" cy="18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765704" y="106764"/>
            <a:ext cx="61944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5875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8468" y="733268"/>
            <a:ext cx="112635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81000" indent="-381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67504"/>
              </p:ext>
            </p:extLst>
          </p:nvPr>
        </p:nvGraphicFramePr>
        <p:xfrm>
          <a:off x="1182803" y="2247446"/>
          <a:ext cx="9262503" cy="3412428"/>
        </p:xfrm>
        <a:graphic>
          <a:graphicData uri="http://schemas.openxmlformats.org/drawingml/2006/table">
            <a:tbl>
              <a:tblPr/>
              <a:tblGrid>
                <a:gridCol w="192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7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 bước tính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 dẫn (được làm từ vật liệu có điện trở suất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l-GR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alt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 trở của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dẫn 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 dài 1 m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1m</a:t>
                      </a:r>
                      <a:r>
                        <a:rPr kumimoji="0" lang="en-US" sz="2400" b="1" i="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endParaRPr lang="el-GR" sz="2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 dài </a:t>
                      </a:r>
                      <a:r>
                        <a:rPr kumimoji="0" lang="en-US" sz="2400" b="1" i="1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(m)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1m</a:t>
                      </a:r>
                      <a:r>
                        <a:rPr kumimoji="0" lang="en-US" sz="2400" b="1" i="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400" b="1" i="1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endParaRPr kumimoji="0" lang="en-US" sz="2400" b="0" i="1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 dài </a:t>
                      </a:r>
                      <a:r>
                        <a:rPr kumimoji="0" lang="en-US" sz="2400" b="1" i="1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 (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m)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endParaRPr kumimoji="0" lang="en-US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endParaRPr kumimoji="0" lang="en-US" sz="2400" b="0" i="1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5464"/>
              </p:ext>
            </p:extLst>
          </p:nvPr>
        </p:nvGraphicFramePr>
        <p:xfrm>
          <a:off x="3302000" y="2611010"/>
          <a:ext cx="914400" cy="9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2743200" imgH="4267200" progId="">
                  <p:embed/>
                </p:oleObj>
              </mc:Choice>
              <mc:Fallback>
                <p:oleObj name="Equation" r:id="rId4" imgW="2743200" imgH="4267200" progId="">
                  <p:embed/>
                  <p:pic>
                    <p:nvPicPr>
                      <p:cNvPr id="11293" name="Đối tượng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611010"/>
                        <a:ext cx="914400" cy="95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52639"/>
              </p:ext>
            </p:extLst>
          </p:nvPr>
        </p:nvGraphicFramePr>
        <p:xfrm>
          <a:off x="2127157" y="1482417"/>
          <a:ext cx="8137524" cy="4402138"/>
        </p:xfrm>
        <a:graphic>
          <a:graphicData uri="http://schemas.openxmlformats.org/drawingml/2006/table">
            <a:tbl>
              <a:tblPr/>
              <a:tblGrid>
                <a:gridCol w="169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8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 bước tính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 dẫn (được làm từ vật liệu có điện trở </a:t>
                      </a:r>
                      <a:r>
                        <a:rPr kumimoji="0" lang="vi-V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suất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l-GR" altLang="en-US" sz="2400" dirty="0" smtClean="0">
                          <a:latin typeface="Arial" panose="020B0604020202020204" pitchFamily="34" charset="0"/>
                        </a:rPr>
                        <a:t>ρ</a:t>
                      </a:r>
                      <a:r>
                        <a:rPr kumimoji="0" lang="vi-V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vi-VN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 trở của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dẫn 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 dài 1 m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1m</a:t>
                      </a:r>
                      <a:r>
                        <a:rPr kumimoji="0" lang="en-US" sz="2400" b="1" i="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endParaRPr lang="el-GR" sz="2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 dài </a:t>
                      </a:r>
                      <a:r>
                        <a:rPr kumimoji="0" lang="en-US" sz="2400" b="1" i="1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(m)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1m</a:t>
                      </a:r>
                      <a:r>
                        <a:rPr kumimoji="0" lang="en-US" sz="2400" b="1" i="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400" b="1" i="1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endParaRPr kumimoji="0" lang="en-US" sz="2400" b="0" i="1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 dài </a:t>
                      </a:r>
                      <a:r>
                        <a:rPr kumimoji="0" lang="en-US" sz="2400" b="1" i="1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 (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m)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 </a:t>
                      </a:r>
                      <a:r>
                        <a:rPr kumimoji="0" lang="en-US" sz="24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 (m</a:t>
                      </a:r>
                      <a:r>
                        <a:rPr kumimoji="0" lang="en-US" sz="2400" b="1" i="0" u="none" strike="noStrike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</a:t>
                      </a:r>
                      <a:endParaRPr kumimoji="0" lang="en-US" sz="2400" b="1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endParaRPr kumimoji="0" lang="en-US" sz="2400" b="0" i="1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65770"/>
              </p:ext>
            </p:extLst>
          </p:nvPr>
        </p:nvGraphicFramePr>
        <p:xfrm>
          <a:off x="4929094" y="1828053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2743200" imgH="4267200" progId="">
                  <p:embed/>
                </p:oleObj>
              </mc:Choice>
              <mc:Fallback>
                <p:oleObj name="Equation" r:id="rId3" imgW="2743200" imgH="4267200" progId="">
                  <p:embed/>
                  <p:pic>
                    <p:nvPicPr>
                      <p:cNvPr id="11293" name="Đối tượng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094" y="1828053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6823"/>
              </p:ext>
            </p:extLst>
          </p:nvPr>
        </p:nvGraphicFramePr>
        <p:xfrm>
          <a:off x="8883557" y="4787153"/>
          <a:ext cx="8112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7620000" imgH="9448800" progId="">
                  <p:embed/>
                </p:oleObj>
              </mc:Choice>
              <mc:Fallback>
                <p:oleObj name="Equation" r:id="rId5" imgW="7620000" imgH="9448800" progId="">
                  <p:embed/>
                  <p:pic>
                    <p:nvPicPr>
                      <p:cNvPr id="10" name="Đối tượng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557" y="4787153"/>
                        <a:ext cx="8112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ình chữ nhật 10"/>
          <p:cNvSpPr>
            <a:spLocks noChangeArrowheads="1"/>
          </p:cNvSpPr>
          <p:nvPr/>
        </p:nvSpPr>
        <p:spPr bwMode="auto">
          <a:xfrm>
            <a:off x="9094694" y="2805953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US" sz="2800" dirty="0">
                <a:latin typeface="Arial" panose="020B0604020202020204" pitchFamily="34" charset="0"/>
              </a:rPr>
              <a:t>ρ</a:t>
            </a:r>
            <a:endParaRPr lang="el-GR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Hình chữ nhật 11"/>
          <p:cNvSpPr>
            <a:spLocks noChangeArrowheads="1"/>
          </p:cNvSpPr>
          <p:nvPr/>
        </p:nvSpPr>
        <p:spPr bwMode="auto">
          <a:xfrm>
            <a:off x="8915307" y="3872753"/>
            <a:ext cx="56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US" sz="2800">
                <a:latin typeface="Arial" panose="020B0604020202020204" pitchFamily="34" charset="0"/>
              </a:rPr>
              <a:t>ρ</a:t>
            </a:r>
            <a:r>
              <a:rPr lang="en-US" altLang="en-US" sz="2800">
                <a:latin typeface="Arial" panose="020B0604020202020204" pitchFamily="34" charset="0"/>
              </a:rPr>
              <a:t>.</a:t>
            </a:r>
            <a:r>
              <a:rPr lang="en-US" altLang="en-US" sz="2800" i="1">
                <a:latin typeface="Arial" panose="020B0604020202020204" pitchFamily="34" charset="0"/>
              </a:rPr>
              <a:t>l</a:t>
            </a:r>
            <a:endParaRPr lang="el-GR" altLang="en-US" sz="28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133" y="1026942"/>
            <a:ext cx="283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882" y="1667435"/>
            <a:ext cx="8888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dây dẫn được tính bằng công thức : </a:t>
            </a:r>
          </a:p>
          <a:p>
            <a:endParaRPr lang="en-US" dirty="0"/>
          </a:p>
        </p:txBody>
      </p:sp>
      <p:graphicFrame>
        <p:nvGraphicFramePr>
          <p:cNvPr id="4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329172"/>
              </p:ext>
            </p:extLst>
          </p:nvPr>
        </p:nvGraphicFramePr>
        <p:xfrm>
          <a:off x="3418787" y="2436876"/>
          <a:ext cx="1458642" cy="100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13716000" imgH="9448800" progId="Equation.DSMT4">
                  <p:embed/>
                </p:oleObj>
              </mc:Choice>
              <mc:Fallback>
                <p:oleObj name="Equation" r:id="rId3" imgW="13716000" imgH="9448800" progId="Equation.DSMT4">
                  <p:embed/>
                  <p:pic>
                    <p:nvPicPr>
                      <p:cNvPr id="9" name="Đối tượng 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8787" y="2436876"/>
                        <a:ext cx="1458642" cy="1004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_Văn_Bản 12"/>
          <p:cNvSpPr txBox="1"/>
          <p:nvPr/>
        </p:nvSpPr>
        <p:spPr>
          <a:xfrm>
            <a:off x="5276274" y="2675097"/>
            <a:ext cx="146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đó:</a:t>
            </a:r>
          </a:p>
        </p:txBody>
      </p:sp>
      <p:sp>
        <p:nvSpPr>
          <p:cNvPr id="6" name="Hình chữ nhật 9"/>
          <p:cNvSpPr/>
          <p:nvPr/>
        </p:nvSpPr>
        <p:spPr>
          <a:xfrm>
            <a:off x="6835674" y="2245612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điện trở suất  </a:t>
            </a: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)</a:t>
            </a:r>
          </a:p>
        </p:txBody>
      </p:sp>
      <p:sp>
        <p:nvSpPr>
          <p:cNvPr id="8" name="Hình chữ nhật 10"/>
          <p:cNvSpPr/>
          <p:nvPr/>
        </p:nvSpPr>
        <p:spPr>
          <a:xfrm>
            <a:off x="6835674" y="2675097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là </a:t>
            </a:r>
            <a:r>
              <a:rPr lang="vi-VN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dây dẫn </a:t>
            </a:r>
            <a:r>
              <a:rPr lang="vi-VN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endParaRPr lang="vi-VN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11"/>
          <p:cNvSpPr/>
          <p:nvPr/>
        </p:nvSpPr>
        <p:spPr>
          <a:xfrm>
            <a:off x="6835674" y="3210885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là tiết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dây dẫn  (m</a:t>
            </a:r>
            <a:r>
              <a:rPr lang="vi-VN" sz="2400" b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251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492" y="336175"/>
            <a:ext cx="8834719" cy="49244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ĐIỆN TRỞ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9893" y="1613647"/>
                <a:ext cx="10206318" cy="181588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4m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1mm (lấy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𝝅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𝟑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,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𝟏𝟒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b="1" dirty="0" smtClean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baseline="30000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93" y="1613647"/>
                <a:ext cx="10206318" cy="1815882"/>
              </a:xfrm>
              <a:prstGeom prst="rect">
                <a:avLst/>
              </a:prstGeom>
              <a:blipFill>
                <a:blip r:embed="rId2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_Văn_Bản 8"/>
          <p:cNvSpPr txBox="1"/>
          <p:nvPr/>
        </p:nvSpPr>
        <p:spPr>
          <a:xfrm>
            <a:off x="2015767" y="2232656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1669431" y="264557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4m 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1647881" y="3036090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1mm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alt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_Văn_Bản 11"/>
              <p:cNvSpPr txBox="1"/>
              <p:nvPr/>
            </p:nvSpPr>
            <p:spPr>
              <a:xfrm>
                <a:off x="1647881" y="3428995"/>
                <a:ext cx="29082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𝝆</m:t>
                    </m:r>
                    <m:r>
                      <a:rPr lang="vi-VN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vi-VN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𝟏</m:t>
                    </m:r>
                    <m:r>
                      <a:rPr lang="vi-VN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,</m:t>
                    </m:r>
                    <m:r>
                      <a:rPr lang="vi-VN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𝟕</m:t>
                    </m:r>
                    <m:r>
                      <a:rPr lang="vi-VN" sz="24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. </m:t>
                    </m:r>
                    <m:sSup>
                      <m:sSupPr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Cambria Math" panose="02040503050406030204"/>
                          </a:rPr>
                          <m:t>𝟏𝟎</m:t>
                        </m:r>
                      </m:e>
                      <m:sup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Cambria Math" panose="02040503050406030204"/>
                          </a:rPr>
                          <m:t>−</m:t>
                        </m:r>
                        <m:r>
                          <a:rPr lang="vi-VN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Cambria Math" panose="02040503050406030204"/>
                          </a:rPr>
                          <m:t>𝟖</m:t>
                        </m:r>
                      </m:sup>
                    </m:sSup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/>
                        <a:ea typeface="Cambria Math" panose="02040503050406030204"/>
                      </a:rPr>
                      <m:t>(</m:t>
                    </m:r>
                  </m:oMath>
                </a14:m>
                <a:r>
                  <a:rPr lang="el-GR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Ω</a:t>
                </a:r>
                <a:r>
                  <a:rPr lang="vi-VN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m)</a:t>
                </a:r>
                <a:endParaRPr lang="vi-VN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_Văn_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81" y="3428995"/>
                <a:ext cx="2908240" cy="470000"/>
              </a:xfrm>
              <a:prstGeom prst="rect">
                <a:avLst/>
              </a:prstGeom>
              <a:blipFill>
                <a:blip r:embed="rId4"/>
                <a:stretch>
                  <a:fillRect l="-62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_Văn_Bản 12"/>
          <p:cNvSpPr txBox="1"/>
          <p:nvPr/>
        </p:nvSpPr>
        <p:spPr>
          <a:xfrm>
            <a:off x="2188891" y="4038996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4" name="Hộp_Văn_Bản 13"/>
          <p:cNvSpPr txBox="1"/>
          <p:nvPr/>
        </p:nvSpPr>
        <p:spPr>
          <a:xfrm>
            <a:off x="6699200" y="218390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5087889" y="2574425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dây là:</a:t>
            </a:r>
          </a:p>
        </p:txBody>
      </p:sp>
      <p:graphicFrame>
        <p:nvGraphicFramePr>
          <p:cNvPr id="16" name="Đối tượng 15"/>
          <p:cNvGraphicFramePr>
            <a:graphicFrameLocks noChangeAspect="1"/>
          </p:cNvGraphicFramePr>
          <p:nvPr/>
        </p:nvGraphicFramePr>
        <p:xfrm>
          <a:off x="4955417" y="2903984"/>
          <a:ext cx="233203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5" imgW="24993600" imgH="10058400" progId="Equation.DSMT4">
                  <p:embed/>
                </p:oleObj>
              </mc:Choice>
              <mc:Fallback>
                <p:oleObj name="Equation" r:id="rId5" imgW="24993600" imgH="10058400" progId="Equation.DSMT4">
                  <p:embed/>
                  <p:pic>
                    <p:nvPicPr>
                      <p:cNvPr id="16" name="Đối tượng 1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5417" y="2903984"/>
                        <a:ext cx="2332037" cy="938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70558"/>
              </p:ext>
            </p:extLst>
          </p:nvPr>
        </p:nvGraphicFramePr>
        <p:xfrm>
          <a:off x="4874725" y="3718371"/>
          <a:ext cx="414083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7" imgW="2159000" imgH="419100" progId="Equation.DSMT4">
                  <p:embed/>
                </p:oleObj>
              </mc:Choice>
              <mc:Fallback>
                <p:oleObj name="Equation" r:id="rId7" imgW="2159000" imgH="419100" progId="Equation.DSMT4">
                  <p:embed/>
                  <p:pic>
                    <p:nvPicPr>
                      <p:cNvPr id="17" name="Đối tượng 1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4725" y="3718371"/>
                        <a:ext cx="4140835" cy="927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ộp_Văn_Bản 17"/>
          <p:cNvSpPr txBox="1"/>
          <p:nvPr/>
        </p:nvSpPr>
        <p:spPr>
          <a:xfrm>
            <a:off x="4955417" y="4632177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dây là:</a:t>
            </a:r>
          </a:p>
        </p:txBody>
      </p:sp>
      <p:graphicFrame>
        <p:nvGraphicFramePr>
          <p:cNvPr id="19" name="Đối tượng 18"/>
          <p:cNvGraphicFramePr>
            <a:graphicFrameLocks noChangeAspect="1"/>
          </p:cNvGraphicFramePr>
          <p:nvPr/>
        </p:nvGraphicFramePr>
        <p:xfrm>
          <a:off x="4897438" y="5094288"/>
          <a:ext cx="54467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9" imgW="60045600" imgH="10058400" progId="Equation.3">
                  <p:embed/>
                </p:oleObj>
              </mc:Choice>
              <mc:Fallback>
                <p:oleObj name="Equation" r:id="rId9" imgW="60045600" imgH="10058400" progId="Equation.3">
                  <p:embed/>
                  <p:pic>
                    <p:nvPicPr>
                      <p:cNvPr id="19" name="Đối tượng 1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7438" y="5094288"/>
                        <a:ext cx="5446712" cy="912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8276" y="652401"/>
                <a:ext cx="10206318" cy="138499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4m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1mm (lấy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𝝅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𝟑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,</m:t>
                    </m:r>
                    <m:r>
                      <a:rPr lang="vi-VN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𝟏𝟒</m:t>
                    </m:r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b="1" dirty="0" smtClean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baseline="30000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76" y="652401"/>
                <a:ext cx="10206318" cy="1384995"/>
              </a:xfrm>
              <a:prstGeom prst="rect">
                <a:avLst/>
              </a:prstGeom>
              <a:blipFill>
                <a:blip r:embed="rId11"/>
                <a:stretch>
                  <a:fillRect l="-1195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479105" y="3882480"/>
            <a:ext cx="2971871" cy="16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640080"/>
            <a:ext cx="11482251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914400" y="758890"/>
            <a:ext cx="10110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DẪN: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1683745" y="1426080"/>
            <a:ext cx="9968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sự phụ thuộc của điện trở  vào vật liệu làm dây dẫn thì phải tiến hành thí nghiệm với dây dẫn có đặc điểm gì? 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1600201" y="2895601"/>
            <a:ext cx="357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3 dây dẫn như sau: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5400000">
            <a:off x="7654290" y="2096824"/>
            <a:ext cx="679356" cy="2680320"/>
          </a:xfrm>
          <a:prstGeom prst="can">
            <a:avLst>
              <a:gd name="adj" fmla="val 35033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7088382" y="3328784"/>
            <a:ext cx="811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</a:p>
        </p:txBody>
      </p:sp>
      <p:sp>
        <p:nvSpPr>
          <p:cNvPr id="14" name="Hình chữ nhật 13"/>
          <p:cNvSpPr/>
          <p:nvPr/>
        </p:nvSpPr>
        <p:spPr>
          <a:xfrm>
            <a:off x="7183172" y="4659408"/>
            <a:ext cx="1205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</a:p>
        </p:txBody>
      </p:sp>
      <p:sp>
        <p:nvSpPr>
          <p:cNvPr id="15" name="Hình chữ nhật 14"/>
          <p:cNvSpPr/>
          <p:nvPr/>
        </p:nvSpPr>
        <p:spPr>
          <a:xfrm>
            <a:off x="7285902" y="5867480"/>
            <a:ext cx="900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</a:p>
        </p:txBody>
      </p:sp>
      <p:sp>
        <p:nvSpPr>
          <p:cNvPr id="16" name="Hình chữ nhật 15"/>
          <p:cNvSpPr/>
          <p:nvPr/>
        </p:nvSpPr>
        <p:spPr>
          <a:xfrm>
            <a:off x="1684742" y="3421087"/>
            <a:ext cx="5325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chiều dài l</a:t>
            </a:r>
            <a:r>
              <a:rPr lang="vi-VN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</a:t>
            </a:r>
            <a:r>
              <a:rPr lang="vi-VN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</a:t>
            </a:r>
            <a:r>
              <a:rPr lang="en-US" sz="2400" b="1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vi-VN" sz="2400" b="1" baseline="-25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23"/>
          <p:cNvGrpSpPr/>
          <p:nvPr/>
        </p:nvGrpSpPr>
        <p:grpSpPr bwMode="auto">
          <a:xfrm>
            <a:off x="7394851" y="2578674"/>
            <a:ext cx="424834" cy="408049"/>
            <a:chOff x="5136" y="3456"/>
            <a:chExt cx="336" cy="447"/>
          </a:xfrm>
        </p:grpSpPr>
        <p:sp>
          <p:nvSpPr>
            <p:cNvPr id="18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" name="Group 23"/>
          <p:cNvGrpSpPr/>
          <p:nvPr/>
        </p:nvGrpSpPr>
        <p:grpSpPr bwMode="auto">
          <a:xfrm>
            <a:off x="8242173" y="4726538"/>
            <a:ext cx="424834" cy="408049"/>
            <a:chOff x="5136" y="3456"/>
            <a:chExt cx="336" cy="447"/>
          </a:xfrm>
        </p:grpSpPr>
        <p:sp>
          <p:nvSpPr>
            <p:cNvPr id="21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 bwMode="auto">
          <a:xfrm>
            <a:off x="7909389" y="5929774"/>
            <a:ext cx="424834" cy="408049"/>
            <a:chOff x="5136" y="3456"/>
            <a:chExt cx="336" cy="447"/>
          </a:xfrm>
        </p:grpSpPr>
        <p:sp>
          <p:nvSpPr>
            <p:cNvPr id="24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9165142" y="3421087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9282593" y="4307017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9386476" y="5420814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9626718" y="3239717"/>
            <a:ext cx="71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_Văn_Bản 32"/>
          <p:cNvSpPr txBox="1"/>
          <p:nvPr/>
        </p:nvSpPr>
        <p:spPr>
          <a:xfrm>
            <a:off x="9700592" y="430701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_Văn_Bản 33"/>
          <p:cNvSpPr txBox="1"/>
          <p:nvPr/>
        </p:nvSpPr>
        <p:spPr>
          <a:xfrm>
            <a:off x="9774466" y="5420814"/>
            <a:ext cx="41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ình chữ nhật 34"/>
          <p:cNvSpPr/>
          <p:nvPr/>
        </p:nvSpPr>
        <p:spPr>
          <a:xfrm>
            <a:off x="1749426" y="3897630"/>
            <a:ext cx="4805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tiết diện S</a:t>
            </a:r>
            <a:r>
              <a:rPr lang="vi-VN" sz="2400" b="1" baseline="-25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vi-VN" sz="2400" b="1" baseline="-25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sz="2400" b="1" baseline="-25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baseline="-25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ình chữ nhật 35"/>
          <p:cNvSpPr/>
          <p:nvPr/>
        </p:nvSpPr>
        <p:spPr>
          <a:xfrm>
            <a:off x="1825815" y="4389755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vật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dây</a:t>
            </a:r>
          </a:p>
        </p:txBody>
      </p:sp>
      <p:sp>
        <p:nvSpPr>
          <p:cNvPr id="2" name="Hình chữ nhật 4"/>
          <p:cNvSpPr/>
          <p:nvPr/>
        </p:nvSpPr>
        <p:spPr>
          <a:xfrm>
            <a:off x="496389" y="78486"/>
            <a:ext cx="107382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SỰ PHỤ THUỘC CỦA ĐIỆN TRỞ VÀO VẬT LIỆU LÀM DÂY DẪN</a:t>
            </a: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 rot="5400000">
            <a:off x="7740734" y="4134105"/>
            <a:ext cx="679356" cy="2680320"/>
          </a:xfrm>
          <a:prstGeom prst="can">
            <a:avLst>
              <a:gd name="adj" fmla="val 350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  <a:effectLst/>
          <a:extLst/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 rot="5400000">
            <a:off x="7677076" y="3043544"/>
            <a:ext cx="679356" cy="2680320"/>
          </a:xfrm>
          <a:prstGeom prst="can">
            <a:avLst>
              <a:gd name="adj" fmla="val 3503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/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 bldLvl="0" animBg="1"/>
      <p:bldP spid="13" grpId="0"/>
      <p:bldP spid="14" grpId="0"/>
      <p:bldP spid="15" grpId="0"/>
      <p:bldP spid="16" grpId="0"/>
      <p:bldP spid="26" grpId="0" bldLvl="0" animBg="1"/>
      <p:bldP spid="27" grpId="0" bldLvl="0" animBg="1"/>
      <p:bldP spid="28" grpId="0" bldLvl="0" animBg="1"/>
      <p:bldP spid="32" grpId="0"/>
      <p:bldP spid="33" grpId="0"/>
      <p:bldP spid="34" grpId="0"/>
      <p:bldP spid="35" grpId="0"/>
      <p:bldP spid="36" grpId="0"/>
      <p:bldP spid="31" grpId="0" bldLvl="0" animBg="1"/>
      <p:bldP spid="3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32709" y="307400"/>
            <a:ext cx="6553200" cy="823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Dặn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dò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81000" y="533400"/>
            <a:ext cx="10554855" cy="62484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66980" y="2072552"/>
            <a:ext cx="884817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thằn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lằn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đuôi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1684287" y="798737"/>
            <a:ext cx="287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</a:t>
            </a:r>
            <a:endParaRPr lang="en-US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pSp>
        <p:nvGrpSpPr>
          <p:cNvPr id="9" name="Group 36"/>
          <p:cNvGrpSpPr/>
          <p:nvPr/>
        </p:nvGrpSpPr>
        <p:grpSpPr bwMode="auto">
          <a:xfrm>
            <a:off x="5878286" y="2710703"/>
            <a:ext cx="5381897" cy="3154519"/>
            <a:chOff x="864" y="1392"/>
            <a:chExt cx="3840" cy="2595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864" y="2256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056" y="17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056" y="172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160" y="1536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400" y="172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408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45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456" y="17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4704" y="17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056" y="259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056" y="32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4032" y="3213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736" y="3120"/>
              <a:ext cx="1344" cy="1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3000">
                  <a:schemeClr val="accent6">
                    <a:lumMod val="20000"/>
                    <a:lumOff val="80000"/>
                  </a:schemeClr>
                </a:gs>
                <a:gs pos="57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496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2496" y="384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3552" y="38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272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216" y="3651"/>
              <a:ext cx="384" cy="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1938" y="1392"/>
              <a:ext cx="3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138" y="1440"/>
              <a:ext cx="3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3504" y="1440"/>
              <a:ext cx="33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3" name="Khuung Chú Thích Chữ Nhật Góc Tròn 32"/>
          <p:cNvSpPr/>
          <p:nvPr/>
        </p:nvSpPr>
        <p:spPr>
          <a:xfrm>
            <a:off x="2802472" y="3194517"/>
            <a:ext cx="2558648" cy="1320778"/>
          </a:xfrm>
          <a:prstGeom prst="wedgeRoundRectCallout">
            <a:avLst>
              <a:gd name="adj1" fmla="val 164870"/>
              <a:gd name="adj2" fmla="val 70113"/>
              <a:gd name="adj3" fmla="val 16667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dẫn để xác định điện trở</a:t>
            </a:r>
          </a:p>
        </p:txBody>
      </p:sp>
      <p:sp>
        <p:nvSpPr>
          <p:cNvPr id="2" name="Hình chữ nhật 4"/>
          <p:cNvSpPr/>
          <p:nvPr/>
        </p:nvSpPr>
        <p:spPr>
          <a:xfrm>
            <a:off x="1516435" y="86572"/>
            <a:ext cx="913828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SỰ PHỤ THUỘC CỦA ĐIỆN TRỞ VÀO VẬT LIỆU LÀM DÂY DẪN</a:t>
            </a:r>
          </a:p>
        </p:txBody>
      </p:sp>
      <p:sp>
        <p:nvSpPr>
          <p:cNvPr id="3" name="Hình chữ nhật 4"/>
          <p:cNvSpPr/>
          <p:nvPr/>
        </p:nvSpPr>
        <p:spPr>
          <a:xfrm>
            <a:off x="1608456" y="461010"/>
            <a:ext cx="88639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DẪN:</a:t>
            </a:r>
          </a:p>
        </p:txBody>
      </p:sp>
    </p:spTree>
    <p:extLst>
      <p:ext uri="{BB962C8B-B14F-4D97-AF65-F5344CB8AC3E}">
        <p14:creationId xmlns:p14="http://schemas.microsoft.com/office/powerpoint/2010/main" val="5069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bldLvl="0" animBg="1"/>
      <p:bldP spid="33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1684021" y="1225551"/>
            <a:ext cx="8837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ình chữ nhật 33"/>
          <p:cNvSpPr/>
          <p:nvPr/>
        </p:nvSpPr>
        <p:spPr>
          <a:xfrm>
            <a:off x="1684021" y="1687216"/>
            <a:ext cx="4058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Lập </a:t>
            </a:r>
            <a:r>
              <a:rPr lang="vi-VN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TN:</a:t>
            </a:r>
          </a:p>
        </p:txBody>
      </p:sp>
      <p:graphicFrame>
        <p:nvGraphicFramePr>
          <p:cNvPr id="35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47305477"/>
              </p:ext>
            </p:extLst>
          </p:nvPr>
        </p:nvGraphicFramePr>
        <p:xfrm>
          <a:off x="1828799" y="2780928"/>
          <a:ext cx="9366070" cy="3097359"/>
        </p:xfrm>
        <a:graphic>
          <a:graphicData uri="http://schemas.openxmlformats.org/drawingml/2006/table">
            <a:tbl>
              <a:tblPr/>
              <a:tblGrid>
                <a:gridCol w="236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TN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trở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nhôm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1845008" y="2812296"/>
            <a:ext cx="2080592" cy="1069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Hình chữ nhật 8"/>
          <p:cNvSpPr/>
          <p:nvPr/>
        </p:nvSpPr>
        <p:spPr>
          <a:xfrm>
            <a:off x="1529716" y="6005201"/>
            <a:ext cx="240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TN:</a:t>
            </a:r>
          </a:p>
        </p:txBody>
      </p:sp>
      <p:sp>
        <p:nvSpPr>
          <p:cNvPr id="2" name="Hình chữ nhật 5"/>
          <p:cNvSpPr/>
          <p:nvPr/>
        </p:nvSpPr>
        <p:spPr>
          <a:xfrm>
            <a:off x="1684288" y="798737"/>
            <a:ext cx="2087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</a:t>
            </a:r>
          </a:p>
        </p:txBody>
      </p:sp>
      <p:sp>
        <p:nvSpPr>
          <p:cNvPr id="3" name="Hình chữ nhật 4"/>
          <p:cNvSpPr/>
          <p:nvPr/>
        </p:nvSpPr>
        <p:spPr>
          <a:xfrm>
            <a:off x="1529716" y="54916"/>
            <a:ext cx="913828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SỰ PHỤ THUỘC CỦA ĐIỆN TRỞ VÀO VẬT LIỆU LÀM DÂY DẪN</a:t>
            </a:r>
          </a:p>
        </p:txBody>
      </p:sp>
      <p:sp>
        <p:nvSpPr>
          <p:cNvPr id="7" name="Hình chữ nhật 4"/>
          <p:cNvSpPr/>
          <p:nvPr/>
        </p:nvSpPr>
        <p:spPr>
          <a:xfrm>
            <a:off x="1608456" y="461010"/>
            <a:ext cx="88639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DẪN:</a:t>
            </a:r>
          </a:p>
        </p:txBody>
      </p:sp>
    </p:spTree>
    <p:extLst>
      <p:ext uri="{BB962C8B-B14F-4D97-AF65-F5344CB8AC3E}">
        <p14:creationId xmlns:p14="http://schemas.microsoft.com/office/powerpoint/2010/main" val="42111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724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8458200" y="4267200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10287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7199314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7715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752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83317" name="Group 21"/>
          <p:cNvGrpSpPr/>
          <p:nvPr/>
        </p:nvGrpSpPr>
        <p:grpSpPr bwMode="auto">
          <a:xfrm>
            <a:off x="5943600" y="2514600"/>
            <a:ext cx="914400" cy="533400"/>
            <a:chOff x="4752" y="2544"/>
            <a:chExt cx="576" cy="461"/>
          </a:xfrm>
        </p:grpSpPr>
        <p:sp>
          <p:nvSpPr>
            <p:cNvPr id="183318" name="Rectangle 22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6V</a:t>
              </a:r>
            </a:p>
          </p:txBody>
        </p:sp>
        <p:sp>
          <p:nvSpPr>
            <p:cNvPr id="183319" name="Line 23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320" name="Line 24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321" name="Line 25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3368" name="Line 72"/>
          <p:cNvSpPr>
            <a:spLocks noChangeShapeType="1"/>
          </p:cNvSpPr>
          <p:nvPr/>
        </p:nvSpPr>
        <p:spPr bwMode="auto">
          <a:xfrm>
            <a:off x="5257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83397" name="Group 101"/>
          <p:cNvGrpSpPr/>
          <p:nvPr/>
        </p:nvGrpSpPr>
        <p:grpSpPr bwMode="auto">
          <a:xfrm>
            <a:off x="4314826" y="2185989"/>
            <a:ext cx="885825" cy="585787"/>
            <a:chOff x="2208" y="3852"/>
            <a:chExt cx="558" cy="369"/>
          </a:xfrm>
        </p:grpSpPr>
        <p:sp>
          <p:nvSpPr>
            <p:cNvPr id="183398" name="Line 102"/>
            <p:cNvSpPr>
              <a:spLocks noChangeShapeType="1"/>
            </p:cNvSpPr>
            <p:nvPr/>
          </p:nvSpPr>
          <p:spPr bwMode="auto">
            <a:xfrm flipV="1">
              <a:off x="2478" y="3852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399" name="Line 103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3400" name="Line 104"/>
          <p:cNvSpPr>
            <a:spLocks noChangeShapeType="1"/>
          </p:cNvSpPr>
          <p:nvPr/>
        </p:nvSpPr>
        <p:spPr bwMode="auto">
          <a:xfrm>
            <a:off x="6553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83401" name="Group 105"/>
          <p:cNvGrpSpPr/>
          <p:nvPr/>
        </p:nvGrpSpPr>
        <p:grpSpPr bwMode="auto">
          <a:xfrm>
            <a:off x="5791200" y="5035550"/>
            <a:ext cx="2222500" cy="1822450"/>
            <a:chOff x="2592" y="1680"/>
            <a:chExt cx="1400" cy="1148"/>
          </a:xfrm>
        </p:grpSpPr>
        <p:sp>
          <p:nvSpPr>
            <p:cNvPr id="183402" name="Text Box 106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83403" name="Oval 107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83404" name="Rectangle 108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83405" name="Rectangle 109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06" name="Rectangle 110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07" name="Oval 111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08" name="Text Box 112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09" name="Oval 113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10" name="Arc 114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11" name="Line 115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12" name="Text Box 116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83413" name="Text Box 117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14" name="Line 118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15" name="Line 119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16" name="Line 120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17" name="Line 121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18" name="Line 122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19" name="Line 123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0" name="Line 124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1" name="Line 125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2" name="Line 126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3" name="Line 127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4" name="Line 128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5" name="Line 129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6" name="Line 130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7" name="Line 131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8" name="Line 132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29" name="Line 133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0" name="Line 134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1" name="Line 135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2" name="Line 136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3" name="Line 137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4" name="Line 138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5" name="Line 139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6" name="Line 140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7" name="Line 141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8" name="Line 142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39" name="Line 143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40" name="Line 144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41" name="Line 145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42" name="Line 146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43" name="Line 147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44" name="Text Box 148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45" name="Text Box 149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3446" name="Text Box 150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47" name="Text Box 151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48" name="Text Box 152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83449" name="AutoShape 153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0" name="Rectangle 154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1" name="Rectangle 155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83452" name="Rectangle 15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3" name="AutoShape 157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4" name="Arc 158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5" name="Freeform 159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56" name="Freeform 160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57" name="AutoShape 161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8" name="Oval 162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59" name="Oval 163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60" name="Text Box 16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83461" name="Text Box 165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83463" name="Line 167"/>
          <p:cNvSpPr>
            <a:spLocks noChangeShapeType="1"/>
          </p:cNvSpPr>
          <p:nvPr/>
        </p:nvSpPr>
        <p:spPr bwMode="auto">
          <a:xfrm>
            <a:off x="5628640" y="4223544"/>
            <a:ext cx="10160" cy="2329656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464" name="Line 168"/>
          <p:cNvSpPr>
            <a:spLocks noChangeShapeType="1"/>
          </p:cNvSpPr>
          <p:nvPr/>
        </p:nvSpPr>
        <p:spPr bwMode="auto">
          <a:xfrm>
            <a:off x="8458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466" name="Line 170"/>
          <p:cNvSpPr>
            <a:spLocks noChangeShapeType="1"/>
          </p:cNvSpPr>
          <p:nvPr/>
        </p:nvSpPr>
        <p:spPr bwMode="auto">
          <a:xfrm>
            <a:off x="5638800" y="6553200"/>
            <a:ext cx="381000" cy="1524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7772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83469" name="Group 173"/>
          <p:cNvGrpSpPr/>
          <p:nvPr/>
        </p:nvGrpSpPr>
        <p:grpSpPr bwMode="auto">
          <a:xfrm rot="-285818">
            <a:off x="6395720" y="5831840"/>
            <a:ext cx="1066800" cy="609600"/>
            <a:chOff x="1488" y="3504"/>
            <a:chExt cx="864" cy="480"/>
          </a:xfrm>
        </p:grpSpPr>
        <p:sp>
          <p:nvSpPr>
            <p:cNvPr id="183462" name="Line 166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68" name="Line 172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3474" name="Rectangle 178" descr="Narrow vertical"/>
          <p:cNvSpPr>
            <a:spLocks noChangeArrowheads="1"/>
          </p:cNvSpPr>
          <p:nvPr/>
        </p:nvSpPr>
        <p:spPr bwMode="auto">
          <a:xfrm>
            <a:off x="5867400" y="4097392"/>
            <a:ext cx="2286000" cy="304800"/>
          </a:xfrm>
          <a:prstGeom prst="rect">
            <a:avLst/>
          </a:prstGeom>
          <a:pattFill prst="dkVert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83475" name="Line 179"/>
          <p:cNvSpPr>
            <a:spLocks noChangeShapeType="1"/>
          </p:cNvSpPr>
          <p:nvPr/>
        </p:nvSpPr>
        <p:spPr bwMode="auto">
          <a:xfrm>
            <a:off x="5628640" y="4241408"/>
            <a:ext cx="228600" cy="0"/>
          </a:xfrm>
          <a:prstGeom prst="line">
            <a:avLst/>
          </a:prstGeom>
          <a:noFill/>
          <a:ln w="47625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476" name="Line 180"/>
          <p:cNvSpPr>
            <a:spLocks noChangeShapeType="1"/>
          </p:cNvSpPr>
          <p:nvPr/>
        </p:nvSpPr>
        <p:spPr bwMode="auto">
          <a:xfrm>
            <a:off x="8136984" y="4244499"/>
            <a:ext cx="304800" cy="0"/>
          </a:xfrm>
          <a:prstGeom prst="line">
            <a:avLst/>
          </a:prstGeom>
          <a:noFill/>
          <a:ln w="47625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83482" name="Group 186"/>
          <p:cNvGrpSpPr/>
          <p:nvPr/>
        </p:nvGrpSpPr>
        <p:grpSpPr bwMode="auto">
          <a:xfrm>
            <a:off x="1676400" y="3733800"/>
            <a:ext cx="2222500" cy="1822450"/>
            <a:chOff x="2592" y="1680"/>
            <a:chExt cx="1400" cy="1148"/>
          </a:xfrm>
        </p:grpSpPr>
        <p:sp>
          <p:nvSpPr>
            <p:cNvPr id="183483" name="Text Box 187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83484" name="Oval 188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83485" name="Rectangle 189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83486" name="Rectangle 19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87" name="Rectangle 191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88" name="Oval 192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89" name="Text Box 193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90" name="Oval 194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91" name="Arc 195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492" name="Line 196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93" name="Text Box 197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83494" name="Text Box 198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495" name="Line 199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96" name="Line 200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97" name="Line 201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98" name="Line 202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499" name="Line 203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0" name="Line 204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1" name="Line 205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2" name="Line 206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3" name="Line 207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4" name="Line 208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5" name="Line 209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6" name="Line 210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7" name="Line 211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8" name="Line 212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09" name="Line 213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0" name="Line 214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1" name="Line 215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2" name="Line 216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3" name="Line 217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4" name="Line 218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5" name="Line 219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6" name="Line 220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7" name="Line 221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8" name="Line 222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19" name="Line 223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20" name="Line 224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21" name="Line 225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22" name="Line 226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23" name="Line 227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24" name="Line 228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25" name="Text Box 229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526" name="Text Box 230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3527" name="Text Box 231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528" name="Text Box 232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3529" name="Text Box 233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83530" name="AutoShape 234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31" name="Rectangle 235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32" name="Rectangle 236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83533" name="Rectangle 23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34" name="AutoShape 238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35" name="Arc 239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36" name="Freeform 240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37" name="Freeform 241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538" name="AutoShape 242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39" name="Oval 243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40" name="Oval 244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3541" name="Text Box 245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83542" name="Text Box 246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83362" name="Line 66"/>
          <p:cNvSpPr>
            <a:spLocks noChangeShapeType="1"/>
          </p:cNvSpPr>
          <p:nvPr/>
        </p:nvSpPr>
        <p:spPr bwMode="auto">
          <a:xfrm flipV="1">
            <a:off x="1783080" y="2514600"/>
            <a:ext cx="0" cy="28956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543" name="Line 247"/>
          <p:cNvSpPr>
            <a:spLocks noChangeShapeType="1"/>
          </p:cNvSpPr>
          <p:nvPr/>
        </p:nvSpPr>
        <p:spPr bwMode="auto">
          <a:xfrm>
            <a:off x="1762760" y="5404584"/>
            <a:ext cx="152400" cy="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657600" y="5410200"/>
            <a:ext cx="1905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83363" name="Group 67"/>
          <p:cNvGrpSpPr/>
          <p:nvPr/>
        </p:nvGrpSpPr>
        <p:grpSpPr bwMode="auto">
          <a:xfrm rot="-1062720">
            <a:off x="2250440" y="4363721"/>
            <a:ext cx="1022350" cy="785813"/>
            <a:chOff x="1680" y="1440"/>
            <a:chExt cx="592" cy="400"/>
          </a:xfrm>
        </p:grpSpPr>
        <p:sp>
          <p:nvSpPr>
            <p:cNvPr id="183364" name="Oval 68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83365" name="Line 69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3366" name="Line 70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" name="Khuung Chú Thích Chữ Nhật Góc Tròn 2"/>
          <p:cNvSpPr/>
          <p:nvPr/>
        </p:nvSpPr>
        <p:spPr>
          <a:xfrm>
            <a:off x="2299382" y="5867400"/>
            <a:ext cx="2689304" cy="762000"/>
          </a:xfrm>
          <a:prstGeom prst="wedgeRoundRectCallout">
            <a:avLst>
              <a:gd name="adj1" fmla="val 99683"/>
              <a:gd name="adj2" fmla="val -242833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tx1"/>
                </a:solidFill>
              </a:rPr>
              <a:t>Dây</a:t>
            </a:r>
            <a:r>
              <a:rPr lang="en-US" sz="2000" b="1" dirty="0">
                <a:solidFill>
                  <a:schemeClr val="tx1"/>
                </a:solidFill>
              </a:rPr>
              <a:t> đồng l</a:t>
            </a:r>
            <a:r>
              <a:rPr lang="en-US" sz="2000" b="1" baseline="-25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 100m, S</a:t>
            </a:r>
            <a:r>
              <a:rPr lang="en-US" sz="2000" b="1" baseline="-25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=1mm</a:t>
            </a:r>
            <a:r>
              <a:rPr lang="en-US" sz="2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1684288" y="798737"/>
            <a:ext cx="2087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</a:t>
            </a:r>
          </a:p>
        </p:txBody>
      </p:sp>
      <p:sp>
        <p:nvSpPr>
          <p:cNvPr id="2" name="Hình chữ nhật 4"/>
          <p:cNvSpPr/>
          <p:nvPr/>
        </p:nvSpPr>
        <p:spPr>
          <a:xfrm>
            <a:off x="1529716" y="0"/>
            <a:ext cx="913828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SỰ PHỤ THUỘC CỦA ĐIỆN TRỞ VÀO VẬT LIỆU LÀM DÂY DẪN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1608456" y="461010"/>
            <a:ext cx="88639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DẪN:</a:t>
            </a:r>
          </a:p>
        </p:txBody>
      </p:sp>
    </p:spTree>
    <p:extLst>
      <p:ext uri="{BB962C8B-B14F-4D97-AF65-F5344CB8AC3E}">
        <p14:creationId xmlns:p14="http://schemas.microsoft.com/office/powerpoint/2010/main" val="13613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mph" presetSubtype="0" repeatCount="3000" fill="hold" grpId="2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3" dur="2000" fill="hold"/>
                                        <p:tgtEl>
                                          <p:spTgt spid="183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580000">
                                      <p:cBhvr>
                                        <p:cTn id="26" dur="2000" fill="hold"/>
                                        <p:tgtEl>
                                          <p:spTgt spid="183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8" dur="2000" fill="hold"/>
                                        <p:tgtEl>
                                          <p:spTgt spid="183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3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4724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 flipV="1">
            <a:off x="8458200" y="4310063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10287000" y="2471738"/>
            <a:ext cx="0" cy="1871662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7199314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7715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1752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3001" name="Group 9"/>
          <p:cNvGrpSpPr/>
          <p:nvPr/>
        </p:nvGrpSpPr>
        <p:grpSpPr bwMode="auto">
          <a:xfrm>
            <a:off x="5943600" y="2514600"/>
            <a:ext cx="914400" cy="533400"/>
            <a:chOff x="4752" y="2544"/>
            <a:chExt cx="576" cy="461"/>
          </a:xfrm>
        </p:grpSpPr>
        <p:sp>
          <p:nvSpPr>
            <p:cNvPr id="213002" name="Rectangle 10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6V</a:t>
              </a:r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05" name="Line 13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5257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3007" name="Group 15"/>
          <p:cNvGrpSpPr/>
          <p:nvPr/>
        </p:nvGrpSpPr>
        <p:grpSpPr bwMode="auto">
          <a:xfrm>
            <a:off x="4314825" y="2176463"/>
            <a:ext cx="869950" cy="595312"/>
            <a:chOff x="2208" y="3846"/>
            <a:chExt cx="548" cy="375"/>
          </a:xfrm>
        </p:grpSpPr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 flipV="1">
              <a:off x="2468" y="3846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09" name="Line 17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6553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3011" name="Group 19"/>
          <p:cNvGrpSpPr/>
          <p:nvPr/>
        </p:nvGrpSpPr>
        <p:grpSpPr bwMode="auto">
          <a:xfrm>
            <a:off x="5791200" y="5035550"/>
            <a:ext cx="2222500" cy="1822450"/>
            <a:chOff x="2592" y="1680"/>
            <a:chExt cx="1400" cy="1148"/>
          </a:xfrm>
        </p:grpSpPr>
        <p:sp>
          <p:nvSpPr>
            <p:cNvPr id="213012" name="Text Box 20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213013" name="Oval 21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213015" name="Rectangle 2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16" name="Rectangle 24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17" name="Oval 25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18" name="Text Box 26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19" name="Oval 27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20" name="Arc 28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21" name="Line 29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22" name="Text Box 30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13023" name="Text Box 31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24" name="Line 32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25" name="Line 33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26" name="Line 34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27" name="Line 35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28" name="Line 36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29" name="Line 37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0" name="Line 38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1" name="Line 39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2" name="Line 40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3" name="Line 41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4" name="Line 42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5" name="Line 43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6" name="Line 44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7" name="Line 45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8" name="Line 46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39" name="Line 47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0" name="Line 48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1" name="Line 49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2" name="Line 50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3" name="Line 51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4" name="Line 52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5" name="Line 53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6" name="Line 54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7" name="Line 55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8" name="Line 56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49" name="Line 57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50" name="Line 58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51" name="Line 59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52" name="Line 60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57" name="Text Box 65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58" name="Text Box 66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213059" name="AutoShape 67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0" name="Rectangle 68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1" name="Rectangle 69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13062" name="Rectangle 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3" name="AutoShape 71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4" name="Arc 72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5" name="Freeform 73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66" name="Freeform 74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67" name="AutoShape 75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8" name="Oval 76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69" name="Oval 77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70" name="Text Box 78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213071" name="Text Box 79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13072" name="Line 80"/>
          <p:cNvSpPr>
            <a:spLocks noChangeShapeType="1"/>
          </p:cNvSpPr>
          <p:nvPr/>
        </p:nvSpPr>
        <p:spPr bwMode="auto">
          <a:xfrm>
            <a:off x="5648960" y="4323080"/>
            <a:ext cx="0" cy="2209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3073" name="Line 81"/>
          <p:cNvSpPr>
            <a:spLocks noChangeShapeType="1"/>
          </p:cNvSpPr>
          <p:nvPr/>
        </p:nvSpPr>
        <p:spPr bwMode="auto">
          <a:xfrm>
            <a:off x="8458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3074" name="Line 82"/>
          <p:cNvSpPr>
            <a:spLocks noChangeShapeType="1"/>
          </p:cNvSpPr>
          <p:nvPr/>
        </p:nvSpPr>
        <p:spPr bwMode="auto">
          <a:xfrm>
            <a:off x="5638800" y="6553200"/>
            <a:ext cx="381000" cy="1524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3075" name="Line 83"/>
          <p:cNvSpPr>
            <a:spLocks noChangeShapeType="1"/>
          </p:cNvSpPr>
          <p:nvPr/>
        </p:nvSpPr>
        <p:spPr bwMode="auto">
          <a:xfrm>
            <a:off x="7772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3076" name="Group 84"/>
          <p:cNvGrpSpPr/>
          <p:nvPr/>
        </p:nvGrpSpPr>
        <p:grpSpPr bwMode="auto">
          <a:xfrm rot="21314182">
            <a:off x="6395720" y="5831840"/>
            <a:ext cx="1066800" cy="609600"/>
            <a:chOff x="1488" y="3504"/>
            <a:chExt cx="864" cy="480"/>
          </a:xfrm>
        </p:grpSpPr>
        <p:sp>
          <p:nvSpPr>
            <p:cNvPr id="213077" name="Line 85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78" name="Line 86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13081" name="Rectangle 89" descr="Narrow vertical"/>
          <p:cNvSpPr>
            <a:spLocks noChangeArrowheads="1"/>
          </p:cNvSpPr>
          <p:nvPr/>
        </p:nvSpPr>
        <p:spPr bwMode="auto">
          <a:xfrm>
            <a:off x="5867400" y="4149080"/>
            <a:ext cx="2286000" cy="30480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13082" name="Line 90"/>
          <p:cNvSpPr>
            <a:spLocks noChangeShapeType="1"/>
          </p:cNvSpPr>
          <p:nvPr/>
        </p:nvSpPr>
        <p:spPr bwMode="auto">
          <a:xfrm>
            <a:off x="5638800" y="4313416"/>
            <a:ext cx="228600" cy="0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3083" name="Line 91"/>
          <p:cNvSpPr>
            <a:spLocks noChangeShapeType="1"/>
          </p:cNvSpPr>
          <p:nvPr/>
        </p:nvSpPr>
        <p:spPr bwMode="auto">
          <a:xfrm>
            <a:off x="8153400" y="4310063"/>
            <a:ext cx="304800" cy="0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3084" name="Group 92"/>
          <p:cNvGrpSpPr/>
          <p:nvPr/>
        </p:nvGrpSpPr>
        <p:grpSpPr bwMode="auto">
          <a:xfrm>
            <a:off x="1676400" y="3733800"/>
            <a:ext cx="2222500" cy="1822450"/>
            <a:chOff x="2592" y="1680"/>
            <a:chExt cx="1400" cy="1148"/>
          </a:xfrm>
        </p:grpSpPr>
        <p:sp>
          <p:nvSpPr>
            <p:cNvPr id="213085" name="Text Box 93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213086" name="Oval 94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13087" name="Rectangle 95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213088" name="Rectangle 9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89" name="Rectangle 97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90" name="Oval 98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91" name="Text Box 99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92" name="Oval 100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93" name="Arc 101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94" name="Line 102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95" name="Text Box 103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13096" name="Text Box 104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097" name="Line 105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98" name="Line 106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099" name="Line 107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0" name="Line 108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1" name="Line 109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2" name="Line 110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3" name="Line 111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4" name="Line 112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5" name="Line 113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6" name="Line 114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7" name="Line 115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8" name="Line 116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09" name="Line 117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0" name="Line 118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1" name="Line 119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2" name="Line 120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3" name="Line 121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4" name="Line 122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5" name="Line 123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6" name="Line 124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7" name="Line 125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8" name="Line 126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19" name="Line 127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0" name="Line 128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1" name="Line 129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2" name="Line 130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3" name="Line 131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4" name="Line 132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5" name="Line 133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6" name="Line 134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27" name="Text Box 135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128" name="Text Box 136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3129" name="Text Box 137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130" name="Text Box 138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3131" name="Text Box 139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13132" name="AutoShape 140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33" name="Rectangle 141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34" name="Rectangle 142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13135" name="Rectangle 14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36" name="AutoShape 144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37" name="Arc 145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38" name="Freeform 146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39" name="Freeform 147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40" name="AutoShape 148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41" name="Oval 149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42" name="Oval 150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143" name="Text Box 151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213144" name="Text Box 152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13145" name="Line 153"/>
          <p:cNvSpPr>
            <a:spLocks noChangeShapeType="1"/>
          </p:cNvSpPr>
          <p:nvPr/>
        </p:nvSpPr>
        <p:spPr bwMode="auto">
          <a:xfrm flipV="1">
            <a:off x="1786568" y="2514600"/>
            <a:ext cx="0" cy="28956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3146" name="Line 154"/>
          <p:cNvSpPr>
            <a:spLocks noChangeShapeType="1"/>
          </p:cNvSpPr>
          <p:nvPr/>
        </p:nvSpPr>
        <p:spPr bwMode="auto">
          <a:xfrm>
            <a:off x="1762760" y="5389880"/>
            <a:ext cx="152400" cy="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3147" name="Line 155"/>
          <p:cNvSpPr>
            <a:spLocks noChangeShapeType="1"/>
          </p:cNvSpPr>
          <p:nvPr/>
        </p:nvSpPr>
        <p:spPr bwMode="auto">
          <a:xfrm>
            <a:off x="3657600" y="5410200"/>
            <a:ext cx="1905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3148" name="Group 156"/>
          <p:cNvGrpSpPr/>
          <p:nvPr/>
        </p:nvGrpSpPr>
        <p:grpSpPr bwMode="auto">
          <a:xfrm rot="-1062720">
            <a:off x="2209800" y="4343401"/>
            <a:ext cx="1022350" cy="785813"/>
            <a:chOff x="1680" y="1440"/>
            <a:chExt cx="592" cy="400"/>
          </a:xfrm>
        </p:grpSpPr>
        <p:sp>
          <p:nvSpPr>
            <p:cNvPr id="213149" name="Oval 15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213150" name="Line 15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3151" name="Line 15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9" name="Khuung Chú Thích Chữ Nhật Góc Tròn 168"/>
          <p:cNvSpPr/>
          <p:nvPr/>
        </p:nvSpPr>
        <p:spPr>
          <a:xfrm>
            <a:off x="2299382" y="5867400"/>
            <a:ext cx="2689304" cy="762000"/>
          </a:xfrm>
          <a:prstGeom prst="wedgeRoundRectCallout">
            <a:avLst>
              <a:gd name="adj1" fmla="val 99683"/>
              <a:gd name="adj2" fmla="val -242833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tx1"/>
                </a:solidFill>
              </a:rPr>
              <a:t>Dây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nhôm</a:t>
            </a:r>
            <a:r>
              <a:rPr lang="en-US" sz="2000" b="1" dirty="0">
                <a:solidFill>
                  <a:schemeClr val="tx1"/>
                </a:solidFill>
              </a:rPr>
              <a:t> l</a:t>
            </a:r>
            <a:r>
              <a:rPr lang="en-US" sz="2000" b="1" baseline="-25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 100m, S</a:t>
            </a:r>
            <a:r>
              <a:rPr lang="en-US" sz="2000" b="1" baseline="-25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=1mm</a:t>
            </a:r>
            <a:r>
              <a:rPr lang="en-US" sz="2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1684288" y="798737"/>
            <a:ext cx="2087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</a:t>
            </a:r>
          </a:p>
        </p:txBody>
      </p:sp>
      <p:sp>
        <p:nvSpPr>
          <p:cNvPr id="2" name="Hình chữ nhật 4"/>
          <p:cNvSpPr/>
          <p:nvPr/>
        </p:nvSpPr>
        <p:spPr>
          <a:xfrm>
            <a:off x="1529716" y="0"/>
            <a:ext cx="913828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SỰ PHỤ THUỘC CỦA ĐIỆN TRỞ VÀO VẬT LIỆU LÀM DÂY DẪN</a:t>
            </a:r>
          </a:p>
        </p:txBody>
      </p:sp>
      <p:sp>
        <p:nvSpPr>
          <p:cNvPr id="3" name="Hình chữ nhật 4"/>
          <p:cNvSpPr/>
          <p:nvPr/>
        </p:nvSpPr>
        <p:spPr>
          <a:xfrm>
            <a:off x="1608456" y="461010"/>
            <a:ext cx="88639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DẪN:</a:t>
            </a:r>
          </a:p>
        </p:txBody>
      </p:sp>
    </p:spTree>
    <p:extLst>
      <p:ext uri="{BB962C8B-B14F-4D97-AF65-F5344CB8AC3E}">
        <p14:creationId xmlns:p14="http://schemas.microsoft.com/office/powerpoint/2010/main" val="27322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23" dur="2000" fill="hold"/>
                                        <p:tgtEl>
                                          <p:spTgt spid="213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5" dur="2000" fill="hold"/>
                                        <p:tgtEl>
                                          <p:spTgt spid="21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9" grpId="1" animBg="1"/>
      <p:bldP spid="16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724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8458200" y="4310063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287000" y="2471738"/>
            <a:ext cx="0" cy="1871662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199314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15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752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1273" name="Group 9"/>
          <p:cNvGrpSpPr/>
          <p:nvPr/>
        </p:nvGrpSpPr>
        <p:grpSpPr bwMode="auto">
          <a:xfrm>
            <a:off x="5943600" y="2514600"/>
            <a:ext cx="914400" cy="533400"/>
            <a:chOff x="4752" y="2544"/>
            <a:chExt cx="576" cy="461"/>
          </a:xfrm>
        </p:grpSpPr>
        <p:sp>
          <p:nvSpPr>
            <p:cNvPr id="214026" name="Rectangle 10"/>
            <p:cNvSpPr>
              <a:spLocks noChangeArrowheads="1"/>
            </p:cNvSpPr>
            <p:nvPr/>
          </p:nvSpPr>
          <p:spPr bwMode="auto">
            <a:xfrm rot="16200000" flipH="1">
              <a:off x="485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6V</a:t>
              </a:r>
            </a:p>
          </p:txBody>
        </p:sp>
        <p:sp>
          <p:nvSpPr>
            <p:cNvPr id="11426" name="Line 11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27" name="Line 12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28" name="Line 13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5257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4031" name="Group 15"/>
          <p:cNvGrpSpPr/>
          <p:nvPr/>
        </p:nvGrpSpPr>
        <p:grpSpPr bwMode="auto">
          <a:xfrm>
            <a:off x="4314826" y="2205039"/>
            <a:ext cx="860425" cy="566737"/>
            <a:chOff x="2208" y="3864"/>
            <a:chExt cx="542" cy="357"/>
          </a:xfrm>
        </p:grpSpPr>
        <p:sp>
          <p:nvSpPr>
            <p:cNvPr id="11423" name="Line 16"/>
            <p:cNvSpPr>
              <a:spLocks noChangeShapeType="1"/>
            </p:cNvSpPr>
            <p:nvPr/>
          </p:nvSpPr>
          <p:spPr bwMode="auto">
            <a:xfrm flipV="1">
              <a:off x="2462" y="3864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24" name="Line 17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76" name="Line 18"/>
          <p:cNvSpPr>
            <a:spLocks noChangeShapeType="1"/>
          </p:cNvSpPr>
          <p:nvPr/>
        </p:nvSpPr>
        <p:spPr bwMode="auto">
          <a:xfrm>
            <a:off x="6553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1277" name="Group 19"/>
          <p:cNvGrpSpPr/>
          <p:nvPr/>
        </p:nvGrpSpPr>
        <p:grpSpPr bwMode="auto">
          <a:xfrm>
            <a:off x="5791200" y="5035550"/>
            <a:ext cx="2222500" cy="1822450"/>
            <a:chOff x="2592" y="1680"/>
            <a:chExt cx="1400" cy="1148"/>
          </a:xfrm>
        </p:grpSpPr>
        <p:sp>
          <p:nvSpPr>
            <p:cNvPr id="11363" name="Text Box 20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1364" name="Oval 21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1365" name="Rectangle 22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1366" name="Rectangle 2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7" name="Rectangle 24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8" name="Oval 25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9" name="Text Box 26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70" name="Oval 27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1" name="Arc 28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2" name="Line 29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73" name="Text Box 30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1374" name="Text Box 31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75" name="Line 32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76" name="Line 33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77" name="Line 34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78" name="Line 35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79" name="Line 36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0" name="Line 37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1" name="Line 38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2" name="Line 39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3" name="Line 40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4" name="Line 41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5" name="Line 42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6" name="Line 43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7" name="Line 44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8" name="Line 45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89" name="Line 46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0" name="Line 47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1" name="Line 48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2" name="Line 49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3" name="Line 50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4" name="Line 51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5" name="Line 52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6" name="Line 53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7" name="Line 54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8" name="Line 55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99" name="Line 56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00" name="Line 57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01" name="Line 58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02" name="Line 59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03" name="Line 60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04" name="Line 61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05" name="Text Box 62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406" name="Text Box 63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407" name="Text Box 64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408" name="Text Box 65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409" name="Text Box 66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1410" name="AutoShape 67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1" name="Rectangle 68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2" name="Rectangle 69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7999"/>
                        </a:schemeClr>
                      </a:gs>
                      <a:gs pos="100000">
                        <a:srgbClr val="FFFFFF">
                          <a:alpha val="37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1413" name="Rectangle 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4" name="AutoShape 71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5" name="Arc 72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6" name="Freeform 73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13 h 48"/>
                <a:gd name="T4" fmla="*/ 13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17" name="Freeform 74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14 w 48"/>
                <a:gd name="T3" fmla="*/ 12 h 48"/>
                <a:gd name="T4" fmla="*/ 14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418" name="AutoShape 75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9" name="Oval 76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0" name="Oval 77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1" name="Text Box 78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1422" name="Text Box 79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1278" name="Line 80"/>
          <p:cNvSpPr>
            <a:spLocks noChangeShapeType="1"/>
          </p:cNvSpPr>
          <p:nvPr/>
        </p:nvSpPr>
        <p:spPr bwMode="auto">
          <a:xfrm>
            <a:off x="5638800" y="4310064"/>
            <a:ext cx="0" cy="2243137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9" name="Line 81"/>
          <p:cNvSpPr>
            <a:spLocks noChangeShapeType="1"/>
          </p:cNvSpPr>
          <p:nvPr/>
        </p:nvSpPr>
        <p:spPr bwMode="auto">
          <a:xfrm>
            <a:off x="8458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0" name="Line 82"/>
          <p:cNvSpPr>
            <a:spLocks noChangeShapeType="1"/>
          </p:cNvSpPr>
          <p:nvPr/>
        </p:nvSpPr>
        <p:spPr bwMode="auto">
          <a:xfrm>
            <a:off x="5638800" y="6553200"/>
            <a:ext cx="381000" cy="1524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1" name="Line 83"/>
          <p:cNvSpPr>
            <a:spLocks noChangeShapeType="1"/>
          </p:cNvSpPr>
          <p:nvPr/>
        </p:nvSpPr>
        <p:spPr bwMode="auto">
          <a:xfrm>
            <a:off x="7772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4100" name="Group 84"/>
          <p:cNvGrpSpPr/>
          <p:nvPr/>
        </p:nvGrpSpPr>
        <p:grpSpPr bwMode="auto">
          <a:xfrm rot="-285818">
            <a:off x="6389184" y="5838312"/>
            <a:ext cx="1035933" cy="582930"/>
            <a:chOff x="1513" y="3525"/>
            <a:chExt cx="839" cy="459"/>
          </a:xfrm>
        </p:grpSpPr>
        <p:sp>
          <p:nvSpPr>
            <p:cNvPr id="11361" name="Line 85"/>
            <p:cNvSpPr>
              <a:spLocks noChangeShapeType="1"/>
            </p:cNvSpPr>
            <p:nvPr/>
          </p:nvSpPr>
          <p:spPr bwMode="auto">
            <a:xfrm flipH="1" flipV="1">
              <a:off x="1513" y="3525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62" name="Line 86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85" name="Rectangle 89" descr="Narrow vertical"/>
          <p:cNvSpPr>
            <a:spLocks noChangeArrowheads="1"/>
          </p:cNvSpPr>
          <p:nvPr/>
        </p:nvSpPr>
        <p:spPr bwMode="auto">
          <a:xfrm>
            <a:off x="5867400" y="4149080"/>
            <a:ext cx="2286000" cy="304800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86" name="Line 90"/>
          <p:cNvSpPr>
            <a:spLocks noChangeShapeType="1"/>
          </p:cNvSpPr>
          <p:nvPr/>
        </p:nvSpPr>
        <p:spPr bwMode="auto">
          <a:xfrm>
            <a:off x="5638800" y="4293096"/>
            <a:ext cx="228600" cy="0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7" name="Line 91"/>
          <p:cNvSpPr>
            <a:spLocks noChangeShapeType="1"/>
          </p:cNvSpPr>
          <p:nvPr/>
        </p:nvSpPr>
        <p:spPr bwMode="auto">
          <a:xfrm flipV="1">
            <a:off x="8153400" y="4287571"/>
            <a:ext cx="266700" cy="1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1288" name="Group 92"/>
          <p:cNvGrpSpPr/>
          <p:nvPr/>
        </p:nvGrpSpPr>
        <p:grpSpPr bwMode="auto">
          <a:xfrm>
            <a:off x="1676400" y="3733800"/>
            <a:ext cx="2222500" cy="1822450"/>
            <a:chOff x="2592" y="1680"/>
            <a:chExt cx="1400" cy="1148"/>
          </a:xfrm>
        </p:grpSpPr>
        <p:sp>
          <p:nvSpPr>
            <p:cNvPr id="11301" name="Text Box 93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1302" name="Oval 94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1303" name="Rectangle 95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11304" name="Rectangle 9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5" name="Rectangle 97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6" name="Oval 98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7" name="Text Box 99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08" name="Oval 100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9" name="Arc 101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0" name="Line 102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1" name="Text Box 103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1312" name="Text Box 104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13" name="Line 105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4" name="Line 106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5" name="Line 107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6" name="Line 108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7" name="Line 109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8" name="Line 110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19" name="Line 111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0" name="Line 112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1" name="Line 113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2" name="Line 114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3" name="Line 115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4" name="Line 116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5" name="Line 117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6" name="Line 118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7" name="Line 119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8" name="Line 120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29" name="Line 121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0" name="Line 122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1" name="Line 123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2" name="Line 124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3" name="Line 125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4" name="Line 126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5" name="Line 127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6" name="Line 128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7" name="Line 129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8" name="Line 130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39" name="Line 131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40" name="Line 132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41" name="Line 133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42" name="Line 134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43" name="Text Box 135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44" name="Text Box 136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345" name="Text Box 137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46" name="Text Box 138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47" name="Text Box 139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1348" name="AutoShape 140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9" name="Rectangle 141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0" name="Rectangle 142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7999"/>
                        </a:schemeClr>
                      </a:gs>
                      <a:gs pos="100000">
                        <a:srgbClr val="FFFFFF">
                          <a:alpha val="37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1351" name="Rectangle 14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2" name="AutoShape 144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3" name="Arc 145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4" name="Freeform 146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13 h 48"/>
                <a:gd name="T4" fmla="*/ 13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55" name="Freeform 147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14 w 48"/>
                <a:gd name="T3" fmla="*/ 12 h 48"/>
                <a:gd name="T4" fmla="*/ 14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56" name="AutoShape 148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7" name="Oval 149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8" name="Oval 150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9" name="Text Box 151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1360" name="Text Box 152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1289" name="Line 153"/>
          <p:cNvSpPr>
            <a:spLocks noChangeShapeType="1"/>
          </p:cNvSpPr>
          <p:nvPr/>
        </p:nvSpPr>
        <p:spPr bwMode="auto">
          <a:xfrm flipV="1">
            <a:off x="1772920" y="2514600"/>
            <a:ext cx="0" cy="28956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0" name="Line 154"/>
          <p:cNvSpPr>
            <a:spLocks noChangeShapeType="1"/>
          </p:cNvSpPr>
          <p:nvPr/>
        </p:nvSpPr>
        <p:spPr bwMode="auto">
          <a:xfrm>
            <a:off x="1752600" y="5410200"/>
            <a:ext cx="152400" cy="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1" name="Line 155"/>
          <p:cNvSpPr>
            <a:spLocks noChangeShapeType="1"/>
          </p:cNvSpPr>
          <p:nvPr/>
        </p:nvSpPr>
        <p:spPr bwMode="auto">
          <a:xfrm>
            <a:off x="3657600" y="5410200"/>
            <a:ext cx="1905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14172" name="Group 156"/>
          <p:cNvGrpSpPr/>
          <p:nvPr/>
        </p:nvGrpSpPr>
        <p:grpSpPr bwMode="auto">
          <a:xfrm rot="-1062720">
            <a:off x="2209800" y="4343401"/>
            <a:ext cx="1022350" cy="785813"/>
            <a:chOff x="1680" y="1440"/>
            <a:chExt cx="592" cy="400"/>
          </a:xfrm>
        </p:grpSpPr>
        <p:sp>
          <p:nvSpPr>
            <p:cNvPr id="11298" name="Oval 15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vi-VN">
                <a:latin typeface="Arial" panose="020B0604020202020204" pitchFamily="34" charset="0"/>
              </a:endParaRPr>
            </a:p>
          </p:txBody>
        </p:sp>
        <p:sp>
          <p:nvSpPr>
            <p:cNvPr id="11299" name="Line 15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0" name="Line 15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9" name="Khuung Chú Thích Chữ Nhật Góc Tròn 168"/>
          <p:cNvSpPr/>
          <p:nvPr/>
        </p:nvSpPr>
        <p:spPr>
          <a:xfrm>
            <a:off x="2299382" y="5867400"/>
            <a:ext cx="2689304" cy="762000"/>
          </a:xfrm>
          <a:prstGeom prst="wedgeRoundRectCallout">
            <a:avLst>
              <a:gd name="adj1" fmla="val 99683"/>
              <a:gd name="adj2" fmla="val -242833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tx1"/>
                </a:solidFill>
              </a:rPr>
              <a:t>Dây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sắt</a:t>
            </a:r>
            <a:r>
              <a:rPr lang="en-US" sz="2000" b="1" dirty="0">
                <a:solidFill>
                  <a:schemeClr val="tx1"/>
                </a:solidFill>
              </a:rPr>
              <a:t> l</a:t>
            </a:r>
            <a:r>
              <a:rPr lang="en-US" sz="2000" b="1" baseline="-25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 100m,    S</a:t>
            </a:r>
            <a:r>
              <a:rPr lang="en-US" sz="2000" b="1" baseline="-25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=1mm</a:t>
            </a:r>
            <a:r>
              <a:rPr lang="en-US" sz="2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1684288" y="798737"/>
            <a:ext cx="2087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1529716" y="0"/>
            <a:ext cx="9138285" cy="398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SỰ PHỤ THUỘC CỦA ĐIỆN TRỞ VÀO VẬT LIỆU LÀM DÂY DẪN</a:t>
            </a:r>
          </a:p>
        </p:txBody>
      </p:sp>
      <p:sp>
        <p:nvSpPr>
          <p:cNvPr id="7" name="Hình chữ nhật 4"/>
          <p:cNvSpPr/>
          <p:nvPr/>
        </p:nvSpPr>
        <p:spPr>
          <a:xfrm>
            <a:off x="1608456" y="461010"/>
            <a:ext cx="88639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DẪN:</a:t>
            </a:r>
          </a:p>
        </p:txBody>
      </p:sp>
    </p:spTree>
    <p:extLst>
      <p:ext uri="{BB962C8B-B14F-4D97-AF65-F5344CB8AC3E}">
        <p14:creationId xmlns:p14="http://schemas.microsoft.com/office/powerpoint/2010/main" val="10330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23" dur="2000" fill="hold"/>
                                        <p:tgtEl>
                                          <p:spTgt spid="214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5" dur="2000" fill="hold"/>
                                        <p:tgtEl>
                                          <p:spTgt spid="21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ldLvl="0" animBg="1"/>
      <p:bldP spid="169" grpId="1" bldLvl="0" animBg="1"/>
      <p:bldP spid="169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4"/>
          <p:cNvSpPr>
            <a:spLocks noGrp="1"/>
          </p:cNvSpPr>
          <p:nvPr>
            <p:ph type="title"/>
          </p:nvPr>
        </p:nvSpPr>
        <p:spPr>
          <a:xfrm>
            <a:off x="177019" y="259940"/>
            <a:ext cx="11245948" cy="81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SỰ PHỤ THUỘC CỦA ĐIỆN TRỞ VÀO VẬT LIỆU LÀM  DÂY DẪN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20" y="718665"/>
            <a:ext cx="4043288" cy="43088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KẾT QUẢ VÀ KẾT LUẬN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168787"/>
              </p:ext>
            </p:extLst>
          </p:nvPr>
        </p:nvGraphicFramePr>
        <p:xfrm>
          <a:off x="1433527" y="1608277"/>
          <a:ext cx="8371656" cy="2839068"/>
        </p:xfrm>
        <a:graphic>
          <a:graphicData uri="http://schemas.openxmlformats.org/drawingml/2006/table">
            <a:tbl>
              <a:tblPr/>
              <a:tblGrid>
                <a:gridCol w="211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Lần TN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Điện trở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dẫn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ôm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nhôm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sắt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/>
          <p:nvPr/>
        </p:nvSpPr>
        <p:spPr>
          <a:xfrm>
            <a:off x="7993643" y="2808354"/>
            <a:ext cx="157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R</a:t>
            </a:r>
            <a:r>
              <a:rPr lang="en-US" sz="2000" b="1" baseline="-25000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1</a:t>
            </a:r>
            <a:r>
              <a:rPr lang="en-US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 =</a:t>
            </a:r>
            <a:r>
              <a:rPr lang="vi-VN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 1,7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7958792" y="3359673"/>
            <a:ext cx="1645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R</a:t>
            </a:r>
            <a:r>
              <a:rPr lang="en-US" sz="2000" b="1" baseline="-25000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2</a:t>
            </a:r>
            <a:r>
              <a:rPr lang="en-US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 =</a:t>
            </a:r>
            <a:r>
              <a:rPr lang="vi-VN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 3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7958792" y="3951004"/>
            <a:ext cx="1650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R</a:t>
            </a:r>
            <a:r>
              <a:rPr lang="en-US" sz="2000" b="1" baseline="-25000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3</a:t>
            </a:r>
            <a:r>
              <a:rPr lang="en-US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 =</a:t>
            </a:r>
            <a:r>
              <a:rPr lang="vi-VN" sz="2000" b="1" dirty="0" smtClean="0">
                <a:ln>
                  <a:noFill/>
                </a:ln>
                <a:effectLst/>
                <a:latin typeface="Arial" panose="020B0604020202020204" pitchFamily="34" charset="0"/>
                <a:sym typeface="+mn-ea"/>
              </a:rPr>
              <a:t> 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019" y="4839286"/>
            <a:ext cx="962816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63" y="102951"/>
            <a:ext cx="11798691" cy="785324"/>
          </a:xfrm>
          <a:solidFill>
            <a:schemeClr val="accent2">
              <a:lumMod val="40000"/>
              <a:lumOff val="60000"/>
            </a:schemeClr>
          </a:solidFill>
          <a:ln w="44450" cmpd="sng">
            <a:solidFill>
              <a:schemeClr val="tx1">
                <a:alpha val="79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ĐIỆN TRỞ SUẤT-CÔNG THỨC ĐIỆN TRỞ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582" y="2968283"/>
            <a:ext cx="8989255" cy="28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581" y="1056083"/>
            <a:ext cx="662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ĐIỆN TRỞ SUẤT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930</Words>
  <Application>Microsoft Office PowerPoint</Application>
  <PresentationFormat>Widescreen</PresentationFormat>
  <Paragraphs>227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.VnTimeH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 SỰ PHỤ THUỘC CỦA ĐIỆN TRỞ VÀO VẬT LIỆU LÀM  DÂY DẪN: </vt:lpstr>
      <vt:lpstr>II. ĐIỆN TRỞ SUẤT-CÔNG THỨC ĐIỆN TRỞ</vt:lpstr>
      <vt:lpstr>PowerPoint Presentation</vt:lpstr>
      <vt:lpstr>II. ĐIỆN TRỞ SUẤT-CÔNG THỨC ĐIỆN TRỞ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2022-09-29T07:25:25Z</dcterms:created>
  <dcterms:modified xsi:type="dcterms:W3CDTF">2023-10-23T15:34:36Z</dcterms:modified>
</cp:coreProperties>
</file>