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 id="2147483686" r:id="rId2"/>
  </p:sldMasterIdLst>
  <p:notesMasterIdLst>
    <p:notesMasterId r:id="rId19"/>
  </p:notesMasterIdLst>
  <p:sldIdLst>
    <p:sldId id="319" r:id="rId3"/>
    <p:sldId id="256" r:id="rId4"/>
    <p:sldId id="285" r:id="rId5"/>
    <p:sldId id="269" r:id="rId6"/>
    <p:sldId id="295" r:id="rId7"/>
    <p:sldId id="297" r:id="rId8"/>
    <p:sldId id="299" r:id="rId9"/>
    <p:sldId id="301" r:id="rId10"/>
    <p:sldId id="302" r:id="rId11"/>
    <p:sldId id="279" r:id="rId12"/>
    <p:sldId id="304" r:id="rId13"/>
    <p:sldId id="303" r:id="rId14"/>
    <p:sldId id="298" r:id="rId15"/>
    <p:sldId id="305" r:id="rId16"/>
    <p:sldId id="258" r:id="rId17"/>
    <p:sldId id="290"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Black" panose="020B0604020202020204" charset="0"/>
      <p:bold r:id="rId26"/>
      <p:boldItalic r:id="rId27"/>
    </p:embeddedFont>
    <p:embeddedFont>
      <p:font typeface="Open Sans" panose="020B0606030504020204" pitchFamily="34" charset="0"/>
      <p:regular r:id="rId28"/>
      <p:bold r:id="rId29"/>
      <p:italic r:id="rId30"/>
      <p:boldItalic r:id="rId31"/>
    </p:embeddedFont>
    <p:embeddedFont>
      <p:font typeface="Raleway" panose="020B0503030101060003" pitchFamily="34"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D5"/>
    <a:srgbClr val="EC646C"/>
    <a:srgbClr val="E6E1DA"/>
    <a:srgbClr val="F5F1EA"/>
    <a:srgbClr val="727871"/>
    <a:srgbClr val="33353D"/>
    <a:srgbClr val="CCCCCC"/>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2B788C-366B-4786-B2ED-C267384E9179}">
  <a:tblStyle styleId="{2D2B788C-366B-4786-B2ED-C267384E91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79610" autoAdjust="0"/>
  </p:normalViewPr>
  <p:slideViewPr>
    <p:cSldViewPr snapToGrid="0">
      <p:cViewPr varScale="1">
        <p:scale>
          <a:sx n="96" d="100"/>
          <a:sy n="96"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2.fntdata"/><Relationship Id="rId34" Type="http://schemas.openxmlformats.org/officeDocument/2006/relationships/font" Target="fonts/font1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3"/>
        <p:cNvGrpSpPr/>
        <p:nvPr/>
      </p:nvGrpSpPr>
      <p:grpSpPr>
        <a:xfrm>
          <a:off x="0" y="0"/>
          <a:ext cx="0" cy="0"/>
          <a:chOff x="0" y="0"/>
          <a:chExt cx="0" cy="0"/>
        </a:xfrm>
      </p:grpSpPr>
      <p:sp>
        <p:nvSpPr>
          <p:cNvPr id="1864" name="Google Shape;18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5" name="Google Shape;18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d919e83c9d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919e83c9d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7"/>
        <p:cNvGrpSpPr/>
        <p:nvPr/>
      </p:nvGrpSpPr>
      <p:grpSpPr>
        <a:xfrm>
          <a:off x="0" y="0"/>
          <a:ext cx="0" cy="0"/>
          <a:chOff x="0" y="0"/>
          <a:chExt cx="0" cy="0"/>
        </a:xfrm>
      </p:grpSpPr>
      <p:sp>
        <p:nvSpPr>
          <p:cNvPr id="3598" name="Google Shape;3598;gb676e13364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9" name="Google Shape;3599;gb676e13364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4"/>
        <p:cNvGrpSpPr/>
        <p:nvPr/>
      </p:nvGrpSpPr>
      <p:grpSpPr>
        <a:xfrm>
          <a:off x="0" y="0"/>
          <a:ext cx="0" cy="0"/>
          <a:chOff x="0" y="0"/>
          <a:chExt cx="0" cy="0"/>
        </a:xfrm>
      </p:grpSpPr>
      <p:sp>
        <p:nvSpPr>
          <p:cNvPr id="3325" name="Google Shape;3325;gb676e13364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6" name="Google Shape;3326;gb676e13364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dc65556dd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dc65556dd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3584820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4858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Hoa</a:t>
            </a:r>
            <a:r>
              <a:rPr lang="en-US" dirty="0"/>
              <a:t>: I like Simon's films. Who stars in it? Mark: Linda Brown and Susan Smith. </a:t>
            </a:r>
            <a:r>
              <a:rPr lang="en-US" dirty="0" err="1"/>
              <a:t>Hoa</a:t>
            </a:r>
            <a:r>
              <a:rPr lang="en-US" dirty="0"/>
              <a:t>: They're well-known actresses. What is it about? Mark: It's about two naughty girls. Although they are twins, they don't grow up together after their parents' marriage ends. </a:t>
            </a:r>
            <a:r>
              <a:rPr lang="en-US" dirty="0" err="1"/>
              <a:t>Hoa</a:t>
            </a:r>
            <a:r>
              <a:rPr lang="en-US" dirty="0"/>
              <a:t>: What happens next? Mark: The twins meet each other for the first time at a summer camp. They make a plan to bring their parents back together. And then many funny things happen. </a:t>
            </a:r>
            <a:r>
              <a:rPr lang="en-US" dirty="0" err="1"/>
              <a:t>Hoa</a:t>
            </a:r>
            <a:r>
              <a:rPr lang="en-US" dirty="0"/>
              <a:t>: Did it receive good reviews? Mark: Yes, most people say it's a must-see for young people because it's funny and moving. The acting and music are excellent, too.... </a:t>
            </a:r>
          </a:p>
          <a:p>
            <a:pPr marL="158750" indent="0">
              <a:buNone/>
            </a:pPr>
            <a:endParaRPr lang="en-US" dirty="0"/>
          </a:p>
        </p:txBody>
      </p:sp>
    </p:spTree>
    <p:extLst>
      <p:ext uri="{BB962C8B-B14F-4D97-AF65-F5344CB8AC3E}">
        <p14:creationId xmlns:p14="http://schemas.microsoft.com/office/powerpoint/2010/main" val="1197365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2"/>
        <p:cNvGrpSpPr/>
        <p:nvPr/>
      </p:nvGrpSpPr>
      <p:grpSpPr>
        <a:xfrm>
          <a:off x="0" y="0"/>
          <a:ext cx="0" cy="0"/>
          <a:chOff x="0" y="0"/>
          <a:chExt cx="0" cy="0"/>
        </a:xfrm>
      </p:grpSpPr>
      <p:sp>
        <p:nvSpPr>
          <p:cNvPr id="3073" name="Google Shape;3073;gd8005aab45_1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4" name="Google Shape;3074;gd8005aab45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we write </a:t>
            </a:r>
            <a:r>
              <a:rPr lang="en-US" dirty="0" err="1"/>
              <a:t>abt</a:t>
            </a:r>
            <a:r>
              <a:rPr lang="en-US" dirty="0"/>
              <a:t> a film, what do we mention? Name, type, main actors/actresses, a summary: It is about…</a:t>
            </a:r>
          </a:p>
          <a:p>
            <a:r>
              <a:rPr lang="en-US" dirty="0"/>
              <a:t>Acting: brilliant, excellent</a:t>
            </a:r>
          </a:p>
          <a:p>
            <a:r>
              <a:rPr lang="en-US" dirty="0"/>
              <a:t>Music/ sound effects: sweet, wonderful, haunting.</a:t>
            </a:r>
          </a:p>
          <a:p>
            <a:r>
              <a:rPr lang="en-US" dirty="0"/>
              <a:t>Scenes/ graphics: spectacular. Eye-catching </a:t>
            </a:r>
          </a:p>
          <a:p>
            <a:r>
              <a:rPr lang="en-US" dirty="0"/>
              <a:t>Reviews about the film: </a:t>
            </a:r>
          </a:p>
        </p:txBody>
      </p:sp>
    </p:spTree>
    <p:extLst>
      <p:ext uri="{BB962C8B-B14F-4D97-AF65-F5344CB8AC3E}">
        <p14:creationId xmlns:p14="http://schemas.microsoft.com/office/powerpoint/2010/main" val="2817690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latin typeface="+mn-lt"/>
                <a:ea typeface="Calibri"/>
                <a:cs typeface="Calibri"/>
                <a:sym typeface="Calibri"/>
              </a:rPr>
              <a:t>Riley is a 11-year-old girl. When Riley moves from Minnesota to San Francisco, she and her emotions struggle to adjust to the new life. After one year, everything is fine and Riley is happy.</a:t>
            </a:r>
          </a:p>
          <a:p>
            <a:pPr marL="158750" indent="0">
              <a:buNone/>
            </a:pPr>
            <a:endParaRPr lang="en-US" dirty="0"/>
          </a:p>
        </p:txBody>
      </p:sp>
    </p:spTree>
    <p:extLst>
      <p:ext uri="{BB962C8B-B14F-4D97-AF65-F5344CB8AC3E}">
        <p14:creationId xmlns:p14="http://schemas.microsoft.com/office/powerpoint/2010/main" val="63416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66650" y="4413175"/>
            <a:ext cx="8410818"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2415786" y="-95508"/>
            <a:ext cx="4312422" cy="936483"/>
            <a:chOff x="2415786" y="-106391"/>
            <a:chExt cx="4312422" cy="936483"/>
          </a:xfrm>
        </p:grpSpPr>
        <p:grpSp>
          <p:nvGrpSpPr>
            <p:cNvPr id="12" name="Google Shape;12;p2"/>
            <p:cNvGrpSpPr/>
            <p:nvPr/>
          </p:nvGrpSpPr>
          <p:grpSpPr>
            <a:xfrm>
              <a:off x="2415786" y="-106391"/>
              <a:ext cx="358097" cy="936483"/>
              <a:chOff x="1872499" y="-301466"/>
              <a:chExt cx="358097" cy="936483"/>
            </a:xfrm>
          </p:grpSpPr>
          <p:sp>
            <p:nvSpPr>
              <p:cNvPr id="13" name="Google Shape;13;p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370111" y="-106391"/>
              <a:ext cx="358097" cy="936483"/>
              <a:chOff x="1872499" y="-301466"/>
              <a:chExt cx="358097" cy="936483"/>
            </a:xfrm>
          </p:grpSpPr>
          <p:sp>
            <p:nvSpPr>
              <p:cNvPr id="18" name="Google Shape;18;p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 name="Google Shape;22;p2"/>
          <p:cNvGrpSpPr/>
          <p:nvPr/>
        </p:nvGrpSpPr>
        <p:grpSpPr>
          <a:xfrm>
            <a:off x="551419" y="4490101"/>
            <a:ext cx="8034130" cy="186957"/>
            <a:chOff x="551419" y="4502346"/>
            <a:chExt cx="8034130" cy="186957"/>
          </a:xfrm>
        </p:grpSpPr>
        <p:sp>
          <p:nvSpPr>
            <p:cNvPr id="23" name="Google Shape;23;p2"/>
            <p:cNvSpPr/>
            <p:nvPr/>
          </p:nvSpPr>
          <p:spPr>
            <a:xfrm>
              <a:off x="551419"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906764"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61261" y="4502346"/>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1615757" y="4502346"/>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971102"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25599"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680096" y="4502346"/>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03703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94076" y="4502346"/>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50270" y="4502346"/>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107207" y="4502346"/>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464250"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268"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820338" y="4502346"/>
              <a:ext cx="196931" cy="186957"/>
            </a:xfrm>
            <a:custGeom>
              <a:avLst/>
              <a:gdLst/>
              <a:ahLst/>
              <a:cxnLst/>
              <a:rect l="l" t="t" r="r" b="b"/>
              <a:pathLst>
                <a:path w="1856" h="1762" extrusionOk="0">
                  <a:moveTo>
                    <a:pt x="932" y="1"/>
                  </a:moveTo>
                  <a:lnTo>
                    <a:pt x="721" y="681"/>
                  </a:lnTo>
                  <a:lnTo>
                    <a:pt x="1" y="674"/>
                  </a:lnTo>
                  <a:lnTo>
                    <a:pt x="588" y="1088"/>
                  </a:lnTo>
                  <a:lnTo>
                    <a:pt x="361"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177381" y="4502346"/>
              <a:ext cx="196825" cy="186957"/>
            </a:xfrm>
            <a:custGeom>
              <a:avLst/>
              <a:gdLst/>
              <a:ahLst/>
              <a:cxnLst/>
              <a:rect l="l" t="t" r="r" b="b"/>
              <a:pathLst>
                <a:path w="1855" h="1762" extrusionOk="0">
                  <a:moveTo>
                    <a:pt x="932" y="1"/>
                  </a:moveTo>
                  <a:lnTo>
                    <a:pt x="712" y="681"/>
                  </a:lnTo>
                  <a:lnTo>
                    <a:pt x="0" y="674"/>
                  </a:lnTo>
                  <a:lnTo>
                    <a:pt x="0" y="674"/>
                  </a:lnTo>
                  <a:lnTo>
                    <a:pt x="579"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534318"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890512"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6247555"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6604492"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961535" y="450234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318443"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674637" y="4502346"/>
              <a:ext cx="197674" cy="186957"/>
            </a:xfrm>
            <a:custGeom>
              <a:avLst/>
              <a:gdLst/>
              <a:ahLst/>
              <a:cxnLst/>
              <a:rect l="l" t="t" r="r" b="b"/>
              <a:pathLst>
                <a:path w="1863" h="1762" extrusionOk="0">
                  <a:moveTo>
                    <a:pt x="932" y="1"/>
                  </a:moveTo>
                  <a:lnTo>
                    <a:pt x="721" y="681"/>
                  </a:lnTo>
                  <a:lnTo>
                    <a:pt x="1" y="674"/>
                  </a:lnTo>
                  <a:lnTo>
                    <a:pt x="588" y="1088"/>
                  </a:lnTo>
                  <a:lnTo>
                    <a:pt x="361" y="1761"/>
                  </a:lnTo>
                  <a:lnTo>
                    <a:pt x="932" y="1339"/>
                  </a:lnTo>
                  <a:lnTo>
                    <a:pt x="1503" y="1761"/>
                  </a:lnTo>
                  <a:lnTo>
                    <a:pt x="1276" y="1088"/>
                  </a:lnTo>
                  <a:lnTo>
                    <a:pt x="1863"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031680" y="4502346"/>
              <a:ext cx="196825" cy="186957"/>
            </a:xfrm>
            <a:custGeom>
              <a:avLst/>
              <a:gdLst/>
              <a:ahLst/>
              <a:cxnLst/>
              <a:rect l="l" t="t" r="r" b="b"/>
              <a:pathLst>
                <a:path w="1855" h="1762" extrusionOk="0">
                  <a:moveTo>
                    <a:pt x="931" y="1"/>
                  </a:moveTo>
                  <a:lnTo>
                    <a:pt x="712" y="681"/>
                  </a:lnTo>
                  <a:lnTo>
                    <a:pt x="0" y="674"/>
                  </a:lnTo>
                  <a:lnTo>
                    <a:pt x="0" y="674"/>
                  </a:lnTo>
                  <a:lnTo>
                    <a:pt x="587" y="1088"/>
                  </a:lnTo>
                  <a:lnTo>
                    <a:pt x="352" y="1761"/>
                  </a:lnTo>
                  <a:lnTo>
                    <a:pt x="931" y="1339"/>
                  </a:lnTo>
                  <a:lnTo>
                    <a:pt x="1503" y="1761"/>
                  </a:lnTo>
                  <a:lnTo>
                    <a:pt x="1276" y="1088"/>
                  </a:lnTo>
                  <a:lnTo>
                    <a:pt x="1855" y="674"/>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88617" y="4502346"/>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2"/>
          <p:cNvSpPr txBox="1">
            <a:spLocks noGrp="1"/>
          </p:cNvSpPr>
          <p:nvPr>
            <p:ph type="ctrTitle"/>
          </p:nvPr>
        </p:nvSpPr>
        <p:spPr>
          <a:xfrm>
            <a:off x="1985738" y="1421811"/>
            <a:ext cx="5172600" cy="177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7" name="Google Shape;47;p2"/>
          <p:cNvSpPr txBox="1">
            <a:spLocks noGrp="1"/>
          </p:cNvSpPr>
          <p:nvPr>
            <p:ph type="subTitle" idx="1"/>
          </p:nvPr>
        </p:nvSpPr>
        <p:spPr>
          <a:xfrm>
            <a:off x="2765438" y="3436100"/>
            <a:ext cx="3613200" cy="371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4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B807D-F289-A692-49DC-B153DD857E6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a:p>
        </p:txBody>
      </p:sp>
      <p:sp>
        <p:nvSpPr>
          <p:cNvPr id="3" name="Subtitle 2">
            <a:extLst>
              <a:ext uri="{FF2B5EF4-FFF2-40B4-BE49-F238E27FC236}">
                <a16:creationId xmlns:a16="http://schemas.microsoft.com/office/drawing/2014/main" id="{5F3D82A8-2F8E-8893-F16D-5935727C1740}"/>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a:p>
        </p:txBody>
      </p:sp>
      <p:sp>
        <p:nvSpPr>
          <p:cNvPr id="4" name="Date Placeholder 3">
            <a:extLst>
              <a:ext uri="{FF2B5EF4-FFF2-40B4-BE49-F238E27FC236}">
                <a16:creationId xmlns:a16="http://schemas.microsoft.com/office/drawing/2014/main" id="{436468D6-30D3-43DA-D61D-ADACCA940388}"/>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5" name="Footer Placeholder 4">
            <a:extLst>
              <a:ext uri="{FF2B5EF4-FFF2-40B4-BE49-F238E27FC236}">
                <a16:creationId xmlns:a16="http://schemas.microsoft.com/office/drawing/2014/main" id="{A7DF2646-DF1C-9A82-ED91-AAA12B778B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B7C0D5F-C5EB-8D02-DD3B-7C76D6EBFAF3}"/>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4111214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AD08-B35D-C69B-02C4-E8E1B5F31A95}"/>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C1E36932-64FF-8CEA-F31B-B0B6E5EEE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1DF97B24-33DA-56FD-DD56-7CC0A071DE7C}"/>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5" name="Footer Placeholder 4">
            <a:extLst>
              <a:ext uri="{FF2B5EF4-FFF2-40B4-BE49-F238E27FC236}">
                <a16:creationId xmlns:a16="http://schemas.microsoft.com/office/drawing/2014/main" id="{0743C51F-0624-6203-9AAE-5E529F68B3DF}"/>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384A353-8094-D796-B589-0683ED115E8D}"/>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449259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CC53E-4C73-C063-B635-15650F4C3F4F}"/>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a:p>
        </p:txBody>
      </p:sp>
      <p:sp>
        <p:nvSpPr>
          <p:cNvPr id="3" name="Text Placeholder 2">
            <a:extLst>
              <a:ext uri="{FF2B5EF4-FFF2-40B4-BE49-F238E27FC236}">
                <a16:creationId xmlns:a16="http://schemas.microsoft.com/office/drawing/2014/main" id="{8D5639B1-621B-3FD1-7E8A-3FC54AB90CB9}"/>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75EA79-B392-72E8-F10C-98DFEE6C63BE}"/>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5" name="Footer Placeholder 4">
            <a:extLst>
              <a:ext uri="{FF2B5EF4-FFF2-40B4-BE49-F238E27FC236}">
                <a16:creationId xmlns:a16="http://schemas.microsoft.com/office/drawing/2014/main" id="{5A6E7BAD-8340-F7B8-F832-FD27A422CF9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A440BBE-ED7E-7C28-5365-3DBF06D76BC4}"/>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82602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FA07-ED87-9A44-F46C-16C6036F326C}"/>
              </a:ext>
            </a:extLst>
          </p:cNvPr>
          <p:cNvSpPr>
            <a:spLocks noGrp="1"/>
          </p:cNvSpPr>
          <p:nvPr>
            <p:ph type="title"/>
          </p:nvPr>
        </p:nvSpPr>
        <p:spPr/>
        <p:txBody>
          <a:bodyPr/>
          <a:lstStyle/>
          <a:p>
            <a:r>
              <a:rPr lang="en-US"/>
              <a:t>Click to edit Master title style</a:t>
            </a:r>
            <a:endParaRPr/>
          </a:p>
        </p:txBody>
      </p:sp>
      <p:sp>
        <p:nvSpPr>
          <p:cNvPr id="3" name="Content Placeholder 2">
            <a:extLst>
              <a:ext uri="{FF2B5EF4-FFF2-40B4-BE49-F238E27FC236}">
                <a16:creationId xmlns:a16="http://schemas.microsoft.com/office/drawing/2014/main" id="{D6ED6378-5AF1-112F-C39E-DE8021E3AC83}"/>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a:extLst>
              <a:ext uri="{FF2B5EF4-FFF2-40B4-BE49-F238E27FC236}">
                <a16:creationId xmlns:a16="http://schemas.microsoft.com/office/drawing/2014/main" id="{BA6159F7-4260-DC43-3FFD-0C447711A8B7}"/>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a:extLst>
              <a:ext uri="{FF2B5EF4-FFF2-40B4-BE49-F238E27FC236}">
                <a16:creationId xmlns:a16="http://schemas.microsoft.com/office/drawing/2014/main" id="{C943417D-EF8C-1A84-22CD-2F3A4503228B}"/>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6" name="Footer Placeholder 5">
            <a:extLst>
              <a:ext uri="{FF2B5EF4-FFF2-40B4-BE49-F238E27FC236}">
                <a16:creationId xmlns:a16="http://schemas.microsoft.com/office/drawing/2014/main" id="{10EF5ECA-496A-E9E7-0450-41ED58A87BD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126442B9-D380-3E4C-49AF-84041552C55B}"/>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581604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7467-F9CD-C2E8-82A6-D29B20B541AD}"/>
              </a:ext>
            </a:extLst>
          </p:cNvPr>
          <p:cNvSpPr>
            <a:spLocks noGrp="1"/>
          </p:cNvSpPr>
          <p:nvPr>
            <p:ph type="title"/>
          </p:nvPr>
        </p:nvSpPr>
        <p:spPr>
          <a:xfrm>
            <a:off x="629841" y="273844"/>
            <a:ext cx="7886700" cy="994172"/>
          </a:xfrm>
        </p:spPr>
        <p:txBody>
          <a:bodyPr/>
          <a:lstStyle/>
          <a:p>
            <a:r>
              <a:rPr lang="en-US"/>
              <a:t>Click to edit Master title style</a:t>
            </a:r>
            <a:endParaRPr/>
          </a:p>
        </p:txBody>
      </p:sp>
      <p:sp>
        <p:nvSpPr>
          <p:cNvPr id="3" name="Text Placeholder 2">
            <a:extLst>
              <a:ext uri="{FF2B5EF4-FFF2-40B4-BE49-F238E27FC236}">
                <a16:creationId xmlns:a16="http://schemas.microsoft.com/office/drawing/2014/main" id="{D564437A-36DF-0989-38E7-E695F6B560AC}"/>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758EEA1C-53E0-2CF4-FD76-C046613083A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a:extLst>
              <a:ext uri="{FF2B5EF4-FFF2-40B4-BE49-F238E27FC236}">
                <a16:creationId xmlns:a16="http://schemas.microsoft.com/office/drawing/2014/main" id="{B2A0B4ED-AA3D-910C-7680-5848E37B326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18BAC-CE8B-2578-B03D-D9656FFAEECA}"/>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a:extLst>
              <a:ext uri="{FF2B5EF4-FFF2-40B4-BE49-F238E27FC236}">
                <a16:creationId xmlns:a16="http://schemas.microsoft.com/office/drawing/2014/main" id="{E7C7638F-E767-2938-BF7E-28A3FDA05BC0}"/>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8" name="Footer Placeholder 7">
            <a:extLst>
              <a:ext uri="{FF2B5EF4-FFF2-40B4-BE49-F238E27FC236}">
                <a16:creationId xmlns:a16="http://schemas.microsoft.com/office/drawing/2014/main" id="{A8F5F98B-1328-03AB-2CD1-5F0E72351FDB}"/>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8FC55C75-3B08-F77B-96AB-5BD106596793}"/>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283999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90316-3AD5-4E58-4140-E3562D6004CB}"/>
              </a:ext>
            </a:extLst>
          </p:cNvPr>
          <p:cNvSpPr>
            <a:spLocks noGrp="1"/>
          </p:cNvSpPr>
          <p:nvPr>
            <p:ph type="title"/>
          </p:nvPr>
        </p:nvSpPr>
        <p:spPr/>
        <p:txBody>
          <a:bodyPr/>
          <a:lstStyle/>
          <a:p>
            <a:r>
              <a:rPr lang="en-US"/>
              <a:t>Click to edit Master title style</a:t>
            </a:r>
            <a:endParaRPr/>
          </a:p>
        </p:txBody>
      </p:sp>
      <p:sp>
        <p:nvSpPr>
          <p:cNvPr id="3" name="Date Placeholder 2">
            <a:extLst>
              <a:ext uri="{FF2B5EF4-FFF2-40B4-BE49-F238E27FC236}">
                <a16:creationId xmlns:a16="http://schemas.microsoft.com/office/drawing/2014/main" id="{CF3AB8ED-F9B9-9096-C314-5B3D9583F1FD}"/>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4" name="Footer Placeholder 3">
            <a:extLst>
              <a:ext uri="{FF2B5EF4-FFF2-40B4-BE49-F238E27FC236}">
                <a16:creationId xmlns:a16="http://schemas.microsoft.com/office/drawing/2014/main" id="{483D943F-4A6F-7E57-BDC9-956E601C707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53295F6-C8BD-25E5-D37A-234C4AEF3550}"/>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924070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2AB24-F65E-CA9F-E559-95E7FE98874E}"/>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3" name="Footer Placeholder 2">
            <a:extLst>
              <a:ext uri="{FF2B5EF4-FFF2-40B4-BE49-F238E27FC236}">
                <a16:creationId xmlns:a16="http://schemas.microsoft.com/office/drawing/2014/main" id="{A08F8B5B-11E5-3204-6F6C-8B8621F00E6C}"/>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6DB0EB8D-7A3A-5813-9FB2-2DCBABEDB324}"/>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2642254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C9683-324E-9200-ACBD-4ED90CAC760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Content Placeholder 2">
            <a:extLst>
              <a:ext uri="{FF2B5EF4-FFF2-40B4-BE49-F238E27FC236}">
                <a16:creationId xmlns:a16="http://schemas.microsoft.com/office/drawing/2014/main" id="{7702B709-11C2-69A0-A90A-60769B781F61}"/>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a:extLst>
              <a:ext uri="{FF2B5EF4-FFF2-40B4-BE49-F238E27FC236}">
                <a16:creationId xmlns:a16="http://schemas.microsoft.com/office/drawing/2014/main" id="{4A1302BE-AB93-A63D-04F4-955C3F341B5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1BAE3A-D7D9-B99A-247E-7B04D560F9C9}"/>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6" name="Footer Placeholder 5">
            <a:extLst>
              <a:ext uri="{FF2B5EF4-FFF2-40B4-BE49-F238E27FC236}">
                <a16:creationId xmlns:a16="http://schemas.microsoft.com/office/drawing/2014/main" id="{159EB298-891E-E7AC-F766-8FF91D2EA01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857DB29-D3FF-BC61-7894-9758EF9027D7}"/>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10884670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F9C4D-E48C-7AA4-04F1-607716A6D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a:p>
        </p:txBody>
      </p:sp>
      <p:sp>
        <p:nvSpPr>
          <p:cNvPr id="3" name="Picture Placeholder 2">
            <a:extLst>
              <a:ext uri="{FF2B5EF4-FFF2-40B4-BE49-F238E27FC236}">
                <a16:creationId xmlns:a16="http://schemas.microsoft.com/office/drawing/2014/main" id="{F538E3FB-E7CD-688B-9A17-77AF98534D3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a:p>
        </p:txBody>
      </p:sp>
      <p:sp>
        <p:nvSpPr>
          <p:cNvPr id="4" name="Text Placeholder 3">
            <a:extLst>
              <a:ext uri="{FF2B5EF4-FFF2-40B4-BE49-F238E27FC236}">
                <a16:creationId xmlns:a16="http://schemas.microsoft.com/office/drawing/2014/main" id="{8BCDA96E-B223-22E1-CA82-9EAD03C87DA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55EDB4CF-26AE-A12E-8AB8-3A60B394BDE8}"/>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6" name="Footer Placeholder 5">
            <a:extLst>
              <a:ext uri="{FF2B5EF4-FFF2-40B4-BE49-F238E27FC236}">
                <a16:creationId xmlns:a16="http://schemas.microsoft.com/office/drawing/2014/main" id="{6AEF2439-9580-7FBF-276F-E95B128D9BC6}"/>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7E3DC1C7-1394-A3ED-2390-A27B69FB39EC}"/>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381523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AA592-A5FD-5A9D-21F8-892304434A8F}"/>
              </a:ext>
            </a:extLst>
          </p:cNvPr>
          <p:cNvSpPr>
            <a:spLocks noGrp="1"/>
          </p:cNvSpPr>
          <p:nvPr>
            <p:ph type="title"/>
          </p:nvPr>
        </p:nvSpPr>
        <p:spPr/>
        <p:txBody>
          <a:bodyPr/>
          <a:lstStyle/>
          <a:p>
            <a:r>
              <a:rPr lang="en-US"/>
              <a:t>Click to edit Master title style</a:t>
            </a:r>
            <a:endParaRPr/>
          </a:p>
        </p:txBody>
      </p:sp>
      <p:sp>
        <p:nvSpPr>
          <p:cNvPr id="3" name="Vertical Text Placeholder 2">
            <a:extLst>
              <a:ext uri="{FF2B5EF4-FFF2-40B4-BE49-F238E27FC236}">
                <a16:creationId xmlns:a16="http://schemas.microsoft.com/office/drawing/2014/main" id="{60ADB7D4-FC84-82B1-F47A-C3FEB92D6F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28A711C7-F110-D252-7269-29418AB27DEA}"/>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5" name="Footer Placeholder 4">
            <a:extLst>
              <a:ext uri="{FF2B5EF4-FFF2-40B4-BE49-F238E27FC236}">
                <a16:creationId xmlns:a16="http://schemas.microsoft.com/office/drawing/2014/main" id="{794ED12F-3974-EAAA-1FB0-633C1F88672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8CA6B1C-17B8-0FED-1069-C82319203C2A}"/>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40937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4"/>
        <p:cNvGrpSpPr/>
        <p:nvPr/>
      </p:nvGrpSpPr>
      <p:grpSpPr>
        <a:xfrm>
          <a:off x="0" y="0"/>
          <a:ext cx="0" cy="0"/>
          <a:chOff x="0" y="0"/>
          <a:chExt cx="0" cy="0"/>
        </a:xfrm>
      </p:grpSpPr>
      <p:sp>
        <p:nvSpPr>
          <p:cNvPr id="65" name="Google Shape;65;p4"/>
          <p:cNvSpPr/>
          <p:nvPr/>
        </p:nvSpPr>
        <p:spPr>
          <a:xfrm>
            <a:off x="366625" y="365700"/>
            <a:ext cx="8410800" cy="44121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4"/>
          <p:cNvGrpSpPr/>
          <p:nvPr/>
        </p:nvGrpSpPr>
        <p:grpSpPr>
          <a:xfrm>
            <a:off x="2415786" y="-476508"/>
            <a:ext cx="4312422" cy="936483"/>
            <a:chOff x="2415786" y="-106391"/>
            <a:chExt cx="4312422" cy="936483"/>
          </a:xfrm>
        </p:grpSpPr>
        <p:grpSp>
          <p:nvGrpSpPr>
            <p:cNvPr id="67" name="Google Shape;67;p4"/>
            <p:cNvGrpSpPr/>
            <p:nvPr/>
          </p:nvGrpSpPr>
          <p:grpSpPr>
            <a:xfrm>
              <a:off x="2415786" y="-106391"/>
              <a:ext cx="358097" cy="936483"/>
              <a:chOff x="1872499" y="-301466"/>
              <a:chExt cx="358097" cy="936483"/>
            </a:xfrm>
          </p:grpSpPr>
          <p:sp>
            <p:nvSpPr>
              <p:cNvPr id="68" name="Google Shape;68;p4"/>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4"/>
            <p:cNvGrpSpPr/>
            <p:nvPr/>
          </p:nvGrpSpPr>
          <p:grpSpPr>
            <a:xfrm>
              <a:off x="6370111" y="-106391"/>
              <a:ext cx="358097" cy="936483"/>
              <a:chOff x="1872499" y="-301466"/>
              <a:chExt cx="358097" cy="936483"/>
            </a:xfrm>
          </p:grpSpPr>
          <p:sp>
            <p:nvSpPr>
              <p:cNvPr id="73" name="Google Shape;73;p4"/>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 name="Google Shape;77;p4"/>
          <p:cNvSpPr txBox="1">
            <a:spLocks noGrp="1"/>
          </p:cNvSpPr>
          <p:nvPr>
            <p:ph type="title"/>
          </p:nvPr>
        </p:nvSpPr>
        <p:spPr>
          <a:xfrm>
            <a:off x="1790550" y="731375"/>
            <a:ext cx="5562900" cy="39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25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 name="Google Shape;78;p4"/>
          <p:cNvSpPr txBox="1">
            <a:spLocks noGrp="1"/>
          </p:cNvSpPr>
          <p:nvPr>
            <p:ph type="body" idx="1"/>
          </p:nvPr>
        </p:nvSpPr>
        <p:spPr>
          <a:xfrm>
            <a:off x="733250" y="1268975"/>
            <a:ext cx="7677600" cy="31431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200"/>
            </a:lvl1pPr>
            <a:lvl2pPr marL="914400" lvl="1" indent="-304800">
              <a:spcBef>
                <a:spcPts val="0"/>
              </a:spcBef>
              <a:spcAft>
                <a:spcPts val="0"/>
              </a:spcAft>
              <a:buClr>
                <a:srgbClr val="000000"/>
              </a:buClr>
              <a:buSzPts val="1200"/>
              <a:buFont typeface="Open Sans"/>
              <a:buAutoNum type="alphaLcPeriod"/>
              <a:defRPr/>
            </a:lvl2pPr>
            <a:lvl3pPr marL="1371600" lvl="2" indent="-304800">
              <a:spcBef>
                <a:spcPts val="0"/>
              </a:spcBef>
              <a:spcAft>
                <a:spcPts val="0"/>
              </a:spcAft>
              <a:buClr>
                <a:srgbClr val="000000"/>
              </a:buClr>
              <a:buSzPts val="1200"/>
              <a:buFont typeface="Open Sans"/>
              <a:buAutoNum type="romanLcPeriod"/>
              <a:defRPr/>
            </a:lvl3pPr>
            <a:lvl4pPr marL="1828800" lvl="3" indent="-304800">
              <a:spcBef>
                <a:spcPts val="0"/>
              </a:spcBef>
              <a:spcAft>
                <a:spcPts val="0"/>
              </a:spcAft>
              <a:buClr>
                <a:srgbClr val="000000"/>
              </a:buClr>
              <a:buSzPts val="1200"/>
              <a:buFont typeface="Open Sans"/>
              <a:buAutoNum type="arabicPeriod"/>
              <a:defRPr/>
            </a:lvl4pPr>
            <a:lvl5pPr marL="2286000" lvl="4" indent="-304800">
              <a:spcBef>
                <a:spcPts val="0"/>
              </a:spcBef>
              <a:spcAft>
                <a:spcPts val="0"/>
              </a:spcAft>
              <a:buClr>
                <a:srgbClr val="000000"/>
              </a:buClr>
              <a:buSzPts val="1200"/>
              <a:buFont typeface="Open Sans"/>
              <a:buAutoNum type="alphaLcPeriod"/>
              <a:defRPr/>
            </a:lvl5pPr>
            <a:lvl6pPr marL="2743200" lvl="5" indent="-304800">
              <a:spcBef>
                <a:spcPts val="0"/>
              </a:spcBef>
              <a:spcAft>
                <a:spcPts val="0"/>
              </a:spcAft>
              <a:buClr>
                <a:srgbClr val="000000"/>
              </a:buClr>
              <a:buSzPts val="1200"/>
              <a:buFont typeface="Open Sans"/>
              <a:buAutoNum type="romanLcPeriod"/>
              <a:defRPr/>
            </a:lvl6pPr>
            <a:lvl7pPr marL="3200400" lvl="6" indent="-304800">
              <a:spcBef>
                <a:spcPts val="0"/>
              </a:spcBef>
              <a:spcAft>
                <a:spcPts val="0"/>
              </a:spcAft>
              <a:buClr>
                <a:srgbClr val="000000"/>
              </a:buClr>
              <a:buSzPts val="1200"/>
              <a:buFont typeface="Open Sans"/>
              <a:buAutoNum type="arabicPeriod"/>
              <a:defRPr/>
            </a:lvl7pPr>
            <a:lvl8pPr marL="3657600" lvl="7" indent="-304800">
              <a:spcBef>
                <a:spcPts val="0"/>
              </a:spcBef>
              <a:spcAft>
                <a:spcPts val="0"/>
              </a:spcAft>
              <a:buClr>
                <a:srgbClr val="000000"/>
              </a:buClr>
              <a:buSzPts val="1200"/>
              <a:buFont typeface="Open Sans"/>
              <a:buAutoNum type="alphaLcPeriod"/>
              <a:defRPr/>
            </a:lvl8pPr>
            <a:lvl9pPr marL="4114800" lvl="8" indent="-304800">
              <a:spcBef>
                <a:spcPts val="0"/>
              </a:spcBef>
              <a:spcAft>
                <a:spcPts val="0"/>
              </a:spcAft>
              <a:buClr>
                <a:srgbClr val="000000"/>
              </a:buClr>
              <a:buSzPts val="1200"/>
              <a:buFont typeface="Open Sans"/>
              <a:buAutoNum type="romanLcPeriod"/>
              <a:defRPr/>
            </a:lvl9pPr>
          </a:lstStyle>
          <a:p>
            <a:endParaRPr/>
          </a:p>
        </p:txBody>
      </p:sp>
      <p:grpSp>
        <p:nvGrpSpPr>
          <p:cNvPr id="79" name="Google Shape;79;p4"/>
          <p:cNvGrpSpPr/>
          <p:nvPr/>
        </p:nvGrpSpPr>
        <p:grpSpPr>
          <a:xfrm>
            <a:off x="464188" y="4557269"/>
            <a:ext cx="8215713" cy="43500"/>
            <a:chOff x="333288" y="337069"/>
            <a:chExt cx="8215713" cy="43500"/>
          </a:xfrm>
        </p:grpSpPr>
        <p:sp>
          <p:nvSpPr>
            <p:cNvPr id="80" name="Google Shape;80;p4"/>
            <p:cNvSpPr/>
            <p:nvPr/>
          </p:nvSpPr>
          <p:spPr>
            <a:xfrm>
              <a:off x="333288" y="337219"/>
              <a:ext cx="57950" cy="43200"/>
            </a:xfrm>
            <a:custGeom>
              <a:avLst/>
              <a:gdLst/>
              <a:ahLst/>
              <a:cxnLst/>
              <a:rect l="l" t="t" r="r" b="b"/>
              <a:pathLst>
                <a:path w="2318" h="1728" extrusionOk="0">
                  <a:moveTo>
                    <a:pt x="1147" y="1"/>
                  </a:moveTo>
                  <a:cubicBezTo>
                    <a:pt x="927" y="1"/>
                    <a:pt x="707" y="82"/>
                    <a:pt x="533" y="244"/>
                  </a:cubicBezTo>
                  <a:cubicBezTo>
                    <a:pt x="0" y="777"/>
                    <a:pt x="371" y="1704"/>
                    <a:pt x="1159" y="1727"/>
                  </a:cubicBezTo>
                  <a:cubicBezTo>
                    <a:pt x="1924" y="1704"/>
                    <a:pt x="2318" y="777"/>
                    <a:pt x="1761" y="244"/>
                  </a:cubicBezTo>
                  <a:cubicBezTo>
                    <a:pt x="1588" y="82"/>
                    <a:pt x="1367" y="1"/>
                    <a:pt x="1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49688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a:off x="48466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47249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a:off x="46033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a:off x="448163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4"/>
            <p:cNvSpPr/>
            <p:nvPr/>
          </p:nvSpPr>
          <p:spPr>
            <a:xfrm>
              <a:off x="43593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2377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1160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a:off x="39943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a:off x="38727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37504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8" y="1344"/>
                    <a:pt x="1738" y="858"/>
                  </a:cubicBezTo>
                  <a:cubicBezTo>
                    <a:pt x="1738"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p:nvPr/>
          </p:nvSpPr>
          <p:spPr>
            <a:xfrm>
              <a:off x="36287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a:off x="3507113"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3385438"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26378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314153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0198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2898188"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2776513" y="337081"/>
              <a:ext cx="43475" cy="43475"/>
            </a:xfrm>
            <a:custGeom>
              <a:avLst/>
              <a:gdLst/>
              <a:ahLst/>
              <a:cxnLst/>
              <a:rect l="l" t="t" r="r" b="b"/>
              <a:pathLst>
                <a:path w="1739"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265426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253261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24109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22892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21675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20453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9236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8020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68033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5580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4364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13147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11930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0714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9491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827488" y="337069"/>
              <a:ext cx="43475" cy="43500"/>
            </a:xfrm>
            <a:custGeom>
              <a:avLst/>
              <a:gdLst/>
              <a:ahLst/>
              <a:cxnLst/>
              <a:rect l="l" t="t" r="r" b="b"/>
              <a:pathLst>
                <a:path w="1739" h="1740" extrusionOk="0">
                  <a:moveTo>
                    <a:pt x="920" y="0"/>
                  </a:moveTo>
                  <a:cubicBezTo>
                    <a:pt x="907" y="0"/>
                    <a:pt x="894" y="0"/>
                    <a:pt x="881" y="1"/>
                  </a:cubicBezTo>
                  <a:cubicBezTo>
                    <a:pt x="394" y="1"/>
                    <a:pt x="0" y="372"/>
                    <a:pt x="0" y="859"/>
                  </a:cubicBezTo>
                  <a:cubicBezTo>
                    <a:pt x="0" y="1345"/>
                    <a:pt x="394" y="1739"/>
                    <a:pt x="881" y="1739"/>
                  </a:cubicBezTo>
                  <a:cubicBezTo>
                    <a:pt x="1345" y="1739"/>
                    <a:pt x="1739" y="1345"/>
                    <a:pt x="1739" y="859"/>
                  </a:cubicBezTo>
                  <a:cubicBezTo>
                    <a:pt x="1739" y="386"/>
                    <a:pt x="1366"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705813"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84138"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461888"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68" y="1738"/>
                    <a:pt x="1739" y="1344"/>
                    <a:pt x="1739" y="858"/>
                  </a:cubicBezTo>
                  <a:cubicBezTo>
                    <a:pt x="1739" y="371"/>
                    <a:pt x="136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083613" y="337219"/>
              <a:ext cx="57950" cy="43200"/>
            </a:xfrm>
            <a:custGeom>
              <a:avLst/>
              <a:gdLst/>
              <a:ahLst/>
              <a:cxnLst/>
              <a:rect l="l" t="t" r="r" b="b"/>
              <a:pathLst>
                <a:path w="2318" h="1728" extrusionOk="0">
                  <a:moveTo>
                    <a:pt x="1148" y="1"/>
                  </a:moveTo>
                  <a:cubicBezTo>
                    <a:pt x="927" y="1"/>
                    <a:pt x="707" y="82"/>
                    <a:pt x="533" y="244"/>
                  </a:cubicBezTo>
                  <a:cubicBezTo>
                    <a:pt x="0" y="777"/>
                    <a:pt x="371" y="1704"/>
                    <a:pt x="1159" y="1727"/>
                  </a:cubicBezTo>
                  <a:cubicBezTo>
                    <a:pt x="1924" y="1704"/>
                    <a:pt x="2318" y="777"/>
                    <a:pt x="1762" y="244"/>
                  </a:cubicBezTo>
                  <a:cubicBezTo>
                    <a:pt x="1588" y="82"/>
                    <a:pt x="1368" y="1"/>
                    <a:pt x="11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5205263" y="337219"/>
              <a:ext cx="57950" cy="43200"/>
            </a:xfrm>
            <a:custGeom>
              <a:avLst/>
              <a:gdLst/>
              <a:ahLst/>
              <a:cxnLst/>
              <a:rect l="l" t="t" r="r" b="b"/>
              <a:pathLst>
                <a:path w="2318" h="1728" extrusionOk="0">
                  <a:moveTo>
                    <a:pt x="1147" y="1"/>
                  </a:moveTo>
                  <a:cubicBezTo>
                    <a:pt x="927" y="1"/>
                    <a:pt x="707" y="82"/>
                    <a:pt x="533" y="244"/>
                  </a:cubicBezTo>
                  <a:cubicBezTo>
                    <a:pt x="0" y="777"/>
                    <a:pt x="371" y="1704"/>
                    <a:pt x="1159" y="1727"/>
                  </a:cubicBezTo>
                  <a:cubicBezTo>
                    <a:pt x="1924" y="1704"/>
                    <a:pt x="2318" y="777"/>
                    <a:pt x="1761" y="244"/>
                  </a:cubicBezTo>
                  <a:cubicBezTo>
                    <a:pt x="1588" y="82"/>
                    <a:pt x="1367" y="1"/>
                    <a:pt x="11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8505525"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8379088"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8257413"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813576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01351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8918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7770163" y="337081"/>
              <a:ext cx="43475" cy="43475"/>
            </a:xfrm>
            <a:custGeom>
              <a:avLst/>
              <a:gdLst/>
              <a:ahLst/>
              <a:cxnLst/>
              <a:rect l="l" t="t" r="r" b="b"/>
              <a:pathLst>
                <a:path w="1739" h="1739" extrusionOk="0">
                  <a:moveTo>
                    <a:pt x="858" y="0"/>
                  </a:moveTo>
                  <a:cubicBezTo>
                    <a:pt x="395" y="0"/>
                    <a:pt x="1" y="371"/>
                    <a:pt x="1" y="858"/>
                  </a:cubicBezTo>
                  <a:cubicBezTo>
                    <a:pt x="1" y="1344"/>
                    <a:pt x="395"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7648488" y="337081"/>
              <a:ext cx="43475" cy="43475"/>
            </a:xfrm>
            <a:custGeom>
              <a:avLst/>
              <a:gdLst/>
              <a:ahLst/>
              <a:cxnLst/>
              <a:rect l="l" t="t" r="r" b="b"/>
              <a:pathLst>
                <a:path w="1739"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52623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740458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728291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716123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7039563"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69173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6795638"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45" y="1738"/>
                    <a:pt x="1739" y="1344"/>
                    <a:pt x="1739" y="858"/>
                  </a:cubicBezTo>
                  <a:cubicBezTo>
                    <a:pt x="1739" y="371"/>
                    <a:pt x="1345"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673988"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6552313"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5" y="1738"/>
                    <a:pt x="1738" y="1344"/>
                    <a:pt x="1738" y="858"/>
                  </a:cubicBezTo>
                  <a:cubicBezTo>
                    <a:pt x="1738"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430063"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68" y="1738"/>
                    <a:pt x="1739" y="1344"/>
                    <a:pt x="1739" y="858"/>
                  </a:cubicBezTo>
                  <a:cubicBezTo>
                    <a:pt x="1739" y="371"/>
                    <a:pt x="1368"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308388"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6186713" y="337081"/>
              <a:ext cx="43475" cy="43475"/>
            </a:xfrm>
            <a:custGeom>
              <a:avLst/>
              <a:gdLst/>
              <a:ahLst/>
              <a:cxnLst/>
              <a:rect l="l" t="t" r="r" b="b"/>
              <a:pathLst>
                <a:path w="1739" h="1739" extrusionOk="0">
                  <a:moveTo>
                    <a:pt x="881" y="0"/>
                  </a:moveTo>
                  <a:cubicBezTo>
                    <a:pt x="395" y="0"/>
                    <a:pt x="1" y="371"/>
                    <a:pt x="1" y="858"/>
                  </a:cubicBezTo>
                  <a:cubicBezTo>
                    <a:pt x="1" y="1344"/>
                    <a:pt x="395" y="1738"/>
                    <a:pt x="881" y="1738"/>
                  </a:cubicBezTo>
                  <a:cubicBezTo>
                    <a:pt x="1345" y="1738"/>
                    <a:pt x="1739" y="1344"/>
                    <a:pt x="1739" y="858"/>
                  </a:cubicBezTo>
                  <a:cubicBezTo>
                    <a:pt x="1739" y="371"/>
                    <a:pt x="1345"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6065063" y="337081"/>
              <a:ext cx="43475" cy="43475"/>
            </a:xfrm>
            <a:custGeom>
              <a:avLst/>
              <a:gdLst/>
              <a:ahLst/>
              <a:cxnLst/>
              <a:rect l="l" t="t" r="r" b="b"/>
              <a:pathLst>
                <a:path w="1739" h="1739" extrusionOk="0">
                  <a:moveTo>
                    <a:pt x="858" y="0"/>
                  </a:moveTo>
                  <a:cubicBezTo>
                    <a:pt x="394" y="0"/>
                    <a:pt x="0" y="371"/>
                    <a:pt x="0" y="858"/>
                  </a:cubicBezTo>
                  <a:cubicBezTo>
                    <a:pt x="0" y="1344"/>
                    <a:pt x="394"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5943388" y="337081"/>
              <a:ext cx="43475" cy="43475"/>
            </a:xfrm>
            <a:custGeom>
              <a:avLst/>
              <a:gdLst/>
              <a:ahLst/>
              <a:cxnLst/>
              <a:rect l="l" t="t" r="r" b="b"/>
              <a:pathLst>
                <a:path w="1739" h="1739" extrusionOk="0">
                  <a:moveTo>
                    <a:pt x="858" y="0"/>
                  </a:moveTo>
                  <a:cubicBezTo>
                    <a:pt x="371" y="0"/>
                    <a:pt x="0" y="371"/>
                    <a:pt x="0" y="858"/>
                  </a:cubicBezTo>
                  <a:cubicBezTo>
                    <a:pt x="0" y="1344"/>
                    <a:pt x="371" y="1738"/>
                    <a:pt x="858" y="1738"/>
                  </a:cubicBezTo>
                  <a:cubicBezTo>
                    <a:pt x="1344" y="1738"/>
                    <a:pt x="1738" y="1344"/>
                    <a:pt x="1738" y="858"/>
                  </a:cubicBezTo>
                  <a:cubicBezTo>
                    <a:pt x="1738" y="371"/>
                    <a:pt x="1344"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5821138" y="337081"/>
              <a:ext cx="43475" cy="43475"/>
            </a:xfrm>
            <a:custGeom>
              <a:avLst/>
              <a:gdLst/>
              <a:ahLst/>
              <a:cxnLst/>
              <a:rect l="l" t="t" r="r" b="b"/>
              <a:pathLst>
                <a:path w="1739" h="1739" extrusionOk="0">
                  <a:moveTo>
                    <a:pt x="881" y="0"/>
                  </a:moveTo>
                  <a:cubicBezTo>
                    <a:pt x="394" y="0"/>
                    <a:pt x="0" y="371"/>
                    <a:pt x="0" y="858"/>
                  </a:cubicBezTo>
                  <a:cubicBezTo>
                    <a:pt x="0" y="1344"/>
                    <a:pt x="394" y="1738"/>
                    <a:pt x="881" y="1738"/>
                  </a:cubicBezTo>
                  <a:cubicBezTo>
                    <a:pt x="1344" y="1738"/>
                    <a:pt x="1738" y="1344"/>
                    <a:pt x="1738" y="858"/>
                  </a:cubicBezTo>
                  <a:cubicBezTo>
                    <a:pt x="1738" y="371"/>
                    <a:pt x="1344" y="0"/>
                    <a:pt x="8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5699463" y="337069"/>
              <a:ext cx="43475" cy="43500"/>
            </a:xfrm>
            <a:custGeom>
              <a:avLst/>
              <a:gdLst/>
              <a:ahLst/>
              <a:cxnLst/>
              <a:rect l="l" t="t" r="r" b="b"/>
              <a:pathLst>
                <a:path w="1739" h="1740" extrusionOk="0">
                  <a:moveTo>
                    <a:pt x="920" y="0"/>
                  </a:moveTo>
                  <a:cubicBezTo>
                    <a:pt x="907" y="0"/>
                    <a:pt x="894" y="0"/>
                    <a:pt x="881" y="1"/>
                  </a:cubicBezTo>
                  <a:cubicBezTo>
                    <a:pt x="394" y="1"/>
                    <a:pt x="0" y="372"/>
                    <a:pt x="0" y="859"/>
                  </a:cubicBezTo>
                  <a:cubicBezTo>
                    <a:pt x="0" y="1345"/>
                    <a:pt x="394" y="1739"/>
                    <a:pt x="881" y="1739"/>
                  </a:cubicBezTo>
                  <a:cubicBezTo>
                    <a:pt x="1345" y="1739"/>
                    <a:pt x="1739" y="1345"/>
                    <a:pt x="1739" y="859"/>
                  </a:cubicBezTo>
                  <a:cubicBezTo>
                    <a:pt x="1739" y="386"/>
                    <a:pt x="1366" y="0"/>
                    <a:pt x="92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5577788" y="337081"/>
              <a:ext cx="43475" cy="43475"/>
            </a:xfrm>
            <a:custGeom>
              <a:avLst/>
              <a:gdLst/>
              <a:ahLst/>
              <a:cxnLst/>
              <a:rect l="l" t="t" r="r" b="b"/>
              <a:pathLst>
                <a:path w="1739" h="1739" extrusionOk="0">
                  <a:moveTo>
                    <a:pt x="858" y="0"/>
                  </a:moveTo>
                  <a:cubicBezTo>
                    <a:pt x="371" y="0"/>
                    <a:pt x="1" y="371"/>
                    <a:pt x="1" y="858"/>
                  </a:cubicBezTo>
                  <a:cubicBezTo>
                    <a:pt x="1" y="1344"/>
                    <a:pt x="371"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5456113" y="337081"/>
              <a:ext cx="43500" cy="43475"/>
            </a:xfrm>
            <a:custGeom>
              <a:avLst/>
              <a:gdLst/>
              <a:ahLst/>
              <a:cxnLst/>
              <a:rect l="l" t="t" r="r" b="b"/>
              <a:pathLst>
                <a:path w="1740" h="1739" extrusionOk="0">
                  <a:moveTo>
                    <a:pt x="858" y="0"/>
                  </a:moveTo>
                  <a:cubicBezTo>
                    <a:pt x="372" y="0"/>
                    <a:pt x="1" y="371"/>
                    <a:pt x="1" y="858"/>
                  </a:cubicBezTo>
                  <a:cubicBezTo>
                    <a:pt x="1" y="1344"/>
                    <a:pt x="372" y="1738"/>
                    <a:pt x="858" y="1738"/>
                  </a:cubicBezTo>
                  <a:cubicBezTo>
                    <a:pt x="1345" y="1738"/>
                    <a:pt x="1739" y="1344"/>
                    <a:pt x="1739" y="858"/>
                  </a:cubicBezTo>
                  <a:cubicBezTo>
                    <a:pt x="1739" y="371"/>
                    <a:pt x="1345" y="0"/>
                    <a:pt x="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5333863" y="337081"/>
              <a:ext cx="43500" cy="43475"/>
            </a:xfrm>
            <a:custGeom>
              <a:avLst/>
              <a:gdLst/>
              <a:ahLst/>
              <a:cxnLst/>
              <a:rect l="l" t="t" r="r" b="b"/>
              <a:pathLst>
                <a:path w="1740" h="1739" extrusionOk="0">
                  <a:moveTo>
                    <a:pt x="882" y="0"/>
                  </a:moveTo>
                  <a:cubicBezTo>
                    <a:pt x="395" y="0"/>
                    <a:pt x="1" y="371"/>
                    <a:pt x="1" y="858"/>
                  </a:cubicBezTo>
                  <a:cubicBezTo>
                    <a:pt x="1" y="1344"/>
                    <a:pt x="395" y="1738"/>
                    <a:pt x="882" y="1738"/>
                  </a:cubicBezTo>
                  <a:cubicBezTo>
                    <a:pt x="1368" y="1738"/>
                    <a:pt x="1739" y="1344"/>
                    <a:pt x="1739" y="858"/>
                  </a:cubicBezTo>
                  <a:cubicBezTo>
                    <a:pt x="1739" y="371"/>
                    <a:pt x="1368" y="0"/>
                    <a:pt x="8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9C8661-77AE-F8FB-EF3B-B40F9DCFCCC1}"/>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a:p>
        </p:txBody>
      </p:sp>
      <p:sp>
        <p:nvSpPr>
          <p:cNvPr id="3" name="Vertical Text Placeholder 2">
            <a:extLst>
              <a:ext uri="{FF2B5EF4-FFF2-40B4-BE49-F238E27FC236}">
                <a16:creationId xmlns:a16="http://schemas.microsoft.com/office/drawing/2014/main" id="{6F9146EC-92D3-6CD9-F9DC-0CEC43C0D868}"/>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23099EC-DAF4-0130-4761-0E78BC8E9E26}"/>
              </a:ext>
            </a:extLst>
          </p:cNvPr>
          <p:cNvSpPr>
            <a:spLocks noGrp="1"/>
          </p:cNvSpPr>
          <p:nvPr>
            <p:ph type="dt" sz="half" idx="10"/>
          </p:nvPr>
        </p:nvSpPr>
        <p:spPr/>
        <p:txBody>
          <a:bodyPr/>
          <a:lstStyle/>
          <a:p>
            <a:fld id="{CE9CF902-30B0-9F4A-84AC-2F2F72204966}" type="datetimeFigureOut">
              <a:rPr lang="en-VN" smtClean="0"/>
              <a:t>03/18/2023</a:t>
            </a:fld>
            <a:endParaRPr lang="en-VN"/>
          </a:p>
        </p:txBody>
      </p:sp>
      <p:sp>
        <p:nvSpPr>
          <p:cNvPr id="5" name="Footer Placeholder 4">
            <a:extLst>
              <a:ext uri="{FF2B5EF4-FFF2-40B4-BE49-F238E27FC236}">
                <a16:creationId xmlns:a16="http://schemas.microsoft.com/office/drawing/2014/main" id="{39FC95DB-2DA3-6AEB-D2C9-D3903BCA12D4}"/>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2642704-64EB-E497-79DD-B3034DF34E57}"/>
              </a:ext>
            </a:extLst>
          </p:cNvPr>
          <p:cNvSpPr>
            <a:spLocks noGrp="1"/>
          </p:cNvSpPr>
          <p:nvPr>
            <p:ph type="sldNum" sz="quarter" idx="12"/>
          </p:nvPr>
        </p:nvSpPr>
        <p:spPr/>
        <p:txBody>
          <a:bodyPr/>
          <a:lstStyle/>
          <a:p>
            <a:fld id="{4297EA5F-3B09-1D4C-9A53-FFC87BFC73C2}" type="slidenum">
              <a:rPr lang="en-VN" smtClean="0"/>
              <a:t>‹#›</a:t>
            </a:fld>
            <a:endParaRPr lang="en-VN"/>
          </a:p>
        </p:txBody>
      </p:sp>
    </p:spTree>
    <p:extLst>
      <p:ext uri="{BB962C8B-B14F-4D97-AF65-F5344CB8AC3E}">
        <p14:creationId xmlns:p14="http://schemas.microsoft.com/office/powerpoint/2010/main" val="2485663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9"/>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0"/>
        <p:cNvGrpSpPr/>
        <p:nvPr/>
      </p:nvGrpSpPr>
      <p:grpSpPr>
        <a:xfrm>
          <a:off x="0" y="0"/>
          <a:ext cx="0" cy="0"/>
          <a:chOff x="0" y="0"/>
          <a:chExt cx="0" cy="0"/>
        </a:xfrm>
      </p:grpSpPr>
      <p:sp>
        <p:nvSpPr>
          <p:cNvPr id="401" name="Google Shape;401;p13"/>
          <p:cNvSpPr/>
          <p:nvPr/>
        </p:nvSpPr>
        <p:spPr>
          <a:xfrm>
            <a:off x="734100" y="1367925"/>
            <a:ext cx="7675800" cy="30441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 name="Google Shape;402;p13"/>
          <p:cNvGrpSpPr/>
          <p:nvPr/>
        </p:nvGrpSpPr>
        <p:grpSpPr>
          <a:xfrm>
            <a:off x="2415786" y="-122625"/>
            <a:ext cx="4312422" cy="1649401"/>
            <a:chOff x="2415786" y="-122625"/>
            <a:chExt cx="4312422" cy="1649401"/>
          </a:xfrm>
        </p:grpSpPr>
        <p:grpSp>
          <p:nvGrpSpPr>
            <p:cNvPr id="403" name="Google Shape;403;p13"/>
            <p:cNvGrpSpPr/>
            <p:nvPr/>
          </p:nvGrpSpPr>
          <p:grpSpPr>
            <a:xfrm>
              <a:off x="2415786" y="590292"/>
              <a:ext cx="4312422" cy="936483"/>
              <a:chOff x="2415786" y="-106391"/>
              <a:chExt cx="4312422" cy="936483"/>
            </a:xfrm>
          </p:grpSpPr>
          <p:grpSp>
            <p:nvGrpSpPr>
              <p:cNvPr id="404" name="Google Shape;404;p13"/>
              <p:cNvGrpSpPr/>
              <p:nvPr/>
            </p:nvGrpSpPr>
            <p:grpSpPr>
              <a:xfrm>
                <a:off x="2415786" y="-106391"/>
                <a:ext cx="358097" cy="936483"/>
                <a:chOff x="1872499" y="-301466"/>
                <a:chExt cx="358097" cy="936483"/>
              </a:xfrm>
            </p:grpSpPr>
            <p:sp>
              <p:nvSpPr>
                <p:cNvPr id="405" name="Google Shape;405;p1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3"/>
              <p:cNvGrpSpPr/>
              <p:nvPr/>
            </p:nvGrpSpPr>
            <p:grpSpPr>
              <a:xfrm>
                <a:off x="6370111" y="-106391"/>
                <a:ext cx="358097" cy="936483"/>
                <a:chOff x="1872499" y="-301466"/>
                <a:chExt cx="358097" cy="936483"/>
              </a:xfrm>
            </p:grpSpPr>
            <p:sp>
              <p:nvSpPr>
                <p:cNvPr id="410" name="Google Shape;410;p1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414" name="Google Shape;414;p13"/>
            <p:cNvCxnSpPr/>
            <p:nvPr/>
          </p:nvCxnSpPr>
          <p:spPr>
            <a:xfrm rot="10800000">
              <a:off x="2594588" y="-122625"/>
              <a:ext cx="0" cy="774300"/>
            </a:xfrm>
            <a:prstGeom prst="straightConnector1">
              <a:avLst/>
            </a:prstGeom>
            <a:noFill/>
            <a:ln w="28575" cap="flat" cmpd="sng">
              <a:solidFill>
                <a:schemeClr val="accent2"/>
              </a:solidFill>
              <a:prstDash val="solid"/>
              <a:round/>
              <a:headEnd type="none" w="med" len="med"/>
              <a:tailEnd type="none" w="med" len="med"/>
            </a:ln>
          </p:spPr>
        </p:cxnSp>
        <p:cxnSp>
          <p:nvCxnSpPr>
            <p:cNvPr id="415" name="Google Shape;415;p13"/>
            <p:cNvCxnSpPr/>
            <p:nvPr/>
          </p:nvCxnSpPr>
          <p:spPr>
            <a:xfrm rot="10800000">
              <a:off x="6547450" y="-95650"/>
              <a:ext cx="0" cy="774300"/>
            </a:xfrm>
            <a:prstGeom prst="straightConnector1">
              <a:avLst/>
            </a:prstGeom>
            <a:noFill/>
            <a:ln w="28575" cap="flat" cmpd="sng">
              <a:solidFill>
                <a:schemeClr val="accent2"/>
              </a:solidFill>
              <a:prstDash val="solid"/>
              <a:round/>
              <a:headEnd type="none" w="med" len="med"/>
              <a:tailEnd type="none" w="med" len="med"/>
            </a:ln>
          </p:spPr>
        </p:cxnSp>
      </p:grpSp>
      <p:sp>
        <p:nvSpPr>
          <p:cNvPr id="416" name="Google Shape;416;p13"/>
          <p:cNvSpPr txBox="1">
            <a:spLocks noGrp="1"/>
          </p:cNvSpPr>
          <p:nvPr>
            <p:ph type="title"/>
          </p:nvPr>
        </p:nvSpPr>
        <p:spPr>
          <a:xfrm>
            <a:off x="1790550" y="731375"/>
            <a:ext cx="5562900" cy="3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7" name="Google Shape;417;p13"/>
          <p:cNvSpPr txBox="1">
            <a:spLocks noGrp="1"/>
          </p:cNvSpPr>
          <p:nvPr>
            <p:ph type="title" idx="2" hasCustomPrompt="1"/>
          </p:nvPr>
        </p:nvSpPr>
        <p:spPr>
          <a:xfrm>
            <a:off x="1265931" y="1886900"/>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18" name="Google Shape;418;p13"/>
          <p:cNvSpPr txBox="1">
            <a:spLocks noGrp="1"/>
          </p:cNvSpPr>
          <p:nvPr>
            <p:ph type="title" idx="3"/>
          </p:nvPr>
        </p:nvSpPr>
        <p:spPr>
          <a:xfrm>
            <a:off x="2019575" y="1866225"/>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19" name="Google Shape;419;p13"/>
          <p:cNvSpPr txBox="1">
            <a:spLocks noGrp="1"/>
          </p:cNvSpPr>
          <p:nvPr>
            <p:ph type="subTitle" idx="1"/>
          </p:nvPr>
        </p:nvSpPr>
        <p:spPr>
          <a:xfrm>
            <a:off x="2010351" y="2258625"/>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0" name="Google Shape;420;p13"/>
          <p:cNvSpPr txBox="1">
            <a:spLocks noGrp="1"/>
          </p:cNvSpPr>
          <p:nvPr>
            <p:ph type="title" idx="4" hasCustomPrompt="1"/>
          </p:nvPr>
        </p:nvSpPr>
        <p:spPr>
          <a:xfrm>
            <a:off x="4847331" y="1886900"/>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1" name="Google Shape;421;p13"/>
          <p:cNvSpPr txBox="1">
            <a:spLocks noGrp="1"/>
          </p:cNvSpPr>
          <p:nvPr>
            <p:ph type="title" idx="5"/>
          </p:nvPr>
        </p:nvSpPr>
        <p:spPr>
          <a:xfrm>
            <a:off x="5600975" y="1866225"/>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2" name="Google Shape;422;p13"/>
          <p:cNvSpPr txBox="1">
            <a:spLocks noGrp="1"/>
          </p:cNvSpPr>
          <p:nvPr>
            <p:ph type="subTitle" idx="6"/>
          </p:nvPr>
        </p:nvSpPr>
        <p:spPr>
          <a:xfrm>
            <a:off x="5591751" y="2258625"/>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3" name="Google Shape;423;p13"/>
          <p:cNvSpPr txBox="1">
            <a:spLocks noGrp="1"/>
          </p:cNvSpPr>
          <p:nvPr>
            <p:ph type="title" idx="7" hasCustomPrompt="1"/>
          </p:nvPr>
        </p:nvSpPr>
        <p:spPr>
          <a:xfrm>
            <a:off x="1265931" y="3074475"/>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4" name="Google Shape;424;p13"/>
          <p:cNvSpPr txBox="1">
            <a:spLocks noGrp="1"/>
          </p:cNvSpPr>
          <p:nvPr>
            <p:ph type="title" idx="8"/>
          </p:nvPr>
        </p:nvSpPr>
        <p:spPr>
          <a:xfrm>
            <a:off x="2019575" y="3053800"/>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5" name="Google Shape;425;p13"/>
          <p:cNvSpPr txBox="1">
            <a:spLocks noGrp="1"/>
          </p:cNvSpPr>
          <p:nvPr>
            <p:ph type="subTitle" idx="9"/>
          </p:nvPr>
        </p:nvSpPr>
        <p:spPr>
          <a:xfrm>
            <a:off x="2010351" y="3446200"/>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26" name="Google Shape;426;p13"/>
          <p:cNvSpPr txBox="1">
            <a:spLocks noGrp="1"/>
          </p:cNvSpPr>
          <p:nvPr>
            <p:ph type="title" idx="13" hasCustomPrompt="1"/>
          </p:nvPr>
        </p:nvSpPr>
        <p:spPr>
          <a:xfrm>
            <a:off x="4847331" y="3074475"/>
            <a:ext cx="742200" cy="469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3000"/>
              <a:buNone/>
              <a:defRPr sz="3000">
                <a:solidFill>
                  <a:schemeClr val="dk2"/>
                </a:solidFill>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r>
              <a:t>xx%</a:t>
            </a:r>
          </a:p>
        </p:txBody>
      </p:sp>
      <p:sp>
        <p:nvSpPr>
          <p:cNvPr id="427" name="Google Shape;427;p13"/>
          <p:cNvSpPr txBox="1">
            <a:spLocks noGrp="1"/>
          </p:cNvSpPr>
          <p:nvPr>
            <p:ph type="title" idx="14"/>
          </p:nvPr>
        </p:nvSpPr>
        <p:spPr>
          <a:xfrm>
            <a:off x="5600975" y="3053800"/>
            <a:ext cx="2188800" cy="3924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428" name="Google Shape;428;p13"/>
          <p:cNvSpPr txBox="1">
            <a:spLocks noGrp="1"/>
          </p:cNvSpPr>
          <p:nvPr>
            <p:ph type="subTitle" idx="15"/>
          </p:nvPr>
        </p:nvSpPr>
        <p:spPr>
          <a:xfrm>
            <a:off x="5591751" y="3446200"/>
            <a:ext cx="2286300" cy="533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p:cSld name="CUSTOM_13">
    <p:spTree>
      <p:nvGrpSpPr>
        <p:cNvPr id="1" name="Shape 1480"/>
        <p:cNvGrpSpPr/>
        <p:nvPr/>
      </p:nvGrpSpPr>
      <p:grpSpPr>
        <a:xfrm>
          <a:off x="0" y="0"/>
          <a:ext cx="0" cy="0"/>
          <a:chOff x="0" y="0"/>
          <a:chExt cx="0" cy="0"/>
        </a:xfrm>
      </p:grpSpPr>
      <p:grpSp>
        <p:nvGrpSpPr>
          <p:cNvPr id="1481" name="Google Shape;1481;p31"/>
          <p:cNvGrpSpPr/>
          <p:nvPr/>
        </p:nvGrpSpPr>
        <p:grpSpPr>
          <a:xfrm>
            <a:off x="4937375" y="-102545"/>
            <a:ext cx="3840000" cy="4880320"/>
            <a:chOff x="4937375" y="-102545"/>
            <a:chExt cx="3840000" cy="4880320"/>
          </a:xfrm>
        </p:grpSpPr>
        <p:sp>
          <p:nvSpPr>
            <p:cNvPr id="1482" name="Google Shape;1482;p31"/>
            <p:cNvSpPr/>
            <p:nvPr/>
          </p:nvSpPr>
          <p:spPr>
            <a:xfrm>
              <a:off x="4937375" y="731375"/>
              <a:ext cx="38400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3" name="Google Shape;1483;p31"/>
            <p:cNvGrpSpPr/>
            <p:nvPr/>
          </p:nvGrpSpPr>
          <p:grpSpPr>
            <a:xfrm>
              <a:off x="5360774" y="-102545"/>
              <a:ext cx="358097" cy="936483"/>
              <a:chOff x="1872499" y="-301466"/>
              <a:chExt cx="358097" cy="936483"/>
            </a:xfrm>
          </p:grpSpPr>
          <p:sp>
            <p:nvSpPr>
              <p:cNvPr id="1484" name="Google Shape;1484;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31"/>
            <p:cNvGrpSpPr/>
            <p:nvPr/>
          </p:nvGrpSpPr>
          <p:grpSpPr>
            <a:xfrm>
              <a:off x="8045924" y="-102545"/>
              <a:ext cx="358097" cy="936483"/>
              <a:chOff x="1872499" y="-301466"/>
              <a:chExt cx="358097" cy="936483"/>
            </a:xfrm>
          </p:grpSpPr>
          <p:sp>
            <p:nvSpPr>
              <p:cNvPr id="1489" name="Google Shape;1489;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93" name="Google Shape;1493;p31"/>
          <p:cNvGrpSpPr/>
          <p:nvPr/>
        </p:nvGrpSpPr>
        <p:grpSpPr>
          <a:xfrm>
            <a:off x="5360774" y="-102545"/>
            <a:ext cx="3043247" cy="936483"/>
            <a:chOff x="5360774" y="-102545"/>
            <a:chExt cx="3043247" cy="936483"/>
          </a:xfrm>
        </p:grpSpPr>
        <p:grpSp>
          <p:nvGrpSpPr>
            <p:cNvPr id="1494" name="Google Shape;1494;p31"/>
            <p:cNvGrpSpPr/>
            <p:nvPr/>
          </p:nvGrpSpPr>
          <p:grpSpPr>
            <a:xfrm>
              <a:off x="5360774" y="-102545"/>
              <a:ext cx="358097" cy="936483"/>
              <a:chOff x="1872499" y="-301466"/>
              <a:chExt cx="358097" cy="936483"/>
            </a:xfrm>
          </p:grpSpPr>
          <p:sp>
            <p:nvSpPr>
              <p:cNvPr id="1495" name="Google Shape;1495;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9" name="Google Shape;1499;p31"/>
            <p:cNvGrpSpPr/>
            <p:nvPr/>
          </p:nvGrpSpPr>
          <p:grpSpPr>
            <a:xfrm>
              <a:off x="8045924" y="-102545"/>
              <a:ext cx="358097" cy="936483"/>
              <a:chOff x="1872499" y="-301466"/>
              <a:chExt cx="358097" cy="936483"/>
            </a:xfrm>
          </p:grpSpPr>
          <p:sp>
            <p:nvSpPr>
              <p:cNvPr id="1500" name="Google Shape;1500;p31"/>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1"/>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1"/>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04" name="Google Shape;1504;p31"/>
          <p:cNvSpPr txBox="1">
            <a:spLocks noGrp="1"/>
          </p:cNvSpPr>
          <p:nvPr>
            <p:ph type="title"/>
          </p:nvPr>
        </p:nvSpPr>
        <p:spPr>
          <a:xfrm>
            <a:off x="5765375" y="1298375"/>
            <a:ext cx="22302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5">
    <p:spTree>
      <p:nvGrpSpPr>
        <p:cNvPr id="1" name="Shape 1505"/>
        <p:cNvGrpSpPr/>
        <p:nvPr/>
      </p:nvGrpSpPr>
      <p:grpSpPr>
        <a:xfrm>
          <a:off x="0" y="0"/>
          <a:ext cx="0" cy="0"/>
          <a:chOff x="0" y="0"/>
          <a:chExt cx="0" cy="0"/>
        </a:xfrm>
      </p:grpSpPr>
      <p:sp>
        <p:nvSpPr>
          <p:cNvPr id="1506" name="Google Shape;1506;p32"/>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2"/>
          <p:cNvSpPr txBox="1">
            <a:spLocks noGrp="1"/>
          </p:cNvSpPr>
          <p:nvPr>
            <p:ph type="title"/>
          </p:nvPr>
        </p:nvSpPr>
        <p:spPr>
          <a:xfrm>
            <a:off x="739541" y="2786163"/>
            <a:ext cx="4078800" cy="696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08" name="Google Shape;1508;p32"/>
          <p:cNvSpPr txBox="1">
            <a:spLocks noGrp="1"/>
          </p:cNvSpPr>
          <p:nvPr>
            <p:ph type="title" idx="2" hasCustomPrompt="1"/>
          </p:nvPr>
        </p:nvSpPr>
        <p:spPr>
          <a:xfrm>
            <a:off x="1387451" y="1529848"/>
            <a:ext cx="810600" cy="60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4000"/>
              <a:buNone/>
              <a:defRPr sz="4000">
                <a:solidFill>
                  <a:schemeClr val="dk2"/>
                </a:solidFill>
              </a:defRPr>
            </a:lvl1pPr>
            <a:lvl2pPr lvl="1" rtl="0">
              <a:spcBef>
                <a:spcPts val="0"/>
              </a:spcBef>
              <a:spcAft>
                <a:spcPts val="0"/>
              </a:spcAft>
              <a:buClr>
                <a:schemeClr val="dk2"/>
              </a:buClr>
              <a:buSzPts val="4000"/>
              <a:buNone/>
              <a:defRPr sz="4000">
                <a:solidFill>
                  <a:schemeClr val="dk2"/>
                </a:solidFill>
              </a:defRPr>
            </a:lvl2pPr>
            <a:lvl3pPr lvl="2" rtl="0">
              <a:spcBef>
                <a:spcPts val="0"/>
              </a:spcBef>
              <a:spcAft>
                <a:spcPts val="0"/>
              </a:spcAft>
              <a:buClr>
                <a:schemeClr val="dk2"/>
              </a:buClr>
              <a:buSzPts val="4000"/>
              <a:buNone/>
              <a:defRPr sz="4000">
                <a:solidFill>
                  <a:schemeClr val="dk2"/>
                </a:solidFill>
              </a:defRPr>
            </a:lvl3pPr>
            <a:lvl4pPr lvl="3" rtl="0">
              <a:spcBef>
                <a:spcPts val="0"/>
              </a:spcBef>
              <a:spcAft>
                <a:spcPts val="0"/>
              </a:spcAft>
              <a:buClr>
                <a:schemeClr val="dk2"/>
              </a:buClr>
              <a:buSzPts val="4000"/>
              <a:buNone/>
              <a:defRPr sz="4000">
                <a:solidFill>
                  <a:schemeClr val="dk2"/>
                </a:solidFill>
              </a:defRPr>
            </a:lvl4pPr>
            <a:lvl5pPr lvl="4" rtl="0">
              <a:spcBef>
                <a:spcPts val="0"/>
              </a:spcBef>
              <a:spcAft>
                <a:spcPts val="0"/>
              </a:spcAft>
              <a:buClr>
                <a:schemeClr val="dk2"/>
              </a:buClr>
              <a:buSzPts val="4000"/>
              <a:buNone/>
              <a:defRPr sz="4000">
                <a:solidFill>
                  <a:schemeClr val="dk2"/>
                </a:solidFill>
              </a:defRPr>
            </a:lvl5pPr>
            <a:lvl6pPr lvl="5" rtl="0">
              <a:spcBef>
                <a:spcPts val="0"/>
              </a:spcBef>
              <a:spcAft>
                <a:spcPts val="0"/>
              </a:spcAft>
              <a:buClr>
                <a:schemeClr val="dk2"/>
              </a:buClr>
              <a:buSzPts val="4000"/>
              <a:buNone/>
              <a:defRPr sz="4000">
                <a:solidFill>
                  <a:schemeClr val="dk2"/>
                </a:solidFill>
              </a:defRPr>
            </a:lvl6pPr>
            <a:lvl7pPr lvl="6" rtl="0">
              <a:spcBef>
                <a:spcPts val="0"/>
              </a:spcBef>
              <a:spcAft>
                <a:spcPts val="0"/>
              </a:spcAft>
              <a:buClr>
                <a:schemeClr val="dk2"/>
              </a:buClr>
              <a:buSzPts val="4000"/>
              <a:buNone/>
              <a:defRPr sz="4000">
                <a:solidFill>
                  <a:schemeClr val="dk2"/>
                </a:solidFill>
              </a:defRPr>
            </a:lvl7pPr>
            <a:lvl8pPr lvl="7" rtl="0">
              <a:spcBef>
                <a:spcPts val="0"/>
              </a:spcBef>
              <a:spcAft>
                <a:spcPts val="0"/>
              </a:spcAft>
              <a:buClr>
                <a:schemeClr val="dk2"/>
              </a:buClr>
              <a:buSzPts val="4000"/>
              <a:buNone/>
              <a:defRPr sz="4000">
                <a:solidFill>
                  <a:schemeClr val="dk2"/>
                </a:solidFill>
              </a:defRPr>
            </a:lvl8pPr>
            <a:lvl9pPr lvl="8" rtl="0">
              <a:spcBef>
                <a:spcPts val="0"/>
              </a:spcBef>
              <a:spcAft>
                <a:spcPts val="0"/>
              </a:spcAft>
              <a:buClr>
                <a:schemeClr val="dk2"/>
              </a:buClr>
              <a:buSzPts val="4000"/>
              <a:buNone/>
              <a:defRPr sz="4000">
                <a:solidFill>
                  <a:schemeClr val="dk2"/>
                </a:solidFill>
              </a:defRPr>
            </a:lvl9pPr>
          </a:lstStyle>
          <a:p>
            <a:r>
              <a:t>xx%</a:t>
            </a:r>
          </a:p>
        </p:txBody>
      </p:sp>
      <p:sp>
        <p:nvSpPr>
          <p:cNvPr id="1509" name="Google Shape;1509;p32"/>
          <p:cNvSpPr txBox="1">
            <a:spLocks noGrp="1"/>
          </p:cNvSpPr>
          <p:nvPr>
            <p:ph type="subTitle" idx="1"/>
          </p:nvPr>
        </p:nvSpPr>
        <p:spPr>
          <a:xfrm>
            <a:off x="739541" y="3768538"/>
            <a:ext cx="4438800" cy="332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grpSp>
        <p:nvGrpSpPr>
          <p:cNvPr id="1510" name="Google Shape;1510;p32"/>
          <p:cNvGrpSpPr/>
          <p:nvPr/>
        </p:nvGrpSpPr>
        <p:grpSpPr>
          <a:xfrm>
            <a:off x="2415786" y="-95508"/>
            <a:ext cx="4312422" cy="936483"/>
            <a:chOff x="2415786" y="-106391"/>
            <a:chExt cx="4312422" cy="936483"/>
          </a:xfrm>
        </p:grpSpPr>
        <p:grpSp>
          <p:nvGrpSpPr>
            <p:cNvPr id="1511" name="Google Shape;1511;p32"/>
            <p:cNvGrpSpPr/>
            <p:nvPr/>
          </p:nvGrpSpPr>
          <p:grpSpPr>
            <a:xfrm>
              <a:off x="2415786" y="-106391"/>
              <a:ext cx="358097" cy="936483"/>
              <a:chOff x="1872499" y="-301466"/>
              <a:chExt cx="358097" cy="936483"/>
            </a:xfrm>
          </p:grpSpPr>
          <p:sp>
            <p:nvSpPr>
              <p:cNvPr id="1512" name="Google Shape;1512;p3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6" name="Google Shape;1516;p32"/>
            <p:cNvGrpSpPr/>
            <p:nvPr/>
          </p:nvGrpSpPr>
          <p:grpSpPr>
            <a:xfrm>
              <a:off x="6370111" y="-106391"/>
              <a:ext cx="358097" cy="936483"/>
              <a:chOff x="1872499" y="-301466"/>
              <a:chExt cx="358097" cy="936483"/>
            </a:xfrm>
          </p:grpSpPr>
          <p:sp>
            <p:nvSpPr>
              <p:cNvPr id="1517" name="Google Shape;1517;p32"/>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2"/>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2"/>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1" name="Google Shape;1521;p32"/>
          <p:cNvGrpSpPr/>
          <p:nvPr/>
        </p:nvGrpSpPr>
        <p:grpSpPr>
          <a:xfrm>
            <a:off x="8414301" y="731375"/>
            <a:ext cx="363074" cy="4049243"/>
            <a:chOff x="366626" y="731375"/>
            <a:chExt cx="363074" cy="4049243"/>
          </a:xfrm>
        </p:grpSpPr>
        <p:sp>
          <p:nvSpPr>
            <p:cNvPr id="1522" name="Google Shape;1522;p32"/>
            <p:cNvSpPr/>
            <p:nvPr/>
          </p:nvSpPr>
          <p:spPr>
            <a:xfrm rot="5400000">
              <a:off x="-1476459" y="2574460"/>
              <a:ext cx="4049243"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3" name="Google Shape;1523;p32"/>
            <p:cNvGrpSpPr/>
            <p:nvPr/>
          </p:nvGrpSpPr>
          <p:grpSpPr>
            <a:xfrm>
              <a:off x="454685" y="879637"/>
              <a:ext cx="186957" cy="3752719"/>
              <a:chOff x="465813" y="916146"/>
              <a:chExt cx="186957" cy="3752719"/>
            </a:xfrm>
          </p:grpSpPr>
          <p:sp>
            <p:nvSpPr>
              <p:cNvPr id="1524" name="Google Shape;1524;p32"/>
              <p:cNvSpPr/>
              <p:nvPr/>
            </p:nvSpPr>
            <p:spPr>
              <a:xfrm rot="5400000">
                <a:off x="460880" y="921080"/>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2"/>
              <p:cNvSpPr/>
              <p:nvPr/>
            </p:nvSpPr>
            <p:spPr>
              <a:xfrm rot="5400000">
                <a:off x="460880" y="127642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rot="5400000">
                <a:off x="460880" y="1630922"/>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rot="5400000">
                <a:off x="460880" y="1985419"/>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rot="5400000">
                <a:off x="460880" y="2340764"/>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2"/>
              <p:cNvSpPr/>
              <p:nvPr/>
            </p:nvSpPr>
            <p:spPr>
              <a:xfrm rot="5400000">
                <a:off x="460880" y="2695261"/>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32"/>
              <p:cNvSpPr/>
              <p:nvPr/>
            </p:nvSpPr>
            <p:spPr>
              <a:xfrm rot="5400000">
                <a:off x="460880" y="3049757"/>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32"/>
              <p:cNvSpPr/>
              <p:nvPr/>
            </p:nvSpPr>
            <p:spPr>
              <a:xfrm rot="5400000">
                <a:off x="460826" y="3406747"/>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32"/>
              <p:cNvSpPr/>
              <p:nvPr/>
            </p:nvSpPr>
            <p:spPr>
              <a:xfrm rot="5400000">
                <a:off x="460880" y="3763737"/>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rot="5400000">
                <a:off x="460880" y="4119931"/>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rot="5400000">
                <a:off x="460826" y="4476921"/>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6">
    <p:spTree>
      <p:nvGrpSpPr>
        <p:cNvPr id="1" name="Shape 1535"/>
        <p:cNvGrpSpPr/>
        <p:nvPr/>
      </p:nvGrpSpPr>
      <p:grpSpPr>
        <a:xfrm>
          <a:off x="0" y="0"/>
          <a:ext cx="0" cy="0"/>
          <a:chOff x="0" y="0"/>
          <a:chExt cx="0" cy="0"/>
        </a:xfrm>
      </p:grpSpPr>
      <p:sp>
        <p:nvSpPr>
          <p:cNvPr id="1536" name="Google Shape;1536;p33"/>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3"/>
          <p:cNvSpPr txBox="1">
            <a:spLocks noGrp="1"/>
          </p:cNvSpPr>
          <p:nvPr>
            <p:ph type="title"/>
          </p:nvPr>
        </p:nvSpPr>
        <p:spPr>
          <a:xfrm>
            <a:off x="4336036" y="2786163"/>
            <a:ext cx="4078800" cy="696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3600"/>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38" name="Google Shape;1538;p33"/>
          <p:cNvSpPr txBox="1">
            <a:spLocks noGrp="1"/>
          </p:cNvSpPr>
          <p:nvPr>
            <p:ph type="title" idx="2" hasCustomPrompt="1"/>
          </p:nvPr>
        </p:nvSpPr>
        <p:spPr>
          <a:xfrm>
            <a:off x="7039120" y="1529848"/>
            <a:ext cx="810600" cy="60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2"/>
              </a:buClr>
              <a:buSzPts val="4000"/>
              <a:buNone/>
              <a:defRPr sz="4000">
                <a:solidFill>
                  <a:schemeClr val="dk2"/>
                </a:solidFill>
              </a:defRPr>
            </a:lvl1pPr>
            <a:lvl2pPr lvl="1" algn="r" rtl="0">
              <a:spcBef>
                <a:spcPts val="0"/>
              </a:spcBef>
              <a:spcAft>
                <a:spcPts val="0"/>
              </a:spcAft>
              <a:buClr>
                <a:schemeClr val="dk2"/>
              </a:buClr>
              <a:buSzPts val="4000"/>
              <a:buNone/>
              <a:defRPr sz="4000">
                <a:solidFill>
                  <a:schemeClr val="dk2"/>
                </a:solidFill>
              </a:defRPr>
            </a:lvl2pPr>
            <a:lvl3pPr lvl="2" algn="r" rtl="0">
              <a:spcBef>
                <a:spcPts val="0"/>
              </a:spcBef>
              <a:spcAft>
                <a:spcPts val="0"/>
              </a:spcAft>
              <a:buClr>
                <a:schemeClr val="dk2"/>
              </a:buClr>
              <a:buSzPts val="4000"/>
              <a:buNone/>
              <a:defRPr sz="4000">
                <a:solidFill>
                  <a:schemeClr val="dk2"/>
                </a:solidFill>
              </a:defRPr>
            </a:lvl3pPr>
            <a:lvl4pPr lvl="3" algn="r" rtl="0">
              <a:spcBef>
                <a:spcPts val="0"/>
              </a:spcBef>
              <a:spcAft>
                <a:spcPts val="0"/>
              </a:spcAft>
              <a:buClr>
                <a:schemeClr val="dk2"/>
              </a:buClr>
              <a:buSzPts val="4000"/>
              <a:buNone/>
              <a:defRPr sz="4000">
                <a:solidFill>
                  <a:schemeClr val="dk2"/>
                </a:solidFill>
              </a:defRPr>
            </a:lvl4pPr>
            <a:lvl5pPr lvl="4" algn="r" rtl="0">
              <a:spcBef>
                <a:spcPts val="0"/>
              </a:spcBef>
              <a:spcAft>
                <a:spcPts val="0"/>
              </a:spcAft>
              <a:buClr>
                <a:schemeClr val="dk2"/>
              </a:buClr>
              <a:buSzPts val="4000"/>
              <a:buNone/>
              <a:defRPr sz="4000">
                <a:solidFill>
                  <a:schemeClr val="dk2"/>
                </a:solidFill>
              </a:defRPr>
            </a:lvl5pPr>
            <a:lvl6pPr lvl="5" algn="r" rtl="0">
              <a:spcBef>
                <a:spcPts val="0"/>
              </a:spcBef>
              <a:spcAft>
                <a:spcPts val="0"/>
              </a:spcAft>
              <a:buClr>
                <a:schemeClr val="dk2"/>
              </a:buClr>
              <a:buSzPts val="4000"/>
              <a:buNone/>
              <a:defRPr sz="4000">
                <a:solidFill>
                  <a:schemeClr val="dk2"/>
                </a:solidFill>
              </a:defRPr>
            </a:lvl6pPr>
            <a:lvl7pPr lvl="6" algn="r" rtl="0">
              <a:spcBef>
                <a:spcPts val="0"/>
              </a:spcBef>
              <a:spcAft>
                <a:spcPts val="0"/>
              </a:spcAft>
              <a:buClr>
                <a:schemeClr val="dk2"/>
              </a:buClr>
              <a:buSzPts val="4000"/>
              <a:buNone/>
              <a:defRPr sz="4000">
                <a:solidFill>
                  <a:schemeClr val="dk2"/>
                </a:solidFill>
              </a:defRPr>
            </a:lvl7pPr>
            <a:lvl8pPr lvl="7" algn="r" rtl="0">
              <a:spcBef>
                <a:spcPts val="0"/>
              </a:spcBef>
              <a:spcAft>
                <a:spcPts val="0"/>
              </a:spcAft>
              <a:buClr>
                <a:schemeClr val="dk2"/>
              </a:buClr>
              <a:buSzPts val="4000"/>
              <a:buNone/>
              <a:defRPr sz="4000">
                <a:solidFill>
                  <a:schemeClr val="dk2"/>
                </a:solidFill>
              </a:defRPr>
            </a:lvl8pPr>
            <a:lvl9pPr lvl="8" algn="r" rtl="0">
              <a:spcBef>
                <a:spcPts val="0"/>
              </a:spcBef>
              <a:spcAft>
                <a:spcPts val="0"/>
              </a:spcAft>
              <a:buClr>
                <a:schemeClr val="dk2"/>
              </a:buClr>
              <a:buSzPts val="4000"/>
              <a:buNone/>
              <a:defRPr sz="4000">
                <a:solidFill>
                  <a:schemeClr val="dk2"/>
                </a:solidFill>
              </a:defRPr>
            </a:lvl9pPr>
          </a:lstStyle>
          <a:p>
            <a:r>
              <a:t>xx%</a:t>
            </a:r>
          </a:p>
        </p:txBody>
      </p:sp>
      <p:sp>
        <p:nvSpPr>
          <p:cNvPr id="1539" name="Google Shape;1539;p33"/>
          <p:cNvSpPr txBox="1">
            <a:spLocks noGrp="1"/>
          </p:cNvSpPr>
          <p:nvPr>
            <p:ph type="subTitle" idx="1"/>
          </p:nvPr>
        </p:nvSpPr>
        <p:spPr>
          <a:xfrm>
            <a:off x="3976036" y="3768538"/>
            <a:ext cx="4438800" cy="332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grpSp>
        <p:nvGrpSpPr>
          <p:cNvPr id="1540" name="Google Shape;1540;p33"/>
          <p:cNvGrpSpPr/>
          <p:nvPr/>
        </p:nvGrpSpPr>
        <p:grpSpPr>
          <a:xfrm>
            <a:off x="2415786" y="-95508"/>
            <a:ext cx="4312422" cy="936483"/>
            <a:chOff x="2415786" y="-106391"/>
            <a:chExt cx="4312422" cy="936483"/>
          </a:xfrm>
        </p:grpSpPr>
        <p:grpSp>
          <p:nvGrpSpPr>
            <p:cNvPr id="1541" name="Google Shape;1541;p33"/>
            <p:cNvGrpSpPr/>
            <p:nvPr/>
          </p:nvGrpSpPr>
          <p:grpSpPr>
            <a:xfrm>
              <a:off x="2415786" y="-106391"/>
              <a:ext cx="358097" cy="936483"/>
              <a:chOff x="1872499" y="-301466"/>
              <a:chExt cx="358097" cy="936483"/>
            </a:xfrm>
          </p:grpSpPr>
          <p:sp>
            <p:nvSpPr>
              <p:cNvPr id="1542" name="Google Shape;1542;p3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33"/>
            <p:cNvGrpSpPr/>
            <p:nvPr/>
          </p:nvGrpSpPr>
          <p:grpSpPr>
            <a:xfrm>
              <a:off x="6370111" y="-106391"/>
              <a:ext cx="358097" cy="936483"/>
              <a:chOff x="1872499" y="-301466"/>
              <a:chExt cx="358097" cy="936483"/>
            </a:xfrm>
          </p:grpSpPr>
          <p:sp>
            <p:nvSpPr>
              <p:cNvPr id="1547" name="Google Shape;1547;p33"/>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3"/>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3"/>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3"/>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51" name="Google Shape;1551;p33"/>
          <p:cNvGrpSpPr/>
          <p:nvPr/>
        </p:nvGrpSpPr>
        <p:grpSpPr>
          <a:xfrm>
            <a:off x="366626" y="731375"/>
            <a:ext cx="363074" cy="4049243"/>
            <a:chOff x="366626" y="731375"/>
            <a:chExt cx="363074" cy="4049243"/>
          </a:xfrm>
        </p:grpSpPr>
        <p:sp>
          <p:nvSpPr>
            <p:cNvPr id="1552" name="Google Shape;1552;p33"/>
            <p:cNvSpPr/>
            <p:nvPr/>
          </p:nvSpPr>
          <p:spPr>
            <a:xfrm rot="5400000">
              <a:off x="-1476459" y="2574460"/>
              <a:ext cx="4049243" cy="363074"/>
            </a:xfrm>
            <a:custGeom>
              <a:avLst/>
              <a:gdLst/>
              <a:ahLst/>
              <a:cxnLst/>
              <a:rect l="l" t="t" r="r" b="b"/>
              <a:pathLst>
                <a:path w="66102" h="3014" extrusionOk="0">
                  <a:moveTo>
                    <a:pt x="0" y="1"/>
                  </a:moveTo>
                  <a:lnTo>
                    <a:pt x="0" y="3013"/>
                  </a:lnTo>
                  <a:lnTo>
                    <a:pt x="66101" y="3013"/>
                  </a:lnTo>
                  <a:lnTo>
                    <a:pt x="66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3" name="Google Shape;1553;p33"/>
            <p:cNvGrpSpPr/>
            <p:nvPr/>
          </p:nvGrpSpPr>
          <p:grpSpPr>
            <a:xfrm>
              <a:off x="454685" y="879637"/>
              <a:ext cx="186957" cy="3752719"/>
              <a:chOff x="465813" y="916146"/>
              <a:chExt cx="186957" cy="3752719"/>
            </a:xfrm>
          </p:grpSpPr>
          <p:sp>
            <p:nvSpPr>
              <p:cNvPr id="1554" name="Google Shape;1554;p33"/>
              <p:cNvSpPr/>
              <p:nvPr/>
            </p:nvSpPr>
            <p:spPr>
              <a:xfrm rot="5400000">
                <a:off x="460880" y="921080"/>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3"/>
              <p:cNvSpPr/>
              <p:nvPr/>
            </p:nvSpPr>
            <p:spPr>
              <a:xfrm rot="5400000">
                <a:off x="460880" y="1276426"/>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3"/>
              <p:cNvSpPr/>
              <p:nvPr/>
            </p:nvSpPr>
            <p:spPr>
              <a:xfrm rot="5400000">
                <a:off x="460880" y="1630922"/>
                <a:ext cx="196825" cy="186957"/>
              </a:xfrm>
              <a:custGeom>
                <a:avLst/>
                <a:gdLst/>
                <a:ahLst/>
                <a:cxnLst/>
                <a:rect l="l" t="t" r="r" b="b"/>
                <a:pathLst>
                  <a:path w="1855" h="1762" extrusionOk="0">
                    <a:moveTo>
                      <a:pt x="932" y="1"/>
                    </a:moveTo>
                    <a:lnTo>
                      <a:pt x="712" y="681"/>
                    </a:lnTo>
                    <a:lnTo>
                      <a:pt x="0" y="674"/>
                    </a:lnTo>
                    <a:lnTo>
                      <a:pt x="0" y="674"/>
                    </a:lnTo>
                    <a:lnTo>
                      <a:pt x="579" y="1088"/>
                    </a:lnTo>
                    <a:lnTo>
                      <a:pt x="352" y="1761"/>
                    </a:lnTo>
                    <a:lnTo>
                      <a:pt x="352"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3"/>
              <p:cNvSpPr/>
              <p:nvPr/>
            </p:nvSpPr>
            <p:spPr>
              <a:xfrm rot="5400000">
                <a:off x="460880" y="1985419"/>
                <a:ext cx="196825" cy="186957"/>
              </a:xfrm>
              <a:custGeom>
                <a:avLst/>
                <a:gdLst/>
                <a:ahLst/>
                <a:cxnLst/>
                <a:rect l="l" t="t" r="r" b="b"/>
                <a:pathLst>
                  <a:path w="1855" h="1762" extrusionOk="0">
                    <a:moveTo>
                      <a:pt x="932" y="1"/>
                    </a:moveTo>
                    <a:lnTo>
                      <a:pt x="720" y="681"/>
                    </a:lnTo>
                    <a:lnTo>
                      <a:pt x="0" y="674"/>
                    </a:lnTo>
                    <a:lnTo>
                      <a:pt x="0" y="674"/>
                    </a:lnTo>
                    <a:lnTo>
                      <a:pt x="587" y="1088"/>
                    </a:lnTo>
                    <a:lnTo>
                      <a:pt x="360"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3"/>
              <p:cNvSpPr/>
              <p:nvPr/>
            </p:nvSpPr>
            <p:spPr>
              <a:xfrm rot="5400000">
                <a:off x="460880" y="2340764"/>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495" y="1761"/>
                    </a:lnTo>
                    <a:lnTo>
                      <a:pt x="1268" y="1088"/>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3"/>
              <p:cNvSpPr/>
              <p:nvPr/>
            </p:nvSpPr>
            <p:spPr>
              <a:xfrm rot="5400000">
                <a:off x="460880" y="2695261"/>
                <a:ext cx="196825" cy="186957"/>
              </a:xfrm>
              <a:custGeom>
                <a:avLst/>
                <a:gdLst/>
                <a:ahLst/>
                <a:cxnLst/>
                <a:rect l="l" t="t" r="r" b="b"/>
                <a:pathLst>
                  <a:path w="1855" h="1762" extrusionOk="0">
                    <a:moveTo>
                      <a:pt x="924" y="1"/>
                    </a:moveTo>
                    <a:lnTo>
                      <a:pt x="712" y="681"/>
                    </a:lnTo>
                    <a:lnTo>
                      <a:pt x="0" y="674"/>
                    </a:lnTo>
                    <a:lnTo>
                      <a:pt x="0" y="674"/>
                    </a:lnTo>
                    <a:lnTo>
                      <a:pt x="579" y="1088"/>
                    </a:lnTo>
                    <a:lnTo>
                      <a:pt x="352"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3"/>
              <p:cNvSpPr/>
              <p:nvPr/>
            </p:nvSpPr>
            <p:spPr>
              <a:xfrm rot="5400000">
                <a:off x="460880" y="3049757"/>
                <a:ext cx="196825" cy="186957"/>
              </a:xfrm>
              <a:custGeom>
                <a:avLst/>
                <a:gdLst/>
                <a:ahLst/>
                <a:cxnLst/>
                <a:rect l="l" t="t" r="r" b="b"/>
                <a:pathLst>
                  <a:path w="1855" h="1762" extrusionOk="0">
                    <a:moveTo>
                      <a:pt x="932" y="1"/>
                    </a:moveTo>
                    <a:lnTo>
                      <a:pt x="712" y="681"/>
                    </a:lnTo>
                    <a:lnTo>
                      <a:pt x="0" y="674"/>
                    </a:lnTo>
                    <a:lnTo>
                      <a:pt x="0" y="674"/>
                    </a:lnTo>
                    <a:lnTo>
                      <a:pt x="587" y="1088"/>
                    </a:lnTo>
                    <a:lnTo>
                      <a:pt x="360" y="1761"/>
                    </a:lnTo>
                    <a:lnTo>
                      <a:pt x="932" y="1339"/>
                    </a:lnTo>
                    <a:lnTo>
                      <a:pt x="1503" y="1761"/>
                    </a:lnTo>
                    <a:lnTo>
                      <a:pt x="1276" y="1088"/>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3"/>
              <p:cNvSpPr/>
              <p:nvPr/>
            </p:nvSpPr>
            <p:spPr>
              <a:xfrm rot="5400000">
                <a:off x="460826" y="3406747"/>
                <a:ext cx="196931" cy="186957"/>
              </a:xfrm>
              <a:custGeom>
                <a:avLst/>
                <a:gdLst/>
                <a:ahLst/>
                <a:cxnLst/>
                <a:rect l="l" t="t" r="r" b="b"/>
                <a:pathLst>
                  <a:path w="1856" h="1762" extrusionOk="0">
                    <a:moveTo>
                      <a:pt x="924" y="1"/>
                    </a:moveTo>
                    <a:lnTo>
                      <a:pt x="713" y="681"/>
                    </a:lnTo>
                    <a:lnTo>
                      <a:pt x="1" y="674"/>
                    </a:lnTo>
                    <a:lnTo>
                      <a:pt x="1" y="674"/>
                    </a:lnTo>
                    <a:lnTo>
                      <a:pt x="580" y="1088"/>
                    </a:lnTo>
                    <a:lnTo>
                      <a:pt x="353" y="1761"/>
                    </a:lnTo>
                    <a:lnTo>
                      <a:pt x="924" y="1339"/>
                    </a:lnTo>
                    <a:lnTo>
                      <a:pt x="1503" y="1761"/>
                    </a:lnTo>
                    <a:lnTo>
                      <a:pt x="1503" y="1761"/>
                    </a:lnTo>
                    <a:lnTo>
                      <a:pt x="1276" y="1088"/>
                    </a:lnTo>
                    <a:lnTo>
                      <a:pt x="1855" y="674"/>
                    </a:lnTo>
                    <a:lnTo>
                      <a:pt x="1855" y="674"/>
                    </a:lnTo>
                    <a:lnTo>
                      <a:pt x="1143"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3"/>
              <p:cNvSpPr/>
              <p:nvPr/>
            </p:nvSpPr>
            <p:spPr>
              <a:xfrm rot="5400000">
                <a:off x="460880" y="3763737"/>
                <a:ext cx="196825" cy="186957"/>
              </a:xfrm>
              <a:custGeom>
                <a:avLst/>
                <a:gdLst/>
                <a:ahLst/>
                <a:cxnLst/>
                <a:rect l="l" t="t" r="r" b="b"/>
                <a:pathLst>
                  <a:path w="1855" h="1762" extrusionOk="0">
                    <a:moveTo>
                      <a:pt x="924" y="1"/>
                    </a:moveTo>
                    <a:lnTo>
                      <a:pt x="713" y="681"/>
                    </a:lnTo>
                    <a:lnTo>
                      <a:pt x="0" y="674"/>
                    </a:lnTo>
                    <a:lnTo>
                      <a:pt x="0" y="674"/>
                    </a:lnTo>
                    <a:lnTo>
                      <a:pt x="579" y="1088"/>
                    </a:lnTo>
                    <a:lnTo>
                      <a:pt x="353" y="1761"/>
                    </a:lnTo>
                    <a:lnTo>
                      <a:pt x="924" y="1339"/>
                    </a:lnTo>
                    <a:lnTo>
                      <a:pt x="1495" y="1761"/>
                    </a:lnTo>
                    <a:lnTo>
                      <a:pt x="1268" y="1088"/>
                    </a:lnTo>
                    <a:lnTo>
                      <a:pt x="1855" y="674"/>
                    </a:lnTo>
                    <a:lnTo>
                      <a:pt x="1855" y="674"/>
                    </a:lnTo>
                    <a:lnTo>
                      <a:pt x="1135" y="681"/>
                    </a:lnTo>
                    <a:lnTo>
                      <a:pt x="92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3"/>
              <p:cNvSpPr/>
              <p:nvPr/>
            </p:nvSpPr>
            <p:spPr>
              <a:xfrm rot="5400000">
                <a:off x="460880" y="4119931"/>
                <a:ext cx="196825" cy="186957"/>
              </a:xfrm>
              <a:custGeom>
                <a:avLst/>
                <a:gdLst/>
                <a:ahLst/>
                <a:cxnLst/>
                <a:rect l="l" t="t" r="r" b="b"/>
                <a:pathLst>
                  <a:path w="1855" h="1762" extrusionOk="0">
                    <a:moveTo>
                      <a:pt x="931" y="1"/>
                    </a:moveTo>
                    <a:lnTo>
                      <a:pt x="720" y="681"/>
                    </a:lnTo>
                    <a:lnTo>
                      <a:pt x="0" y="674"/>
                    </a:lnTo>
                    <a:lnTo>
                      <a:pt x="587" y="1088"/>
                    </a:lnTo>
                    <a:lnTo>
                      <a:pt x="360" y="1761"/>
                    </a:lnTo>
                    <a:lnTo>
                      <a:pt x="931" y="1339"/>
                    </a:lnTo>
                    <a:lnTo>
                      <a:pt x="1502" y="1761"/>
                    </a:lnTo>
                    <a:lnTo>
                      <a:pt x="1276" y="1088"/>
                    </a:lnTo>
                    <a:lnTo>
                      <a:pt x="1855" y="674"/>
                    </a:lnTo>
                    <a:lnTo>
                      <a:pt x="1143" y="681"/>
                    </a:lnTo>
                    <a:lnTo>
                      <a:pt x="93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3"/>
              <p:cNvSpPr/>
              <p:nvPr/>
            </p:nvSpPr>
            <p:spPr>
              <a:xfrm rot="5400000">
                <a:off x="460826" y="4476921"/>
                <a:ext cx="196931" cy="186957"/>
              </a:xfrm>
              <a:custGeom>
                <a:avLst/>
                <a:gdLst/>
                <a:ahLst/>
                <a:cxnLst/>
                <a:rect l="l" t="t" r="r" b="b"/>
                <a:pathLst>
                  <a:path w="1856" h="1762" extrusionOk="0">
                    <a:moveTo>
                      <a:pt x="932" y="1"/>
                    </a:moveTo>
                    <a:lnTo>
                      <a:pt x="713" y="681"/>
                    </a:lnTo>
                    <a:lnTo>
                      <a:pt x="1" y="674"/>
                    </a:lnTo>
                    <a:lnTo>
                      <a:pt x="580" y="1088"/>
                    </a:lnTo>
                    <a:lnTo>
                      <a:pt x="353" y="1761"/>
                    </a:lnTo>
                    <a:lnTo>
                      <a:pt x="353" y="1761"/>
                    </a:lnTo>
                    <a:lnTo>
                      <a:pt x="932" y="1339"/>
                    </a:lnTo>
                    <a:lnTo>
                      <a:pt x="1503" y="1761"/>
                    </a:lnTo>
                    <a:lnTo>
                      <a:pt x="1276" y="1088"/>
                    </a:lnTo>
                    <a:lnTo>
                      <a:pt x="1855" y="674"/>
                    </a:lnTo>
                    <a:lnTo>
                      <a:pt x="1855" y="674"/>
                    </a:lnTo>
                    <a:lnTo>
                      <a:pt x="1143" y="681"/>
                    </a:lnTo>
                    <a:lnTo>
                      <a:pt x="93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14">
    <p:bg>
      <p:bgPr>
        <a:solidFill>
          <a:schemeClr val="accent3"/>
        </a:solidFill>
        <a:effectLst/>
      </p:bgPr>
    </p:bg>
    <p:spTree>
      <p:nvGrpSpPr>
        <p:cNvPr id="1" name="Shape 1647"/>
        <p:cNvGrpSpPr/>
        <p:nvPr/>
      </p:nvGrpSpPr>
      <p:grpSpPr>
        <a:xfrm>
          <a:off x="0" y="0"/>
          <a:ext cx="0" cy="0"/>
          <a:chOff x="0" y="0"/>
          <a:chExt cx="0" cy="0"/>
        </a:xfrm>
      </p:grpSpPr>
      <p:grpSp>
        <p:nvGrpSpPr>
          <p:cNvPr id="1648" name="Google Shape;1648;p35"/>
          <p:cNvGrpSpPr/>
          <p:nvPr/>
        </p:nvGrpSpPr>
        <p:grpSpPr>
          <a:xfrm>
            <a:off x="733251" y="731311"/>
            <a:ext cx="7677410" cy="3680606"/>
            <a:chOff x="973663" y="803588"/>
            <a:chExt cx="7196673" cy="3536324"/>
          </a:xfrm>
        </p:grpSpPr>
        <p:sp>
          <p:nvSpPr>
            <p:cNvPr id="1649" name="Google Shape;1649;p35"/>
            <p:cNvSpPr/>
            <p:nvPr/>
          </p:nvSpPr>
          <p:spPr>
            <a:xfrm>
              <a:off x="973663" y="803588"/>
              <a:ext cx="7196673" cy="3536324"/>
            </a:xfrm>
            <a:custGeom>
              <a:avLst/>
              <a:gdLst/>
              <a:ahLst/>
              <a:cxnLst/>
              <a:rect l="l" t="t" r="r" b="b"/>
              <a:pathLst>
                <a:path w="24891" h="12074" extrusionOk="0">
                  <a:moveTo>
                    <a:pt x="2348" y="1"/>
                  </a:moveTo>
                  <a:lnTo>
                    <a:pt x="2348" y="392"/>
                  </a:lnTo>
                  <a:cubicBezTo>
                    <a:pt x="2340" y="1472"/>
                    <a:pt x="1472" y="2348"/>
                    <a:pt x="392" y="2348"/>
                  </a:cubicBezTo>
                  <a:lnTo>
                    <a:pt x="1" y="2348"/>
                  </a:lnTo>
                  <a:lnTo>
                    <a:pt x="1" y="9617"/>
                  </a:lnTo>
                  <a:lnTo>
                    <a:pt x="392" y="9617"/>
                  </a:lnTo>
                  <a:cubicBezTo>
                    <a:pt x="1472" y="9617"/>
                    <a:pt x="2340" y="10493"/>
                    <a:pt x="2348" y="11573"/>
                  </a:cubicBezTo>
                  <a:lnTo>
                    <a:pt x="2348" y="11659"/>
                  </a:lnTo>
                  <a:lnTo>
                    <a:pt x="2332" y="12074"/>
                  </a:lnTo>
                  <a:lnTo>
                    <a:pt x="22574" y="12074"/>
                  </a:lnTo>
                  <a:lnTo>
                    <a:pt x="22543" y="11659"/>
                  </a:lnTo>
                  <a:lnTo>
                    <a:pt x="22543" y="11565"/>
                  </a:lnTo>
                  <a:cubicBezTo>
                    <a:pt x="22551" y="10486"/>
                    <a:pt x="23427" y="9609"/>
                    <a:pt x="24499" y="9609"/>
                  </a:cubicBezTo>
                  <a:lnTo>
                    <a:pt x="24890" y="9609"/>
                  </a:lnTo>
                  <a:lnTo>
                    <a:pt x="24890" y="2348"/>
                  </a:lnTo>
                  <a:lnTo>
                    <a:pt x="24499" y="2348"/>
                  </a:lnTo>
                  <a:cubicBezTo>
                    <a:pt x="23427" y="2348"/>
                    <a:pt x="22551" y="1472"/>
                    <a:pt x="22543" y="392"/>
                  </a:cubicBezTo>
                  <a:lnTo>
                    <a:pt x="22543" y="1"/>
                  </a:lnTo>
                  <a:close/>
                </a:path>
              </a:pathLst>
            </a:custGeom>
            <a:solidFill>
              <a:schemeClr val="lt1"/>
            </a:solidFill>
            <a:ln>
              <a:noFill/>
            </a:ln>
            <a:effectLst>
              <a:outerShdw blurRad="57150" dist="28575"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5"/>
            <p:cNvSpPr/>
            <p:nvPr/>
          </p:nvSpPr>
          <p:spPr>
            <a:xfrm>
              <a:off x="1200051" y="1030574"/>
              <a:ext cx="6748525" cy="3080298"/>
            </a:xfrm>
            <a:custGeom>
              <a:avLst/>
              <a:gdLst/>
              <a:ahLst/>
              <a:cxnLst/>
              <a:rect l="l" t="t" r="r" b="b"/>
              <a:pathLst>
                <a:path w="23341" h="10517" fill="none" extrusionOk="0">
                  <a:moveTo>
                    <a:pt x="2340" y="10516"/>
                  </a:moveTo>
                  <a:lnTo>
                    <a:pt x="21001" y="10516"/>
                  </a:lnTo>
                  <a:cubicBezTo>
                    <a:pt x="21134" y="9265"/>
                    <a:pt x="22096" y="8263"/>
                    <a:pt x="23341" y="8075"/>
                  </a:cubicBezTo>
                  <a:lnTo>
                    <a:pt x="23341" y="2324"/>
                  </a:lnTo>
                  <a:cubicBezTo>
                    <a:pt x="22136" y="2152"/>
                    <a:pt x="21189" y="1205"/>
                    <a:pt x="21017" y="0"/>
                  </a:cubicBezTo>
                  <a:lnTo>
                    <a:pt x="2324" y="0"/>
                  </a:lnTo>
                  <a:cubicBezTo>
                    <a:pt x="2152" y="1205"/>
                    <a:pt x="1205" y="2152"/>
                    <a:pt x="0" y="2324"/>
                  </a:cubicBezTo>
                  <a:lnTo>
                    <a:pt x="0" y="8075"/>
                  </a:lnTo>
                  <a:cubicBezTo>
                    <a:pt x="1244" y="8263"/>
                    <a:pt x="2207" y="9265"/>
                    <a:pt x="2340" y="10516"/>
                  </a:cubicBezTo>
                  <a:close/>
                </a:path>
              </a:pathLst>
            </a:custGeom>
            <a:noFill/>
            <a:ln w="38100"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1" name="Google Shape;1651;p35"/>
          <p:cNvGrpSpPr/>
          <p:nvPr/>
        </p:nvGrpSpPr>
        <p:grpSpPr>
          <a:xfrm>
            <a:off x="365129" y="4684789"/>
            <a:ext cx="8442698" cy="186011"/>
            <a:chOff x="365129" y="4684789"/>
            <a:chExt cx="8442698" cy="186011"/>
          </a:xfrm>
        </p:grpSpPr>
        <p:grpSp>
          <p:nvGrpSpPr>
            <p:cNvPr id="1652" name="Google Shape;1652;p35"/>
            <p:cNvGrpSpPr/>
            <p:nvPr/>
          </p:nvGrpSpPr>
          <p:grpSpPr>
            <a:xfrm>
              <a:off x="6699723" y="4684789"/>
              <a:ext cx="2108103" cy="186003"/>
              <a:chOff x="2353654" y="2041057"/>
              <a:chExt cx="1717955" cy="151580"/>
            </a:xfrm>
          </p:grpSpPr>
          <p:sp>
            <p:nvSpPr>
              <p:cNvPr id="1653" name="Google Shape;1653;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4" name="Google Shape;1654;p35"/>
              <p:cNvGrpSpPr/>
              <p:nvPr/>
            </p:nvGrpSpPr>
            <p:grpSpPr>
              <a:xfrm>
                <a:off x="2426575" y="2068278"/>
                <a:ext cx="1572215" cy="96475"/>
                <a:chOff x="2297453" y="4299121"/>
                <a:chExt cx="1648369" cy="96475"/>
              </a:xfrm>
            </p:grpSpPr>
            <p:sp>
              <p:nvSpPr>
                <p:cNvPr id="1655" name="Google Shape;1655;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8" name="Google Shape;1668;p35"/>
            <p:cNvGrpSpPr/>
            <p:nvPr/>
          </p:nvGrpSpPr>
          <p:grpSpPr>
            <a:xfrm>
              <a:off x="4839273" y="4684789"/>
              <a:ext cx="2108103" cy="186003"/>
              <a:chOff x="2353654" y="2041057"/>
              <a:chExt cx="1717955" cy="151580"/>
            </a:xfrm>
          </p:grpSpPr>
          <p:sp>
            <p:nvSpPr>
              <p:cNvPr id="1669" name="Google Shape;1669;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0" name="Google Shape;1670;p35"/>
              <p:cNvGrpSpPr/>
              <p:nvPr/>
            </p:nvGrpSpPr>
            <p:grpSpPr>
              <a:xfrm>
                <a:off x="2426575" y="2068278"/>
                <a:ext cx="1572215" cy="96475"/>
                <a:chOff x="2297453" y="4299121"/>
                <a:chExt cx="1648369" cy="96475"/>
              </a:xfrm>
            </p:grpSpPr>
            <p:sp>
              <p:nvSpPr>
                <p:cNvPr id="1671" name="Google Shape;1671;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4" name="Google Shape;1684;p35"/>
            <p:cNvGrpSpPr/>
            <p:nvPr/>
          </p:nvGrpSpPr>
          <p:grpSpPr>
            <a:xfrm>
              <a:off x="2979886" y="4684789"/>
              <a:ext cx="2108103" cy="186003"/>
              <a:chOff x="2353654" y="2041057"/>
              <a:chExt cx="1717955" cy="151580"/>
            </a:xfrm>
          </p:grpSpPr>
          <p:sp>
            <p:nvSpPr>
              <p:cNvPr id="1685" name="Google Shape;1685;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6" name="Google Shape;1686;p35"/>
              <p:cNvGrpSpPr/>
              <p:nvPr/>
            </p:nvGrpSpPr>
            <p:grpSpPr>
              <a:xfrm>
                <a:off x="2426575" y="2068278"/>
                <a:ext cx="1572215" cy="96475"/>
                <a:chOff x="2297453" y="4299121"/>
                <a:chExt cx="1648369" cy="96475"/>
              </a:xfrm>
            </p:grpSpPr>
            <p:sp>
              <p:nvSpPr>
                <p:cNvPr id="1687" name="Google Shape;1687;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00" name="Google Shape;1700;p35"/>
            <p:cNvGrpSpPr/>
            <p:nvPr/>
          </p:nvGrpSpPr>
          <p:grpSpPr>
            <a:xfrm>
              <a:off x="789137" y="4684789"/>
              <a:ext cx="2441477" cy="186011"/>
              <a:chOff x="566741" y="4487689"/>
              <a:chExt cx="2441477" cy="186011"/>
            </a:xfrm>
          </p:grpSpPr>
          <p:grpSp>
            <p:nvGrpSpPr>
              <p:cNvPr id="1701" name="Google Shape;1701;p35"/>
              <p:cNvGrpSpPr/>
              <p:nvPr/>
            </p:nvGrpSpPr>
            <p:grpSpPr>
              <a:xfrm>
                <a:off x="900115" y="4487689"/>
                <a:ext cx="2108103" cy="186003"/>
                <a:chOff x="2353654" y="2041057"/>
                <a:chExt cx="1717955" cy="151580"/>
              </a:xfrm>
            </p:grpSpPr>
            <p:sp>
              <p:nvSpPr>
                <p:cNvPr id="1702" name="Google Shape;1702;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03" name="Google Shape;1703;p35"/>
                <p:cNvGrpSpPr/>
                <p:nvPr/>
              </p:nvGrpSpPr>
              <p:grpSpPr>
                <a:xfrm>
                  <a:off x="2426575" y="2068278"/>
                  <a:ext cx="1572215" cy="96475"/>
                  <a:chOff x="2297453" y="4299121"/>
                  <a:chExt cx="1648369" cy="96475"/>
                </a:xfrm>
              </p:grpSpPr>
              <p:sp>
                <p:nvSpPr>
                  <p:cNvPr id="1704" name="Google Shape;1704;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17" name="Google Shape;1717;p35"/>
              <p:cNvGrpSpPr/>
              <p:nvPr/>
            </p:nvGrpSpPr>
            <p:grpSpPr>
              <a:xfrm>
                <a:off x="566741" y="4487702"/>
                <a:ext cx="576987" cy="185998"/>
                <a:chOff x="566741" y="4487702"/>
                <a:chExt cx="576987" cy="185998"/>
              </a:xfrm>
            </p:grpSpPr>
            <p:sp>
              <p:nvSpPr>
                <p:cNvPr id="1718" name="Google Shape;1718;p35"/>
                <p:cNvSpPr/>
                <p:nvPr/>
              </p:nvSpPr>
              <p:spPr>
                <a:xfrm rot="-5400000">
                  <a:off x="762235" y="4292207"/>
                  <a:ext cx="185998" cy="576987"/>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rot="-5400000">
                  <a:off x="649532"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rot="-5400000">
                  <a:off x="804090"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rot="-5400000">
                  <a:off x="958696" y="45438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2" name="Google Shape;1722;p35"/>
            <p:cNvGrpSpPr/>
            <p:nvPr/>
          </p:nvGrpSpPr>
          <p:grpSpPr>
            <a:xfrm>
              <a:off x="365129" y="4684802"/>
              <a:ext cx="686703" cy="185998"/>
              <a:chOff x="365129" y="4684802"/>
              <a:chExt cx="686703" cy="185998"/>
            </a:xfrm>
          </p:grpSpPr>
          <p:sp>
            <p:nvSpPr>
              <p:cNvPr id="1723" name="Google Shape;1723;p35"/>
              <p:cNvSpPr/>
              <p:nvPr/>
            </p:nvSpPr>
            <p:spPr>
              <a:xfrm rot="-5400000">
                <a:off x="615481" y="4434449"/>
                <a:ext cx="185998" cy="686703"/>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rot="-5400000">
                <a:off x="402349"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rot="-5400000">
                <a:off x="557682"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rot="-5400000">
                <a:off x="712240"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rot="-5400000">
                <a:off x="866846" y="47409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8" name="Google Shape;1728;p35"/>
          <p:cNvGrpSpPr/>
          <p:nvPr/>
        </p:nvGrpSpPr>
        <p:grpSpPr>
          <a:xfrm>
            <a:off x="365129" y="272689"/>
            <a:ext cx="8442698" cy="186011"/>
            <a:chOff x="365129" y="4684789"/>
            <a:chExt cx="8442698" cy="186011"/>
          </a:xfrm>
        </p:grpSpPr>
        <p:grpSp>
          <p:nvGrpSpPr>
            <p:cNvPr id="1729" name="Google Shape;1729;p35"/>
            <p:cNvGrpSpPr/>
            <p:nvPr/>
          </p:nvGrpSpPr>
          <p:grpSpPr>
            <a:xfrm>
              <a:off x="6699723" y="4684789"/>
              <a:ext cx="2108103" cy="186003"/>
              <a:chOff x="2353654" y="2041057"/>
              <a:chExt cx="1717955" cy="151580"/>
            </a:xfrm>
          </p:grpSpPr>
          <p:sp>
            <p:nvSpPr>
              <p:cNvPr id="1730" name="Google Shape;1730;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1" name="Google Shape;1731;p35"/>
              <p:cNvGrpSpPr/>
              <p:nvPr/>
            </p:nvGrpSpPr>
            <p:grpSpPr>
              <a:xfrm>
                <a:off x="2426575" y="2068278"/>
                <a:ext cx="1572215" cy="96475"/>
                <a:chOff x="2297453" y="4299121"/>
                <a:chExt cx="1648369" cy="96475"/>
              </a:xfrm>
            </p:grpSpPr>
            <p:sp>
              <p:nvSpPr>
                <p:cNvPr id="1732" name="Google Shape;1732;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45" name="Google Shape;1745;p35"/>
            <p:cNvGrpSpPr/>
            <p:nvPr/>
          </p:nvGrpSpPr>
          <p:grpSpPr>
            <a:xfrm>
              <a:off x="4839273" y="4684789"/>
              <a:ext cx="2108103" cy="186003"/>
              <a:chOff x="2353654" y="2041057"/>
              <a:chExt cx="1717955" cy="151580"/>
            </a:xfrm>
          </p:grpSpPr>
          <p:sp>
            <p:nvSpPr>
              <p:cNvPr id="1746" name="Google Shape;1746;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47" name="Google Shape;1747;p35"/>
              <p:cNvGrpSpPr/>
              <p:nvPr/>
            </p:nvGrpSpPr>
            <p:grpSpPr>
              <a:xfrm>
                <a:off x="2426575" y="2068278"/>
                <a:ext cx="1572215" cy="96475"/>
                <a:chOff x="2297453" y="4299121"/>
                <a:chExt cx="1648369" cy="96475"/>
              </a:xfrm>
            </p:grpSpPr>
            <p:sp>
              <p:nvSpPr>
                <p:cNvPr id="1748" name="Google Shape;1748;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61" name="Google Shape;1761;p35"/>
            <p:cNvGrpSpPr/>
            <p:nvPr/>
          </p:nvGrpSpPr>
          <p:grpSpPr>
            <a:xfrm>
              <a:off x="2979886" y="4684789"/>
              <a:ext cx="2108103" cy="186003"/>
              <a:chOff x="2353654" y="2041057"/>
              <a:chExt cx="1717955" cy="151580"/>
            </a:xfrm>
          </p:grpSpPr>
          <p:sp>
            <p:nvSpPr>
              <p:cNvPr id="1762" name="Google Shape;1762;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63" name="Google Shape;1763;p35"/>
              <p:cNvGrpSpPr/>
              <p:nvPr/>
            </p:nvGrpSpPr>
            <p:grpSpPr>
              <a:xfrm>
                <a:off x="2426575" y="2068278"/>
                <a:ext cx="1572215" cy="96475"/>
                <a:chOff x="2297453" y="4299121"/>
                <a:chExt cx="1648369" cy="96475"/>
              </a:xfrm>
            </p:grpSpPr>
            <p:sp>
              <p:nvSpPr>
                <p:cNvPr id="1764" name="Google Shape;1764;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77" name="Google Shape;1777;p35"/>
            <p:cNvGrpSpPr/>
            <p:nvPr/>
          </p:nvGrpSpPr>
          <p:grpSpPr>
            <a:xfrm>
              <a:off x="789137" y="4684789"/>
              <a:ext cx="2441477" cy="186011"/>
              <a:chOff x="566741" y="4487689"/>
              <a:chExt cx="2441477" cy="186011"/>
            </a:xfrm>
          </p:grpSpPr>
          <p:grpSp>
            <p:nvGrpSpPr>
              <p:cNvPr id="1778" name="Google Shape;1778;p35"/>
              <p:cNvGrpSpPr/>
              <p:nvPr/>
            </p:nvGrpSpPr>
            <p:grpSpPr>
              <a:xfrm>
                <a:off x="900115" y="4487689"/>
                <a:ext cx="2108103" cy="186003"/>
                <a:chOff x="2353654" y="2041057"/>
                <a:chExt cx="1717955" cy="151580"/>
              </a:xfrm>
            </p:grpSpPr>
            <p:sp>
              <p:nvSpPr>
                <p:cNvPr id="1779" name="Google Shape;1779;p35"/>
                <p:cNvSpPr/>
                <p:nvPr/>
              </p:nvSpPr>
              <p:spPr>
                <a:xfrm rot="-5400000">
                  <a:off x="3136842" y="1257869"/>
                  <a:ext cx="151580" cy="1717955"/>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80" name="Google Shape;1780;p35"/>
                <p:cNvGrpSpPr/>
                <p:nvPr/>
              </p:nvGrpSpPr>
              <p:grpSpPr>
                <a:xfrm>
                  <a:off x="2426575" y="2068278"/>
                  <a:ext cx="1572215" cy="96475"/>
                  <a:chOff x="2297453" y="4299121"/>
                  <a:chExt cx="1648369" cy="96475"/>
                </a:xfrm>
              </p:grpSpPr>
              <p:sp>
                <p:nvSpPr>
                  <p:cNvPr id="1781" name="Google Shape;1781;p35"/>
                  <p:cNvSpPr/>
                  <p:nvPr/>
                </p:nvSpPr>
                <p:spPr>
                  <a:xfrm rot="-5400000">
                    <a:off x="2280326"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5"/>
                  <p:cNvSpPr/>
                  <p:nvPr/>
                </p:nvSpPr>
                <p:spPr>
                  <a:xfrm rot="-5400000">
                    <a:off x="2412381"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5"/>
                  <p:cNvSpPr/>
                  <p:nvPr/>
                </p:nvSpPr>
                <p:spPr>
                  <a:xfrm rot="-5400000">
                    <a:off x="2544436" y="4316249"/>
                    <a:ext cx="96475" cy="62220"/>
                  </a:xfrm>
                  <a:custGeom>
                    <a:avLst/>
                    <a:gdLst/>
                    <a:ahLst/>
                    <a:cxnLst/>
                    <a:rect l="l" t="t" r="r" b="b"/>
                    <a:pathLst>
                      <a:path w="1166" h="752" extrusionOk="0">
                        <a:moveTo>
                          <a:pt x="0" y="0"/>
                        </a:moveTo>
                        <a:lnTo>
                          <a:pt x="0" y="752"/>
                        </a:lnTo>
                        <a:lnTo>
                          <a:pt x="1166" y="752"/>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5"/>
                  <p:cNvSpPr/>
                  <p:nvPr/>
                </p:nvSpPr>
                <p:spPr>
                  <a:xfrm rot="-5400000">
                    <a:off x="2676491"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5"/>
                  <p:cNvSpPr/>
                  <p:nvPr/>
                </p:nvSpPr>
                <p:spPr>
                  <a:xfrm rot="-5400000">
                    <a:off x="280920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5"/>
                  <p:cNvSpPr/>
                  <p:nvPr/>
                </p:nvSpPr>
                <p:spPr>
                  <a:xfrm rot="-5400000">
                    <a:off x="294126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5"/>
                  <p:cNvSpPr/>
                  <p:nvPr/>
                </p:nvSpPr>
                <p:spPr>
                  <a:xfrm rot="-5400000">
                    <a:off x="3073359"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5"/>
                  <p:cNvSpPr/>
                  <p:nvPr/>
                </p:nvSpPr>
                <p:spPr>
                  <a:xfrm rot="-5400000">
                    <a:off x="3205455"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5"/>
                  <p:cNvSpPr/>
                  <p:nvPr/>
                </p:nvSpPr>
                <p:spPr>
                  <a:xfrm rot="-5400000">
                    <a:off x="3337510" y="4316249"/>
                    <a:ext cx="96475" cy="62220"/>
                  </a:xfrm>
                  <a:custGeom>
                    <a:avLst/>
                    <a:gdLst/>
                    <a:ahLst/>
                    <a:cxnLst/>
                    <a:rect l="l" t="t" r="r" b="b"/>
                    <a:pathLst>
                      <a:path w="1166" h="752" extrusionOk="0">
                        <a:moveTo>
                          <a:pt x="0" y="0"/>
                        </a:moveTo>
                        <a:lnTo>
                          <a:pt x="0" y="751"/>
                        </a:lnTo>
                        <a:lnTo>
                          <a:pt x="1166" y="751"/>
                        </a:lnTo>
                        <a:lnTo>
                          <a:pt x="11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5"/>
                  <p:cNvSpPr/>
                  <p:nvPr/>
                </p:nvSpPr>
                <p:spPr>
                  <a:xfrm rot="-5400000">
                    <a:off x="3469565"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5"/>
                  <p:cNvSpPr/>
                  <p:nvPr/>
                </p:nvSpPr>
                <p:spPr>
                  <a:xfrm rot="-5400000">
                    <a:off x="3602282"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5"/>
                  <p:cNvSpPr/>
                  <p:nvPr/>
                </p:nvSpPr>
                <p:spPr>
                  <a:xfrm rot="-5400000">
                    <a:off x="3734337" y="4316249"/>
                    <a:ext cx="96475" cy="62220"/>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5"/>
                  <p:cNvSpPr/>
                  <p:nvPr/>
                </p:nvSpPr>
                <p:spPr>
                  <a:xfrm rot="-5400000">
                    <a:off x="3866433" y="4316207"/>
                    <a:ext cx="96475" cy="62303"/>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4" name="Google Shape;1794;p35"/>
              <p:cNvGrpSpPr/>
              <p:nvPr/>
            </p:nvGrpSpPr>
            <p:grpSpPr>
              <a:xfrm>
                <a:off x="566741" y="4487702"/>
                <a:ext cx="576987" cy="185998"/>
                <a:chOff x="566741" y="4487702"/>
                <a:chExt cx="576987" cy="185998"/>
              </a:xfrm>
            </p:grpSpPr>
            <p:sp>
              <p:nvSpPr>
                <p:cNvPr id="1795" name="Google Shape;1795;p35"/>
                <p:cNvSpPr/>
                <p:nvPr/>
              </p:nvSpPr>
              <p:spPr>
                <a:xfrm rot="-5400000">
                  <a:off x="762235" y="4292207"/>
                  <a:ext cx="185998" cy="576987"/>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5"/>
                <p:cNvSpPr/>
                <p:nvPr/>
              </p:nvSpPr>
              <p:spPr>
                <a:xfrm rot="-5400000">
                  <a:off x="649532"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5"/>
                <p:cNvSpPr/>
                <p:nvPr/>
              </p:nvSpPr>
              <p:spPr>
                <a:xfrm rot="-5400000">
                  <a:off x="804090" y="45438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5"/>
                <p:cNvSpPr/>
                <p:nvPr/>
              </p:nvSpPr>
              <p:spPr>
                <a:xfrm rot="-5400000">
                  <a:off x="958696" y="45438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99" name="Google Shape;1799;p35"/>
            <p:cNvGrpSpPr/>
            <p:nvPr/>
          </p:nvGrpSpPr>
          <p:grpSpPr>
            <a:xfrm>
              <a:off x="365129" y="4684802"/>
              <a:ext cx="686703" cy="185998"/>
              <a:chOff x="365129" y="4684802"/>
              <a:chExt cx="686703" cy="185998"/>
            </a:xfrm>
          </p:grpSpPr>
          <p:sp>
            <p:nvSpPr>
              <p:cNvPr id="1800" name="Google Shape;1800;p35"/>
              <p:cNvSpPr/>
              <p:nvPr/>
            </p:nvSpPr>
            <p:spPr>
              <a:xfrm rot="-5400000">
                <a:off x="615481" y="4434449"/>
                <a:ext cx="185998" cy="686703"/>
              </a:xfrm>
              <a:custGeom>
                <a:avLst/>
                <a:gdLst/>
                <a:ahLst/>
                <a:cxnLst/>
                <a:rect l="l" t="t" r="r" b="b"/>
                <a:pathLst>
                  <a:path w="1832" h="21769" extrusionOk="0">
                    <a:moveTo>
                      <a:pt x="1" y="1"/>
                    </a:moveTo>
                    <a:lnTo>
                      <a:pt x="1" y="21768"/>
                    </a:lnTo>
                    <a:lnTo>
                      <a:pt x="1832" y="21768"/>
                    </a:lnTo>
                    <a:lnTo>
                      <a:pt x="1832" y="1"/>
                    </a:lnTo>
                    <a:close/>
                  </a:path>
                </a:pathLst>
              </a:custGeom>
              <a:solidFill>
                <a:srgbClr val="3335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5"/>
              <p:cNvSpPr/>
              <p:nvPr/>
            </p:nvSpPr>
            <p:spPr>
              <a:xfrm rot="-5400000">
                <a:off x="402349"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5"/>
              <p:cNvSpPr/>
              <p:nvPr/>
            </p:nvSpPr>
            <p:spPr>
              <a:xfrm rot="-5400000">
                <a:off x="557682"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5"/>
              <p:cNvSpPr/>
              <p:nvPr/>
            </p:nvSpPr>
            <p:spPr>
              <a:xfrm rot="-5400000">
                <a:off x="712240" y="4740973"/>
                <a:ext cx="118384" cy="72824"/>
              </a:xfrm>
              <a:custGeom>
                <a:avLst/>
                <a:gdLst/>
                <a:ahLst/>
                <a:cxnLst/>
                <a:rect l="l" t="t" r="r" b="b"/>
                <a:pathLst>
                  <a:path w="1166" h="752"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5"/>
              <p:cNvSpPr/>
              <p:nvPr/>
            </p:nvSpPr>
            <p:spPr>
              <a:xfrm rot="-5400000">
                <a:off x="866846" y="4740924"/>
                <a:ext cx="118384" cy="72921"/>
              </a:xfrm>
              <a:custGeom>
                <a:avLst/>
                <a:gdLst/>
                <a:ahLst/>
                <a:cxnLst/>
                <a:rect l="l" t="t" r="r" b="b"/>
                <a:pathLst>
                  <a:path w="1166" h="753" extrusionOk="0">
                    <a:moveTo>
                      <a:pt x="0" y="1"/>
                    </a:moveTo>
                    <a:lnTo>
                      <a:pt x="0" y="752"/>
                    </a:lnTo>
                    <a:lnTo>
                      <a:pt x="1166" y="752"/>
                    </a:lnTo>
                    <a:lnTo>
                      <a:pt x="116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05" name="Google Shape;1805;p35"/>
          <p:cNvSpPr txBox="1">
            <a:spLocks noGrp="1"/>
          </p:cNvSpPr>
          <p:nvPr>
            <p:ph type="title"/>
          </p:nvPr>
        </p:nvSpPr>
        <p:spPr>
          <a:xfrm>
            <a:off x="2440950" y="1410258"/>
            <a:ext cx="4262100" cy="10275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7000"/>
              <a:buNone/>
              <a:defRPr sz="7000"/>
            </a:lvl1pPr>
            <a:lvl2pPr lvl="1" rtl="0">
              <a:spcBef>
                <a:spcPts val="0"/>
              </a:spcBef>
              <a:spcAft>
                <a:spcPts val="0"/>
              </a:spcAft>
              <a:buSzPts val="7000"/>
              <a:buNone/>
              <a:defRPr sz="7000"/>
            </a:lvl2pPr>
            <a:lvl3pPr lvl="2" rtl="0">
              <a:spcBef>
                <a:spcPts val="0"/>
              </a:spcBef>
              <a:spcAft>
                <a:spcPts val="0"/>
              </a:spcAft>
              <a:buSzPts val="7000"/>
              <a:buNone/>
              <a:defRPr sz="7000"/>
            </a:lvl3pPr>
            <a:lvl4pPr lvl="3" rtl="0">
              <a:spcBef>
                <a:spcPts val="0"/>
              </a:spcBef>
              <a:spcAft>
                <a:spcPts val="0"/>
              </a:spcAft>
              <a:buSzPts val="7000"/>
              <a:buNone/>
              <a:defRPr sz="7000"/>
            </a:lvl4pPr>
            <a:lvl5pPr lvl="4" rtl="0">
              <a:spcBef>
                <a:spcPts val="0"/>
              </a:spcBef>
              <a:spcAft>
                <a:spcPts val="0"/>
              </a:spcAft>
              <a:buSzPts val="7000"/>
              <a:buNone/>
              <a:defRPr sz="7000"/>
            </a:lvl5pPr>
            <a:lvl6pPr lvl="5" rtl="0">
              <a:spcBef>
                <a:spcPts val="0"/>
              </a:spcBef>
              <a:spcAft>
                <a:spcPts val="0"/>
              </a:spcAft>
              <a:buSzPts val="7000"/>
              <a:buNone/>
              <a:defRPr sz="7000"/>
            </a:lvl6pPr>
            <a:lvl7pPr lvl="6" rtl="0">
              <a:spcBef>
                <a:spcPts val="0"/>
              </a:spcBef>
              <a:spcAft>
                <a:spcPts val="0"/>
              </a:spcAft>
              <a:buSzPts val="7000"/>
              <a:buNone/>
              <a:defRPr sz="7000"/>
            </a:lvl7pPr>
            <a:lvl8pPr lvl="7" rtl="0">
              <a:spcBef>
                <a:spcPts val="0"/>
              </a:spcBef>
              <a:spcAft>
                <a:spcPts val="0"/>
              </a:spcAft>
              <a:buSzPts val="7000"/>
              <a:buNone/>
              <a:defRPr sz="7000"/>
            </a:lvl8pPr>
            <a:lvl9pPr lvl="8" rtl="0">
              <a:spcBef>
                <a:spcPts val="0"/>
              </a:spcBef>
              <a:spcAft>
                <a:spcPts val="0"/>
              </a:spcAft>
              <a:buSzPts val="7000"/>
              <a:buNone/>
              <a:defRPr sz="7000"/>
            </a:lvl9pPr>
          </a:lstStyle>
          <a:p>
            <a:endParaRPr/>
          </a:p>
        </p:txBody>
      </p:sp>
      <p:sp>
        <p:nvSpPr>
          <p:cNvPr id="1806" name="Google Shape;1806;p35"/>
          <p:cNvSpPr txBox="1"/>
          <p:nvPr/>
        </p:nvSpPr>
        <p:spPr>
          <a:xfrm>
            <a:off x="2651850" y="3505085"/>
            <a:ext cx="3840300" cy="4611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000">
                <a:solidFill>
                  <a:schemeClr val="dk2"/>
                </a:solidFill>
                <a:latin typeface="Raleway"/>
                <a:ea typeface="Raleway"/>
                <a:cs typeface="Raleway"/>
                <a:sym typeface="Raleway"/>
              </a:rPr>
              <a:t>CREDITS: This presentation template was created by </a:t>
            </a:r>
            <a:r>
              <a:rPr lang="en" sz="1000">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000">
                <a:solidFill>
                  <a:schemeClr val="dk2"/>
                </a:solidFill>
                <a:latin typeface="Raleway"/>
                <a:ea typeface="Raleway"/>
                <a:cs typeface="Raleway"/>
                <a:sym typeface="Raleway"/>
              </a:rPr>
              <a:t>, including icons by </a:t>
            </a:r>
            <a:r>
              <a:rPr lang="en" sz="1000">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000">
                <a:solidFill>
                  <a:schemeClr val="dk2"/>
                </a:solidFill>
                <a:latin typeface="Raleway"/>
                <a:ea typeface="Raleway"/>
                <a:cs typeface="Raleway"/>
                <a:sym typeface="Raleway"/>
              </a:rPr>
              <a:t>, infographics &amp; images by </a:t>
            </a:r>
            <a:r>
              <a:rPr lang="en" sz="1000">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000">
              <a:solidFill>
                <a:schemeClr val="dk2"/>
              </a:solidFill>
              <a:latin typeface="Raleway"/>
              <a:ea typeface="Raleway"/>
              <a:cs typeface="Raleway"/>
              <a:sym typeface="Raleway"/>
            </a:endParaRPr>
          </a:p>
        </p:txBody>
      </p:sp>
      <p:sp>
        <p:nvSpPr>
          <p:cNvPr id="1807" name="Google Shape;1807;p35"/>
          <p:cNvSpPr txBox="1">
            <a:spLocks noGrp="1"/>
          </p:cNvSpPr>
          <p:nvPr>
            <p:ph type="subTitle" idx="1"/>
          </p:nvPr>
        </p:nvSpPr>
        <p:spPr>
          <a:xfrm>
            <a:off x="1678800" y="2456974"/>
            <a:ext cx="5786400" cy="595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4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22">
    <p:spTree>
      <p:nvGrpSpPr>
        <p:cNvPr id="1" name="Shape 1808"/>
        <p:cNvGrpSpPr/>
        <p:nvPr/>
      </p:nvGrpSpPr>
      <p:grpSpPr>
        <a:xfrm>
          <a:off x="0" y="0"/>
          <a:ext cx="0" cy="0"/>
          <a:chOff x="0" y="0"/>
          <a:chExt cx="0" cy="0"/>
        </a:xfrm>
      </p:grpSpPr>
      <p:sp>
        <p:nvSpPr>
          <p:cNvPr id="1809" name="Google Shape;1809;p36"/>
          <p:cNvSpPr/>
          <p:nvPr/>
        </p:nvSpPr>
        <p:spPr>
          <a:xfrm>
            <a:off x="366600" y="731375"/>
            <a:ext cx="8410800" cy="4046400"/>
          </a:xfrm>
          <a:prstGeom prst="rect">
            <a:avLst/>
          </a:prstGeom>
          <a:solidFill>
            <a:schemeClr val="lt1"/>
          </a:solidFill>
          <a:ln>
            <a:noFill/>
          </a:ln>
          <a:effectLst>
            <a:outerShdw blurRad="57150" dist="19050" dir="5400000" algn="bl" rotWithShape="0">
              <a:schemeClr val="accen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0" name="Google Shape;1810;p36"/>
          <p:cNvGrpSpPr/>
          <p:nvPr/>
        </p:nvGrpSpPr>
        <p:grpSpPr>
          <a:xfrm>
            <a:off x="2415786" y="-95508"/>
            <a:ext cx="4312422" cy="936483"/>
            <a:chOff x="2415786" y="-106391"/>
            <a:chExt cx="4312422" cy="936483"/>
          </a:xfrm>
        </p:grpSpPr>
        <p:grpSp>
          <p:nvGrpSpPr>
            <p:cNvPr id="1811" name="Google Shape;1811;p36"/>
            <p:cNvGrpSpPr/>
            <p:nvPr/>
          </p:nvGrpSpPr>
          <p:grpSpPr>
            <a:xfrm>
              <a:off x="2415786" y="-106391"/>
              <a:ext cx="358097" cy="936483"/>
              <a:chOff x="1872499" y="-301466"/>
              <a:chExt cx="358097" cy="936483"/>
            </a:xfrm>
          </p:grpSpPr>
          <p:sp>
            <p:nvSpPr>
              <p:cNvPr id="1812" name="Google Shape;1812;p36"/>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6"/>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6"/>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6"/>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6" name="Google Shape;1816;p36"/>
            <p:cNvGrpSpPr/>
            <p:nvPr/>
          </p:nvGrpSpPr>
          <p:grpSpPr>
            <a:xfrm>
              <a:off x="6370111" y="-106391"/>
              <a:ext cx="358097" cy="936483"/>
              <a:chOff x="1872499" y="-301466"/>
              <a:chExt cx="358097" cy="936483"/>
            </a:xfrm>
          </p:grpSpPr>
          <p:sp>
            <p:nvSpPr>
              <p:cNvPr id="1817" name="Google Shape;1817;p36"/>
              <p:cNvSpPr/>
              <p:nvPr/>
            </p:nvSpPr>
            <p:spPr>
              <a:xfrm>
                <a:off x="1872499" y="-301466"/>
                <a:ext cx="358097" cy="936483"/>
              </a:xfrm>
              <a:custGeom>
                <a:avLst/>
                <a:gdLst/>
                <a:ahLst/>
                <a:cxnLst/>
                <a:rect l="l" t="t" r="r" b="b"/>
                <a:pathLst>
                  <a:path w="3178" h="8311" extrusionOk="0">
                    <a:moveTo>
                      <a:pt x="3021" y="6456"/>
                    </a:moveTo>
                    <a:lnTo>
                      <a:pt x="2247" y="6456"/>
                    </a:lnTo>
                    <a:cubicBezTo>
                      <a:pt x="2192" y="5916"/>
                      <a:pt x="2145" y="5439"/>
                      <a:pt x="2145" y="5392"/>
                    </a:cubicBezTo>
                    <a:cubicBezTo>
                      <a:pt x="2145" y="5392"/>
                      <a:pt x="2184" y="5360"/>
                      <a:pt x="2231" y="5329"/>
                    </a:cubicBezTo>
                    <a:cubicBezTo>
                      <a:pt x="2348" y="5251"/>
                      <a:pt x="2481" y="5149"/>
                      <a:pt x="2481" y="4961"/>
                    </a:cubicBezTo>
                    <a:cubicBezTo>
                      <a:pt x="2481" y="4805"/>
                      <a:pt x="2364" y="4640"/>
                      <a:pt x="2184" y="4523"/>
                    </a:cubicBezTo>
                    <a:cubicBezTo>
                      <a:pt x="2043" y="4421"/>
                      <a:pt x="1871" y="4359"/>
                      <a:pt x="1699" y="4335"/>
                    </a:cubicBezTo>
                    <a:lnTo>
                      <a:pt x="1699" y="1"/>
                    </a:lnTo>
                    <a:lnTo>
                      <a:pt x="1441" y="1"/>
                    </a:lnTo>
                    <a:lnTo>
                      <a:pt x="1441" y="4351"/>
                    </a:lnTo>
                    <a:cubicBezTo>
                      <a:pt x="1284" y="4374"/>
                      <a:pt x="1136" y="4437"/>
                      <a:pt x="1010" y="4523"/>
                    </a:cubicBezTo>
                    <a:cubicBezTo>
                      <a:pt x="830" y="4640"/>
                      <a:pt x="705" y="4805"/>
                      <a:pt x="705" y="4961"/>
                    </a:cubicBezTo>
                    <a:cubicBezTo>
                      <a:pt x="705" y="5149"/>
                      <a:pt x="846" y="5251"/>
                      <a:pt x="963" y="5329"/>
                    </a:cubicBezTo>
                    <a:cubicBezTo>
                      <a:pt x="1010" y="5368"/>
                      <a:pt x="1049" y="5392"/>
                      <a:pt x="1049" y="5399"/>
                    </a:cubicBezTo>
                    <a:cubicBezTo>
                      <a:pt x="1042" y="5446"/>
                      <a:pt x="1002" y="5916"/>
                      <a:pt x="956" y="6456"/>
                    </a:cubicBezTo>
                    <a:lnTo>
                      <a:pt x="157" y="6456"/>
                    </a:lnTo>
                    <a:cubicBezTo>
                      <a:pt x="71" y="6456"/>
                      <a:pt x="1" y="6526"/>
                      <a:pt x="1" y="6612"/>
                    </a:cubicBezTo>
                    <a:lnTo>
                      <a:pt x="1" y="8154"/>
                    </a:lnTo>
                    <a:cubicBezTo>
                      <a:pt x="1" y="8232"/>
                      <a:pt x="71" y="8302"/>
                      <a:pt x="157" y="8302"/>
                    </a:cubicBezTo>
                    <a:lnTo>
                      <a:pt x="556" y="8302"/>
                    </a:lnTo>
                    <a:cubicBezTo>
                      <a:pt x="556" y="8161"/>
                      <a:pt x="666" y="8044"/>
                      <a:pt x="799" y="8028"/>
                    </a:cubicBezTo>
                    <a:lnTo>
                      <a:pt x="791" y="8138"/>
                    </a:lnTo>
                    <a:cubicBezTo>
                      <a:pt x="791" y="8240"/>
                      <a:pt x="940" y="8248"/>
                      <a:pt x="956" y="8146"/>
                    </a:cubicBezTo>
                    <a:lnTo>
                      <a:pt x="963" y="8060"/>
                    </a:lnTo>
                    <a:cubicBezTo>
                      <a:pt x="1057" y="8115"/>
                      <a:pt x="1112" y="8208"/>
                      <a:pt x="1112" y="8310"/>
                    </a:cubicBezTo>
                    <a:lnTo>
                      <a:pt x="2067" y="8310"/>
                    </a:lnTo>
                    <a:cubicBezTo>
                      <a:pt x="2067" y="8201"/>
                      <a:pt x="2129" y="8107"/>
                      <a:pt x="2231" y="8060"/>
                    </a:cubicBezTo>
                    <a:lnTo>
                      <a:pt x="2239" y="8154"/>
                    </a:lnTo>
                    <a:cubicBezTo>
                      <a:pt x="2239" y="8201"/>
                      <a:pt x="2278" y="8232"/>
                      <a:pt x="2325" y="8232"/>
                    </a:cubicBezTo>
                    <a:cubicBezTo>
                      <a:pt x="2372" y="8224"/>
                      <a:pt x="2403" y="8185"/>
                      <a:pt x="2403" y="8146"/>
                    </a:cubicBezTo>
                    <a:lnTo>
                      <a:pt x="2395" y="8044"/>
                    </a:lnTo>
                    <a:cubicBezTo>
                      <a:pt x="2520" y="8068"/>
                      <a:pt x="2614" y="8177"/>
                      <a:pt x="2622" y="8310"/>
                    </a:cubicBezTo>
                    <a:lnTo>
                      <a:pt x="3021" y="8310"/>
                    </a:lnTo>
                    <a:cubicBezTo>
                      <a:pt x="3099" y="8310"/>
                      <a:pt x="3170" y="8240"/>
                      <a:pt x="3178" y="8154"/>
                    </a:cubicBezTo>
                    <a:lnTo>
                      <a:pt x="3178" y="6612"/>
                    </a:lnTo>
                    <a:cubicBezTo>
                      <a:pt x="3178" y="6526"/>
                      <a:pt x="3107" y="6448"/>
                      <a:pt x="3021" y="6456"/>
                    </a:cubicBezTo>
                    <a:close/>
                    <a:moveTo>
                      <a:pt x="1981" y="5423"/>
                    </a:moveTo>
                    <a:cubicBezTo>
                      <a:pt x="1988" y="5470"/>
                      <a:pt x="2027" y="5932"/>
                      <a:pt x="2074" y="6456"/>
                    </a:cubicBezTo>
                    <a:lnTo>
                      <a:pt x="1112" y="6456"/>
                    </a:lnTo>
                    <a:cubicBezTo>
                      <a:pt x="1167" y="5932"/>
                      <a:pt x="1214" y="5478"/>
                      <a:pt x="1214" y="5423"/>
                    </a:cubicBezTo>
                    <a:cubicBezTo>
                      <a:pt x="1229" y="5321"/>
                      <a:pt x="1151" y="5266"/>
                      <a:pt x="1057" y="5196"/>
                    </a:cubicBezTo>
                    <a:cubicBezTo>
                      <a:pt x="956" y="5133"/>
                      <a:pt x="869" y="5063"/>
                      <a:pt x="869" y="4961"/>
                    </a:cubicBezTo>
                    <a:cubicBezTo>
                      <a:pt x="869" y="4860"/>
                      <a:pt x="963" y="4750"/>
                      <a:pt x="1096" y="4656"/>
                    </a:cubicBezTo>
                    <a:cubicBezTo>
                      <a:pt x="1198" y="4586"/>
                      <a:pt x="1315" y="4539"/>
                      <a:pt x="1441" y="4515"/>
                    </a:cubicBezTo>
                    <a:lnTo>
                      <a:pt x="1441" y="4586"/>
                    </a:lnTo>
                    <a:cubicBezTo>
                      <a:pt x="1433" y="4672"/>
                      <a:pt x="1511" y="4742"/>
                      <a:pt x="1597" y="4719"/>
                    </a:cubicBezTo>
                    <a:cubicBezTo>
                      <a:pt x="1660" y="4703"/>
                      <a:pt x="1707" y="4640"/>
                      <a:pt x="1699" y="4570"/>
                    </a:cubicBezTo>
                    <a:lnTo>
                      <a:pt x="1699" y="4507"/>
                    </a:lnTo>
                    <a:cubicBezTo>
                      <a:pt x="1840" y="4523"/>
                      <a:pt x="1973" y="4578"/>
                      <a:pt x="2090" y="4656"/>
                    </a:cubicBezTo>
                    <a:cubicBezTo>
                      <a:pt x="2223" y="4750"/>
                      <a:pt x="2317" y="4867"/>
                      <a:pt x="2317" y="4961"/>
                    </a:cubicBezTo>
                    <a:cubicBezTo>
                      <a:pt x="2317" y="5063"/>
                      <a:pt x="2215" y="5141"/>
                      <a:pt x="2129" y="5196"/>
                    </a:cubicBezTo>
                    <a:cubicBezTo>
                      <a:pt x="2043" y="5259"/>
                      <a:pt x="1965" y="5321"/>
                      <a:pt x="1981" y="542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6"/>
              <p:cNvSpPr/>
              <p:nvPr/>
            </p:nvSpPr>
            <p:spPr>
              <a:xfrm>
                <a:off x="1879992" y="431064"/>
                <a:ext cx="343111" cy="180063"/>
              </a:xfrm>
              <a:custGeom>
                <a:avLst/>
                <a:gdLst/>
                <a:ahLst/>
                <a:cxnLst/>
                <a:rect l="l" t="t" r="r" b="b"/>
                <a:pathLst>
                  <a:path w="3045" h="1598" extrusionOk="0">
                    <a:moveTo>
                      <a:pt x="149" y="1"/>
                    </a:moveTo>
                    <a:lnTo>
                      <a:pt x="2903" y="1"/>
                    </a:lnTo>
                    <a:cubicBezTo>
                      <a:pt x="2982" y="1"/>
                      <a:pt x="3044" y="63"/>
                      <a:pt x="3044" y="150"/>
                    </a:cubicBezTo>
                    <a:lnTo>
                      <a:pt x="3044" y="1456"/>
                    </a:lnTo>
                    <a:cubicBezTo>
                      <a:pt x="3044" y="1534"/>
                      <a:pt x="2982" y="1597"/>
                      <a:pt x="2903" y="1597"/>
                    </a:cubicBezTo>
                    <a:lnTo>
                      <a:pt x="2536" y="1597"/>
                    </a:lnTo>
                    <a:cubicBezTo>
                      <a:pt x="2528" y="1261"/>
                      <a:pt x="2019" y="1261"/>
                      <a:pt x="2019" y="1597"/>
                    </a:cubicBezTo>
                    <a:lnTo>
                      <a:pt x="1025" y="1597"/>
                    </a:lnTo>
                    <a:cubicBezTo>
                      <a:pt x="1025" y="1261"/>
                      <a:pt x="517" y="1261"/>
                      <a:pt x="517" y="1597"/>
                    </a:cubicBezTo>
                    <a:lnTo>
                      <a:pt x="149" y="1597"/>
                    </a:lnTo>
                    <a:cubicBezTo>
                      <a:pt x="63" y="1597"/>
                      <a:pt x="0" y="1534"/>
                      <a:pt x="0" y="1456"/>
                    </a:cubicBezTo>
                    <a:lnTo>
                      <a:pt x="0" y="150"/>
                    </a:lnTo>
                    <a:cubicBezTo>
                      <a:pt x="0" y="71"/>
                      <a:pt x="63" y="1"/>
                      <a:pt x="1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6"/>
              <p:cNvSpPr/>
              <p:nvPr/>
            </p:nvSpPr>
            <p:spPr>
              <a:xfrm>
                <a:off x="1885750" y="436424"/>
                <a:ext cx="331603" cy="169351"/>
              </a:xfrm>
              <a:custGeom>
                <a:avLst/>
                <a:gdLst/>
                <a:ahLst/>
                <a:cxnLst/>
                <a:rect l="l" t="t" r="r" b="b"/>
                <a:pathLst>
                  <a:path w="2943" h="1402" extrusionOk="0">
                    <a:moveTo>
                      <a:pt x="133" y="1"/>
                    </a:moveTo>
                    <a:lnTo>
                      <a:pt x="2809" y="1"/>
                    </a:lnTo>
                    <a:cubicBezTo>
                      <a:pt x="2887" y="8"/>
                      <a:pt x="2942" y="63"/>
                      <a:pt x="2942" y="141"/>
                    </a:cubicBezTo>
                    <a:lnTo>
                      <a:pt x="2942" y="1268"/>
                    </a:lnTo>
                    <a:cubicBezTo>
                      <a:pt x="2942" y="1339"/>
                      <a:pt x="2880" y="1401"/>
                      <a:pt x="2809" y="1401"/>
                    </a:cubicBezTo>
                    <a:lnTo>
                      <a:pt x="2465" y="1401"/>
                    </a:lnTo>
                    <a:cubicBezTo>
                      <a:pt x="2488" y="1065"/>
                      <a:pt x="1964" y="1065"/>
                      <a:pt x="1988" y="1401"/>
                    </a:cubicBezTo>
                    <a:lnTo>
                      <a:pt x="963" y="1401"/>
                    </a:lnTo>
                    <a:cubicBezTo>
                      <a:pt x="978" y="1065"/>
                      <a:pt x="462" y="1065"/>
                      <a:pt x="477" y="1401"/>
                    </a:cubicBezTo>
                    <a:lnTo>
                      <a:pt x="133" y="1401"/>
                    </a:lnTo>
                    <a:cubicBezTo>
                      <a:pt x="63" y="1401"/>
                      <a:pt x="0" y="1339"/>
                      <a:pt x="0" y="1268"/>
                    </a:cubicBezTo>
                    <a:lnTo>
                      <a:pt x="0" y="141"/>
                    </a:lnTo>
                    <a:cubicBezTo>
                      <a:pt x="0" y="63"/>
                      <a:pt x="55" y="1"/>
                      <a:pt x="133" y="1"/>
                    </a:cubicBezTo>
                    <a:close/>
                  </a:path>
                </a:pathLst>
              </a:custGeom>
              <a:solidFill>
                <a:schemeClr val="dk2"/>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6"/>
              <p:cNvSpPr/>
              <p:nvPr/>
            </p:nvSpPr>
            <p:spPr>
              <a:xfrm>
                <a:off x="1962023" y="424733"/>
                <a:ext cx="179049" cy="187950"/>
              </a:xfrm>
              <a:custGeom>
                <a:avLst/>
                <a:gdLst/>
                <a:ahLst/>
                <a:cxnLst/>
                <a:rect l="l" t="t" r="r" b="b"/>
                <a:pathLst>
                  <a:path w="1589" h="1668" extrusionOk="0">
                    <a:moveTo>
                      <a:pt x="1440" y="0"/>
                    </a:moveTo>
                    <a:lnTo>
                      <a:pt x="1276" y="8"/>
                    </a:lnTo>
                    <a:cubicBezTo>
                      <a:pt x="1323" y="509"/>
                      <a:pt x="1385" y="1174"/>
                      <a:pt x="1425" y="1612"/>
                    </a:cubicBezTo>
                    <a:cubicBezTo>
                      <a:pt x="1444" y="1604"/>
                      <a:pt x="1464" y="1601"/>
                      <a:pt x="1483" y="1601"/>
                    </a:cubicBezTo>
                    <a:cubicBezTo>
                      <a:pt x="1503" y="1601"/>
                      <a:pt x="1522" y="1604"/>
                      <a:pt x="1542" y="1612"/>
                    </a:cubicBezTo>
                    <a:cubicBezTo>
                      <a:pt x="1558" y="1612"/>
                      <a:pt x="1573" y="1628"/>
                      <a:pt x="1589" y="1628"/>
                    </a:cubicBezTo>
                    <a:cubicBezTo>
                      <a:pt x="1550" y="1190"/>
                      <a:pt x="1487" y="501"/>
                      <a:pt x="1440" y="0"/>
                    </a:cubicBezTo>
                    <a:close/>
                    <a:moveTo>
                      <a:pt x="149" y="0"/>
                    </a:moveTo>
                    <a:cubicBezTo>
                      <a:pt x="94" y="501"/>
                      <a:pt x="40" y="1158"/>
                      <a:pt x="1" y="1589"/>
                    </a:cubicBezTo>
                    <a:cubicBezTo>
                      <a:pt x="55" y="1597"/>
                      <a:pt x="110" y="1628"/>
                      <a:pt x="157" y="1667"/>
                    </a:cubicBezTo>
                    <a:cubicBezTo>
                      <a:pt x="196" y="1229"/>
                      <a:pt x="259" y="525"/>
                      <a:pt x="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33250" y="731375"/>
            <a:ext cx="7677600" cy="6165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1pPr>
            <a:lvl2pPr lvl="1">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2pPr>
            <a:lvl3pPr lvl="2">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3pPr>
            <a:lvl4pPr lvl="3">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4pPr>
            <a:lvl5pPr lvl="4">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5pPr>
            <a:lvl6pPr lvl="5">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6pPr>
            <a:lvl7pPr lvl="6">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7pPr>
            <a:lvl8pPr lvl="7">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8pPr>
            <a:lvl9pPr lvl="8">
              <a:lnSpc>
                <a:spcPct val="100000"/>
              </a:lnSpc>
              <a:spcBef>
                <a:spcPts val="0"/>
              </a:spcBef>
              <a:spcAft>
                <a:spcPts val="0"/>
              </a:spcAft>
              <a:buClr>
                <a:schemeClr val="dk1"/>
              </a:buClr>
              <a:buSzPts val="2800"/>
              <a:buFont typeface="Lato Black"/>
              <a:buNone/>
              <a:defRPr sz="2800">
                <a:solidFill>
                  <a:schemeClr val="dk1"/>
                </a:solidFill>
                <a:latin typeface="Lato Black"/>
                <a:ea typeface="Lato Black"/>
                <a:cs typeface="Lato Black"/>
                <a:sym typeface="Lato Black"/>
              </a:defRPr>
            </a:lvl9pPr>
          </a:lstStyle>
          <a:p>
            <a:endParaRPr/>
          </a:p>
        </p:txBody>
      </p:sp>
      <p:sp>
        <p:nvSpPr>
          <p:cNvPr id="7" name="Google Shape;7;p1"/>
          <p:cNvSpPr txBox="1">
            <a:spLocks noGrp="1"/>
          </p:cNvSpPr>
          <p:nvPr>
            <p:ph type="body" idx="1"/>
          </p:nvPr>
        </p:nvSpPr>
        <p:spPr>
          <a:xfrm>
            <a:off x="733250" y="1152475"/>
            <a:ext cx="7677600" cy="3259500"/>
          </a:xfrm>
          <a:prstGeom prst="rect">
            <a:avLst/>
          </a:prstGeom>
          <a:noFill/>
          <a:ln>
            <a:noFill/>
          </a:ln>
        </p:spPr>
        <p:txBody>
          <a:bodyPr spcFirstLastPara="1" wrap="square" lIns="91425" tIns="91425" rIns="91425" bIns="91425" anchor="ctr" anchorCtr="0">
            <a:noAutofit/>
          </a:bodyPr>
          <a:lstStyle>
            <a:lvl1pPr marL="457200" lvl="0" indent="-342900">
              <a:lnSpc>
                <a:spcPct val="100000"/>
              </a:lnSpc>
              <a:spcBef>
                <a:spcPts val="0"/>
              </a:spcBef>
              <a:spcAft>
                <a:spcPts val="0"/>
              </a:spcAft>
              <a:buClr>
                <a:schemeClr val="dk2"/>
              </a:buClr>
              <a:buSzPts val="1800"/>
              <a:buFont typeface="Raleway"/>
              <a:buChar char="●"/>
              <a:defRPr sz="1800">
                <a:solidFill>
                  <a:schemeClr val="dk2"/>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77" r:id="rId5"/>
    <p:sldLayoutId id="2147483678" r:id="rId6"/>
    <p:sldLayoutId id="2147483679"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610DE6-9A73-0C9E-15B5-194C42BE44C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a:p>
        </p:txBody>
      </p:sp>
      <p:sp>
        <p:nvSpPr>
          <p:cNvPr id="3" name="Text Placeholder 2">
            <a:extLst>
              <a:ext uri="{FF2B5EF4-FFF2-40B4-BE49-F238E27FC236}">
                <a16:creationId xmlns:a16="http://schemas.microsoft.com/office/drawing/2014/main" id="{211381E9-13D9-7262-C11A-6C8B284D997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a:extLst>
              <a:ext uri="{FF2B5EF4-FFF2-40B4-BE49-F238E27FC236}">
                <a16:creationId xmlns:a16="http://schemas.microsoft.com/office/drawing/2014/main" id="{A6C96E48-4CD9-14AE-752D-7119BF81AF9A}"/>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E9CF902-30B0-9F4A-84AC-2F2F72204966}" type="datetimeFigureOut">
              <a:rPr lang="en-VN" smtClean="0"/>
              <a:t>03/18/2023</a:t>
            </a:fld>
            <a:endParaRPr/>
          </a:p>
        </p:txBody>
      </p:sp>
      <p:sp>
        <p:nvSpPr>
          <p:cNvPr id="5" name="Footer Placeholder 4">
            <a:extLst>
              <a:ext uri="{FF2B5EF4-FFF2-40B4-BE49-F238E27FC236}">
                <a16:creationId xmlns:a16="http://schemas.microsoft.com/office/drawing/2014/main" id="{9C7D86FB-293B-702B-C1BF-A2C99E77487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a:p>
        </p:txBody>
      </p:sp>
      <p:sp>
        <p:nvSpPr>
          <p:cNvPr id="6" name="Slide Number Placeholder 5">
            <a:extLst>
              <a:ext uri="{FF2B5EF4-FFF2-40B4-BE49-F238E27FC236}">
                <a16:creationId xmlns:a16="http://schemas.microsoft.com/office/drawing/2014/main" id="{518D16BE-DEF5-C0F0-502D-1A7F281EC65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297EA5F-3B09-1D4C-9A53-FFC87BFC73C2}" type="slidenum">
              <a:rPr lang="en-VN" smtClean="0"/>
              <a:t>‹#›</a:t>
            </a:fld>
            <a:endParaRPr/>
          </a:p>
        </p:txBody>
      </p:sp>
    </p:spTree>
    <p:extLst>
      <p:ext uri="{BB962C8B-B14F-4D97-AF65-F5344CB8AC3E}">
        <p14:creationId xmlns:p14="http://schemas.microsoft.com/office/powerpoint/2010/main" val="9382052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3"/><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9947"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2313871" y="1185379"/>
            <a:ext cx="4611904" cy="946413"/>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1800" b="1" i="0" u="none" strike="noStrike" kern="1200" cap="none" spc="0" normalizeH="0" baseline="0" noProof="0" dirty="0">
                <a:ln w="38100">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GIẢNG ĐIỆN TỬ MÔN TIẾNG ANH 7</a:t>
            </a:r>
          </a:p>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1" i="0" u="none" strike="noStrike" kern="1200" cap="none" spc="0" normalizeH="0" baseline="0" noProof="0" dirty="0">
              <a:ln w="38100">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38100">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UNIT 8. FILMS</a:t>
            </a:r>
            <a:endParaRPr kumimoji="0" lang="en-VN" sz="2400" b="1" i="0" u="none" strike="noStrike" kern="1200" cap="none" spc="0" normalizeH="0" baseline="0" noProof="0" dirty="0">
              <a:ln w="38100">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284991" y="179651"/>
            <a:ext cx="770866" cy="776474"/>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2703794" y="2670797"/>
            <a:ext cx="3299301" cy="73866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GV: Lê Hà Chi</a:t>
            </a:r>
          </a:p>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100" b="1" i="0" u="none" strike="noStrike" kern="1200" cap="none" spc="0" normalizeH="0" baseline="0" noProof="0" dirty="0" err="1">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Tổ</a:t>
            </a:r>
            <a:r>
              <a:rPr kumimoji="0" lang="en-US" sz="2100" b="1" i="0" u="none" strike="noStrike" kern="1200" cap="none" spc="0" normalizeH="0" baseline="0" noProof="0" dirty="0">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1" i="0" u="none" strike="noStrike" kern="1200" cap="none" spc="0" normalizeH="0" baseline="0" noProof="0" dirty="0" err="1">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Ngoại</a:t>
            </a:r>
            <a:r>
              <a:rPr kumimoji="0" lang="en-US" sz="2100" b="1" i="0" u="none" strike="noStrike" kern="1200" cap="none" spc="0" normalizeH="0" baseline="0" noProof="0" dirty="0">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1" i="0" u="none" strike="noStrike" kern="1200" cap="none" spc="0" normalizeH="0" baseline="0" noProof="0" dirty="0" err="1">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ngữ</a:t>
            </a:r>
            <a:r>
              <a:rPr kumimoji="0" lang="en-US" sz="2100" b="1" i="0" u="none" strike="noStrike" kern="1200" cap="none" spc="0" normalizeH="0" baseline="0" noProof="0" dirty="0">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 - </a:t>
            </a:r>
            <a:r>
              <a:rPr kumimoji="0" lang="en-US" sz="2100" b="1" i="0" u="none" strike="noStrike" kern="1200" cap="none" spc="0" normalizeH="0" baseline="0" noProof="0" dirty="0" err="1">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Năng</a:t>
            </a:r>
            <a:r>
              <a:rPr kumimoji="0" lang="en-US" sz="2100" b="1" i="0" u="none" strike="noStrike" kern="1200" cap="none" spc="0" normalizeH="0" baseline="0" noProof="0" dirty="0">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2100" b="1" i="0" u="none" strike="noStrike" kern="1200" cap="none" spc="0" normalizeH="0" baseline="0" noProof="0" dirty="0" err="1">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rPr>
              <a:t>khiếu</a:t>
            </a:r>
            <a:endParaRPr kumimoji="0" lang="en-VN" sz="2100" b="1" i="0" u="none" strike="noStrike" kern="1200" cap="none" spc="0" normalizeH="0" baseline="0" noProof="0" dirty="0">
              <a:ln w="38100">
                <a:noFill/>
              </a:ln>
              <a:solidFill>
                <a:srgbClr val="5B9BD5">
                  <a:lumMod val="20000"/>
                  <a:lumOff val="80000"/>
                </a:srgbClr>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2631370" y="462352"/>
            <a:ext cx="4023474" cy="4385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250" b="1" i="0" u="none" strike="noStrike" kern="1200" cap="none" spc="0" normalizeH="0" baseline="0" noProof="0">
                <a:ln w="38100">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TRƯỜNG THCS LONG BIÊN</a:t>
            </a:r>
            <a:endParaRPr kumimoji="0" lang="en-VN" sz="2250" b="1" i="0" u="none" strike="noStrike" kern="1200" cap="none" spc="0" normalizeH="0" baseline="0" noProof="0" dirty="0">
              <a:ln w="38100">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379796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75"/>
        <p:cNvGrpSpPr/>
        <p:nvPr/>
      </p:nvGrpSpPr>
      <p:grpSpPr>
        <a:xfrm>
          <a:off x="0" y="0"/>
          <a:ext cx="0" cy="0"/>
          <a:chOff x="0" y="0"/>
          <a:chExt cx="0" cy="0"/>
        </a:xfrm>
      </p:grpSpPr>
      <p:grpSp>
        <p:nvGrpSpPr>
          <p:cNvPr id="3077" name="Google Shape;3077;p63"/>
          <p:cNvGrpSpPr/>
          <p:nvPr/>
        </p:nvGrpSpPr>
        <p:grpSpPr>
          <a:xfrm>
            <a:off x="6477010" y="1291713"/>
            <a:ext cx="1934800" cy="1079871"/>
            <a:chOff x="3607875" y="1353500"/>
            <a:chExt cx="1934800" cy="1079871"/>
          </a:xfrm>
        </p:grpSpPr>
        <p:grpSp>
          <p:nvGrpSpPr>
            <p:cNvPr id="3078" name="Google Shape;3078;p63"/>
            <p:cNvGrpSpPr/>
            <p:nvPr/>
          </p:nvGrpSpPr>
          <p:grpSpPr>
            <a:xfrm>
              <a:off x="3611385" y="1359648"/>
              <a:ext cx="1931182" cy="1073723"/>
              <a:chOff x="971816" y="1340492"/>
              <a:chExt cx="1827560" cy="1016110"/>
            </a:xfrm>
          </p:grpSpPr>
          <p:sp>
            <p:nvSpPr>
              <p:cNvPr id="3079" name="Google Shape;3079;p63"/>
              <p:cNvSpPr/>
              <p:nvPr/>
            </p:nvSpPr>
            <p:spPr>
              <a:xfrm>
                <a:off x="971816" y="1340492"/>
                <a:ext cx="1827226" cy="1016110"/>
              </a:xfrm>
              <a:custGeom>
                <a:avLst/>
                <a:gdLst/>
                <a:ahLst/>
                <a:cxnLst/>
                <a:rect l="l" t="t" r="r" b="b"/>
                <a:pathLst>
                  <a:path w="38373" h="21339" extrusionOk="0">
                    <a:moveTo>
                      <a:pt x="1" y="1"/>
                    </a:moveTo>
                    <a:lnTo>
                      <a:pt x="1" y="21338"/>
                    </a:lnTo>
                    <a:lnTo>
                      <a:pt x="38372" y="21338"/>
                    </a:lnTo>
                    <a:lnTo>
                      <a:pt x="383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63"/>
              <p:cNvSpPr/>
              <p:nvPr/>
            </p:nvSpPr>
            <p:spPr>
              <a:xfrm>
                <a:off x="1885400" y="1474582"/>
                <a:ext cx="432224" cy="597742"/>
              </a:xfrm>
              <a:custGeom>
                <a:avLst/>
                <a:gdLst/>
                <a:ahLst/>
                <a:cxnLst/>
                <a:rect l="l" t="t" r="r" b="b"/>
                <a:pathLst>
                  <a:path w="9077" h="12553" extrusionOk="0">
                    <a:moveTo>
                      <a:pt x="82" y="1"/>
                    </a:moveTo>
                    <a:cubicBezTo>
                      <a:pt x="29" y="1"/>
                      <a:pt x="0" y="2"/>
                      <a:pt x="0" y="2"/>
                    </a:cubicBezTo>
                    <a:lnTo>
                      <a:pt x="0" y="7850"/>
                    </a:lnTo>
                    <a:lnTo>
                      <a:pt x="6291" y="12552"/>
                    </a:lnTo>
                    <a:cubicBezTo>
                      <a:pt x="6291" y="12552"/>
                      <a:pt x="9077" y="9211"/>
                      <a:pt x="7011" y="4313"/>
                    </a:cubicBezTo>
                    <a:cubicBezTo>
                      <a:pt x="5280" y="155"/>
                      <a:pt x="74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1" name="Google Shape;3081;p63"/>
              <p:cNvGrpSpPr/>
              <p:nvPr/>
            </p:nvGrpSpPr>
            <p:grpSpPr>
              <a:xfrm>
                <a:off x="971816" y="1340492"/>
                <a:ext cx="1827560" cy="1016110"/>
                <a:chOff x="971816" y="1340492"/>
                <a:chExt cx="1827560" cy="1016110"/>
              </a:xfrm>
            </p:grpSpPr>
            <p:sp>
              <p:nvSpPr>
                <p:cNvPr id="3082" name="Google Shape;3082;p63"/>
                <p:cNvSpPr/>
                <p:nvPr/>
              </p:nvSpPr>
              <p:spPr>
                <a:xfrm>
                  <a:off x="971816" y="1848329"/>
                  <a:ext cx="1827560" cy="48"/>
                </a:xfrm>
                <a:custGeom>
                  <a:avLst/>
                  <a:gdLst/>
                  <a:ahLst/>
                  <a:cxnLst/>
                  <a:rect l="l" t="t" r="r" b="b"/>
                  <a:pathLst>
                    <a:path w="38380" h="1" fill="none" extrusionOk="0">
                      <a:moveTo>
                        <a:pt x="1" y="1"/>
                      </a:moveTo>
                      <a:lnTo>
                        <a:pt x="38380" y="1"/>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63"/>
                <p:cNvSpPr/>
                <p:nvPr/>
              </p:nvSpPr>
              <p:spPr>
                <a:xfrm>
                  <a:off x="1885400" y="1340492"/>
                  <a:ext cx="48" cy="1016110"/>
                </a:xfrm>
                <a:custGeom>
                  <a:avLst/>
                  <a:gdLst/>
                  <a:ahLst/>
                  <a:cxnLst/>
                  <a:rect l="l" t="t" r="r" b="b"/>
                  <a:pathLst>
                    <a:path w="1" h="21339" fill="none" extrusionOk="0">
                      <a:moveTo>
                        <a:pt x="0" y="1"/>
                      </a:moveTo>
                      <a:lnTo>
                        <a:pt x="0" y="21338"/>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4" name="Google Shape;3084;p63"/>
              <p:cNvGrpSpPr/>
              <p:nvPr/>
            </p:nvGrpSpPr>
            <p:grpSpPr>
              <a:xfrm>
                <a:off x="1446131" y="1409061"/>
                <a:ext cx="878967" cy="878967"/>
                <a:chOff x="1446131" y="1409061"/>
                <a:chExt cx="878967" cy="878967"/>
              </a:xfrm>
            </p:grpSpPr>
            <p:sp>
              <p:nvSpPr>
                <p:cNvPr id="3085" name="Google Shape;3085;p63"/>
                <p:cNvSpPr/>
                <p:nvPr/>
              </p:nvSpPr>
              <p:spPr>
                <a:xfrm>
                  <a:off x="1511700" y="1474630"/>
                  <a:ext cx="747452" cy="747452"/>
                </a:xfrm>
                <a:custGeom>
                  <a:avLst/>
                  <a:gdLst/>
                  <a:ahLst/>
                  <a:cxnLst/>
                  <a:rect l="l" t="t" r="r" b="b"/>
                  <a:pathLst>
                    <a:path w="15697" h="15697" fill="none" extrusionOk="0">
                      <a:moveTo>
                        <a:pt x="15696" y="7849"/>
                      </a:moveTo>
                      <a:cubicBezTo>
                        <a:pt x="15696" y="12183"/>
                        <a:pt x="12183" y="15697"/>
                        <a:pt x="7848" y="15697"/>
                      </a:cubicBezTo>
                      <a:cubicBezTo>
                        <a:pt x="3514" y="15697"/>
                        <a:pt x="0" y="12183"/>
                        <a:pt x="0" y="7849"/>
                      </a:cubicBezTo>
                      <a:cubicBezTo>
                        <a:pt x="0" y="3514"/>
                        <a:pt x="3514" y="1"/>
                        <a:pt x="7848" y="1"/>
                      </a:cubicBezTo>
                      <a:cubicBezTo>
                        <a:pt x="12183" y="1"/>
                        <a:pt x="15696" y="3514"/>
                        <a:pt x="15696" y="7849"/>
                      </a:cubicBezTo>
                      <a:close/>
                    </a:path>
                  </a:pathLst>
                </a:custGeom>
                <a:noFill/>
                <a:ln w="14675"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63"/>
                <p:cNvSpPr/>
                <p:nvPr/>
              </p:nvSpPr>
              <p:spPr>
                <a:xfrm>
                  <a:off x="1885400" y="1409061"/>
                  <a:ext cx="48" cy="65617"/>
                </a:xfrm>
                <a:custGeom>
                  <a:avLst/>
                  <a:gdLst/>
                  <a:ahLst/>
                  <a:cxnLst/>
                  <a:rect l="l" t="t" r="r" b="b"/>
                  <a:pathLst>
                    <a:path w="1" h="1378" fill="none" extrusionOk="0">
                      <a:moveTo>
                        <a:pt x="0" y="1378"/>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63"/>
                <p:cNvSpPr/>
                <p:nvPr/>
              </p:nvSpPr>
              <p:spPr>
                <a:xfrm>
                  <a:off x="1446131" y="1848329"/>
                  <a:ext cx="65617" cy="48"/>
                </a:xfrm>
                <a:custGeom>
                  <a:avLst/>
                  <a:gdLst/>
                  <a:ahLst/>
                  <a:cxnLst/>
                  <a:rect l="l" t="t" r="r" b="b"/>
                  <a:pathLst>
                    <a:path w="1378" h="1" fill="none" extrusionOk="0">
                      <a:moveTo>
                        <a:pt x="1377" y="1"/>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63"/>
                <p:cNvSpPr/>
                <p:nvPr/>
              </p:nvSpPr>
              <p:spPr>
                <a:xfrm>
                  <a:off x="1885400" y="2222410"/>
                  <a:ext cx="48" cy="65617"/>
                </a:xfrm>
                <a:custGeom>
                  <a:avLst/>
                  <a:gdLst/>
                  <a:ahLst/>
                  <a:cxnLst/>
                  <a:rect l="l" t="t" r="r" b="b"/>
                  <a:pathLst>
                    <a:path w="1" h="1378" fill="none" extrusionOk="0">
                      <a:moveTo>
                        <a:pt x="0" y="0"/>
                      </a:moveTo>
                      <a:lnTo>
                        <a:pt x="0" y="1377"/>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63"/>
                <p:cNvSpPr/>
                <p:nvPr/>
              </p:nvSpPr>
              <p:spPr>
                <a:xfrm>
                  <a:off x="2259100" y="1848329"/>
                  <a:ext cx="65998" cy="48"/>
                </a:xfrm>
                <a:custGeom>
                  <a:avLst/>
                  <a:gdLst/>
                  <a:ahLst/>
                  <a:cxnLst/>
                  <a:rect l="l" t="t" r="r" b="b"/>
                  <a:pathLst>
                    <a:path w="1386" h="1" fill="none" extrusionOk="0">
                      <a:moveTo>
                        <a:pt x="0" y="1"/>
                      </a:moveTo>
                      <a:lnTo>
                        <a:pt x="1385"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90" name="Google Shape;3090;p63"/>
            <p:cNvGrpSpPr/>
            <p:nvPr/>
          </p:nvGrpSpPr>
          <p:grpSpPr>
            <a:xfrm>
              <a:off x="3607875" y="1353500"/>
              <a:ext cx="1934800" cy="1076325"/>
              <a:chOff x="3607875" y="1353500"/>
              <a:chExt cx="1934800" cy="1076325"/>
            </a:xfrm>
          </p:grpSpPr>
          <p:cxnSp>
            <p:nvCxnSpPr>
              <p:cNvPr id="3091" name="Google Shape;3091;p63"/>
              <p:cNvCxnSpPr/>
              <p:nvPr/>
            </p:nvCxnSpPr>
            <p:spPr>
              <a:xfrm>
                <a:off x="3611875" y="1353500"/>
                <a:ext cx="1930800" cy="0"/>
              </a:xfrm>
              <a:prstGeom prst="straightConnector1">
                <a:avLst/>
              </a:prstGeom>
              <a:noFill/>
              <a:ln w="38100" cap="flat" cmpd="sng">
                <a:solidFill>
                  <a:schemeClr val="dk2"/>
                </a:solidFill>
                <a:prstDash val="solid"/>
                <a:round/>
                <a:headEnd type="none" w="med" len="med"/>
                <a:tailEnd type="none" w="med" len="med"/>
              </a:ln>
            </p:spPr>
          </p:cxnSp>
          <p:cxnSp>
            <p:nvCxnSpPr>
              <p:cNvPr id="3092" name="Google Shape;3092;p63"/>
              <p:cNvCxnSpPr/>
              <p:nvPr/>
            </p:nvCxnSpPr>
            <p:spPr>
              <a:xfrm>
                <a:off x="3607875" y="2429825"/>
                <a:ext cx="1930800" cy="0"/>
              </a:xfrm>
              <a:prstGeom prst="straightConnector1">
                <a:avLst/>
              </a:prstGeom>
              <a:noFill/>
              <a:ln w="38100" cap="flat" cmpd="sng">
                <a:solidFill>
                  <a:schemeClr val="dk2"/>
                </a:solidFill>
                <a:prstDash val="solid"/>
                <a:round/>
                <a:headEnd type="none" w="med" len="med"/>
                <a:tailEnd type="none" w="med" len="med"/>
              </a:ln>
            </p:spPr>
          </p:cxnSp>
        </p:grpSp>
      </p:grpSp>
      <p:sp>
        <p:nvSpPr>
          <p:cNvPr id="3093" name="Google Shape;3093;p63"/>
          <p:cNvSpPr txBox="1">
            <a:spLocks noGrp="1"/>
          </p:cNvSpPr>
          <p:nvPr>
            <p:ph type="title"/>
          </p:nvPr>
        </p:nvSpPr>
        <p:spPr>
          <a:xfrm>
            <a:off x="4336036" y="2786163"/>
            <a:ext cx="4078800" cy="6960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a:t>WRITING</a:t>
            </a:r>
          </a:p>
        </p:txBody>
      </p:sp>
      <p:sp>
        <p:nvSpPr>
          <p:cNvPr id="3094" name="Google Shape;3094;p63"/>
          <p:cNvSpPr txBox="1">
            <a:spLocks noGrp="1"/>
          </p:cNvSpPr>
          <p:nvPr>
            <p:ph type="title" idx="2"/>
          </p:nvPr>
        </p:nvSpPr>
        <p:spPr>
          <a:xfrm>
            <a:off x="7039120" y="1529848"/>
            <a:ext cx="810600" cy="60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cxnSp>
        <p:nvCxnSpPr>
          <p:cNvPr id="3096" name="Google Shape;3096;p63"/>
          <p:cNvCxnSpPr>
            <a:cxnSpLocks/>
          </p:cNvCxnSpPr>
          <p:nvPr/>
        </p:nvCxnSpPr>
        <p:spPr>
          <a:xfrm>
            <a:off x="5561814" y="2786175"/>
            <a:ext cx="2731386" cy="0"/>
          </a:xfrm>
          <a:prstGeom prst="straightConnector1">
            <a:avLst/>
          </a:prstGeom>
          <a:noFill/>
          <a:ln w="38100" cap="flat" cmpd="sng">
            <a:solidFill>
              <a:schemeClr val="dk2"/>
            </a:solidFill>
            <a:prstDash val="solid"/>
            <a:round/>
            <a:headEnd type="none" w="med" len="med"/>
            <a:tailEnd type="none" w="med" len="med"/>
          </a:ln>
        </p:spPr>
      </p:cxnSp>
      <p:cxnSp>
        <p:nvCxnSpPr>
          <p:cNvPr id="3097" name="Google Shape;3097;p63"/>
          <p:cNvCxnSpPr>
            <a:cxnSpLocks/>
          </p:cNvCxnSpPr>
          <p:nvPr/>
        </p:nvCxnSpPr>
        <p:spPr>
          <a:xfrm>
            <a:off x="5561814" y="3482175"/>
            <a:ext cx="2731386" cy="0"/>
          </a:xfrm>
          <a:prstGeom prst="straightConnector1">
            <a:avLst/>
          </a:prstGeom>
          <a:noFill/>
          <a:ln w="38100" cap="flat" cmpd="sng">
            <a:solidFill>
              <a:schemeClr val="dk2"/>
            </a:solidFill>
            <a:prstDash val="solid"/>
            <a:round/>
            <a:headEnd type="none" w="med" len="med"/>
            <a:tailEnd type="none" w="med" len="med"/>
          </a:ln>
        </p:spPr>
      </p:cxnSp>
      <p:grpSp>
        <p:nvGrpSpPr>
          <p:cNvPr id="3098" name="Google Shape;3098;p63"/>
          <p:cNvGrpSpPr/>
          <p:nvPr/>
        </p:nvGrpSpPr>
        <p:grpSpPr>
          <a:xfrm>
            <a:off x="1127000" y="331048"/>
            <a:ext cx="277170" cy="277170"/>
            <a:chOff x="1961500" y="1795075"/>
            <a:chExt cx="319800" cy="319800"/>
          </a:xfrm>
        </p:grpSpPr>
        <p:sp>
          <p:nvSpPr>
            <p:cNvPr id="3099" name="Google Shape;3099;p6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6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6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6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6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6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6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6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6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6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6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6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1" name="Google Shape;3111;p63"/>
          <p:cNvGrpSpPr/>
          <p:nvPr/>
        </p:nvGrpSpPr>
        <p:grpSpPr>
          <a:xfrm>
            <a:off x="3598478" y="197333"/>
            <a:ext cx="363069" cy="363069"/>
            <a:chOff x="1961500" y="1795075"/>
            <a:chExt cx="319800" cy="319800"/>
          </a:xfrm>
        </p:grpSpPr>
        <p:sp>
          <p:nvSpPr>
            <p:cNvPr id="3112" name="Google Shape;3112;p6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6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6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6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6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6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6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6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6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6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6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6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Google Shape;1995;p43">
            <a:extLst>
              <a:ext uri="{FF2B5EF4-FFF2-40B4-BE49-F238E27FC236}">
                <a16:creationId xmlns:a16="http://schemas.microsoft.com/office/drawing/2014/main" id="{D839F6C0-3C30-C5EB-5FA2-2BB1D767BFBD}"/>
              </a:ext>
            </a:extLst>
          </p:cNvPr>
          <p:cNvPicPr preferRelativeResize="0"/>
          <p:nvPr/>
        </p:nvPicPr>
        <p:blipFill rotWithShape="1">
          <a:blip r:embed="rId3">
            <a:alphaModFix/>
          </a:blip>
          <a:srcRect/>
          <a:stretch/>
        </p:blipFill>
        <p:spPr>
          <a:xfrm>
            <a:off x="2123007" y="1018650"/>
            <a:ext cx="4263350" cy="4263350"/>
          </a:xfrm>
          <a:prstGeom prst="rect">
            <a:avLst/>
          </a:prstGeom>
          <a:noFill/>
          <a:ln>
            <a:noFill/>
          </a:ln>
        </p:spPr>
      </p:pic>
      <p:pic>
        <p:nvPicPr>
          <p:cNvPr id="3" name="Google Shape;1996;p43">
            <a:extLst>
              <a:ext uri="{FF2B5EF4-FFF2-40B4-BE49-F238E27FC236}">
                <a16:creationId xmlns:a16="http://schemas.microsoft.com/office/drawing/2014/main" id="{993F23B9-6317-5121-BCCA-CA6897D3E2C4}"/>
              </a:ext>
            </a:extLst>
          </p:cNvPr>
          <p:cNvPicPr preferRelativeResize="0"/>
          <p:nvPr/>
        </p:nvPicPr>
        <p:blipFill rotWithShape="1">
          <a:blip r:embed="rId4">
            <a:alphaModFix/>
          </a:blip>
          <a:srcRect l="18507" r="17385"/>
          <a:stretch/>
        </p:blipFill>
        <p:spPr>
          <a:xfrm>
            <a:off x="729607" y="995200"/>
            <a:ext cx="2733150" cy="4263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3F8273-E3DD-D277-1C5A-F78E22DF373D}"/>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9C66E6-C6A7-8EE3-1246-994854916E05}"/>
              </a:ext>
            </a:extLst>
          </p:cNvPr>
          <p:cNvSpPr txBox="1">
            <a:spLocks/>
          </p:cNvSpPr>
          <p:nvPr/>
        </p:nvSpPr>
        <p:spPr>
          <a:xfrm>
            <a:off x="347456" y="393124"/>
            <a:ext cx="8497836" cy="422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sz="2300" dirty="0"/>
              <a:t>4. Work in pairs. Make notes about one of your </a:t>
            </a:r>
            <a:r>
              <a:rPr lang="en-US" sz="2300" dirty="0" err="1"/>
              <a:t>favourite</a:t>
            </a:r>
            <a:r>
              <a:rPr lang="en-US" sz="2300" dirty="0"/>
              <a:t> films.</a:t>
            </a:r>
          </a:p>
        </p:txBody>
      </p:sp>
      <p:grpSp>
        <p:nvGrpSpPr>
          <p:cNvPr id="3" name="Group 2">
            <a:extLst>
              <a:ext uri="{FF2B5EF4-FFF2-40B4-BE49-F238E27FC236}">
                <a16:creationId xmlns:a16="http://schemas.microsoft.com/office/drawing/2014/main" id="{397885EB-6437-95BA-2D0A-F327270C0835}"/>
              </a:ext>
            </a:extLst>
          </p:cNvPr>
          <p:cNvGrpSpPr/>
          <p:nvPr/>
        </p:nvGrpSpPr>
        <p:grpSpPr>
          <a:xfrm>
            <a:off x="517687" y="841265"/>
            <a:ext cx="7954788" cy="3729678"/>
            <a:chOff x="748144" y="811529"/>
            <a:chExt cx="7954788" cy="3729678"/>
          </a:xfrm>
        </p:grpSpPr>
        <p:sp>
          <p:nvSpPr>
            <p:cNvPr id="4" name="Rectangle 3">
              <a:extLst>
                <a:ext uri="{FF2B5EF4-FFF2-40B4-BE49-F238E27FC236}">
                  <a16:creationId xmlns:a16="http://schemas.microsoft.com/office/drawing/2014/main" id="{E0B94A5E-6433-F880-77BA-4312977C83BA}"/>
                </a:ext>
              </a:extLst>
            </p:cNvPr>
            <p:cNvSpPr/>
            <p:nvPr/>
          </p:nvSpPr>
          <p:spPr>
            <a:xfrm>
              <a:off x="6159001" y="811529"/>
              <a:ext cx="2543931" cy="3729677"/>
            </a:xfrm>
            <a:prstGeom prst="rect">
              <a:avLst/>
            </a:prstGeom>
            <a:solidFill>
              <a:srgbClr val="FFFCD5"/>
            </a:solidFill>
            <a:ln>
              <a:solidFill>
                <a:srgbClr val="FFF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1547CE43-3FAD-9AF3-0299-CE1141D1BF13}"/>
                </a:ext>
              </a:extLst>
            </p:cNvPr>
            <p:cNvPicPr>
              <a:picLocks noChangeAspect="1"/>
            </p:cNvPicPr>
            <p:nvPr/>
          </p:nvPicPr>
          <p:blipFill rotWithShape="1">
            <a:blip r:embed="rId3"/>
            <a:srcRect l="3058"/>
            <a:stretch/>
          </p:blipFill>
          <p:spPr>
            <a:xfrm>
              <a:off x="748144" y="828791"/>
              <a:ext cx="5395335" cy="3712416"/>
            </a:xfrm>
            <a:prstGeom prst="rect">
              <a:avLst/>
            </a:prstGeom>
          </p:spPr>
        </p:pic>
      </p:grpSp>
    </p:spTree>
    <p:extLst>
      <p:ext uri="{BB962C8B-B14F-4D97-AF65-F5344CB8AC3E}">
        <p14:creationId xmlns:p14="http://schemas.microsoft.com/office/powerpoint/2010/main" val="32003201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E0DE4F-5082-387B-8865-0BF410BE5DB5}"/>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1ED561-E8E4-956B-6ACF-D50F4EEE3F7C}"/>
              </a:ext>
            </a:extLst>
          </p:cNvPr>
          <p:cNvSpPr txBox="1">
            <a:spLocks/>
          </p:cNvSpPr>
          <p:nvPr/>
        </p:nvSpPr>
        <p:spPr>
          <a:xfrm>
            <a:off x="515118" y="410456"/>
            <a:ext cx="8305800" cy="4227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Refer back to the Reading &amp; complete the notes.</a:t>
            </a:r>
          </a:p>
        </p:txBody>
      </p:sp>
      <p:grpSp>
        <p:nvGrpSpPr>
          <p:cNvPr id="17" name="Group 16">
            <a:extLst>
              <a:ext uri="{FF2B5EF4-FFF2-40B4-BE49-F238E27FC236}">
                <a16:creationId xmlns:a16="http://schemas.microsoft.com/office/drawing/2014/main" id="{D6BBC937-301B-4C16-403F-6BCF00DC6F6F}"/>
              </a:ext>
            </a:extLst>
          </p:cNvPr>
          <p:cNvGrpSpPr/>
          <p:nvPr/>
        </p:nvGrpSpPr>
        <p:grpSpPr>
          <a:xfrm>
            <a:off x="517687" y="841265"/>
            <a:ext cx="7954788" cy="3729678"/>
            <a:chOff x="748144" y="811529"/>
            <a:chExt cx="7954788" cy="3729678"/>
          </a:xfrm>
        </p:grpSpPr>
        <p:sp>
          <p:nvSpPr>
            <p:cNvPr id="16" name="Rectangle 15">
              <a:extLst>
                <a:ext uri="{FF2B5EF4-FFF2-40B4-BE49-F238E27FC236}">
                  <a16:creationId xmlns:a16="http://schemas.microsoft.com/office/drawing/2014/main" id="{45BC1218-4665-6533-78D2-33BD9FB5A8A1}"/>
                </a:ext>
              </a:extLst>
            </p:cNvPr>
            <p:cNvSpPr/>
            <p:nvPr/>
          </p:nvSpPr>
          <p:spPr>
            <a:xfrm>
              <a:off x="6159001" y="811529"/>
              <a:ext cx="2543931" cy="3729677"/>
            </a:xfrm>
            <a:prstGeom prst="rect">
              <a:avLst/>
            </a:prstGeom>
            <a:solidFill>
              <a:srgbClr val="FFFCD5"/>
            </a:solidFill>
            <a:ln>
              <a:solidFill>
                <a:srgbClr val="FFFC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4B998552-666D-8FD0-1D02-69E82DEC7F03}"/>
                </a:ext>
              </a:extLst>
            </p:cNvPr>
            <p:cNvPicPr>
              <a:picLocks noChangeAspect="1"/>
            </p:cNvPicPr>
            <p:nvPr/>
          </p:nvPicPr>
          <p:blipFill rotWithShape="1">
            <a:blip r:embed="rId3"/>
            <a:srcRect l="3058"/>
            <a:stretch/>
          </p:blipFill>
          <p:spPr>
            <a:xfrm>
              <a:off x="748144" y="828791"/>
              <a:ext cx="5395335" cy="3712416"/>
            </a:xfrm>
            <a:prstGeom prst="rect">
              <a:avLst/>
            </a:prstGeom>
          </p:spPr>
        </p:pic>
      </p:grpSp>
      <p:sp>
        <p:nvSpPr>
          <p:cNvPr id="7" name="Google Shape;188;p8">
            <a:extLst>
              <a:ext uri="{FF2B5EF4-FFF2-40B4-BE49-F238E27FC236}">
                <a16:creationId xmlns:a16="http://schemas.microsoft.com/office/drawing/2014/main" id="{C4709F8D-30AD-2F7A-5D0D-F117D7CC1ABE}"/>
              </a:ext>
            </a:extLst>
          </p:cNvPr>
          <p:cNvSpPr/>
          <p:nvPr/>
        </p:nvSpPr>
        <p:spPr>
          <a:xfrm>
            <a:off x="2091060" y="1375393"/>
            <a:ext cx="212590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Inside out</a:t>
            </a:r>
          </a:p>
        </p:txBody>
      </p:sp>
      <p:sp>
        <p:nvSpPr>
          <p:cNvPr id="8" name="Google Shape;188;p8">
            <a:extLst>
              <a:ext uri="{FF2B5EF4-FFF2-40B4-BE49-F238E27FC236}">
                <a16:creationId xmlns:a16="http://schemas.microsoft.com/office/drawing/2014/main" id="{B5465211-C482-9566-8241-CA9D3AEA5D0B}"/>
              </a:ext>
            </a:extLst>
          </p:cNvPr>
          <p:cNvSpPr/>
          <p:nvPr/>
        </p:nvSpPr>
        <p:spPr>
          <a:xfrm>
            <a:off x="1675207" y="1767279"/>
            <a:ext cx="271362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Animation</a:t>
            </a:r>
          </a:p>
        </p:txBody>
      </p:sp>
      <p:sp>
        <p:nvSpPr>
          <p:cNvPr id="9" name="Google Shape;188;p8">
            <a:extLst>
              <a:ext uri="{FF2B5EF4-FFF2-40B4-BE49-F238E27FC236}">
                <a16:creationId xmlns:a16="http://schemas.microsoft.com/office/drawing/2014/main" id="{3233A786-01E1-1AD2-47A0-51F3D7AB17DA}"/>
              </a:ext>
            </a:extLst>
          </p:cNvPr>
          <p:cNvSpPr/>
          <p:nvPr/>
        </p:nvSpPr>
        <p:spPr>
          <a:xfrm>
            <a:off x="1354790" y="2421181"/>
            <a:ext cx="7466128"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Directed by Pete </a:t>
            </a:r>
            <a:r>
              <a:rPr lang="en-US" sz="2000" dirty="0" err="1">
                <a:latin typeface="+mn-lt"/>
                <a:ea typeface="Calibri"/>
                <a:cs typeface="Calibri"/>
                <a:sym typeface="Calibri"/>
              </a:rPr>
              <a:t>Docter</a:t>
            </a:r>
            <a:r>
              <a:rPr lang="en-US" sz="2000" dirty="0">
                <a:latin typeface="+mn-lt"/>
                <a:ea typeface="Calibri"/>
                <a:cs typeface="Calibri"/>
                <a:sym typeface="Calibri"/>
              </a:rPr>
              <a:t> and co-directed by Ronnie del Carmen</a:t>
            </a:r>
          </a:p>
        </p:txBody>
      </p:sp>
      <p:sp>
        <p:nvSpPr>
          <p:cNvPr id="13" name="Google Shape;188;p8">
            <a:extLst>
              <a:ext uri="{FF2B5EF4-FFF2-40B4-BE49-F238E27FC236}">
                <a16:creationId xmlns:a16="http://schemas.microsoft.com/office/drawing/2014/main" id="{D93BA8C7-6D31-23D6-6CC1-7DA6DC7A7472}"/>
              </a:ext>
            </a:extLst>
          </p:cNvPr>
          <p:cNvSpPr/>
          <p:nvPr/>
        </p:nvSpPr>
        <p:spPr>
          <a:xfrm>
            <a:off x="1693676" y="3450978"/>
            <a:ext cx="6797268"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Beautiful, original story about handling big feelings</a:t>
            </a:r>
          </a:p>
        </p:txBody>
      </p:sp>
      <p:sp>
        <p:nvSpPr>
          <p:cNvPr id="14" name="Google Shape;188;p8">
            <a:extLst>
              <a:ext uri="{FF2B5EF4-FFF2-40B4-BE49-F238E27FC236}">
                <a16:creationId xmlns:a16="http://schemas.microsoft.com/office/drawing/2014/main" id="{9EC3D25D-B1DD-F29D-43AC-8FD7E2AFAF3A}"/>
              </a:ext>
            </a:extLst>
          </p:cNvPr>
          <p:cNvSpPr/>
          <p:nvPr/>
        </p:nvSpPr>
        <p:spPr>
          <a:xfrm>
            <a:off x="2660839" y="3802135"/>
            <a:ext cx="5003766"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dirty="0">
                <a:latin typeface="+mn-lt"/>
                <a:ea typeface="Calibri"/>
                <a:cs typeface="Calibri"/>
                <a:sym typeface="Calibri"/>
              </a:rPr>
              <a:t>A very creative and touching film</a:t>
            </a:r>
          </a:p>
        </p:txBody>
      </p:sp>
      <p:sp>
        <p:nvSpPr>
          <p:cNvPr id="18" name="Google Shape;188;p8">
            <a:extLst>
              <a:ext uri="{FF2B5EF4-FFF2-40B4-BE49-F238E27FC236}">
                <a16:creationId xmlns:a16="http://schemas.microsoft.com/office/drawing/2014/main" id="{46226150-3CB8-67B5-3B7F-5D090E722D3B}"/>
              </a:ext>
            </a:extLst>
          </p:cNvPr>
          <p:cNvSpPr/>
          <p:nvPr/>
        </p:nvSpPr>
        <p:spPr>
          <a:xfrm>
            <a:off x="534938" y="721798"/>
            <a:ext cx="2125901" cy="553957"/>
          </a:xfrm>
          <a:prstGeom prst="rect">
            <a:avLst/>
          </a:prstGeom>
          <a:noFill/>
          <a:ln>
            <a:noFill/>
          </a:ln>
        </p:spPr>
        <p:txBody>
          <a:bodyPr spcFirstLastPara="1" wrap="square" lIns="91425" tIns="45700" rIns="91425" bIns="45700" anchor="t" anchorCtr="0">
            <a:spAutoFit/>
          </a:bodyPr>
          <a:lstStyle/>
          <a:p>
            <a:pPr lvl="0">
              <a:lnSpc>
                <a:spcPct val="150000"/>
              </a:lnSpc>
            </a:pPr>
            <a:r>
              <a:rPr lang="en-US" sz="2000" b="1" i="1" dirty="0">
                <a:latin typeface="+mn-lt"/>
                <a:ea typeface="Calibri"/>
                <a:cs typeface="Calibri"/>
                <a:sym typeface="Calibri"/>
              </a:rPr>
              <a:t>Sample</a:t>
            </a:r>
          </a:p>
        </p:txBody>
      </p:sp>
      <p:sp>
        <p:nvSpPr>
          <p:cNvPr id="11" name="TextBox 10">
            <a:extLst>
              <a:ext uri="{FF2B5EF4-FFF2-40B4-BE49-F238E27FC236}">
                <a16:creationId xmlns:a16="http://schemas.microsoft.com/office/drawing/2014/main" id="{EAF98582-83A2-1E39-430C-E87573C77F4C}"/>
              </a:ext>
            </a:extLst>
          </p:cNvPr>
          <p:cNvSpPr txBox="1"/>
          <p:nvPr/>
        </p:nvSpPr>
        <p:spPr>
          <a:xfrm>
            <a:off x="3117773" y="2876045"/>
            <a:ext cx="5508540" cy="707886"/>
          </a:xfrm>
          <a:prstGeom prst="rect">
            <a:avLst/>
          </a:prstGeom>
          <a:noFill/>
        </p:spPr>
        <p:txBody>
          <a:bodyPr wrap="square">
            <a:spAutoFit/>
          </a:bodyPr>
          <a:lstStyle/>
          <a:p>
            <a:pPr algn="r"/>
            <a:r>
              <a:rPr lang="en-US" sz="2000" dirty="0"/>
              <a:t>Riley and her emotions struggle to adjust to the new life. </a:t>
            </a:r>
          </a:p>
        </p:txBody>
      </p:sp>
      <p:pic>
        <p:nvPicPr>
          <p:cNvPr id="1030" name="Picture 6" descr="COMPETITION: Inside Out SIGNED POSTER &amp; Merch Bag | Beauty And The Dirt">
            <a:extLst>
              <a:ext uri="{FF2B5EF4-FFF2-40B4-BE49-F238E27FC236}">
                <a16:creationId xmlns:a16="http://schemas.microsoft.com/office/drawing/2014/main" id="{631EC9E3-046B-294F-818C-1D828E50F3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34" b="5932"/>
          <a:stretch/>
        </p:blipFill>
        <p:spPr bwMode="auto">
          <a:xfrm>
            <a:off x="5962201" y="933453"/>
            <a:ext cx="2429144" cy="1552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4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barn(inVertical)">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59E5214-DFB0-36CE-33A1-5C4EDAA1CDC9}"/>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2C153BD-3A6A-3F2A-94D5-862E22BAF9C1}"/>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308A621-B6B0-950D-D611-F72101CD4BA1}"/>
              </a:ext>
            </a:extLst>
          </p:cNvPr>
          <p:cNvSpPr txBox="1">
            <a:spLocks/>
          </p:cNvSpPr>
          <p:nvPr/>
        </p:nvSpPr>
        <p:spPr>
          <a:xfrm>
            <a:off x="463166" y="418524"/>
            <a:ext cx="8432925" cy="7221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Use the information in ex 4 to write a paragraph of about 70 words about the </a:t>
            </a:r>
            <a:r>
              <a:rPr lang="en-US" dirty="0" err="1"/>
              <a:t>favourite</a:t>
            </a:r>
            <a:r>
              <a:rPr lang="en-US" dirty="0"/>
              <a:t> film.</a:t>
            </a:r>
          </a:p>
        </p:txBody>
      </p:sp>
      <p:sp>
        <p:nvSpPr>
          <p:cNvPr id="2" name="Google Shape;314;p16">
            <a:extLst>
              <a:ext uri="{FF2B5EF4-FFF2-40B4-BE49-F238E27FC236}">
                <a16:creationId xmlns:a16="http://schemas.microsoft.com/office/drawing/2014/main" id="{08318201-C506-C4E3-3C2B-14DB7CC4A52E}"/>
              </a:ext>
            </a:extLst>
          </p:cNvPr>
          <p:cNvSpPr txBox="1"/>
          <p:nvPr/>
        </p:nvSpPr>
        <p:spPr>
          <a:xfrm>
            <a:off x="4636910" y="1140643"/>
            <a:ext cx="4132056" cy="3416279"/>
          </a:xfrm>
          <a:prstGeom prst="rect">
            <a:avLst/>
          </a:prstGeom>
          <a:noFill/>
          <a:ln>
            <a:noFill/>
          </a:ln>
        </p:spPr>
        <p:txBody>
          <a:bodyPr spcFirstLastPara="1" wrap="square" lIns="91425" tIns="45700" rIns="91425" bIns="45700" anchor="t" anchorCtr="0">
            <a:spAutoFit/>
          </a:bodyPr>
          <a:lstStyle/>
          <a:p>
            <a:pPr lvl="0"/>
            <a:r>
              <a:rPr lang="en-US" sz="1800" dirty="0">
                <a:solidFill>
                  <a:schemeClr val="bg2"/>
                </a:solidFill>
                <a:latin typeface="+mj-lt"/>
                <a:ea typeface="Calibri"/>
                <a:cs typeface="Calibri"/>
                <a:sym typeface="Calibri"/>
              </a:rPr>
              <a:t>My </a:t>
            </a:r>
            <a:r>
              <a:rPr lang="en-US" sz="1800" dirty="0" err="1">
                <a:solidFill>
                  <a:schemeClr val="bg2"/>
                </a:solidFill>
                <a:latin typeface="+mj-lt"/>
                <a:ea typeface="Calibri"/>
                <a:cs typeface="Calibri"/>
                <a:sym typeface="Calibri"/>
              </a:rPr>
              <a:t>favourite</a:t>
            </a:r>
            <a:r>
              <a:rPr lang="en-US" sz="1800" dirty="0">
                <a:solidFill>
                  <a:schemeClr val="bg2"/>
                </a:solidFill>
                <a:latin typeface="+mj-lt"/>
                <a:ea typeface="Calibri"/>
                <a:cs typeface="Calibri"/>
                <a:sym typeface="Calibri"/>
              </a:rPr>
              <a:t> film is Inside out. This animation is directed by Pete </a:t>
            </a:r>
            <a:r>
              <a:rPr lang="en-US" sz="1800" dirty="0" err="1">
                <a:solidFill>
                  <a:schemeClr val="bg2"/>
                </a:solidFill>
                <a:latin typeface="+mj-lt"/>
                <a:ea typeface="Calibri"/>
                <a:cs typeface="Calibri"/>
                <a:sym typeface="Calibri"/>
              </a:rPr>
              <a:t>Docter</a:t>
            </a:r>
            <a:r>
              <a:rPr lang="en-US" sz="1800" dirty="0">
                <a:solidFill>
                  <a:schemeClr val="bg2"/>
                </a:solidFill>
                <a:latin typeface="+mj-lt"/>
                <a:ea typeface="Calibri"/>
                <a:cs typeface="Calibri"/>
                <a:sym typeface="Calibri"/>
              </a:rPr>
              <a:t> and co-directed by Ronnie del Carmen. The movie is about Riley, a 11-year-old girl. She moves from Minnesota to San Francisco because her father starts a new job here. Riley and her emotions struggle to adjust to the new life. The films is based on a beautiful original story about handling big feelings. People say that it is a very creative and touching film.</a:t>
            </a:r>
          </a:p>
        </p:txBody>
      </p:sp>
      <p:sp>
        <p:nvSpPr>
          <p:cNvPr id="19" name="TextBox 18">
            <a:extLst>
              <a:ext uri="{FF2B5EF4-FFF2-40B4-BE49-F238E27FC236}">
                <a16:creationId xmlns:a16="http://schemas.microsoft.com/office/drawing/2014/main" id="{17FE5D4A-4809-C3EF-E17C-A1FCD48A4E58}"/>
              </a:ext>
            </a:extLst>
          </p:cNvPr>
          <p:cNvSpPr txBox="1"/>
          <p:nvPr/>
        </p:nvSpPr>
        <p:spPr>
          <a:xfrm>
            <a:off x="528077" y="1178516"/>
            <a:ext cx="4043923" cy="3499420"/>
          </a:xfrm>
          <a:prstGeom prst="rect">
            <a:avLst/>
          </a:prstGeom>
          <a:solidFill>
            <a:srgbClr val="FFFCD5"/>
          </a:solidFill>
        </p:spPr>
        <p:txBody>
          <a:bodyPr wrap="square">
            <a:spAutoFit/>
          </a:bodyPr>
          <a:lstStyle/>
          <a:p>
            <a:pPr>
              <a:lnSpc>
                <a:spcPct val="30000"/>
              </a:lnSpc>
            </a:pPr>
            <a:endParaRPr lang="en-US" sz="1800" b="1" dirty="0"/>
          </a:p>
          <a:p>
            <a:pPr>
              <a:lnSpc>
                <a:spcPct val="80000"/>
              </a:lnSpc>
            </a:pPr>
            <a:r>
              <a:rPr lang="en-US" sz="1800" b="1" dirty="0"/>
              <a:t>Name of the film: </a:t>
            </a:r>
            <a:r>
              <a:rPr lang="en-US" sz="1800" dirty="0"/>
              <a:t>Inside out </a:t>
            </a:r>
          </a:p>
          <a:p>
            <a:pPr>
              <a:lnSpc>
                <a:spcPct val="80000"/>
              </a:lnSpc>
            </a:pPr>
            <a:r>
              <a:rPr lang="en-US" sz="1800" b="1" dirty="0"/>
              <a:t>Type of film: </a:t>
            </a:r>
            <a:r>
              <a:rPr lang="en-US" sz="1800" dirty="0"/>
              <a:t>Animation  </a:t>
            </a:r>
          </a:p>
          <a:p>
            <a:pPr>
              <a:lnSpc>
                <a:spcPct val="80000"/>
              </a:lnSpc>
            </a:pPr>
            <a:r>
              <a:rPr lang="en-US" sz="1800" b="1" dirty="0"/>
              <a:t>Its main actor(s) / actress(es) or director:  </a:t>
            </a:r>
            <a:r>
              <a:rPr lang="en-US" sz="1800" dirty="0"/>
              <a:t>Directed by Pete </a:t>
            </a:r>
            <a:r>
              <a:rPr lang="en-US" sz="1800" dirty="0" err="1"/>
              <a:t>Docter</a:t>
            </a:r>
            <a:r>
              <a:rPr lang="en-US" sz="1800" dirty="0"/>
              <a:t> and co-directed by Ronnie del Carmen </a:t>
            </a:r>
          </a:p>
          <a:p>
            <a:pPr>
              <a:lnSpc>
                <a:spcPct val="80000"/>
              </a:lnSpc>
            </a:pPr>
            <a:r>
              <a:rPr lang="en-US" sz="1800" b="1" dirty="0"/>
              <a:t>A short summary of the film: </a:t>
            </a:r>
            <a:r>
              <a:rPr lang="en-US" sz="1800" dirty="0"/>
              <a:t>Riley and her emotions struggle to adjust to the </a:t>
            </a:r>
          </a:p>
          <a:p>
            <a:pPr>
              <a:lnSpc>
                <a:spcPct val="80000"/>
              </a:lnSpc>
            </a:pPr>
            <a:r>
              <a:rPr lang="en-US" sz="1800" b="1" dirty="0"/>
              <a:t>Other features of the film (the acting, new life. music, etc.): </a:t>
            </a:r>
            <a:r>
              <a:rPr lang="en-US" sz="1800" dirty="0"/>
              <a:t>Beautiful original story about handling big feelings </a:t>
            </a:r>
          </a:p>
          <a:p>
            <a:pPr>
              <a:lnSpc>
                <a:spcPct val="80000"/>
              </a:lnSpc>
            </a:pPr>
            <a:r>
              <a:rPr lang="en-US" sz="1800" b="1" dirty="0"/>
              <a:t>Reviews about the film: </a:t>
            </a:r>
            <a:r>
              <a:rPr lang="en-US" sz="1800" dirty="0"/>
              <a:t>A very creative and touching film </a:t>
            </a:r>
          </a:p>
        </p:txBody>
      </p:sp>
    </p:spTree>
    <p:extLst>
      <p:ext uri="{BB962C8B-B14F-4D97-AF65-F5344CB8AC3E}">
        <p14:creationId xmlns:p14="http://schemas.microsoft.com/office/powerpoint/2010/main" val="14937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DCB737D-70D1-75AA-4EB0-8B3E954387F3}"/>
              </a:ext>
            </a:extLst>
          </p:cNvPr>
          <p:cNvSpPr txBox="1">
            <a:spLocks/>
          </p:cNvSpPr>
          <p:nvPr/>
        </p:nvSpPr>
        <p:spPr>
          <a:xfrm>
            <a:off x="398256" y="418524"/>
            <a:ext cx="7485643" cy="7221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dirty="0"/>
              <a:t>5. Use the information in Ex 4 to write a paragraph of about 70 words about your </a:t>
            </a:r>
            <a:r>
              <a:rPr lang="en-US" dirty="0" err="1"/>
              <a:t>favourite</a:t>
            </a:r>
            <a:r>
              <a:rPr lang="en-US" dirty="0"/>
              <a:t> film.</a:t>
            </a:r>
          </a:p>
        </p:txBody>
      </p:sp>
      <p:sp>
        <p:nvSpPr>
          <p:cNvPr id="5" name="Rectangle 4">
            <a:extLst>
              <a:ext uri="{FF2B5EF4-FFF2-40B4-BE49-F238E27FC236}">
                <a16:creationId xmlns:a16="http://schemas.microsoft.com/office/drawing/2014/main" id="{311C2DA3-431C-2382-813A-09818F1DBD7D}"/>
              </a:ext>
            </a:extLst>
          </p:cNvPr>
          <p:cNvSpPr/>
          <p:nvPr/>
        </p:nvSpPr>
        <p:spPr>
          <a:xfrm>
            <a:off x="398256" y="4394907"/>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Google Shape;314;p16">
            <a:extLst>
              <a:ext uri="{FF2B5EF4-FFF2-40B4-BE49-F238E27FC236}">
                <a16:creationId xmlns:a16="http://schemas.microsoft.com/office/drawing/2014/main" id="{C9D9D4B7-F27C-5E4A-D5CC-287D7606B82C}"/>
              </a:ext>
            </a:extLst>
          </p:cNvPr>
          <p:cNvSpPr txBox="1"/>
          <p:nvPr/>
        </p:nvSpPr>
        <p:spPr>
          <a:xfrm>
            <a:off x="4311464" y="1140643"/>
            <a:ext cx="4282405" cy="3831778"/>
          </a:xfrm>
          <a:prstGeom prst="rect">
            <a:avLst/>
          </a:prstGeom>
          <a:noFill/>
          <a:ln>
            <a:noFill/>
          </a:ln>
        </p:spPr>
        <p:txBody>
          <a:bodyPr spcFirstLastPara="1" wrap="square" lIns="91425" tIns="45700" rIns="91425" bIns="45700" anchor="t" anchorCtr="0">
            <a:spAutoFit/>
          </a:bodyPr>
          <a:lstStyle/>
          <a:p>
            <a:pPr lvl="0">
              <a:lnSpc>
                <a:spcPct val="150000"/>
              </a:lnSpc>
            </a:pPr>
            <a:r>
              <a:rPr lang="en-US" sz="1800" dirty="0">
                <a:solidFill>
                  <a:schemeClr val="bg2"/>
                </a:solidFill>
                <a:latin typeface="+mj-lt"/>
                <a:ea typeface="Calibri"/>
                <a:cs typeface="Calibri"/>
                <a:sym typeface="Calibri"/>
              </a:rPr>
              <a:t>__My favorite film is________________ 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latin typeface="+mj-lt"/>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a:p>
            <a:pPr lvl="0">
              <a:lnSpc>
                <a:spcPct val="150000"/>
              </a:lnSpc>
            </a:pPr>
            <a:r>
              <a:rPr lang="en-US" sz="1800" dirty="0">
                <a:solidFill>
                  <a:schemeClr val="bg2"/>
                </a:solidFill>
                <a:ea typeface="Calibri"/>
                <a:cs typeface="Calibri"/>
                <a:sym typeface="Calibri"/>
              </a:rPr>
              <a:t>________________________________</a:t>
            </a:r>
          </a:p>
        </p:txBody>
      </p:sp>
      <p:sp>
        <p:nvSpPr>
          <p:cNvPr id="15" name="Google Shape;2767;p56">
            <a:extLst>
              <a:ext uri="{FF2B5EF4-FFF2-40B4-BE49-F238E27FC236}">
                <a16:creationId xmlns:a16="http://schemas.microsoft.com/office/drawing/2014/main" id="{CDEDD84A-B0CA-B1BC-7C95-B7365BB729B1}"/>
              </a:ext>
            </a:extLst>
          </p:cNvPr>
          <p:cNvSpPr/>
          <p:nvPr/>
        </p:nvSpPr>
        <p:spPr>
          <a:xfrm rot="-5400000">
            <a:off x="1500780" y="2077871"/>
            <a:ext cx="2016697" cy="1331309"/>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 name="Group 53">
            <a:extLst>
              <a:ext uri="{FF2B5EF4-FFF2-40B4-BE49-F238E27FC236}">
                <a16:creationId xmlns:a16="http://schemas.microsoft.com/office/drawing/2014/main" id="{D8A2A54C-C681-E381-9F5D-A541AE0F1C77}"/>
              </a:ext>
            </a:extLst>
          </p:cNvPr>
          <p:cNvGrpSpPr/>
          <p:nvPr/>
        </p:nvGrpSpPr>
        <p:grpSpPr>
          <a:xfrm>
            <a:off x="1063281" y="1624026"/>
            <a:ext cx="2378108" cy="2797417"/>
            <a:chOff x="1235425" y="1534156"/>
            <a:chExt cx="2378108" cy="2797417"/>
          </a:xfrm>
        </p:grpSpPr>
        <p:sp>
          <p:nvSpPr>
            <p:cNvPr id="17" name="Google Shape;2769;p56">
              <a:extLst>
                <a:ext uri="{FF2B5EF4-FFF2-40B4-BE49-F238E27FC236}">
                  <a16:creationId xmlns:a16="http://schemas.microsoft.com/office/drawing/2014/main" id="{0AB85300-5E78-49F5-17DB-BD12D4448C35}"/>
                </a:ext>
              </a:extLst>
            </p:cNvPr>
            <p:cNvSpPr/>
            <p:nvPr/>
          </p:nvSpPr>
          <p:spPr>
            <a:xfrm rot="16200000">
              <a:off x="1025770" y="1743811"/>
              <a:ext cx="2797417" cy="2378108"/>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2771;p56">
              <a:extLst>
                <a:ext uri="{FF2B5EF4-FFF2-40B4-BE49-F238E27FC236}">
                  <a16:creationId xmlns:a16="http://schemas.microsoft.com/office/drawing/2014/main" id="{1DE17E08-828B-564C-E804-DEE2D68697B7}"/>
                </a:ext>
              </a:extLst>
            </p:cNvPr>
            <p:cNvPicPr preferRelativeResize="0"/>
            <p:nvPr/>
          </p:nvPicPr>
          <p:blipFill rotWithShape="1">
            <a:blip r:embed="rId2">
              <a:alphaModFix/>
            </a:blip>
            <a:srcRect t="7352" b="7352"/>
            <a:stretch/>
          </p:blipFill>
          <p:spPr>
            <a:xfrm>
              <a:off x="1498752" y="1733279"/>
              <a:ext cx="1852890" cy="2411212"/>
            </a:xfrm>
            <a:prstGeom prst="rect">
              <a:avLst/>
            </a:prstGeom>
            <a:noFill/>
            <a:ln>
              <a:noFill/>
            </a:ln>
          </p:spPr>
        </p:pic>
      </p:grpSp>
      <p:sp>
        <p:nvSpPr>
          <p:cNvPr id="20" name="Google Shape;2772;p56">
            <a:extLst>
              <a:ext uri="{FF2B5EF4-FFF2-40B4-BE49-F238E27FC236}">
                <a16:creationId xmlns:a16="http://schemas.microsoft.com/office/drawing/2014/main" id="{BCB691BC-3B01-6EC4-1206-F4AC64C44050}"/>
              </a:ext>
            </a:extLst>
          </p:cNvPr>
          <p:cNvSpPr/>
          <p:nvPr/>
        </p:nvSpPr>
        <p:spPr>
          <a:xfrm rot="-661742">
            <a:off x="577857" y="1961053"/>
            <a:ext cx="338617" cy="322549"/>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611;p52">
            <a:extLst>
              <a:ext uri="{FF2B5EF4-FFF2-40B4-BE49-F238E27FC236}">
                <a16:creationId xmlns:a16="http://schemas.microsoft.com/office/drawing/2014/main" id="{964E791E-16F1-D709-2333-5E0C4B02F8E8}"/>
              </a:ext>
            </a:extLst>
          </p:cNvPr>
          <p:cNvSpPr/>
          <p:nvPr/>
        </p:nvSpPr>
        <p:spPr>
          <a:xfrm rot="943396">
            <a:off x="3379696" y="1275566"/>
            <a:ext cx="241874" cy="230407"/>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2626;p52">
            <a:extLst>
              <a:ext uri="{FF2B5EF4-FFF2-40B4-BE49-F238E27FC236}">
                <a16:creationId xmlns:a16="http://schemas.microsoft.com/office/drawing/2014/main" id="{25251705-9C7F-C158-DB7F-FCB0A7AF23E4}"/>
              </a:ext>
            </a:extLst>
          </p:cNvPr>
          <p:cNvGrpSpPr/>
          <p:nvPr/>
        </p:nvGrpSpPr>
        <p:grpSpPr>
          <a:xfrm>
            <a:off x="2806610" y="1921233"/>
            <a:ext cx="295239" cy="295239"/>
            <a:chOff x="1961500" y="1795075"/>
            <a:chExt cx="319800" cy="319800"/>
          </a:xfrm>
        </p:grpSpPr>
        <p:sp>
          <p:nvSpPr>
            <p:cNvPr id="36" name="Google Shape;2627;p52">
              <a:extLst>
                <a:ext uri="{FF2B5EF4-FFF2-40B4-BE49-F238E27FC236}">
                  <a16:creationId xmlns:a16="http://schemas.microsoft.com/office/drawing/2014/main" id="{1147EDF5-7BA9-4817-5C2C-345CC4441FED}"/>
                </a:ext>
              </a:extLst>
            </p:cNvPr>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628;p52">
              <a:extLst>
                <a:ext uri="{FF2B5EF4-FFF2-40B4-BE49-F238E27FC236}">
                  <a16:creationId xmlns:a16="http://schemas.microsoft.com/office/drawing/2014/main" id="{7BAE58E8-1384-9288-9F4E-0BAB3708AE80}"/>
                </a:ext>
              </a:extLst>
            </p:cNvPr>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629;p52">
              <a:extLst>
                <a:ext uri="{FF2B5EF4-FFF2-40B4-BE49-F238E27FC236}">
                  <a16:creationId xmlns:a16="http://schemas.microsoft.com/office/drawing/2014/main" id="{BF5CA780-66E0-BCDF-62CF-345DE2BE7FF6}"/>
                </a:ext>
              </a:extLst>
            </p:cNvPr>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630;p52">
              <a:extLst>
                <a:ext uri="{FF2B5EF4-FFF2-40B4-BE49-F238E27FC236}">
                  <a16:creationId xmlns:a16="http://schemas.microsoft.com/office/drawing/2014/main" id="{15D204AB-523F-C516-43B6-4F89524D86DD}"/>
                </a:ext>
              </a:extLst>
            </p:cNvPr>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631;p52">
              <a:extLst>
                <a:ext uri="{FF2B5EF4-FFF2-40B4-BE49-F238E27FC236}">
                  <a16:creationId xmlns:a16="http://schemas.microsoft.com/office/drawing/2014/main" id="{4D9D3BB0-480C-CFB9-A4CE-21A31A5A5DD2}"/>
                </a:ext>
              </a:extLst>
            </p:cNvPr>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632;p52">
              <a:extLst>
                <a:ext uri="{FF2B5EF4-FFF2-40B4-BE49-F238E27FC236}">
                  <a16:creationId xmlns:a16="http://schemas.microsoft.com/office/drawing/2014/main" id="{04811C86-D710-1396-277D-EEB36E0114DD}"/>
                </a:ext>
              </a:extLst>
            </p:cNvPr>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633;p52">
              <a:extLst>
                <a:ext uri="{FF2B5EF4-FFF2-40B4-BE49-F238E27FC236}">
                  <a16:creationId xmlns:a16="http://schemas.microsoft.com/office/drawing/2014/main" id="{31184739-9DBE-C517-E212-0F94EFB94CD9}"/>
                </a:ext>
              </a:extLst>
            </p:cNvPr>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634;p52">
              <a:extLst>
                <a:ext uri="{FF2B5EF4-FFF2-40B4-BE49-F238E27FC236}">
                  <a16:creationId xmlns:a16="http://schemas.microsoft.com/office/drawing/2014/main" id="{37E4C45E-AC61-27F3-35E7-246E1E86B154}"/>
                </a:ext>
              </a:extLst>
            </p:cNvPr>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635;p52">
              <a:extLst>
                <a:ext uri="{FF2B5EF4-FFF2-40B4-BE49-F238E27FC236}">
                  <a16:creationId xmlns:a16="http://schemas.microsoft.com/office/drawing/2014/main" id="{5CBAD7E8-5E87-678A-A6E2-FCA9C8D1AEF1}"/>
                </a:ext>
              </a:extLst>
            </p:cNvPr>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636;p52">
              <a:extLst>
                <a:ext uri="{FF2B5EF4-FFF2-40B4-BE49-F238E27FC236}">
                  <a16:creationId xmlns:a16="http://schemas.microsoft.com/office/drawing/2014/main" id="{F95B3736-C144-410C-636D-B20387F0393B}"/>
                </a:ext>
              </a:extLst>
            </p:cNvPr>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637;p52">
              <a:extLst>
                <a:ext uri="{FF2B5EF4-FFF2-40B4-BE49-F238E27FC236}">
                  <a16:creationId xmlns:a16="http://schemas.microsoft.com/office/drawing/2014/main" id="{D6BCE2E1-2BAE-ADFA-3811-93C030C3D09F}"/>
                </a:ext>
              </a:extLst>
            </p:cNvPr>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638;p52">
              <a:extLst>
                <a:ext uri="{FF2B5EF4-FFF2-40B4-BE49-F238E27FC236}">
                  <a16:creationId xmlns:a16="http://schemas.microsoft.com/office/drawing/2014/main" id="{E19504B6-0E23-2C65-FF11-FA9CF1DA8FFA}"/>
                </a:ext>
              </a:extLst>
            </p:cNvPr>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2641;p52">
            <a:extLst>
              <a:ext uri="{FF2B5EF4-FFF2-40B4-BE49-F238E27FC236}">
                <a16:creationId xmlns:a16="http://schemas.microsoft.com/office/drawing/2014/main" id="{563E26F7-CFE5-9BE8-7279-08C4B211626C}"/>
              </a:ext>
            </a:extLst>
          </p:cNvPr>
          <p:cNvSpPr/>
          <p:nvPr/>
        </p:nvSpPr>
        <p:spPr>
          <a:xfrm rot="-565466">
            <a:off x="3937469" y="3636671"/>
            <a:ext cx="241873" cy="230408"/>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 name="Google Shape;2337;p48">
            <a:extLst>
              <a:ext uri="{FF2B5EF4-FFF2-40B4-BE49-F238E27FC236}">
                <a16:creationId xmlns:a16="http://schemas.microsoft.com/office/drawing/2014/main" id="{E97270B7-38F4-49DA-337F-4281BC34DF88}"/>
              </a:ext>
            </a:extLst>
          </p:cNvPr>
          <p:cNvGrpSpPr/>
          <p:nvPr/>
        </p:nvGrpSpPr>
        <p:grpSpPr>
          <a:xfrm rot="2926108">
            <a:off x="7931894" y="273155"/>
            <a:ext cx="905963" cy="538301"/>
            <a:chOff x="850725" y="365701"/>
            <a:chExt cx="1875928" cy="1114630"/>
          </a:xfrm>
        </p:grpSpPr>
        <p:grpSp>
          <p:nvGrpSpPr>
            <p:cNvPr id="56" name="Google Shape;2338;p48">
              <a:extLst>
                <a:ext uri="{FF2B5EF4-FFF2-40B4-BE49-F238E27FC236}">
                  <a16:creationId xmlns:a16="http://schemas.microsoft.com/office/drawing/2014/main" id="{F7DEC477-A22F-6A6C-A208-60F4FF113AC5}"/>
                </a:ext>
              </a:extLst>
            </p:cNvPr>
            <p:cNvGrpSpPr/>
            <p:nvPr/>
          </p:nvGrpSpPr>
          <p:grpSpPr>
            <a:xfrm>
              <a:off x="850725" y="431983"/>
              <a:ext cx="1875928" cy="1048349"/>
              <a:chOff x="850725" y="431983"/>
              <a:chExt cx="1875928" cy="1048349"/>
            </a:xfrm>
          </p:grpSpPr>
          <p:sp>
            <p:nvSpPr>
              <p:cNvPr id="62" name="Google Shape;2339;p48">
                <a:extLst>
                  <a:ext uri="{FF2B5EF4-FFF2-40B4-BE49-F238E27FC236}">
                    <a16:creationId xmlns:a16="http://schemas.microsoft.com/office/drawing/2014/main" id="{2D11F2F9-F45F-4667-C94B-48C36C296C08}"/>
                  </a:ext>
                </a:extLst>
              </p:cNvPr>
              <p:cNvSpPr/>
              <p:nvPr/>
            </p:nvSpPr>
            <p:spPr>
              <a:xfrm>
                <a:off x="2374808" y="431983"/>
                <a:ext cx="351845" cy="204226"/>
              </a:xfrm>
              <a:custGeom>
                <a:avLst/>
                <a:gdLst/>
                <a:ahLst/>
                <a:cxnLst/>
                <a:rect l="l" t="t" r="r" b="b"/>
                <a:pathLst>
                  <a:path w="3992" h="2317" extrusionOk="0">
                    <a:moveTo>
                      <a:pt x="3209" y="0"/>
                    </a:moveTo>
                    <a:cubicBezTo>
                      <a:pt x="3209" y="0"/>
                      <a:pt x="1143" y="509"/>
                      <a:pt x="572" y="610"/>
                    </a:cubicBezTo>
                    <a:cubicBezTo>
                      <a:pt x="1" y="712"/>
                      <a:pt x="705" y="2042"/>
                      <a:pt x="885" y="2316"/>
                    </a:cubicBezTo>
                    <a:lnTo>
                      <a:pt x="1261" y="2269"/>
                    </a:lnTo>
                    <a:cubicBezTo>
                      <a:pt x="1261" y="2269"/>
                      <a:pt x="1143" y="1526"/>
                      <a:pt x="1613" y="1369"/>
                    </a:cubicBezTo>
                    <a:cubicBezTo>
                      <a:pt x="1699" y="1339"/>
                      <a:pt x="1835" y="1326"/>
                      <a:pt x="1999" y="1326"/>
                    </a:cubicBezTo>
                    <a:cubicBezTo>
                      <a:pt x="2721" y="1326"/>
                      <a:pt x="3991" y="1565"/>
                      <a:pt x="3991" y="1565"/>
                    </a:cubicBezTo>
                    <a:lnTo>
                      <a:pt x="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40;p48">
                <a:extLst>
                  <a:ext uri="{FF2B5EF4-FFF2-40B4-BE49-F238E27FC236}">
                    <a16:creationId xmlns:a16="http://schemas.microsoft.com/office/drawing/2014/main" id="{59405D47-8ECE-110E-39BB-BD9453921E5A}"/>
                  </a:ext>
                </a:extLst>
              </p:cNvPr>
              <p:cNvSpPr/>
              <p:nvPr/>
            </p:nvSpPr>
            <p:spPr>
              <a:xfrm>
                <a:off x="850725" y="1121591"/>
                <a:ext cx="244229" cy="358740"/>
              </a:xfrm>
              <a:custGeom>
                <a:avLst/>
                <a:gdLst/>
                <a:ahLst/>
                <a:cxnLst/>
                <a:rect l="l" t="t" r="r" b="b"/>
                <a:pathLst>
                  <a:path w="2771" h="4070" extrusionOk="0">
                    <a:moveTo>
                      <a:pt x="470" y="0"/>
                    </a:moveTo>
                    <a:lnTo>
                      <a:pt x="1" y="2504"/>
                    </a:lnTo>
                    <a:lnTo>
                      <a:pt x="791" y="4069"/>
                    </a:lnTo>
                    <a:lnTo>
                      <a:pt x="2771" y="3561"/>
                    </a:lnTo>
                    <a:lnTo>
                      <a:pt x="4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41;p48">
                <a:extLst>
                  <a:ext uri="{FF2B5EF4-FFF2-40B4-BE49-F238E27FC236}">
                    <a16:creationId xmlns:a16="http://schemas.microsoft.com/office/drawing/2014/main" id="{56106BC4-93DE-D671-A4C3-6075FB15F8F9}"/>
                  </a:ext>
                </a:extLst>
              </p:cNvPr>
              <p:cNvSpPr/>
              <p:nvPr/>
            </p:nvSpPr>
            <p:spPr>
              <a:xfrm>
                <a:off x="1625899" y="747789"/>
                <a:ext cx="233917" cy="233225"/>
              </a:xfrm>
              <a:custGeom>
                <a:avLst/>
                <a:gdLst/>
                <a:ahLst/>
                <a:cxnLst/>
                <a:rect l="l" t="t" r="r" b="b"/>
                <a:pathLst>
                  <a:path w="2654" h="2646" extrusionOk="0">
                    <a:moveTo>
                      <a:pt x="1769" y="1"/>
                    </a:moveTo>
                    <a:lnTo>
                      <a:pt x="1" y="893"/>
                    </a:lnTo>
                    <a:lnTo>
                      <a:pt x="877" y="2645"/>
                    </a:lnTo>
                    <a:cubicBezTo>
                      <a:pt x="1143" y="2434"/>
                      <a:pt x="1417" y="2246"/>
                      <a:pt x="1706" y="2074"/>
                    </a:cubicBezTo>
                    <a:cubicBezTo>
                      <a:pt x="2011" y="1941"/>
                      <a:pt x="2332" y="1839"/>
                      <a:pt x="2653" y="1745"/>
                    </a:cubicBezTo>
                    <a:lnTo>
                      <a:pt x="176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2342;p48">
              <a:extLst>
                <a:ext uri="{FF2B5EF4-FFF2-40B4-BE49-F238E27FC236}">
                  <a16:creationId xmlns:a16="http://schemas.microsoft.com/office/drawing/2014/main" id="{8C3A92BB-08AF-0996-A463-CD6810789533}"/>
                </a:ext>
              </a:extLst>
            </p:cNvPr>
            <p:cNvSpPr/>
            <p:nvPr/>
          </p:nvSpPr>
          <p:spPr>
            <a:xfrm>
              <a:off x="850725" y="1181615"/>
              <a:ext cx="286271" cy="298715"/>
            </a:xfrm>
            <a:custGeom>
              <a:avLst/>
              <a:gdLst/>
              <a:ahLst/>
              <a:cxnLst/>
              <a:rect l="l" t="t" r="r" b="b"/>
              <a:pathLst>
                <a:path w="3248" h="3389" extrusionOk="0">
                  <a:moveTo>
                    <a:pt x="2231" y="0"/>
                  </a:moveTo>
                  <a:cubicBezTo>
                    <a:pt x="2173" y="0"/>
                    <a:pt x="2118" y="22"/>
                    <a:pt x="2066" y="71"/>
                  </a:cubicBezTo>
                  <a:cubicBezTo>
                    <a:pt x="1644" y="470"/>
                    <a:pt x="1" y="1823"/>
                    <a:pt x="1" y="1823"/>
                  </a:cubicBezTo>
                  <a:lnTo>
                    <a:pt x="791" y="3388"/>
                  </a:lnTo>
                  <a:cubicBezTo>
                    <a:pt x="791" y="3388"/>
                    <a:pt x="1644" y="1636"/>
                    <a:pt x="2051" y="1354"/>
                  </a:cubicBezTo>
                  <a:cubicBezTo>
                    <a:pt x="2134" y="1298"/>
                    <a:pt x="2223" y="1275"/>
                    <a:pt x="2311" y="1275"/>
                  </a:cubicBezTo>
                  <a:cubicBezTo>
                    <a:pt x="2653" y="1275"/>
                    <a:pt x="2990" y="1612"/>
                    <a:pt x="2990" y="1612"/>
                  </a:cubicBezTo>
                  <a:lnTo>
                    <a:pt x="3248" y="1338"/>
                  </a:lnTo>
                  <a:cubicBezTo>
                    <a:pt x="3145" y="1071"/>
                    <a:pt x="2635" y="0"/>
                    <a:pt x="2231" y="0"/>
                  </a:cubicBezTo>
                  <a:close/>
                </a:path>
              </a:pathLst>
            </a:custGeom>
            <a:solidFill>
              <a:srgbClr val="091D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43;p48">
              <a:extLst>
                <a:ext uri="{FF2B5EF4-FFF2-40B4-BE49-F238E27FC236}">
                  <a16:creationId xmlns:a16="http://schemas.microsoft.com/office/drawing/2014/main" id="{F88DA208-E115-D818-292E-E7F6E66902C8}"/>
                </a:ext>
              </a:extLst>
            </p:cNvPr>
            <p:cNvSpPr/>
            <p:nvPr/>
          </p:nvSpPr>
          <p:spPr>
            <a:xfrm>
              <a:off x="925907" y="787099"/>
              <a:ext cx="819414" cy="647936"/>
            </a:xfrm>
            <a:custGeom>
              <a:avLst/>
              <a:gdLst/>
              <a:ahLst/>
              <a:cxnLst/>
              <a:rect l="l" t="t" r="r" b="b"/>
              <a:pathLst>
                <a:path w="9297" h="7351" extrusionOk="0">
                  <a:moveTo>
                    <a:pt x="7731" y="1"/>
                  </a:moveTo>
                  <a:lnTo>
                    <a:pt x="1" y="3897"/>
                  </a:lnTo>
                  <a:cubicBezTo>
                    <a:pt x="1" y="3897"/>
                    <a:pt x="2091" y="7351"/>
                    <a:pt x="2382" y="7351"/>
                  </a:cubicBezTo>
                  <a:cubicBezTo>
                    <a:pt x="2387" y="7351"/>
                    <a:pt x="2391" y="7350"/>
                    <a:pt x="2395" y="7348"/>
                  </a:cubicBezTo>
                  <a:lnTo>
                    <a:pt x="8991" y="4022"/>
                  </a:lnTo>
                  <a:cubicBezTo>
                    <a:pt x="9296" y="3874"/>
                    <a:pt x="8584" y="1487"/>
                    <a:pt x="8584" y="1487"/>
                  </a:cubicBezTo>
                  <a:lnTo>
                    <a:pt x="7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44;p48">
              <a:extLst>
                <a:ext uri="{FF2B5EF4-FFF2-40B4-BE49-F238E27FC236}">
                  <a16:creationId xmlns:a16="http://schemas.microsoft.com/office/drawing/2014/main" id="{FD96E0EF-3F34-4EF7-6234-114C3366CB26}"/>
                </a:ext>
              </a:extLst>
            </p:cNvPr>
            <p:cNvSpPr/>
            <p:nvPr/>
          </p:nvSpPr>
          <p:spPr>
            <a:xfrm>
              <a:off x="1761103" y="365701"/>
              <a:ext cx="820736" cy="644939"/>
            </a:xfrm>
            <a:custGeom>
              <a:avLst/>
              <a:gdLst/>
              <a:ahLst/>
              <a:cxnLst/>
              <a:rect l="l" t="t" r="r" b="b"/>
              <a:pathLst>
                <a:path w="9312" h="7317" extrusionOk="0">
                  <a:moveTo>
                    <a:pt x="7731" y="1"/>
                  </a:moveTo>
                  <a:lnTo>
                    <a:pt x="0" y="3905"/>
                  </a:lnTo>
                  <a:lnTo>
                    <a:pt x="689" y="5470"/>
                  </a:lnTo>
                  <a:cubicBezTo>
                    <a:pt x="689" y="5470"/>
                    <a:pt x="2070" y="7317"/>
                    <a:pt x="2450" y="7317"/>
                  </a:cubicBezTo>
                  <a:cubicBezTo>
                    <a:pt x="2464" y="7317"/>
                    <a:pt x="2477" y="7314"/>
                    <a:pt x="2488" y="7309"/>
                  </a:cubicBezTo>
                  <a:lnTo>
                    <a:pt x="9077" y="3984"/>
                  </a:lnTo>
                  <a:cubicBezTo>
                    <a:pt x="9311" y="3858"/>
                    <a:pt x="7731" y="1"/>
                    <a:pt x="7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45;p48">
              <a:extLst>
                <a:ext uri="{FF2B5EF4-FFF2-40B4-BE49-F238E27FC236}">
                  <a16:creationId xmlns:a16="http://schemas.microsoft.com/office/drawing/2014/main" id="{57CE751E-A31F-48FF-0ABB-721716BC5534}"/>
                </a:ext>
              </a:extLst>
            </p:cNvPr>
            <p:cNvSpPr/>
            <p:nvPr/>
          </p:nvSpPr>
          <p:spPr>
            <a:xfrm>
              <a:off x="925907" y="787099"/>
              <a:ext cx="819414" cy="658072"/>
            </a:xfrm>
            <a:custGeom>
              <a:avLst/>
              <a:gdLst/>
              <a:ahLst/>
              <a:cxnLst/>
              <a:rect l="l" t="t" r="r" b="b"/>
              <a:pathLst>
                <a:path w="9297" h="7466" fill="none" extrusionOk="0">
                  <a:moveTo>
                    <a:pt x="8991" y="4022"/>
                  </a:moveTo>
                  <a:lnTo>
                    <a:pt x="2395" y="7348"/>
                  </a:lnTo>
                  <a:cubicBezTo>
                    <a:pt x="2160" y="7465"/>
                    <a:pt x="1" y="3897"/>
                    <a:pt x="1" y="3897"/>
                  </a:cubicBezTo>
                  <a:lnTo>
                    <a:pt x="7731" y="1"/>
                  </a:lnTo>
                  <a:lnTo>
                    <a:pt x="8584" y="1487"/>
                  </a:lnTo>
                  <a:cubicBezTo>
                    <a:pt x="8584" y="1487"/>
                    <a:pt x="9296" y="3874"/>
                    <a:pt x="8991" y="4022"/>
                  </a:cubicBezTo>
                  <a:close/>
                </a:path>
              </a:pathLst>
            </a:custGeom>
            <a:noFill/>
            <a:ln w="19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46;p48">
              <a:extLst>
                <a:ext uri="{FF2B5EF4-FFF2-40B4-BE49-F238E27FC236}">
                  <a16:creationId xmlns:a16="http://schemas.microsoft.com/office/drawing/2014/main" id="{C31A8CEA-C2D9-F7E3-3076-67BFA515B973}"/>
                </a:ext>
              </a:extLst>
            </p:cNvPr>
            <p:cNvSpPr/>
            <p:nvPr/>
          </p:nvSpPr>
          <p:spPr>
            <a:xfrm>
              <a:off x="1761103" y="365701"/>
              <a:ext cx="820736" cy="657367"/>
            </a:xfrm>
            <a:custGeom>
              <a:avLst/>
              <a:gdLst/>
              <a:ahLst/>
              <a:cxnLst/>
              <a:rect l="l" t="t" r="r" b="b"/>
              <a:pathLst>
                <a:path w="9312" h="7458" fill="none" extrusionOk="0">
                  <a:moveTo>
                    <a:pt x="2488" y="7309"/>
                  </a:moveTo>
                  <a:lnTo>
                    <a:pt x="9077" y="3984"/>
                  </a:lnTo>
                  <a:cubicBezTo>
                    <a:pt x="9311" y="3858"/>
                    <a:pt x="7731" y="1"/>
                    <a:pt x="7731" y="1"/>
                  </a:cubicBezTo>
                  <a:lnTo>
                    <a:pt x="0" y="3905"/>
                  </a:lnTo>
                  <a:lnTo>
                    <a:pt x="689" y="5470"/>
                  </a:lnTo>
                  <a:cubicBezTo>
                    <a:pt x="689" y="5470"/>
                    <a:pt x="2175" y="7458"/>
                    <a:pt x="2488" y="7309"/>
                  </a:cubicBezTo>
                  <a:close/>
                </a:path>
              </a:pathLst>
            </a:custGeom>
            <a:noFill/>
            <a:ln w="195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400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42"/>
          <p:cNvSpPr txBox="1">
            <a:spLocks noGrp="1"/>
          </p:cNvSpPr>
          <p:nvPr>
            <p:ph type="title"/>
          </p:nvPr>
        </p:nvSpPr>
        <p:spPr>
          <a:xfrm>
            <a:off x="1790550" y="497035"/>
            <a:ext cx="5562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t>WRAP UP</a:t>
            </a:r>
            <a:endParaRPr sz="3200" dirty="0"/>
          </a:p>
        </p:txBody>
      </p:sp>
      <p:grpSp>
        <p:nvGrpSpPr>
          <p:cNvPr id="1968" name="Google Shape;1968;p42"/>
          <p:cNvGrpSpPr/>
          <p:nvPr/>
        </p:nvGrpSpPr>
        <p:grpSpPr>
          <a:xfrm>
            <a:off x="7087611" y="534954"/>
            <a:ext cx="1916908" cy="1689940"/>
            <a:chOff x="6133011" y="1377179"/>
            <a:chExt cx="1916908" cy="1689940"/>
          </a:xfrm>
        </p:grpSpPr>
        <p:sp>
          <p:nvSpPr>
            <p:cNvPr id="1969" name="Google Shape;1969;p42"/>
            <p:cNvSpPr/>
            <p:nvPr/>
          </p:nvSpPr>
          <p:spPr>
            <a:xfrm rot="-684611">
              <a:off x="6767907" y="2331006"/>
              <a:ext cx="1252161" cy="426883"/>
            </a:xfrm>
            <a:custGeom>
              <a:avLst/>
              <a:gdLst/>
              <a:ahLst/>
              <a:cxnLst/>
              <a:rect l="l" t="t" r="r" b="b"/>
              <a:pathLst>
                <a:path w="14461" h="4930" extrusionOk="0">
                  <a:moveTo>
                    <a:pt x="12747" y="0"/>
                  </a:moveTo>
                  <a:cubicBezTo>
                    <a:pt x="12747" y="0"/>
                    <a:pt x="11039" y="4217"/>
                    <a:pt x="5391" y="4217"/>
                  </a:cubicBezTo>
                  <a:cubicBezTo>
                    <a:pt x="3887" y="4217"/>
                    <a:pt x="2105" y="3918"/>
                    <a:pt x="1" y="3161"/>
                  </a:cubicBezTo>
                  <a:lnTo>
                    <a:pt x="1" y="3161"/>
                  </a:lnTo>
                  <a:cubicBezTo>
                    <a:pt x="1" y="3161"/>
                    <a:pt x="2806" y="4930"/>
                    <a:pt x="6313" y="4930"/>
                  </a:cubicBezTo>
                  <a:cubicBezTo>
                    <a:pt x="8929" y="4930"/>
                    <a:pt x="11936" y="3945"/>
                    <a:pt x="14460" y="509"/>
                  </a:cubicBezTo>
                  <a:lnTo>
                    <a:pt x="127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2"/>
            <p:cNvSpPr/>
            <p:nvPr/>
          </p:nvSpPr>
          <p:spPr>
            <a:xfrm rot="-684611">
              <a:off x="6396410" y="1643669"/>
              <a:ext cx="1260907" cy="1146350"/>
            </a:xfrm>
            <a:custGeom>
              <a:avLst/>
              <a:gdLst/>
              <a:ahLst/>
              <a:cxnLst/>
              <a:rect l="l" t="t" r="r" b="b"/>
              <a:pathLst>
                <a:path w="14562" h="13239" extrusionOk="0">
                  <a:moveTo>
                    <a:pt x="7292" y="1"/>
                  </a:moveTo>
                  <a:cubicBezTo>
                    <a:pt x="6786" y="1"/>
                    <a:pt x="6273" y="59"/>
                    <a:pt x="5759" y="181"/>
                  </a:cubicBezTo>
                  <a:cubicBezTo>
                    <a:pt x="2207" y="1018"/>
                    <a:pt x="0" y="4579"/>
                    <a:pt x="845" y="8139"/>
                  </a:cubicBezTo>
                  <a:cubicBezTo>
                    <a:pt x="1562" y="11188"/>
                    <a:pt x="4276" y="13238"/>
                    <a:pt x="7277" y="13238"/>
                  </a:cubicBezTo>
                  <a:cubicBezTo>
                    <a:pt x="7780" y="13238"/>
                    <a:pt x="8292" y="13181"/>
                    <a:pt x="8803" y="13060"/>
                  </a:cubicBezTo>
                  <a:cubicBezTo>
                    <a:pt x="12363" y="12223"/>
                    <a:pt x="14562" y="8655"/>
                    <a:pt x="13724" y="5095"/>
                  </a:cubicBezTo>
                  <a:cubicBezTo>
                    <a:pt x="13008" y="2055"/>
                    <a:pt x="10292" y="1"/>
                    <a:pt x="7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2"/>
            <p:cNvSpPr/>
            <p:nvPr/>
          </p:nvSpPr>
          <p:spPr>
            <a:xfrm rot="-684611">
              <a:off x="6259337" y="1509609"/>
              <a:ext cx="1481189" cy="1425079"/>
            </a:xfrm>
            <a:custGeom>
              <a:avLst/>
              <a:gdLst/>
              <a:ahLst/>
              <a:cxnLst/>
              <a:rect l="l" t="t" r="r" b="b"/>
              <a:pathLst>
                <a:path w="17106" h="16458" extrusionOk="0">
                  <a:moveTo>
                    <a:pt x="8874" y="509"/>
                  </a:moveTo>
                  <a:cubicBezTo>
                    <a:pt x="11057" y="509"/>
                    <a:pt x="12144" y="3138"/>
                    <a:pt x="10603" y="4679"/>
                  </a:cubicBezTo>
                  <a:cubicBezTo>
                    <a:pt x="10104" y="5178"/>
                    <a:pt x="9491" y="5402"/>
                    <a:pt x="8890" y="5402"/>
                  </a:cubicBezTo>
                  <a:cubicBezTo>
                    <a:pt x="7635" y="5402"/>
                    <a:pt x="6433" y="4427"/>
                    <a:pt x="6433" y="2950"/>
                  </a:cubicBezTo>
                  <a:cubicBezTo>
                    <a:pt x="6433" y="1604"/>
                    <a:pt x="7528" y="509"/>
                    <a:pt x="8874" y="509"/>
                  </a:cubicBezTo>
                  <a:close/>
                  <a:moveTo>
                    <a:pt x="8070" y="6684"/>
                  </a:moveTo>
                  <a:cubicBezTo>
                    <a:pt x="8179" y="6684"/>
                    <a:pt x="8290" y="6725"/>
                    <a:pt x="8381" y="6816"/>
                  </a:cubicBezTo>
                  <a:cubicBezTo>
                    <a:pt x="8663" y="7097"/>
                    <a:pt x="8459" y="7575"/>
                    <a:pt x="8068" y="7575"/>
                  </a:cubicBezTo>
                  <a:cubicBezTo>
                    <a:pt x="7825" y="7567"/>
                    <a:pt x="7630" y="7371"/>
                    <a:pt x="7630" y="7129"/>
                  </a:cubicBezTo>
                  <a:lnTo>
                    <a:pt x="7622" y="7129"/>
                  </a:lnTo>
                  <a:cubicBezTo>
                    <a:pt x="7622" y="6863"/>
                    <a:pt x="7841" y="6684"/>
                    <a:pt x="8070" y="6684"/>
                  </a:cubicBezTo>
                  <a:close/>
                  <a:moveTo>
                    <a:pt x="9677" y="6684"/>
                  </a:moveTo>
                  <a:cubicBezTo>
                    <a:pt x="9906" y="6684"/>
                    <a:pt x="10126" y="6863"/>
                    <a:pt x="10126" y="7129"/>
                  </a:cubicBezTo>
                  <a:cubicBezTo>
                    <a:pt x="10126" y="7371"/>
                    <a:pt x="9922" y="7575"/>
                    <a:pt x="9680" y="7575"/>
                  </a:cubicBezTo>
                  <a:cubicBezTo>
                    <a:pt x="9281" y="7575"/>
                    <a:pt x="9085" y="7097"/>
                    <a:pt x="9367" y="6816"/>
                  </a:cubicBezTo>
                  <a:cubicBezTo>
                    <a:pt x="9457" y="6725"/>
                    <a:pt x="9568" y="6684"/>
                    <a:pt x="9677" y="6684"/>
                  </a:cubicBezTo>
                  <a:close/>
                  <a:moveTo>
                    <a:pt x="8872" y="7714"/>
                  </a:moveTo>
                  <a:cubicBezTo>
                    <a:pt x="9136" y="7714"/>
                    <a:pt x="9390" y="7917"/>
                    <a:pt x="9390" y="8224"/>
                  </a:cubicBezTo>
                  <a:cubicBezTo>
                    <a:pt x="9390" y="8513"/>
                    <a:pt x="9155" y="8740"/>
                    <a:pt x="8874" y="8740"/>
                  </a:cubicBezTo>
                  <a:cubicBezTo>
                    <a:pt x="8420" y="8740"/>
                    <a:pt x="8185" y="8185"/>
                    <a:pt x="8514" y="7864"/>
                  </a:cubicBezTo>
                  <a:cubicBezTo>
                    <a:pt x="8618" y="7760"/>
                    <a:pt x="8746" y="7714"/>
                    <a:pt x="8872" y="7714"/>
                  </a:cubicBezTo>
                  <a:close/>
                  <a:moveTo>
                    <a:pt x="3894" y="4134"/>
                  </a:moveTo>
                  <a:cubicBezTo>
                    <a:pt x="4494" y="4134"/>
                    <a:pt x="5105" y="4356"/>
                    <a:pt x="5603" y="4852"/>
                  </a:cubicBezTo>
                  <a:cubicBezTo>
                    <a:pt x="7145" y="6393"/>
                    <a:pt x="6057" y="9022"/>
                    <a:pt x="3882" y="9030"/>
                  </a:cubicBezTo>
                  <a:cubicBezTo>
                    <a:pt x="2528" y="9030"/>
                    <a:pt x="1433" y="7934"/>
                    <a:pt x="1433" y="6589"/>
                  </a:cubicBezTo>
                  <a:lnTo>
                    <a:pt x="1433" y="6581"/>
                  </a:lnTo>
                  <a:cubicBezTo>
                    <a:pt x="1433" y="5108"/>
                    <a:pt x="2637" y="4134"/>
                    <a:pt x="3894" y="4134"/>
                  </a:cubicBezTo>
                  <a:close/>
                  <a:moveTo>
                    <a:pt x="13850" y="4139"/>
                  </a:moveTo>
                  <a:cubicBezTo>
                    <a:pt x="15107" y="4139"/>
                    <a:pt x="16315" y="5116"/>
                    <a:pt x="16315" y="6589"/>
                  </a:cubicBezTo>
                  <a:cubicBezTo>
                    <a:pt x="16315" y="7942"/>
                    <a:pt x="15219" y="9030"/>
                    <a:pt x="13874" y="9038"/>
                  </a:cubicBezTo>
                  <a:lnTo>
                    <a:pt x="13874" y="9030"/>
                  </a:lnTo>
                  <a:cubicBezTo>
                    <a:pt x="11691" y="9030"/>
                    <a:pt x="10603" y="6401"/>
                    <a:pt x="12144" y="4859"/>
                  </a:cubicBezTo>
                  <a:cubicBezTo>
                    <a:pt x="12640" y="4361"/>
                    <a:pt x="13251" y="4139"/>
                    <a:pt x="13850" y="4139"/>
                  </a:cubicBezTo>
                  <a:close/>
                  <a:moveTo>
                    <a:pt x="7575" y="8216"/>
                  </a:moveTo>
                  <a:cubicBezTo>
                    <a:pt x="7817" y="8216"/>
                    <a:pt x="8021" y="8412"/>
                    <a:pt x="8021" y="8662"/>
                  </a:cubicBezTo>
                  <a:lnTo>
                    <a:pt x="8013" y="8654"/>
                  </a:lnTo>
                  <a:cubicBezTo>
                    <a:pt x="8013" y="8925"/>
                    <a:pt x="7793" y="9103"/>
                    <a:pt x="7566" y="9103"/>
                  </a:cubicBezTo>
                  <a:cubicBezTo>
                    <a:pt x="7459" y="9103"/>
                    <a:pt x="7350" y="9063"/>
                    <a:pt x="7262" y="8975"/>
                  </a:cubicBezTo>
                  <a:cubicBezTo>
                    <a:pt x="6980" y="8693"/>
                    <a:pt x="7176" y="8216"/>
                    <a:pt x="7575" y="8216"/>
                  </a:cubicBezTo>
                  <a:close/>
                  <a:moveTo>
                    <a:pt x="10173" y="8216"/>
                  </a:moveTo>
                  <a:cubicBezTo>
                    <a:pt x="10572" y="8216"/>
                    <a:pt x="10767" y="8693"/>
                    <a:pt x="10486" y="8975"/>
                  </a:cubicBezTo>
                  <a:cubicBezTo>
                    <a:pt x="10395" y="9063"/>
                    <a:pt x="10284" y="9103"/>
                    <a:pt x="10176" y="9103"/>
                  </a:cubicBezTo>
                  <a:cubicBezTo>
                    <a:pt x="9947" y="9103"/>
                    <a:pt x="9729" y="8927"/>
                    <a:pt x="9734" y="8662"/>
                  </a:cubicBezTo>
                  <a:cubicBezTo>
                    <a:pt x="9727" y="8412"/>
                    <a:pt x="9930" y="8216"/>
                    <a:pt x="10173" y="8216"/>
                  </a:cubicBezTo>
                  <a:close/>
                  <a:moveTo>
                    <a:pt x="8871" y="9160"/>
                  </a:moveTo>
                  <a:cubicBezTo>
                    <a:pt x="9100" y="9160"/>
                    <a:pt x="9320" y="9336"/>
                    <a:pt x="9320" y="9601"/>
                  </a:cubicBezTo>
                  <a:cubicBezTo>
                    <a:pt x="9320" y="9851"/>
                    <a:pt x="9116" y="10047"/>
                    <a:pt x="8874" y="10047"/>
                  </a:cubicBezTo>
                  <a:cubicBezTo>
                    <a:pt x="8483" y="10047"/>
                    <a:pt x="8279" y="9570"/>
                    <a:pt x="8561" y="9288"/>
                  </a:cubicBezTo>
                  <a:cubicBezTo>
                    <a:pt x="8651" y="9200"/>
                    <a:pt x="8762" y="9160"/>
                    <a:pt x="8871" y="9160"/>
                  </a:cubicBezTo>
                  <a:close/>
                  <a:moveTo>
                    <a:pt x="5771" y="10013"/>
                  </a:moveTo>
                  <a:cubicBezTo>
                    <a:pt x="7026" y="10013"/>
                    <a:pt x="8232" y="10988"/>
                    <a:pt x="8232" y="12465"/>
                  </a:cubicBezTo>
                  <a:cubicBezTo>
                    <a:pt x="8232" y="13811"/>
                    <a:pt x="7137" y="14906"/>
                    <a:pt x="5791" y="14906"/>
                  </a:cubicBezTo>
                  <a:cubicBezTo>
                    <a:pt x="3608" y="14906"/>
                    <a:pt x="2520" y="12277"/>
                    <a:pt x="4062" y="10736"/>
                  </a:cubicBezTo>
                  <a:cubicBezTo>
                    <a:pt x="4558" y="10237"/>
                    <a:pt x="5170" y="10013"/>
                    <a:pt x="5771" y="10013"/>
                  </a:cubicBezTo>
                  <a:close/>
                  <a:moveTo>
                    <a:pt x="11942" y="10013"/>
                  </a:moveTo>
                  <a:cubicBezTo>
                    <a:pt x="13200" y="10013"/>
                    <a:pt x="14406" y="10988"/>
                    <a:pt x="14406" y="12465"/>
                  </a:cubicBezTo>
                  <a:cubicBezTo>
                    <a:pt x="14406" y="13811"/>
                    <a:pt x="13310" y="14906"/>
                    <a:pt x="11957" y="14906"/>
                  </a:cubicBezTo>
                  <a:cubicBezTo>
                    <a:pt x="9781" y="14906"/>
                    <a:pt x="8686" y="12277"/>
                    <a:pt x="10227" y="10736"/>
                  </a:cubicBezTo>
                  <a:cubicBezTo>
                    <a:pt x="10726" y="10237"/>
                    <a:pt x="11340" y="10013"/>
                    <a:pt x="11942" y="10013"/>
                  </a:cubicBezTo>
                  <a:close/>
                  <a:moveTo>
                    <a:pt x="8874" y="0"/>
                  </a:moveTo>
                  <a:cubicBezTo>
                    <a:pt x="5548" y="0"/>
                    <a:pt x="2552" y="2004"/>
                    <a:pt x="1276" y="5079"/>
                  </a:cubicBezTo>
                  <a:cubicBezTo>
                    <a:pt x="1" y="8154"/>
                    <a:pt x="705" y="11690"/>
                    <a:pt x="3060" y="14045"/>
                  </a:cubicBezTo>
                  <a:cubicBezTo>
                    <a:pt x="4630" y="15620"/>
                    <a:pt x="6735" y="16457"/>
                    <a:pt x="8875" y="16457"/>
                  </a:cubicBezTo>
                  <a:cubicBezTo>
                    <a:pt x="9935" y="16457"/>
                    <a:pt x="11003" y="16252"/>
                    <a:pt x="12019" y="15829"/>
                  </a:cubicBezTo>
                  <a:cubicBezTo>
                    <a:pt x="15094" y="14554"/>
                    <a:pt x="17105" y="11557"/>
                    <a:pt x="17105" y="8232"/>
                  </a:cubicBezTo>
                  <a:cubicBezTo>
                    <a:pt x="17105" y="3686"/>
                    <a:pt x="13420" y="0"/>
                    <a:pt x="88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2"/>
            <p:cNvSpPr/>
            <p:nvPr/>
          </p:nvSpPr>
          <p:spPr>
            <a:xfrm rot="-684611">
              <a:off x="6776272" y="2034130"/>
              <a:ext cx="439785" cy="376748"/>
            </a:xfrm>
            <a:custGeom>
              <a:avLst/>
              <a:gdLst/>
              <a:ahLst/>
              <a:cxnLst/>
              <a:rect l="l" t="t" r="r" b="b"/>
              <a:pathLst>
                <a:path w="5079" h="4351" extrusionOk="0">
                  <a:moveTo>
                    <a:pt x="2108" y="635"/>
                  </a:moveTo>
                  <a:cubicBezTo>
                    <a:pt x="2217" y="635"/>
                    <a:pt x="2328" y="676"/>
                    <a:pt x="2419" y="767"/>
                  </a:cubicBezTo>
                  <a:cubicBezTo>
                    <a:pt x="2700" y="1048"/>
                    <a:pt x="2505" y="1526"/>
                    <a:pt x="2106" y="1526"/>
                  </a:cubicBezTo>
                  <a:cubicBezTo>
                    <a:pt x="1863" y="1526"/>
                    <a:pt x="1660" y="1330"/>
                    <a:pt x="1660" y="1080"/>
                  </a:cubicBezTo>
                  <a:lnTo>
                    <a:pt x="1668" y="1080"/>
                  </a:lnTo>
                  <a:cubicBezTo>
                    <a:pt x="1662" y="814"/>
                    <a:pt x="1880" y="635"/>
                    <a:pt x="2108" y="635"/>
                  </a:cubicBezTo>
                  <a:close/>
                  <a:moveTo>
                    <a:pt x="3717" y="635"/>
                  </a:moveTo>
                  <a:cubicBezTo>
                    <a:pt x="3825" y="635"/>
                    <a:pt x="3934" y="676"/>
                    <a:pt x="4023" y="767"/>
                  </a:cubicBezTo>
                  <a:cubicBezTo>
                    <a:pt x="4304" y="1048"/>
                    <a:pt x="4109" y="1526"/>
                    <a:pt x="3710" y="1526"/>
                  </a:cubicBezTo>
                  <a:cubicBezTo>
                    <a:pt x="3467" y="1526"/>
                    <a:pt x="3264" y="1330"/>
                    <a:pt x="3264" y="1080"/>
                  </a:cubicBezTo>
                  <a:lnTo>
                    <a:pt x="3272" y="1080"/>
                  </a:lnTo>
                  <a:cubicBezTo>
                    <a:pt x="3272" y="814"/>
                    <a:pt x="3491" y="635"/>
                    <a:pt x="3717" y="635"/>
                  </a:cubicBezTo>
                  <a:close/>
                  <a:moveTo>
                    <a:pt x="2906" y="1665"/>
                  </a:moveTo>
                  <a:cubicBezTo>
                    <a:pt x="3170" y="1665"/>
                    <a:pt x="3420" y="1868"/>
                    <a:pt x="3420" y="2175"/>
                  </a:cubicBezTo>
                  <a:cubicBezTo>
                    <a:pt x="3420" y="2463"/>
                    <a:pt x="3188" y="2689"/>
                    <a:pt x="2908" y="2691"/>
                  </a:cubicBezTo>
                  <a:lnTo>
                    <a:pt x="2908" y="2691"/>
                  </a:lnTo>
                  <a:cubicBezTo>
                    <a:pt x="2449" y="2688"/>
                    <a:pt x="2224" y="2135"/>
                    <a:pt x="2544" y="1815"/>
                  </a:cubicBezTo>
                  <a:cubicBezTo>
                    <a:pt x="2650" y="1711"/>
                    <a:pt x="2779" y="1665"/>
                    <a:pt x="2906" y="1665"/>
                  </a:cubicBezTo>
                  <a:close/>
                  <a:moveTo>
                    <a:pt x="1606" y="2167"/>
                  </a:moveTo>
                  <a:cubicBezTo>
                    <a:pt x="1834" y="2167"/>
                    <a:pt x="2051" y="2344"/>
                    <a:pt x="2051" y="2613"/>
                  </a:cubicBezTo>
                  <a:cubicBezTo>
                    <a:pt x="2051" y="2856"/>
                    <a:pt x="1855" y="3051"/>
                    <a:pt x="1613" y="3051"/>
                  </a:cubicBezTo>
                  <a:cubicBezTo>
                    <a:pt x="1214" y="3051"/>
                    <a:pt x="1018" y="2574"/>
                    <a:pt x="1292" y="2300"/>
                  </a:cubicBezTo>
                  <a:cubicBezTo>
                    <a:pt x="1384" y="2208"/>
                    <a:pt x="1496" y="2167"/>
                    <a:pt x="1606" y="2167"/>
                  </a:cubicBezTo>
                  <a:close/>
                  <a:moveTo>
                    <a:pt x="4208" y="2165"/>
                  </a:moveTo>
                  <a:cubicBezTo>
                    <a:pt x="4316" y="2165"/>
                    <a:pt x="4425" y="2204"/>
                    <a:pt x="4516" y="2292"/>
                  </a:cubicBezTo>
                  <a:cubicBezTo>
                    <a:pt x="4797" y="2574"/>
                    <a:pt x="4602" y="3051"/>
                    <a:pt x="4203" y="3051"/>
                  </a:cubicBezTo>
                  <a:cubicBezTo>
                    <a:pt x="3960" y="3051"/>
                    <a:pt x="3757" y="2856"/>
                    <a:pt x="3764" y="2613"/>
                  </a:cubicBezTo>
                  <a:cubicBezTo>
                    <a:pt x="3764" y="2342"/>
                    <a:pt x="3981" y="2165"/>
                    <a:pt x="4208" y="2165"/>
                  </a:cubicBezTo>
                  <a:close/>
                  <a:moveTo>
                    <a:pt x="2904" y="3111"/>
                  </a:moveTo>
                  <a:cubicBezTo>
                    <a:pt x="3130" y="3111"/>
                    <a:pt x="3350" y="3287"/>
                    <a:pt x="3350" y="3552"/>
                  </a:cubicBezTo>
                  <a:cubicBezTo>
                    <a:pt x="3350" y="3801"/>
                    <a:pt x="3156" y="3996"/>
                    <a:pt x="2908" y="3998"/>
                  </a:cubicBezTo>
                  <a:lnTo>
                    <a:pt x="2908" y="3998"/>
                  </a:lnTo>
                  <a:cubicBezTo>
                    <a:pt x="2511" y="3995"/>
                    <a:pt x="2318" y="3520"/>
                    <a:pt x="2599" y="3239"/>
                  </a:cubicBezTo>
                  <a:cubicBezTo>
                    <a:pt x="2687" y="3151"/>
                    <a:pt x="2796" y="3111"/>
                    <a:pt x="2904" y="3111"/>
                  </a:cubicBezTo>
                  <a:close/>
                  <a:moveTo>
                    <a:pt x="2890" y="1"/>
                  </a:moveTo>
                  <a:cubicBezTo>
                    <a:pt x="2357" y="1"/>
                    <a:pt x="1813" y="199"/>
                    <a:pt x="1370" y="641"/>
                  </a:cubicBezTo>
                  <a:cubicBezTo>
                    <a:pt x="1" y="2011"/>
                    <a:pt x="971" y="4350"/>
                    <a:pt x="2904" y="4350"/>
                  </a:cubicBezTo>
                  <a:cubicBezTo>
                    <a:pt x="4101" y="4350"/>
                    <a:pt x="5079" y="3380"/>
                    <a:pt x="5079" y="2183"/>
                  </a:cubicBezTo>
                  <a:cubicBezTo>
                    <a:pt x="5079" y="870"/>
                    <a:pt x="4007"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3" name="Google Shape;1973;p42"/>
          <p:cNvSpPr/>
          <p:nvPr/>
        </p:nvSpPr>
        <p:spPr>
          <a:xfrm rot="1102382">
            <a:off x="8288716" y="121250"/>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2"/>
          <p:cNvSpPr/>
          <p:nvPr/>
        </p:nvSpPr>
        <p:spPr>
          <a:xfrm rot="-637413">
            <a:off x="8537513" y="2434888"/>
            <a:ext cx="287374" cy="273725"/>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2"/>
          <p:cNvSpPr/>
          <p:nvPr/>
        </p:nvSpPr>
        <p:spPr>
          <a:xfrm rot="1728308">
            <a:off x="1426897" y="867852"/>
            <a:ext cx="241875" cy="230406"/>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2"/>
          <p:cNvSpPr/>
          <p:nvPr/>
        </p:nvSpPr>
        <p:spPr>
          <a:xfrm rot="-1049288">
            <a:off x="269942" y="4516324"/>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2"/>
          <p:cNvSpPr/>
          <p:nvPr/>
        </p:nvSpPr>
        <p:spPr>
          <a:xfrm rot="751027">
            <a:off x="1153863" y="4289837"/>
            <a:ext cx="287373" cy="273724"/>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2718;p54">
            <a:extLst>
              <a:ext uri="{FF2B5EF4-FFF2-40B4-BE49-F238E27FC236}">
                <a16:creationId xmlns:a16="http://schemas.microsoft.com/office/drawing/2014/main" id="{530C1E2A-8653-2350-A1B3-7B46487933B1}"/>
              </a:ext>
            </a:extLst>
          </p:cNvPr>
          <p:cNvGrpSpPr/>
          <p:nvPr/>
        </p:nvGrpSpPr>
        <p:grpSpPr>
          <a:xfrm>
            <a:off x="1127768" y="1783611"/>
            <a:ext cx="513363" cy="787856"/>
            <a:chOff x="4358794" y="1935103"/>
            <a:chExt cx="426401" cy="654396"/>
          </a:xfrm>
        </p:grpSpPr>
        <p:sp>
          <p:nvSpPr>
            <p:cNvPr id="9" name="Google Shape;2719;p54">
              <a:extLst>
                <a:ext uri="{FF2B5EF4-FFF2-40B4-BE49-F238E27FC236}">
                  <a16:creationId xmlns:a16="http://schemas.microsoft.com/office/drawing/2014/main" id="{9E6062C5-3ABB-5724-6117-1B194910AFDF}"/>
                </a:ext>
              </a:extLst>
            </p:cNvPr>
            <p:cNvSpPr/>
            <p:nvPr/>
          </p:nvSpPr>
          <p:spPr>
            <a:xfrm>
              <a:off x="4506507" y="1935103"/>
              <a:ext cx="215287" cy="326060"/>
            </a:xfrm>
            <a:custGeom>
              <a:avLst/>
              <a:gdLst/>
              <a:ahLst/>
              <a:cxnLst/>
              <a:rect l="l" t="t" r="r" b="b"/>
              <a:pathLst>
                <a:path w="4540" h="6876" extrusionOk="0">
                  <a:moveTo>
                    <a:pt x="1905" y="0"/>
                  </a:moveTo>
                  <a:cubicBezTo>
                    <a:pt x="1808" y="0"/>
                    <a:pt x="1732" y="67"/>
                    <a:pt x="1712" y="154"/>
                  </a:cubicBezTo>
                  <a:lnTo>
                    <a:pt x="30" y="6616"/>
                  </a:lnTo>
                  <a:cubicBezTo>
                    <a:pt x="1" y="6751"/>
                    <a:pt x="97" y="6876"/>
                    <a:pt x="231" y="6876"/>
                  </a:cubicBezTo>
                  <a:cubicBezTo>
                    <a:pt x="328" y="6876"/>
                    <a:pt x="405" y="6808"/>
                    <a:pt x="433" y="6722"/>
                  </a:cubicBezTo>
                  <a:lnTo>
                    <a:pt x="2058" y="414"/>
                  </a:lnTo>
                  <a:lnTo>
                    <a:pt x="4270" y="414"/>
                  </a:lnTo>
                  <a:cubicBezTo>
                    <a:pt x="4539" y="414"/>
                    <a:pt x="4539" y="0"/>
                    <a:pt x="42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720;p54">
              <a:extLst>
                <a:ext uri="{FF2B5EF4-FFF2-40B4-BE49-F238E27FC236}">
                  <a16:creationId xmlns:a16="http://schemas.microsoft.com/office/drawing/2014/main" id="{FFCDCF77-95B8-A92A-B6D8-183DB32EBC41}"/>
                </a:ext>
              </a:extLst>
            </p:cNvPr>
            <p:cNvSpPr/>
            <p:nvPr/>
          </p:nvSpPr>
          <p:spPr>
            <a:xfrm>
              <a:off x="4399812" y="2140716"/>
              <a:ext cx="343843" cy="448783"/>
            </a:xfrm>
            <a:custGeom>
              <a:avLst/>
              <a:gdLst/>
              <a:ahLst/>
              <a:cxnLst/>
              <a:rect l="l" t="t" r="r" b="b"/>
              <a:pathLst>
                <a:path w="7251" h="9464" extrusionOk="0">
                  <a:moveTo>
                    <a:pt x="1" y="1"/>
                  </a:moveTo>
                  <a:lnTo>
                    <a:pt x="1029" y="8838"/>
                  </a:lnTo>
                  <a:cubicBezTo>
                    <a:pt x="1078" y="9194"/>
                    <a:pt x="1376" y="9463"/>
                    <a:pt x="1731" y="9463"/>
                  </a:cubicBezTo>
                  <a:lnTo>
                    <a:pt x="5520" y="9463"/>
                  </a:lnTo>
                  <a:cubicBezTo>
                    <a:pt x="5876" y="9463"/>
                    <a:pt x="6184" y="9194"/>
                    <a:pt x="6222" y="8838"/>
                  </a:cubicBezTo>
                  <a:lnTo>
                    <a:pt x="725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721;p54">
              <a:extLst>
                <a:ext uri="{FF2B5EF4-FFF2-40B4-BE49-F238E27FC236}">
                  <a16:creationId xmlns:a16="http://schemas.microsoft.com/office/drawing/2014/main" id="{813AA572-57F5-55E9-9709-640CADA19C2A}"/>
                </a:ext>
              </a:extLst>
            </p:cNvPr>
            <p:cNvSpPr/>
            <p:nvPr/>
          </p:nvSpPr>
          <p:spPr>
            <a:xfrm>
              <a:off x="4446331" y="2140716"/>
              <a:ext cx="297324" cy="448783"/>
            </a:xfrm>
            <a:custGeom>
              <a:avLst/>
              <a:gdLst/>
              <a:ahLst/>
              <a:cxnLst/>
              <a:rect l="l" t="t" r="r" b="b"/>
              <a:pathLst>
                <a:path w="6270" h="9464" extrusionOk="0">
                  <a:moveTo>
                    <a:pt x="4828" y="1"/>
                  </a:moveTo>
                  <a:lnTo>
                    <a:pt x="3789" y="8838"/>
                  </a:lnTo>
                  <a:cubicBezTo>
                    <a:pt x="3779" y="8915"/>
                    <a:pt x="3712" y="8973"/>
                    <a:pt x="3635" y="8973"/>
                  </a:cubicBezTo>
                  <a:lnTo>
                    <a:pt x="702" y="8973"/>
                  </a:lnTo>
                  <a:cubicBezTo>
                    <a:pt x="375" y="8973"/>
                    <a:pt x="87" y="8751"/>
                    <a:pt x="0" y="8434"/>
                  </a:cubicBezTo>
                  <a:lnTo>
                    <a:pt x="0" y="8434"/>
                  </a:lnTo>
                  <a:lnTo>
                    <a:pt x="48" y="8838"/>
                  </a:lnTo>
                  <a:cubicBezTo>
                    <a:pt x="97" y="9194"/>
                    <a:pt x="395" y="9463"/>
                    <a:pt x="750" y="9463"/>
                  </a:cubicBezTo>
                  <a:lnTo>
                    <a:pt x="4539" y="9463"/>
                  </a:lnTo>
                  <a:cubicBezTo>
                    <a:pt x="4895" y="9463"/>
                    <a:pt x="5203" y="9194"/>
                    <a:pt x="5241" y="8838"/>
                  </a:cubicBezTo>
                  <a:lnTo>
                    <a:pt x="62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722;p54">
              <a:extLst>
                <a:ext uri="{FF2B5EF4-FFF2-40B4-BE49-F238E27FC236}">
                  <a16:creationId xmlns:a16="http://schemas.microsoft.com/office/drawing/2014/main" id="{0DE5551B-7875-7DF9-6059-7FD0249A67E7}"/>
                </a:ext>
              </a:extLst>
            </p:cNvPr>
            <p:cNvSpPr/>
            <p:nvPr/>
          </p:nvSpPr>
          <p:spPr>
            <a:xfrm>
              <a:off x="4468666" y="2140716"/>
              <a:ext cx="79381" cy="448783"/>
            </a:xfrm>
            <a:custGeom>
              <a:avLst/>
              <a:gdLst/>
              <a:ahLst/>
              <a:cxnLst/>
              <a:rect l="l" t="t" r="r" b="b"/>
              <a:pathLst>
                <a:path w="1674" h="9464" extrusionOk="0">
                  <a:moveTo>
                    <a:pt x="1" y="1"/>
                  </a:moveTo>
                  <a:lnTo>
                    <a:pt x="664" y="9463"/>
                  </a:lnTo>
                  <a:lnTo>
                    <a:pt x="1674" y="9463"/>
                  </a:lnTo>
                  <a:lnTo>
                    <a:pt x="1453" y="1"/>
                  </a:lnTo>
                  <a:close/>
                </a:path>
              </a:pathLst>
            </a:custGeom>
            <a:solidFill>
              <a:srgbClr val="E8ED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23;p54">
              <a:extLst>
                <a:ext uri="{FF2B5EF4-FFF2-40B4-BE49-F238E27FC236}">
                  <a16:creationId xmlns:a16="http://schemas.microsoft.com/office/drawing/2014/main" id="{ED4AF2BE-0B47-1905-DF30-F0BFB0FE75CD}"/>
                </a:ext>
              </a:extLst>
            </p:cNvPr>
            <p:cNvSpPr/>
            <p:nvPr/>
          </p:nvSpPr>
          <p:spPr>
            <a:xfrm>
              <a:off x="4468666" y="2140716"/>
              <a:ext cx="79381" cy="448783"/>
            </a:xfrm>
            <a:custGeom>
              <a:avLst/>
              <a:gdLst/>
              <a:ahLst/>
              <a:cxnLst/>
              <a:rect l="l" t="t" r="r" b="b"/>
              <a:pathLst>
                <a:path w="1674" h="9464" extrusionOk="0">
                  <a:moveTo>
                    <a:pt x="1" y="1"/>
                  </a:moveTo>
                  <a:lnTo>
                    <a:pt x="664" y="9463"/>
                  </a:lnTo>
                  <a:lnTo>
                    <a:pt x="1674" y="9463"/>
                  </a:lnTo>
                  <a:lnTo>
                    <a:pt x="14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724;p54">
              <a:extLst>
                <a:ext uri="{FF2B5EF4-FFF2-40B4-BE49-F238E27FC236}">
                  <a16:creationId xmlns:a16="http://schemas.microsoft.com/office/drawing/2014/main" id="{FB9422D9-4036-325F-D72F-071D52A64D35}"/>
                </a:ext>
              </a:extLst>
            </p:cNvPr>
            <p:cNvSpPr/>
            <p:nvPr/>
          </p:nvSpPr>
          <p:spPr>
            <a:xfrm>
              <a:off x="4595894" y="2140716"/>
              <a:ext cx="79381" cy="448783"/>
            </a:xfrm>
            <a:custGeom>
              <a:avLst/>
              <a:gdLst/>
              <a:ahLst/>
              <a:cxnLst/>
              <a:rect l="l" t="t" r="r" b="b"/>
              <a:pathLst>
                <a:path w="1674" h="9464" extrusionOk="0">
                  <a:moveTo>
                    <a:pt x="222" y="1"/>
                  </a:moveTo>
                  <a:lnTo>
                    <a:pt x="0" y="9463"/>
                  </a:lnTo>
                  <a:lnTo>
                    <a:pt x="1010" y="9463"/>
                  </a:lnTo>
                  <a:lnTo>
                    <a:pt x="1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725;p54">
              <a:extLst>
                <a:ext uri="{FF2B5EF4-FFF2-40B4-BE49-F238E27FC236}">
                  <a16:creationId xmlns:a16="http://schemas.microsoft.com/office/drawing/2014/main" id="{457407B6-764E-28FA-2AF9-D2D431EEE1D8}"/>
                </a:ext>
              </a:extLst>
            </p:cNvPr>
            <p:cNvSpPr/>
            <p:nvPr/>
          </p:nvSpPr>
          <p:spPr>
            <a:xfrm>
              <a:off x="4595894" y="2140716"/>
              <a:ext cx="79381" cy="448783"/>
            </a:xfrm>
            <a:custGeom>
              <a:avLst/>
              <a:gdLst/>
              <a:ahLst/>
              <a:cxnLst/>
              <a:rect l="l" t="t" r="r" b="b"/>
              <a:pathLst>
                <a:path w="1674" h="9464" extrusionOk="0">
                  <a:moveTo>
                    <a:pt x="1674" y="1"/>
                  </a:moveTo>
                  <a:lnTo>
                    <a:pt x="635" y="8838"/>
                  </a:lnTo>
                  <a:cubicBezTo>
                    <a:pt x="625" y="8915"/>
                    <a:pt x="558" y="8973"/>
                    <a:pt x="481" y="8973"/>
                  </a:cubicBezTo>
                  <a:lnTo>
                    <a:pt x="10" y="8973"/>
                  </a:lnTo>
                  <a:lnTo>
                    <a:pt x="0" y="9463"/>
                  </a:lnTo>
                  <a:lnTo>
                    <a:pt x="1010" y="9463"/>
                  </a:lnTo>
                  <a:lnTo>
                    <a:pt x="1674" y="1"/>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726;p54">
              <a:extLst>
                <a:ext uri="{FF2B5EF4-FFF2-40B4-BE49-F238E27FC236}">
                  <a16:creationId xmlns:a16="http://schemas.microsoft.com/office/drawing/2014/main" id="{A294C628-9117-7D10-572E-992F6839E117}"/>
                </a:ext>
              </a:extLst>
            </p:cNvPr>
            <p:cNvSpPr/>
            <p:nvPr/>
          </p:nvSpPr>
          <p:spPr>
            <a:xfrm>
              <a:off x="4420772" y="2070060"/>
              <a:ext cx="302398" cy="60698"/>
            </a:xfrm>
            <a:custGeom>
              <a:avLst/>
              <a:gdLst/>
              <a:ahLst/>
              <a:cxnLst/>
              <a:rect l="l" t="t" r="r" b="b"/>
              <a:pathLst>
                <a:path w="6377" h="1280" extrusionOk="0">
                  <a:moveTo>
                    <a:pt x="607" y="0"/>
                  </a:moveTo>
                  <a:cubicBezTo>
                    <a:pt x="443" y="0"/>
                    <a:pt x="309" y="97"/>
                    <a:pt x="270" y="250"/>
                  </a:cubicBezTo>
                  <a:lnTo>
                    <a:pt x="1" y="1279"/>
                  </a:lnTo>
                  <a:lnTo>
                    <a:pt x="6376" y="1279"/>
                  </a:lnTo>
                  <a:lnTo>
                    <a:pt x="6097" y="250"/>
                  </a:lnTo>
                  <a:cubicBezTo>
                    <a:pt x="6059" y="97"/>
                    <a:pt x="5924" y="0"/>
                    <a:pt x="5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727;p54">
              <a:extLst>
                <a:ext uri="{FF2B5EF4-FFF2-40B4-BE49-F238E27FC236}">
                  <a16:creationId xmlns:a16="http://schemas.microsoft.com/office/drawing/2014/main" id="{D1EE7D3F-7F50-CC49-9F70-D0C3E7A66FEA}"/>
                </a:ext>
              </a:extLst>
            </p:cNvPr>
            <p:cNvSpPr/>
            <p:nvPr/>
          </p:nvSpPr>
          <p:spPr>
            <a:xfrm>
              <a:off x="4420772" y="2070060"/>
              <a:ext cx="302398" cy="60698"/>
            </a:xfrm>
            <a:custGeom>
              <a:avLst/>
              <a:gdLst/>
              <a:ahLst/>
              <a:cxnLst/>
              <a:rect l="l" t="t" r="r" b="b"/>
              <a:pathLst>
                <a:path w="6377" h="1280" extrusionOk="0">
                  <a:moveTo>
                    <a:pt x="4299" y="0"/>
                  </a:moveTo>
                  <a:cubicBezTo>
                    <a:pt x="4453" y="0"/>
                    <a:pt x="4588" y="97"/>
                    <a:pt x="4626" y="250"/>
                  </a:cubicBezTo>
                  <a:lnTo>
                    <a:pt x="4684" y="481"/>
                  </a:lnTo>
                  <a:cubicBezTo>
                    <a:pt x="4742" y="674"/>
                    <a:pt x="4588" y="866"/>
                    <a:pt x="4386" y="875"/>
                  </a:cubicBezTo>
                  <a:lnTo>
                    <a:pt x="107" y="875"/>
                  </a:lnTo>
                  <a:lnTo>
                    <a:pt x="1" y="1279"/>
                  </a:lnTo>
                  <a:lnTo>
                    <a:pt x="6376" y="1279"/>
                  </a:lnTo>
                  <a:lnTo>
                    <a:pt x="6107" y="250"/>
                  </a:lnTo>
                  <a:cubicBezTo>
                    <a:pt x="6059" y="97"/>
                    <a:pt x="5924" y="0"/>
                    <a:pt x="57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728;p54">
              <a:extLst>
                <a:ext uri="{FF2B5EF4-FFF2-40B4-BE49-F238E27FC236}">
                  <a16:creationId xmlns:a16="http://schemas.microsoft.com/office/drawing/2014/main" id="{67DBF587-EEA3-F8D9-4E3A-04F300A87E4B}"/>
                </a:ext>
              </a:extLst>
            </p:cNvPr>
            <p:cNvSpPr/>
            <p:nvPr/>
          </p:nvSpPr>
          <p:spPr>
            <a:xfrm>
              <a:off x="4358794" y="2124783"/>
              <a:ext cx="426401" cy="53395"/>
            </a:xfrm>
            <a:custGeom>
              <a:avLst/>
              <a:gdLst/>
              <a:ahLst/>
              <a:cxnLst/>
              <a:rect l="l" t="t" r="r" b="b"/>
              <a:pathLst>
                <a:path w="8992" h="1126" extrusionOk="0">
                  <a:moveTo>
                    <a:pt x="202" y="0"/>
                  </a:moveTo>
                  <a:cubicBezTo>
                    <a:pt x="87" y="0"/>
                    <a:pt x="0" y="87"/>
                    <a:pt x="0" y="193"/>
                  </a:cubicBezTo>
                  <a:lnTo>
                    <a:pt x="0" y="923"/>
                  </a:lnTo>
                  <a:cubicBezTo>
                    <a:pt x="0" y="1029"/>
                    <a:pt x="87" y="1116"/>
                    <a:pt x="202" y="1125"/>
                  </a:cubicBezTo>
                  <a:lnTo>
                    <a:pt x="8789" y="1125"/>
                  </a:lnTo>
                  <a:cubicBezTo>
                    <a:pt x="8895" y="1125"/>
                    <a:pt x="8991" y="1029"/>
                    <a:pt x="8991" y="923"/>
                  </a:cubicBezTo>
                  <a:lnTo>
                    <a:pt x="8991" y="193"/>
                  </a:lnTo>
                  <a:cubicBezTo>
                    <a:pt x="8991" y="87"/>
                    <a:pt x="8895" y="0"/>
                    <a:pt x="8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729;p54">
              <a:extLst>
                <a:ext uri="{FF2B5EF4-FFF2-40B4-BE49-F238E27FC236}">
                  <a16:creationId xmlns:a16="http://schemas.microsoft.com/office/drawing/2014/main" id="{F6033FFC-AB42-22DC-E9DA-550BCCC93047}"/>
                </a:ext>
              </a:extLst>
            </p:cNvPr>
            <p:cNvSpPr/>
            <p:nvPr/>
          </p:nvSpPr>
          <p:spPr>
            <a:xfrm>
              <a:off x="4358794" y="2124783"/>
              <a:ext cx="426401" cy="53395"/>
            </a:xfrm>
            <a:custGeom>
              <a:avLst/>
              <a:gdLst/>
              <a:ahLst/>
              <a:cxnLst/>
              <a:rect l="l" t="t" r="r" b="b"/>
              <a:pathLst>
                <a:path w="8992" h="1126" extrusionOk="0">
                  <a:moveTo>
                    <a:pt x="7558" y="0"/>
                  </a:moveTo>
                  <a:lnTo>
                    <a:pt x="7558" y="654"/>
                  </a:lnTo>
                  <a:cubicBezTo>
                    <a:pt x="7558" y="770"/>
                    <a:pt x="7472" y="856"/>
                    <a:pt x="7366" y="856"/>
                  </a:cubicBezTo>
                  <a:lnTo>
                    <a:pt x="0" y="856"/>
                  </a:lnTo>
                  <a:lnTo>
                    <a:pt x="0" y="923"/>
                  </a:lnTo>
                  <a:cubicBezTo>
                    <a:pt x="0" y="1029"/>
                    <a:pt x="87" y="1125"/>
                    <a:pt x="202" y="1125"/>
                  </a:cubicBezTo>
                  <a:lnTo>
                    <a:pt x="8789" y="1125"/>
                  </a:lnTo>
                  <a:cubicBezTo>
                    <a:pt x="8895" y="1125"/>
                    <a:pt x="8991" y="1029"/>
                    <a:pt x="8991" y="923"/>
                  </a:cubicBezTo>
                  <a:lnTo>
                    <a:pt x="8991" y="193"/>
                  </a:lnTo>
                  <a:cubicBezTo>
                    <a:pt x="8991" y="87"/>
                    <a:pt x="8895" y="0"/>
                    <a:pt x="87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730;p54">
              <a:extLst>
                <a:ext uri="{FF2B5EF4-FFF2-40B4-BE49-F238E27FC236}">
                  <a16:creationId xmlns:a16="http://schemas.microsoft.com/office/drawing/2014/main" id="{EC29E378-0F11-A2F5-AF7C-3C6E1F1CA137}"/>
                </a:ext>
              </a:extLst>
            </p:cNvPr>
            <p:cNvSpPr/>
            <p:nvPr/>
          </p:nvSpPr>
          <p:spPr>
            <a:xfrm>
              <a:off x="4467765" y="2311713"/>
              <a:ext cx="206609" cy="142355"/>
            </a:xfrm>
            <a:custGeom>
              <a:avLst/>
              <a:gdLst/>
              <a:ahLst/>
              <a:cxnLst/>
              <a:rect l="l" t="t" r="r" b="b"/>
              <a:pathLst>
                <a:path w="4357" h="3002" extrusionOk="0">
                  <a:moveTo>
                    <a:pt x="2174" y="1"/>
                  </a:moveTo>
                  <a:cubicBezTo>
                    <a:pt x="972" y="1"/>
                    <a:pt x="0" y="674"/>
                    <a:pt x="0" y="1501"/>
                  </a:cubicBezTo>
                  <a:cubicBezTo>
                    <a:pt x="0" y="2328"/>
                    <a:pt x="972" y="3001"/>
                    <a:pt x="2174" y="3001"/>
                  </a:cubicBezTo>
                  <a:cubicBezTo>
                    <a:pt x="3376" y="3001"/>
                    <a:pt x="4356" y="2328"/>
                    <a:pt x="4356" y="1501"/>
                  </a:cubicBezTo>
                  <a:cubicBezTo>
                    <a:pt x="4356" y="674"/>
                    <a:pt x="3376" y="1"/>
                    <a:pt x="2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Google Shape;1967;p42">
            <a:extLst>
              <a:ext uri="{FF2B5EF4-FFF2-40B4-BE49-F238E27FC236}">
                <a16:creationId xmlns:a16="http://schemas.microsoft.com/office/drawing/2014/main" id="{35C6EFA7-8175-2075-DE93-A4857B29BE84}"/>
              </a:ext>
            </a:extLst>
          </p:cNvPr>
          <p:cNvSpPr txBox="1">
            <a:spLocks noGrp="1"/>
          </p:cNvSpPr>
          <p:nvPr>
            <p:ph type="subTitle" idx="1"/>
          </p:nvPr>
        </p:nvSpPr>
        <p:spPr>
          <a:xfrm>
            <a:off x="1842365" y="2221155"/>
            <a:ext cx="6720274" cy="455780"/>
          </a:xfrm>
          <a:prstGeom prst="rect">
            <a:avLst/>
          </a:prstGeom>
        </p:spPr>
        <p:txBody>
          <a:bodyPr spcFirstLastPara="1" wrap="square" lIns="91425" tIns="91425" rIns="91425" bIns="91425" anchor="ctr" anchorCtr="0">
            <a:noAutofit/>
          </a:bodyPr>
          <a:lstStyle/>
          <a:p>
            <a:pPr marL="0" lvl="0" indent="0"/>
            <a:r>
              <a:rPr lang="en-US" sz="2400" dirty="0">
                <a:latin typeface="+mj-lt"/>
              </a:rPr>
              <a:t>listen for specific information about a film</a:t>
            </a:r>
          </a:p>
        </p:txBody>
      </p:sp>
      <p:grpSp>
        <p:nvGrpSpPr>
          <p:cNvPr id="24" name="Google Shape;2409;p49">
            <a:extLst>
              <a:ext uri="{FF2B5EF4-FFF2-40B4-BE49-F238E27FC236}">
                <a16:creationId xmlns:a16="http://schemas.microsoft.com/office/drawing/2014/main" id="{BFDC1851-0569-9282-988C-40B951B34641}"/>
              </a:ext>
            </a:extLst>
          </p:cNvPr>
          <p:cNvGrpSpPr/>
          <p:nvPr/>
        </p:nvGrpSpPr>
        <p:grpSpPr>
          <a:xfrm>
            <a:off x="1193015" y="2986640"/>
            <a:ext cx="513851" cy="652463"/>
            <a:chOff x="827775" y="2855948"/>
            <a:chExt cx="1301372" cy="1652419"/>
          </a:xfrm>
        </p:grpSpPr>
        <p:sp>
          <p:nvSpPr>
            <p:cNvPr id="25" name="Google Shape;2410;p49">
              <a:extLst>
                <a:ext uri="{FF2B5EF4-FFF2-40B4-BE49-F238E27FC236}">
                  <a16:creationId xmlns:a16="http://schemas.microsoft.com/office/drawing/2014/main" id="{C269956E-0B3C-23AD-3B89-043CC5F74CBE}"/>
                </a:ext>
              </a:extLst>
            </p:cNvPr>
            <p:cNvSpPr/>
            <p:nvPr/>
          </p:nvSpPr>
          <p:spPr>
            <a:xfrm>
              <a:off x="1422908" y="2953156"/>
              <a:ext cx="287793" cy="287793"/>
            </a:xfrm>
            <a:custGeom>
              <a:avLst/>
              <a:gdLst/>
              <a:ahLst/>
              <a:cxnLst/>
              <a:rect l="l" t="t" r="r" b="b"/>
              <a:pathLst>
                <a:path w="2857" h="2857" extrusionOk="0">
                  <a:moveTo>
                    <a:pt x="1432" y="1"/>
                  </a:moveTo>
                  <a:cubicBezTo>
                    <a:pt x="642" y="1"/>
                    <a:pt x="0" y="634"/>
                    <a:pt x="0" y="1425"/>
                  </a:cubicBezTo>
                  <a:cubicBezTo>
                    <a:pt x="0" y="2215"/>
                    <a:pt x="642" y="2857"/>
                    <a:pt x="1432" y="2857"/>
                  </a:cubicBezTo>
                  <a:cubicBezTo>
                    <a:pt x="2222" y="2857"/>
                    <a:pt x="2856" y="2215"/>
                    <a:pt x="2856" y="1425"/>
                  </a:cubicBezTo>
                  <a:cubicBezTo>
                    <a:pt x="2856" y="634"/>
                    <a:pt x="2222" y="1"/>
                    <a:pt x="1432" y="1"/>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411;p49">
              <a:extLst>
                <a:ext uri="{FF2B5EF4-FFF2-40B4-BE49-F238E27FC236}">
                  <a16:creationId xmlns:a16="http://schemas.microsoft.com/office/drawing/2014/main" id="{DEFD7823-F379-E708-885A-6B3AA5C19064}"/>
                </a:ext>
              </a:extLst>
            </p:cNvPr>
            <p:cNvSpPr/>
            <p:nvPr/>
          </p:nvSpPr>
          <p:spPr>
            <a:xfrm>
              <a:off x="1768121" y="2951343"/>
              <a:ext cx="309047" cy="287491"/>
            </a:xfrm>
            <a:custGeom>
              <a:avLst/>
              <a:gdLst/>
              <a:ahLst/>
              <a:cxnLst/>
              <a:rect l="l" t="t" r="r" b="b"/>
              <a:pathLst>
                <a:path w="3068" h="2854" extrusionOk="0">
                  <a:moveTo>
                    <a:pt x="1532" y="0"/>
                  </a:moveTo>
                  <a:cubicBezTo>
                    <a:pt x="846" y="0"/>
                    <a:pt x="238" y="495"/>
                    <a:pt x="125" y="1200"/>
                  </a:cubicBezTo>
                  <a:cubicBezTo>
                    <a:pt x="0" y="1975"/>
                    <a:pt x="532" y="2710"/>
                    <a:pt x="1307" y="2835"/>
                  </a:cubicBezTo>
                  <a:cubicBezTo>
                    <a:pt x="1384" y="2848"/>
                    <a:pt x="1460" y="2854"/>
                    <a:pt x="1536" y="2854"/>
                  </a:cubicBezTo>
                  <a:cubicBezTo>
                    <a:pt x="2227" y="2854"/>
                    <a:pt x="2829" y="2352"/>
                    <a:pt x="2942" y="1654"/>
                  </a:cubicBezTo>
                  <a:cubicBezTo>
                    <a:pt x="3067" y="871"/>
                    <a:pt x="2543" y="144"/>
                    <a:pt x="1761" y="19"/>
                  </a:cubicBezTo>
                  <a:cubicBezTo>
                    <a:pt x="1684" y="6"/>
                    <a:pt x="1607" y="0"/>
                    <a:pt x="15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412;p49">
              <a:extLst>
                <a:ext uri="{FF2B5EF4-FFF2-40B4-BE49-F238E27FC236}">
                  <a16:creationId xmlns:a16="http://schemas.microsoft.com/office/drawing/2014/main" id="{028EB337-DC40-FD0A-AB88-8BD20D933F4A}"/>
                </a:ext>
              </a:extLst>
            </p:cNvPr>
            <p:cNvSpPr/>
            <p:nvPr/>
          </p:nvSpPr>
          <p:spPr>
            <a:xfrm>
              <a:off x="1437817" y="2894575"/>
              <a:ext cx="287793" cy="287793"/>
            </a:xfrm>
            <a:custGeom>
              <a:avLst/>
              <a:gdLst/>
              <a:ahLst/>
              <a:cxnLst/>
              <a:rect l="l" t="t" r="r" b="b"/>
              <a:pathLst>
                <a:path w="2857" h="2857" extrusionOk="0">
                  <a:moveTo>
                    <a:pt x="1425" y="1"/>
                  </a:moveTo>
                  <a:cubicBezTo>
                    <a:pt x="642" y="1"/>
                    <a:pt x="1" y="634"/>
                    <a:pt x="1" y="1425"/>
                  </a:cubicBezTo>
                  <a:cubicBezTo>
                    <a:pt x="1" y="2215"/>
                    <a:pt x="642" y="2857"/>
                    <a:pt x="1425" y="2857"/>
                  </a:cubicBezTo>
                  <a:cubicBezTo>
                    <a:pt x="2215" y="2857"/>
                    <a:pt x="2857" y="2215"/>
                    <a:pt x="2857" y="1425"/>
                  </a:cubicBezTo>
                  <a:cubicBezTo>
                    <a:pt x="2857" y="634"/>
                    <a:pt x="2215" y="1"/>
                    <a:pt x="1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413;p49">
              <a:extLst>
                <a:ext uri="{FF2B5EF4-FFF2-40B4-BE49-F238E27FC236}">
                  <a16:creationId xmlns:a16="http://schemas.microsoft.com/office/drawing/2014/main" id="{1E81A229-7A57-D391-BCCB-547DB8432A22}"/>
                </a:ext>
              </a:extLst>
            </p:cNvPr>
            <p:cNvSpPr/>
            <p:nvPr/>
          </p:nvSpPr>
          <p:spPr>
            <a:xfrm>
              <a:off x="1093409" y="2855948"/>
              <a:ext cx="309853" cy="287591"/>
            </a:xfrm>
            <a:custGeom>
              <a:avLst/>
              <a:gdLst/>
              <a:ahLst/>
              <a:cxnLst/>
              <a:rect l="l" t="t" r="r" b="b"/>
              <a:pathLst>
                <a:path w="3076" h="2855" extrusionOk="0">
                  <a:moveTo>
                    <a:pt x="1538" y="0"/>
                  </a:moveTo>
                  <a:cubicBezTo>
                    <a:pt x="848" y="0"/>
                    <a:pt x="246" y="496"/>
                    <a:pt x="133" y="1200"/>
                  </a:cubicBezTo>
                  <a:cubicBezTo>
                    <a:pt x="0" y="1975"/>
                    <a:pt x="533" y="2710"/>
                    <a:pt x="1307" y="2836"/>
                  </a:cubicBezTo>
                  <a:cubicBezTo>
                    <a:pt x="1385" y="2848"/>
                    <a:pt x="1462" y="2854"/>
                    <a:pt x="1538" y="2854"/>
                  </a:cubicBezTo>
                  <a:cubicBezTo>
                    <a:pt x="2228" y="2854"/>
                    <a:pt x="2830" y="2359"/>
                    <a:pt x="2950" y="1654"/>
                  </a:cubicBezTo>
                  <a:cubicBezTo>
                    <a:pt x="3075" y="880"/>
                    <a:pt x="2543" y="144"/>
                    <a:pt x="1769" y="19"/>
                  </a:cubicBezTo>
                  <a:cubicBezTo>
                    <a:pt x="1691" y="6"/>
                    <a:pt x="1614" y="0"/>
                    <a:pt x="15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414;p49">
              <a:extLst>
                <a:ext uri="{FF2B5EF4-FFF2-40B4-BE49-F238E27FC236}">
                  <a16:creationId xmlns:a16="http://schemas.microsoft.com/office/drawing/2014/main" id="{3B258C0B-26AE-D89D-38B9-979E370C05AA}"/>
                </a:ext>
              </a:extLst>
            </p:cNvPr>
            <p:cNvSpPr/>
            <p:nvPr/>
          </p:nvSpPr>
          <p:spPr>
            <a:xfrm>
              <a:off x="986229" y="2961819"/>
              <a:ext cx="326373" cy="287893"/>
            </a:xfrm>
            <a:custGeom>
              <a:avLst/>
              <a:gdLst/>
              <a:ahLst/>
              <a:cxnLst/>
              <a:rect l="l" t="t" r="r" b="b"/>
              <a:pathLst>
                <a:path w="3240" h="2858" extrusionOk="0">
                  <a:moveTo>
                    <a:pt x="1617" y="0"/>
                  </a:moveTo>
                  <a:cubicBezTo>
                    <a:pt x="1435" y="0"/>
                    <a:pt x="1251" y="35"/>
                    <a:pt x="1072" y="110"/>
                  </a:cubicBezTo>
                  <a:cubicBezTo>
                    <a:pt x="345" y="415"/>
                    <a:pt x="0" y="1245"/>
                    <a:pt x="298" y="1972"/>
                  </a:cubicBezTo>
                  <a:cubicBezTo>
                    <a:pt x="528" y="2522"/>
                    <a:pt x="1057" y="2857"/>
                    <a:pt x="1619" y="2857"/>
                  </a:cubicBezTo>
                  <a:cubicBezTo>
                    <a:pt x="1802" y="2857"/>
                    <a:pt x="1988" y="2822"/>
                    <a:pt x="2168" y="2747"/>
                  </a:cubicBezTo>
                  <a:cubicBezTo>
                    <a:pt x="2895" y="2442"/>
                    <a:pt x="3240" y="1612"/>
                    <a:pt x="2935" y="885"/>
                  </a:cubicBezTo>
                  <a:cubicBezTo>
                    <a:pt x="2710" y="335"/>
                    <a:pt x="2178" y="0"/>
                    <a:pt x="16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415;p49">
              <a:extLst>
                <a:ext uri="{FF2B5EF4-FFF2-40B4-BE49-F238E27FC236}">
                  <a16:creationId xmlns:a16="http://schemas.microsoft.com/office/drawing/2014/main" id="{0C6E2CF1-EED4-0140-8D0F-DC3D228C95E1}"/>
                </a:ext>
              </a:extLst>
            </p:cNvPr>
            <p:cNvGrpSpPr/>
            <p:nvPr/>
          </p:nvGrpSpPr>
          <p:grpSpPr>
            <a:xfrm>
              <a:off x="1013830" y="2875088"/>
              <a:ext cx="912743" cy="584150"/>
              <a:chOff x="1013830" y="2875088"/>
              <a:chExt cx="912743" cy="584150"/>
            </a:xfrm>
          </p:grpSpPr>
          <p:sp>
            <p:nvSpPr>
              <p:cNvPr id="1962" name="Google Shape;2416;p49">
                <a:extLst>
                  <a:ext uri="{FF2B5EF4-FFF2-40B4-BE49-F238E27FC236}">
                    <a16:creationId xmlns:a16="http://schemas.microsoft.com/office/drawing/2014/main" id="{ABCF184F-FA9A-D6CD-1D7D-2C92F369D93E}"/>
                  </a:ext>
                </a:extLst>
              </p:cNvPr>
              <p:cNvSpPr/>
              <p:nvPr/>
            </p:nvSpPr>
            <p:spPr>
              <a:xfrm>
                <a:off x="1247128" y="2875088"/>
                <a:ext cx="287793" cy="287793"/>
              </a:xfrm>
              <a:custGeom>
                <a:avLst/>
                <a:gdLst/>
                <a:ahLst/>
                <a:cxnLst/>
                <a:rect l="l" t="t" r="r" b="b"/>
                <a:pathLst>
                  <a:path w="2857" h="2857" extrusionOk="0">
                    <a:moveTo>
                      <a:pt x="1432" y="1"/>
                    </a:moveTo>
                    <a:cubicBezTo>
                      <a:pt x="642" y="1"/>
                      <a:pt x="0" y="643"/>
                      <a:pt x="0" y="1433"/>
                    </a:cubicBezTo>
                    <a:cubicBezTo>
                      <a:pt x="0" y="2215"/>
                      <a:pt x="642" y="2857"/>
                      <a:pt x="1432" y="2857"/>
                    </a:cubicBezTo>
                    <a:cubicBezTo>
                      <a:pt x="2215" y="2857"/>
                      <a:pt x="2856" y="2215"/>
                      <a:pt x="2856" y="1433"/>
                    </a:cubicBezTo>
                    <a:cubicBezTo>
                      <a:pt x="2856" y="643"/>
                      <a:pt x="2215" y="1"/>
                      <a:pt x="1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2417;p49">
                <a:extLst>
                  <a:ext uri="{FF2B5EF4-FFF2-40B4-BE49-F238E27FC236}">
                    <a16:creationId xmlns:a16="http://schemas.microsoft.com/office/drawing/2014/main" id="{01C2B286-B5FE-2113-F3BF-2A9622F52810}"/>
                  </a:ext>
                </a:extLst>
              </p:cNvPr>
              <p:cNvSpPr/>
              <p:nvPr/>
            </p:nvSpPr>
            <p:spPr>
              <a:xfrm>
                <a:off x="1599393" y="2903293"/>
                <a:ext cx="327179" cy="287793"/>
              </a:xfrm>
              <a:custGeom>
                <a:avLst/>
                <a:gdLst/>
                <a:ahLst/>
                <a:cxnLst/>
                <a:rect l="l" t="t" r="r" b="b"/>
                <a:pathLst>
                  <a:path w="3248" h="2857" extrusionOk="0">
                    <a:moveTo>
                      <a:pt x="1615" y="0"/>
                    </a:moveTo>
                    <a:cubicBezTo>
                      <a:pt x="1423" y="0"/>
                      <a:pt x="1228" y="39"/>
                      <a:pt x="1041" y="120"/>
                    </a:cubicBezTo>
                    <a:cubicBezTo>
                      <a:pt x="322" y="441"/>
                      <a:pt x="1" y="1286"/>
                      <a:pt x="322" y="2006"/>
                    </a:cubicBezTo>
                    <a:cubicBezTo>
                      <a:pt x="553" y="2538"/>
                      <a:pt x="1075" y="2856"/>
                      <a:pt x="1623" y="2856"/>
                    </a:cubicBezTo>
                    <a:cubicBezTo>
                      <a:pt x="1816" y="2856"/>
                      <a:pt x="2012" y="2817"/>
                      <a:pt x="2199" y="2733"/>
                    </a:cubicBezTo>
                    <a:cubicBezTo>
                      <a:pt x="2919" y="2413"/>
                      <a:pt x="3248" y="1568"/>
                      <a:pt x="2927" y="848"/>
                    </a:cubicBezTo>
                    <a:cubicBezTo>
                      <a:pt x="2690" y="315"/>
                      <a:pt x="2164" y="0"/>
                      <a:pt x="1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2418;p49">
                <a:extLst>
                  <a:ext uri="{FF2B5EF4-FFF2-40B4-BE49-F238E27FC236}">
                    <a16:creationId xmlns:a16="http://schemas.microsoft.com/office/drawing/2014/main" id="{02F6DF6A-7410-6447-468B-5129834FBF7F}"/>
                  </a:ext>
                </a:extLst>
              </p:cNvPr>
              <p:cNvSpPr/>
              <p:nvPr/>
            </p:nvSpPr>
            <p:spPr>
              <a:xfrm>
                <a:off x="1013830" y="3171344"/>
                <a:ext cx="315293" cy="287893"/>
              </a:xfrm>
              <a:custGeom>
                <a:avLst/>
                <a:gdLst/>
                <a:ahLst/>
                <a:cxnLst/>
                <a:rect l="l" t="t" r="r" b="b"/>
                <a:pathLst>
                  <a:path w="3130" h="2858" extrusionOk="0">
                    <a:moveTo>
                      <a:pt x="1565" y="0"/>
                    </a:moveTo>
                    <a:cubicBezTo>
                      <a:pt x="1199" y="0"/>
                      <a:pt x="833" y="139"/>
                      <a:pt x="556" y="417"/>
                    </a:cubicBezTo>
                    <a:cubicBezTo>
                      <a:pt x="0" y="980"/>
                      <a:pt x="0" y="1880"/>
                      <a:pt x="556" y="2435"/>
                    </a:cubicBezTo>
                    <a:cubicBezTo>
                      <a:pt x="833" y="2717"/>
                      <a:pt x="1199" y="2858"/>
                      <a:pt x="1565" y="2858"/>
                    </a:cubicBezTo>
                    <a:cubicBezTo>
                      <a:pt x="1931" y="2858"/>
                      <a:pt x="2297" y="2717"/>
                      <a:pt x="2574" y="2435"/>
                    </a:cubicBezTo>
                    <a:cubicBezTo>
                      <a:pt x="3130" y="1880"/>
                      <a:pt x="3130" y="980"/>
                      <a:pt x="2574" y="417"/>
                    </a:cubicBezTo>
                    <a:cubicBezTo>
                      <a:pt x="2297" y="139"/>
                      <a:pt x="1931" y="0"/>
                      <a:pt x="15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2419;p49">
                <a:extLst>
                  <a:ext uri="{FF2B5EF4-FFF2-40B4-BE49-F238E27FC236}">
                    <a16:creationId xmlns:a16="http://schemas.microsoft.com/office/drawing/2014/main" id="{075AB2B0-1E4F-9CE6-4E86-FB7275645B3F}"/>
                  </a:ext>
                </a:extLst>
              </p:cNvPr>
              <p:cNvSpPr/>
              <p:nvPr/>
            </p:nvSpPr>
            <p:spPr>
              <a:xfrm>
                <a:off x="1384226" y="3132159"/>
                <a:ext cx="317005" cy="287591"/>
              </a:xfrm>
              <a:custGeom>
                <a:avLst/>
                <a:gdLst/>
                <a:ahLst/>
                <a:cxnLst/>
                <a:rect l="l" t="t" r="r" b="b"/>
                <a:pathLst>
                  <a:path w="3147" h="2855" extrusionOk="0">
                    <a:moveTo>
                      <a:pt x="1579" y="0"/>
                    </a:moveTo>
                    <a:cubicBezTo>
                      <a:pt x="932" y="0"/>
                      <a:pt x="341" y="439"/>
                      <a:pt x="181" y="1095"/>
                    </a:cubicBezTo>
                    <a:cubicBezTo>
                      <a:pt x="1" y="1862"/>
                      <a:pt x="470" y="2629"/>
                      <a:pt x="1237" y="2817"/>
                    </a:cubicBezTo>
                    <a:cubicBezTo>
                      <a:pt x="1348" y="2842"/>
                      <a:pt x="1458" y="2855"/>
                      <a:pt x="1567" y="2855"/>
                    </a:cubicBezTo>
                    <a:cubicBezTo>
                      <a:pt x="2213" y="2855"/>
                      <a:pt x="2798" y="2416"/>
                      <a:pt x="2958" y="1760"/>
                    </a:cubicBezTo>
                    <a:cubicBezTo>
                      <a:pt x="3146" y="1001"/>
                      <a:pt x="2677" y="227"/>
                      <a:pt x="1910" y="39"/>
                    </a:cubicBezTo>
                    <a:cubicBezTo>
                      <a:pt x="1799" y="13"/>
                      <a:pt x="1689" y="0"/>
                      <a:pt x="15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Google Shape;2420;p49">
              <a:extLst>
                <a:ext uri="{FF2B5EF4-FFF2-40B4-BE49-F238E27FC236}">
                  <a16:creationId xmlns:a16="http://schemas.microsoft.com/office/drawing/2014/main" id="{B94593A4-103F-FA36-BF56-F0A35B62DD91}"/>
                </a:ext>
              </a:extLst>
            </p:cNvPr>
            <p:cNvSpPr/>
            <p:nvPr/>
          </p:nvSpPr>
          <p:spPr>
            <a:xfrm>
              <a:off x="1224262" y="3055602"/>
              <a:ext cx="287793" cy="286987"/>
            </a:xfrm>
            <a:custGeom>
              <a:avLst/>
              <a:gdLst/>
              <a:ahLst/>
              <a:cxnLst/>
              <a:rect l="l" t="t" r="r" b="b"/>
              <a:pathLst>
                <a:path w="2857" h="2849" extrusionOk="0">
                  <a:moveTo>
                    <a:pt x="1424" y="1"/>
                  </a:moveTo>
                  <a:cubicBezTo>
                    <a:pt x="642" y="1"/>
                    <a:pt x="0" y="635"/>
                    <a:pt x="0" y="1425"/>
                  </a:cubicBezTo>
                  <a:cubicBezTo>
                    <a:pt x="0" y="2215"/>
                    <a:pt x="642" y="2849"/>
                    <a:pt x="1424" y="2849"/>
                  </a:cubicBezTo>
                  <a:cubicBezTo>
                    <a:pt x="2215" y="2849"/>
                    <a:pt x="2856" y="2215"/>
                    <a:pt x="2856" y="1425"/>
                  </a:cubicBezTo>
                  <a:cubicBezTo>
                    <a:pt x="2856" y="635"/>
                    <a:pt x="2215" y="1"/>
                    <a:pt x="14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2421;p49">
              <a:extLst>
                <a:ext uri="{FF2B5EF4-FFF2-40B4-BE49-F238E27FC236}">
                  <a16:creationId xmlns:a16="http://schemas.microsoft.com/office/drawing/2014/main" id="{95484233-E2A3-A54B-5110-CD3E1CD79B80}"/>
                </a:ext>
              </a:extLst>
            </p:cNvPr>
            <p:cNvSpPr/>
            <p:nvPr/>
          </p:nvSpPr>
          <p:spPr>
            <a:xfrm>
              <a:off x="851447" y="3094283"/>
              <a:ext cx="287793" cy="287793"/>
            </a:xfrm>
            <a:custGeom>
              <a:avLst/>
              <a:gdLst/>
              <a:ahLst/>
              <a:cxnLst/>
              <a:rect l="l" t="t" r="r" b="b"/>
              <a:pathLst>
                <a:path w="2857" h="2857" extrusionOk="0">
                  <a:moveTo>
                    <a:pt x="1432" y="0"/>
                  </a:moveTo>
                  <a:cubicBezTo>
                    <a:pt x="642" y="0"/>
                    <a:pt x="0" y="634"/>
                    <a:pt x="0" y="1424"/>
                  </a:cubicBezTo>
                  <a:cubicBezTo>
                    <a:pt x="0" y="2214"/>
                    <a:pt x="642" y="2856"/>
                    <a:pt x="1432" y="2856"/>
                  </a:cubicBezTo>
                  <a:cubicBezTo>
                    <a:pt x="2215" y="2856"/>
                    <a:pt x="2856" y="2214"/>
                    <a:pt x="2856" y="1424"/>
                  </a:cubicBezTo>
                  <a:cubicBezTo>
                    <a:pt x="2856" y="634"/>
                    <a:pt x="2215" y="0"/>
                    <a:pt x="14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2422;p49">
              <a:extLst>
                <a:ext uri="{FF2B5EF4-FFF2-40B4-BE49-F238E27FC236}">
                  <a16:creationId xmlns:a16="http://schemas.microsoft.com/office/drawing/2014/main" id="{477E250C-6172-D90A-ED5F-7E53137E4FB1}"/>
                </a:ext>
              </a:extLst>
            </p:cNvPr>
            <p:cNvSpPr/>
            <p:nvPr/>
          </p:nvSpPr>
          <p:spPr>
            <a:xfrm>
              <a:off x="1623065" y="3046536"/>
              <a:ext cx="325668" cy="287793"/>
            </a:xfrm>
            <a:custGeom>
              <a:avLst/>
              <a:gdLst/>
              <a:ahLst/>
              <a:cxnLst/>
              <a:rect l="l" t="t" r="r" b="b"/>
              <a:pathLst>
                <a:path w="3233" h="2857" extrusionOk="0">
                  <a:moveTo>
                    <a:pt x="1609" y="1"/>
                  </a:moveTo>
                  <a:cubicBezTo>
                    <a:pt x="1430" y="1"/>
                    <a:pt x="1248" y="35"/>
                    <a:pt x="1072" y="106"/>
                  </a:cubicBezTo>
                  <a:cubicBezTo>
                    <a:pt x="345" y="404"/>
                    <a:pt x="1" y="1241"/>
                    <a:pt x="298" y="1969"/>
                  </a:cubicBezTo>
                  <a:cubicBezTo>
                    <a:pt x="523" y="2521"/>
                    <a:pt x="1055" y="2857"/>
                    <a:pt x="1620" y="2857"/>
                  </a:cubicBezTo>
                  <a:cubicBezTo>
                    <a:pt x="1800" y="2857"/>
                    <a:pt x="1983" y="2823"/>
                    <a:pt x="2160" y="2751"/>
                  </a:cubicBezTo>
                  <a:cubicBezTo>
                    <a:pt x="2888" y="2446"/>
                    <a:pt x="3232" y="1617"/>
                    <a:pt x="2935" y="889"/>
                  </a:cubicBezTo>
                  <a:cubicBezTo>
                    <a:pt x="2709" y="337"/>
                    <a:pt x="2173" y="1"/>
                    <a:pt x="16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2423;p49">
              <a:extLst>
                <a:ext uri="{FF2B5EF4-FFF2-40B4-BE49-F238E27FC236}">
                  <a16:creationId xmlns:a16="http://schemas.microsoft.com/office/drawing/2014/main" id="{B67683C9-6662-E57D-F10D-F06AA106A780}"/>
                </a:ext>
              </a:extLst>
            </p:cNvPr>
            <p:cNvSpPr/>
            <p:nvPr/>
          </p:nvSpPr>
          <p:spPr>
            <a:xfrm>
              <a:off x="1813049" y="3079072"/>
              <a:ext cx="316099" cy="287390"/>
            </a:xfrm>
            <a:custGeom>
              <a:avLst/>
              <a:gdLst/>
              <a:ahLst/>
              <a:cxnLst/>
              <a:rect l="l" t="t" r="r" b="b"/>
              <a:pathLst>
                <a:path w="3138" h="2853" extrusionOk="0">
                  <a:moveTo>
                    <a:pt x="1565" y="1"/>
                  </a:moveTo>
                  <a:cubicBezTo>
                    <a:pt x="921" y="1"/>
                    <a:pt x="340" y="444"/>
                    <a:pt x="180" y="1098"/>
                  </a:cubicBezTo>
                  <a:cubicBezTo>
                    <a:pt x="0" y="1865"/>
                    <a:pt x="470" y="2632"/>
                    <a:pt x="1236" y="2811"/>
                  </a:cubicBezTo>
                  <a:cubicBezTo>
                    <a:pt x="1349" y="2839"/>
                    <a:pt x="1463" y="2852"/>
                    <a:pt x="1574" y="2852"/>
                  </a:cubicBezTo>
                  <a:cubicBezTo>
                    <a:pt x="2219" y="2852"/>
                    <a:pt x="2804" y="2409"/>
                    <a:pt x="2958" y="1755"/>
                  </a:cubicBezTo>
                  <a:cubicBezTo>
                    <a:pt x="3138" y="988"/>
                    <a:pt x="2668" y="222"/>
                    <a:pt x="1902" y="42"/>
                  </a:cubicBezTo>
                  <a:cubicBezTo>
                    <a:pt x="1789" y="14"/>
                    <a:pt x="1676" y="1"/>
                    <a:pt x="15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5" name="Google Shape;2424;p49">
              <a:extLst>
                <a:ext uri="{FF2B5EF4-FFF2-40B4-BE49-F238E27FC236}">
                  <a16:creationId xmlns:a16="http://schemas.microsoft.com/office/drawing/2014/main" id="{54D563ED-1056-6817-79C9-476E54AD1DC9}"/>
                </a:ext>
              </a:extLst>
            </p:cNvPr>
            <p:cNvGrpSpPr/>
            <p:nvPr/>
          </p:nvGrpSpPr>
          <p:grpSpPr>
            <a:xfrm>
              <a:off x="827775" y="3278725"/>
              <a:ext cx="1283231" cy="1229642"/>
              <a:chOff x="827775" y="3278725"/>
              <a:chExt cx="1283231" cy="1229642"/>
            </a:xfrm>
          </p:grpSpPr>
          <p:sp>
            <p:nvSpPr>
              <p:cNvPr id="1956" name="Google Shape;2425;p49">
                <a:extLst>
                  <a:ext uri="{FF2B5EF4-FFF2-40B4-BE49-F238E27FC236}">
                    <a16:creationId xmlns:a16="http://schemas.microsoft.com/office/drawing/2014/main" id="{F9679080-CDA2-BDB5-80EA-7207B7AF61FF}"/>
                  </a:ext>
                </a:extLst>
              </p:cNvPr>
              <p:cNvSpPr/>
              <p:nvPr/>
            </p:nvSpPr>
            <p:spPr>
              <a:xfrm>
                <a:off x="873508" y="3351958"/>
                <a:ext cx="357903" cy="1156409"/>
              </a:xfrm>
              <a:custGeom>
                <a:avLst/>
                <a:gdLst/>
                <a:ahLst/>
                <a:cxnLst/>
                <a:rect l="l" t="t" r="r" b="b"/>
                <a:pathLst>
                  <a:path w="3553" h="11480" extrusionOk="0">
                    <a:moveTo>
                      <a:pt x="0" y="1"/>
                    </a:moveTo>
                    <a:cubicBezTo>
                      <a:pt x="658" y="3827"/>
                      <a:pt x="1315" y="7653"/>
                      <a:pt x="1972" y="11479"/>
                    </a:cubicBezTo>
                    <a:lnTo>
                      <a:pt x="3553" y="11479"/>
                    </a:lnTo>
                    <a:lnTo>
                      <a:pt x="23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2426;p49">
                <a:extLst>
                  <a:ext uri="{FF2B5EF4-FFF2-40B4-BE49-F238E27FC236}">
                    <a16:creationId xmlns:a16="http://schemas.microsoft.com/office/drawing/2014/main" id="{B899D201-2CCC-FE82-2E42-A239F4C1F377}"/>
                  </a:ext>
                </a:extLst>
              </p:cNvPr>
              <p:cNvSpPr/>
              <p:nvPr/>
            </p:nvSpPr>
            <p:spPr>
              <a:xfrm>
                <a:off x="1111541" y="3351958"/>
                <a:ext cx="278324" cy="1156409"/>
              </a:xfrm>
              <a:custGeom>
                <a:avLst/>
                <a:gdLst/>
                <a:ahLst/>
                <a:cxnLst/>
                <a:rect l="l" t="t" r="r" b="b"/>
                <a:pathLst>
                  <a:path w="2763" h="11480" extrusionOk="0">
                    <a:moveTo>
                      <a:pt x="0" y="1"/>
                    </a:moveTo>
                    <a:lnTo>
                      <a:pt x="1190" y="11479"/>
                    </a:lnTo>
                    <a:lnTo>
                      <a:pt x="2762" y="11479"/>
                    </a:lnTo>
                    <a:cubicBezTo>
                      <a:pt x="2629" y="7653"/>
                      <a:pt x="2496" y="3827"/>
                      <a:pt x="23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2427;p49">
                <a:extLst>
                  <a:ext uri="{FF2B5EF4-FFF2-40B4-BE49-F238E27FC236}">
                    <a16:creationId xmlns:a16="http://schemas.microsoft.com/office/drawing/2014/main" id="{5E17DFAD-0992-C1B2-9B78-F4203A2ADBD9}"/>
                  </a:ext>
                </a:extLst>
              </p:cNvPr>
              <p:cNvSpPr/>
              <p:nvPr/>
            </p:nvSpPr>
            <p:spPr>
              <a:xfrm>
                <a:off x="1350380" y="3351958"/>
                <a:ext cx="238132" cy="1156409"/>
              </a:xfrm>
              <a:custGeom>
                <a:avLst/>
                <a:gdLst/>
                <a:ahLst/>
                <a:cxnLst/>
                <a:rect l="l" t="t" r="r" b="b"/>
                <a:pathLst>
                  <a:path w="2364" h="11480" extrusionOk="0">
                    <a:moveTo>
                      <a:pt x="0" y="1"/>
                    </a:moveTo>
                    <a:lnTo>
                      <a:pt x="391" y="11479"/>
                    </a:lnTo>
                    <a:lnTo>
                      <a:pt x="1972" y="11479"/>
                    </a:lnTo>
                    <a:cubicBezTo>
                      <a:pt x="2097" y="7653"/>
                      <a:pt x="2230" y="3827"/>
                      <a:pt x="23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2428;p49">
                <a:extLst>
                  <a:ext uri="{FF2B5EF4-FFF2-40B4-BE49-F238E27FC236}">
                    <a16:creationId xmlns:a16="http://schemas.microsoft.com/office/drawing/2014/main" id="{47378901-D55E-B050-E296-8BC0997D38AA}"/>
                  </a:ext>
                </a:extLst>
              </p:cNvPr>
              <p:cNvSpPr/>
              <p:nvPr/>
            </p:nvSpPr>
            <p:spPr>
              <a:xfrm>
                <a:off x="1549026" y="3351958"/>
                <a:ext cx="277518" cy="1156409"/>
              </a:xfrm>
              <a:custGeom>
                <a:avLst/>
                <a:gdLst/>
                <a:ahLst/>
                <a:cxnLst/>
                <a:rect l="l" t="t" r="r" b="b"/>
                <a:pathLst>
                  <a:path w="2755" h="11480" extrusionOk="0">
                    <a:moveTo>
                      <a:pt x="391" y="1"/>
                    </a:moveTo>
                    <a:lnTo>
                      <a:pt x="0" y="11479"/>
                    </a:lnTo>
                    <a:lnTo>
                      <a:pt x="1581" y="11479"/>
                    </a:lnTo>
                    <a:cubicBezTo>
                      <a:pt x="1972" y="7653"/>
                      <a:pt x="2363" y="3827"/>
                      <a:pt x="27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2429;p49">
                <a:extLst>
                  <a:ext uri="{FF2B5EF4-FFF2-40B4-BE49-F238E27FC236}">
                    <a16:creationId xmlns:a16="http://schemas.microsoft.com/office/drawing/2014/main" id="{42CD7137-B412-81C1-0FAA-A55829399F75}"/>
                  </a:ext>
                </a:extLst>
              </p:cNvPr>
              <p:cNvSpPr/>
              <p:nvPr/>
            </p:nvSpPr>
            <p:spPr>
              <a:xfrm>
                <a:off x="1708185" y="3351958"/>
                <a:ext cx="356392" cy="1156409"/>
              </a:xfrm>
              <a:custGeom>
                <a:avLst/>
                <a:gdLst/>
                <a:ahLst/>
                <a:cxnLst/>
                <a:rect l="l" t="t" r="r" b="b"/>
                <a:pathLst>
                  <a:path w="3538" h="11480" extrusionOk="0">
                    <a:moveTo>
                      <a:pt x="1174" y="1"/>
                    </a:moveTo>
                    <a:cubicBezTo>
                      <a:pt x="783" y="3827"/>
                      <a:pt x="392" y="7653"/>
                      <a:pt x="1" y="11479"/>
                    </a:cubicBezTo>
                    <a:lnTo>
                      <a:pt x="1565" y="11479"/>
                    </a:lnTo>
                    <a:cubicBezTo>
                      <a:pt x="2223" y="7653"/>
                      <a:pt x="2880" y="3827"/>
                      <a:pt x="35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2430;p49">
                <a:extLst>
                  <a:ext uri="{FF2B5EF4-FFF2-40B4-BE49-F238E27FC236}">
                    <a16:creationId xmlns:a16="http://schemas.microsoft.com/office/drawing/2014/main" id="{BF94300E-7CF3-2144-A706-0262EE925A40}"/>
                  </a:ext>
                </a:extLst>
              </p:cNvPr>
              <p:cNvSpPr/>
              <p:nvPr/>
            </p:nvSpPr>
            <p:spPr>
              <a:xfrm>
                <a:off x="827775" y="3278725"/>
                <a:ext cx="1283231" cy="73333"/>
              </a:xfrm>
              <a:custGeom>
                <a:avLst/>
                <a:gdLst/>
                <a:ahLst/>
                <a:cxnLst/>
                <a:rect l="l" t="t" r="r" b="b"/>
                <a:pathLst>
                  <a:path w="12739" h="728" extrusionOk="0">
                    <a:moveTo>
                      <a:pt x="361" y="0"/>
                    </a:moveTo>
                    <a:cubicBezTo>
                      <a:pt x="157" y="0"/>
                      <a:pt x="1" y="164"/>
                      <a:pt x="1" y="360"/>
                    </a:cubicBezTo>
                    <a:cubicBezTo>
                      <a:pt x="1" y="563"/>
                      <a:pt x="157" y="728"/>
                      <a:pt x="361" y="728"/>
                    </a:cubicBezTo>
                    <a:lnTo>
                      <a:pt x="12379" y="728"/>
                    </a:lnTo>
                    <a:cubicBezTo>
                      <a:pt x="12575" y="728"/>
                      <a:pt x="12739" y="563"/>
                      <a:pt x="12739" y="360"/>
                    </a:cubicBezTo>
                    <a:cubicBezTo>
                      <a:pt x="12739" y="164"/>
                      <a:pt x="12575" y="0"/>
                      <a:pt x="123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75" name="Google Shape;3339;p69">
            <a:extLst>
              <a:ext uri="{FF2B5EF4-FFF2-40B4-BE49-F238E27FC236}">
                <a16:creationId xmlns:a16="http://schemas.microsoft.com/office/drawing/2014/main" id="{88A5971A-E9CA-D507-1351-4934DE9E2822}"/>
              </a:ext>
            </a:extLst>
          </p:cNvPr>
          <p:cNvSpPr txBox="1">
            <a:spLocks/>
          </p:cNvSpPr>
          <p:nvPr/>
        </p:nvSpPr>
        <p:spPr>
          <a:xfrm>
            <a:off x="1840709" y="1835460"/>
            <a:ext cx="2571900" cy="39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r>
              <a:rPr lang="en-US" sz="2400" dirty="0"/>
              <a:t>LISTENING</a:t>
            </a:r>
          </a:p>
        </p:txBody>
      </p:sp>
      <p:sp>
        <p:nvSpPr>
          <p:cNvPr id="1980" name="Google Shape;1967;p42">
            <a:extLst>
              <a:ext uri="{FF2B5EF4-FFF2-40B4-BE49-F238E27FC236}">
                <a16:creationId xmlns:a16="http://schemas.microsoft.com/office/drawing/2014/main" id="{5F798FC0-0F2F-56CA-D968-782A76EE82D5}"/>
              </a:ext>
            </a:extLst>
          </p:cNvPr>
          <p:cNvSpPr txBox="1">
            <a:spLocks/>
          </p:cNvSpPr>
          <p:nvPr/>
        </p:nvSpPr>
        <p:spPr>
          <a:xfrm>
            <a:off x="1842365" y="3322841"/>
            <a:ext cx="6720274" cy="45578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42900" algn="l" rtl="0">
              <a:lnSpc>
                <a:spcPct val="100000"/>
              </a:lnSpc>
              <a:spcBef>
                <a:spcPts val="0"/>
              </a:spcBef>
              <a:spcAft>
                <a:spcPts val="0"/>
              </a:spcAft>
              <a:buClr>
                <a:schemeClr val="dk2"/>
              </a:buClr>
              <a:buSzPts val="2800"/>
              <a:buFont typeface="Raleway"/>
              <a:buNone/>
              <a:defRPr sz="1400" b="0" i="0" u="none" strike="noStrike" cap="none">
                <a:solidFill>
                  <a:schemeClr val="dk2"/>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2"/>
              </a:buClr>
              <a:buSzPts val="2800"/>
              <a:buFont typeface="Raleway"/>
              <a:buNone/>
              <a:defRPr sz="2800" b="0" i="0" u="none" strike="noStrike" cap="none">
                <a:solidFill>
                  <a:schemeClr val="dk2"/>
                </a:solidFill>
                <a:latin typeface="Raleway"/>
                <a:ea typeface="Raleway"/>
                <a:cs typeface="Raleway"/>
                <a:sym typeface="Raleway"/>
              </a:defRPr>
            </a:lvl9pPr>
          </a:lstStyle>
          <a:p>
            <a:pPr marL="0" indent="0"/>
            <a:r>
              <a:rPr lang="en-US" sz="2400" dirty="0">
                <a:latin typeface="+mj-lt"/>
              </a:rPr>
              <a:t>write a paragraph about one's </a:t>
            </a:r>
            <a:r>
              <a:rPr lang="en-US" sz="2400" dirty="0" err="1">
                <a:latin typeface="+mj-lt"/>
              </a:rPr>
              <a:t>favourite</a:t>
            </a:r>
            <a:r>
              <a:rPr lang="en-US" sz="2400" dirty="0">
                <a:latin typeface="+mj-lt"/>
              </a:rPr>
              <a:t> film </a:t>
            </a:r>
          </a:p>
        </p:txBody>
      </p:sp>
      <p:sp>
        <p:nvSpPr>
          <p:cNvPr id="1981" name="Google Shape;3339;p69">
            <a:extLst>
              <a:ext uri="{FF2B5EF4-FFF2-40B4-BE49-F238E27FC236}">
                <a16:creationId xmlns:a16="http://schemas.microsoft.com/office/drawing/2014/main" id="{F0857405-FBA8-89F5-F2CB-832AC6B98049}"/>
              </a:ext>
            </a:extLst>
          </p:cNvPr>
          <p:cNvSpPr txBox="1">
            <a:spLocks/>
          </p:cNvSpPr>
          <p:nvPr/>
        </p:nvSpPr>
        <p:spPr>
          <a:xfrm>
            <a:off x="1840709" y="2937146"/>
            <a:ext cx="2571900" cy="392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r>
              <a:rPr lang="en-US" sz="2400" dirty="0"/>
              <a:t>WRITING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80">
                                            <p:txEl>
                                              <p:pRg st="0" end="0"/>
                                            </p:txEl>
                                          </p:spTgt>
                                        </p:tgtEl>
                                        <p:attrNameLst>
                                          <p:attrName>style.visibility</p:attrName>
                                        </p:attrNameLst>
                                      </p:cBhvr>
                                      <p:to>
                                        <p:strVal val="visible"/>
                                      </p:to>
                                    </p:set>
                                    <p:animEffect transition="in" filter="barn(inVertical)">
                                      <p:cBhvr>
                                        <p:cTn id="12" dur="500"/>
                                        <p:tgtEl>
                                          <p:spTgt spid="1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198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3601" name="Google Shape;3601;p74"/>
          <p:cNvSpPr txBox="1">
            <a:spLocks noGrp="1"/>
          </p:cNvSpPr>
          <p:nvPr>
            <p:ph type="title"/>
          </p:nvPr>
        </p:nvSpPr>
        <p:spPr>
          <a:xfrm>
            <a:off x="951349" y="1676870"/>
            <a:ext cx="7326086" cy="160131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dirty="0"/>
              <a:t>THANKS FOR </a:t>
            </a:r>
            <a:br>
              <a:rPr lang="en" sz="5400" dirty="0"/>
            </a:br>
            <a:r>
              <a:rPr lang="en" sz="5400" dirty="0"/>
              <a:t>YOUR ATTENTION!</a:t>
            </a:r>
            <a:endParaRPr sz="5400" dirty="0"/>
          </a:p>
        </p:txBody>
      </p:sp>
      <p:sp>
        <p:nvSpPr>
          <p:cNvPr id="3618" name="Google Shape;3618;p74"/>
          <p:cNvSpPr/>
          <p:nvPr/>
        </p:nvSpPr>
        <p:spPr>
          <a:xfrm rot="1102382">
            <a:off x="8354241" y="601550"/>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74"/>
          <p:cNvSpPr/>
          <p:nvPr/>
        </p:nvSpPr>
        <p:spPr>
          <a:xfrm rot="-1049288">
            <a:off x="204417" y="3946624"/>
            <a:ext cx="411959" cy="392400"/>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74"/>
          <p:cNvSpPr/>
          <p:nvPr/>
        </p:nvSpPr>
        <p:spPr>
          <a:xfrm rot="751027">
            <a:off x="835638" y="4136087"/>
            <a:ext cx="287373" cy="273724"/>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21" name="Google Shape;3621;p74"/>
          <p:cNvGrpSpPr/>
          <p:nvPr/>
        </p:nvGrpSpPr>
        <p:grpSpPr>
          <a:xfrm>
            <a:off x="1799326" y="1410253"/>
            <a:ext cx="266617" cy="266617"/>
            <a:chOff x="1961500" y="1795075"/>
            <a:chExt cx="319800" cy="319800"/>
          </a:xfrm>
        </p:grpSpPr>
        <p:sp>
          <p:nvSpPr>
            <p:cNvPr id="3622" name="Google Shape;3622;p74"/>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74"/>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74"/>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74"/>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74"/>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74"/>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74"/>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74"/>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74"/>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74"/>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74"/>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74"/>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34" name="Google Shape;3634;p74"/>
          <p:cNvGrpSpPr/>
          <p:nvPr/>
        </p:nvGrpSpPr>
        <p:grpSpPr>
          <a:xfrm>
            <a:off x="8144126" y="3980753"/>
            <a:ext cx="266617" cy="266617"/>
            <a:chOff x="1961500" y="1795075"/>
            <a:chExt cx="319800" cy="319800"/>
          </a:xfrm>
        </p:grpSpPr>
        <p:sp>
          <p:nvSpPr>
            <p:cNvPr id="3635" name="Google Shape;3635;p74"/>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74"/>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74"/>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74"/>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74"/>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74"/>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74"/>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74"/>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74"/>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74"/>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74"/>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74"/>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a:extLst>
              <a:ext uri="{FF2B5EF4-FFF2-40B4-BE49-F238E27FC236}">
                <a16:creationId xmlns:a16="http://schemas.microsoft.com/office/drawing/2014/main" id="{15A2A2E7-02F8-D55A-4C3F-F451D70DF4A3}"/>
              </a:ext>
            </a:extLst>
          </p:cNvPr>
          <p:cNvSpPr/>
          <p:nvPr/>
        </p:nvSpPr>
        <p:spPr>
          <a:xfrm>
            <a:off x="2677886" y="3278181"/>
            <a:ext cx="4005633" cy="784223"/>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866"/>
        <p:cNvGrpSpPr/>
        <p:nvPr/>
      </p:nvGrpSpPr>
      <p:grpSpPr>
        <a:xfrm>
          <a:off x="0" y="0"/>
          <a:ext cx="0" cy="0"/>
          <a:chOff x="0" y="0"/>
          <a:chExt cx="0" cy="0"/>
        </a:xfrm>
      </p:grpSpPr>
      <p:grpSp>
        <p:nvGrpSpPr>
          <p:cNvPr id="1867" name="Google Shape;1867;p40"/>
          <p:cNvGrpSpPr/>
          <p:nvPr/>
        </p:nvGrpSpPr>
        <p:grpSpPr>
          <a:xfrm>
            <a:off x="680693" y="2005410"/>
            <a:ext cx="1213728" cy="1132669"/>
            <a:chOff x="439325" y="809000"/>
            <a:chExt cx="1292575" cy="1206250"/>
          </a:xfrm>
        </p:grpSpPr>
        <p:grpSp>
          <p:nvGrpSpPr>
            <p:cNvPr id="1868" name="Google Shape;1868;p40"/>
            <p:cNvGrpSpPr/>
            <p:nvPr/>
          </p:nvGrpSpPr>
          <p:grpSpPr>
            <a:xfrm>
              <a:off x="439325" y="827300"/>
              <a:ext cx="1255425" cy="394950"/>
              <a:chOff x="439325" y="827300"/>
              <a:chExt cx="1255425" cy="394950"/>
            </a:xfrm>
          </p:grpSpPr>
          <p:sp>
            <p:nvSpPr>
              <p:cNvPr id="1869" name="Google Shape;1869;p40"/>
              <p:cNvSpPr/>
              <p:nvPr/>
            </p:nvSpPr>
            <p:spPr>
              <a:xfrm>
                <a:off x="1260050" y="869150"/>
                <a:ext cx="293475" cy="142300"/>
              </a:xfrm>
              <a:custGeom>
                <a:avLst/>
                <a:gdLst/>
                <a:ahLst/>
                <a:cxnLst/>
                <a:rect l="l" t="t" r="r" b="b"/>
                <a:pathLst>
                  <a:path w="11739" h="5692" extrusionOk="0">
                    <a:moveTo>
                      <a:pt x="3871" y="0"/>
                    </a:moveTo>
                    <a:lnTo>
                      <a:pt x="0" y="963"/>
                    </a:lnTo>
                    <a:lnTo>
                      <a:pt x="7868" y="5692"/>
                    </a:lnTo>
                    <a:lnTo>
                      <a:pt x="11738" y="4729"/>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0"/>
              <p:cNvSpPr/>
              <p:nvPr/>
            </p:nvSpPr>
            <p:spPr>
              <a:xfrm>
                <a:off x="920550" y="953375"/>
                <a:ext cx="292975" cy="142300"/>
              </a:xfrm>
              <a:custGeom>
                <a:avLst/>
                <a:gdLst/>
                <a:ahLst/>
                <a:cxnLst/>
                <a:rect l="l" t="t" r="r" b="b"/>
                <a:pathLst>
                  <a:path w="11719" h="5692" extrusionOk="0">
                    <a:moveTo>
                      <a:pt x="3872" y="0"/>
                    </a:moveTo>
                    <a:lnTo>
                      <a:pt x="1" y="963"/>
                    </a:lnTo>
                    <a:lnTo>
                      <a:pt x="7847" y="5691"/>
                    </a:lnTo>
                    <a:lnTo>
                      <a:pt x="11718" y="4750"/>
                    </a:lnTo>
                    <a:lnTo>
                      <a:pt x="3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0"/>
              <p:cNvSpPr/>
              <p:nvPr/>
            </p:nvSpPr>
            <p:spPr>
              <a:xfrm>
                <a:off x="439325" y="1079950"/>
                <a:ext cx="264700" cy="142300"/>
              </a:xfrm>
              <a:custGeom>
                <a:avLst/>
                <a:gdLst/>
                <a:ahLst/>
                <a:cxnLst/>
                <a:rect l="l" t="t" r="r" b="b"/>
                <a:pathLst>
                  <a:path w="10588" h="5692" extrusionOk="0">
                    <a:moveTo>
                      <a:pt x="2741" y="1"/>
                    </a:moveTo>
                    <a:lnTo>
                      <a:pt x="0" y="670"/>
                    </a:lnTo>
                    <a:lnTo>
                      <a:pt x="272" y="1800"/>
                    </a:lnTo>
                    <a:lnTo>
                      <a:pt x="6738" y="5692"/>
                    </a:lnTo>
                    <a:lnTo>
                      <a:pt x="10588" y="4729"/>
                    </a:lnTo>
                    <a:lnTo>
                      <a:pt x="27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0"/>
              <p:cNvSpPr/>
              <p:nvPr/>
            </p:nvSpPr>
            <p:spPr>
              <a:xfrm>
                <a:off x="1090050" y="911525"/>
                <a:ext cx="293475" cy="142300"/>
              </a:xfrm>
              <a:custGeom>
                <a:avLst/>
                <a:gdLst/>
                <a:ahLst/>
                <a:cxnLst/>
                <a:rect l="l" t="t" r="r" b="b"/>
                <a:pathLst>
                  <a:path w="11739" h="5692" extrusionOk="0">
                    <a:moveTo>
                      <a:pt x="3871" y="0"/>
                    </a:moveTo>
                    <a:lnTo>
                      <a:pt x="0" y="963"/>
                    </a:lnTo>
                    <a:lnTo>
                      <a:pt x="7867" y="5691"/>
                    </a:lnTo>
                    <a:lnTo>
                      <a:pt x="11738" y="4729"/>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0"/>
              <p:cNvSpPr/>
              <p:nvPr/>
            </p:nvSpPr>
            <p:spPr>
              <a:xfrm>
                <a:off x="750550" y="995725"/>
                <a:ext cx="293475" cy="142325"/>
              </a:xfrm>
              <a:custGeom>
                <a:avLst/>
                <a:gdLst/>
                <a:ahLst/>
                <a:cxnLst/>
                <a:rect l="l" t="t" r="r" b="b"/>
                <a:pathLst>
                  <a:path w="11739" h="5693" extrusionOk="0">
                    <a:moveTo>
                      <a:pt x="3872" y="1"/>
                    </a:moveTo>
                    <a:lnTo>
                      <a:pt x="1" y="963"/>
                    </a:lnTo>
                    <a:lnTo>
                      <a:pt x="7868" y="5692"/>
                    </a:lnTo>
                    <a:lnTo>
                      <a:pt x="11739" y="4730"/>
                    </a:lnTo>
                    <a:lnTo>
                      <a:pt x="38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0"/>
              <p:cNvSpPr/>
              <p:nvPr/>
            </p:nvSpPr>
            <p:spPr>
              <a:xfrm>
                <a:off x="580550" y="1037575"/>
                <a:ext cx="293475" cy="142825"/>
              </a:xfrm>
              <a:custGeom>
                <a:avLst/>
                <a:gdLst/>
                <a:ahLst/>
                <a:cxnLst/>
                <a:rect l="l" t="t" r="r" b="b"/>
                <a:pathLst>
                  <a:path w="11739" h="5713" extrusionOk="0">
                    <a:moveTo>
                      <a:pt x="3871" y="1"/>
                    </a:moveTo>
                    <a:lnTo>
                      <a:pt x="1" y="963"/>
                    </a:lnTo>
                    <a:lnTo>
                      <a:pt x="7868" y="5713"/>
                    </a:lnTo>
                    <a:lnTo>
                      <a:pt x="11739" y="4750"/>
                    </a:lnTo>
                    <a:lnTo>
                      <a:pt x="387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0"/>
              <p:cNvSpPr/>
              <p:nvPr/>
            </p:nvSpPr>
            <p:spPr>
              <a:xfrm>
                <a:off x="1429525" y="827300"/>
                <a:ext cx="265225" cy="142300"/>
              </a:xfrm>
              <a:custGeom>
                <a:avLst/>
                <a:gdLst/>
                <a:ahLst/>
                <a:cxnLst/>
                <a:rect l="l" t="t" r="r" b="b"/>
                <a:pathLst>
                  <a:path w="10609" h="5692" extrusionOk="0">
                    <a:moveTo>
                      <a:pt x="3871" y="0"/>
                    </a:moveTo>
                    <a:lnTo>
                      <a:pt x="1" y="942"/>
                    </a:lnTo>
                    <a:lnTo>
                      <a:pt x="7868" y="5692"/>
                    </a:lnTo>
                    <a:lnTo>
                      <a:pt x="10609" y="5001"/>
                    </a:lnTo>
                    <a:lnTo>
                      <a:pt x="10337" y="3871"/>
                    </a:lnTo>
                    <a:lnTo>
                      <a:pt x="387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6" name="Google Shape;1876;p40"/>
            <p:cNvSpPr/>
            <p:nvPr/>
          </p:nvSpPr>
          <p:spPr>
            <a:xfrm>
              <a:off x="464425" y="1198175"/>
              <a:ext cx="70125" cy="56000"/>
            </a:xfrm>
            <a:custGeom>
              <a:avLst/>
              <a:gdLst/>
              <a:ahLst/>
              <a:cxnLst/>
              <a:rect l="l" t="t" r="r" b="b"/>
              <a:pathLst>
                <a:path w="2805" h="2240" extrusionOk="0">
                  <a:moveTo>
                    <a:pt x="1" y="0"/>
                  </a:moveTo>
                  <a:lnTo>
                    <a:pt x="565" y="2239"/>
                  </a:lnTo>
                  <a:lnTo>
                    <a:pt x="2804" y="1695"/>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7" name="Google Shape;1877;p40"/>
            <p:cNvGrpSpPr/>
            <p:nvPr/>
          </p:nvGrpSpPr>
          <p:grpSpPr>
            <a:xfrm>
              <a:off x="446125" y="809000"/>
              <a:ext cx="1241825" cy="431575"/>
              <a:chOff x="446125" y="809000"/>
              <a:chExt cx="1241825" cy="431575"/>
            </a:xfrm>
          </p:grpSpPr>
          <p:sp>
            <p:nvSpPr>
              <p:cNvPr id="1878" name="Google Shape;1878;p40"/>
              <p:cNvSpPr/>
              <p:nvPr/>
            </p:nvSpPr>
            <p:spPr>
              <a:xfrm>
                <a:off x="446125" y="1124925"/>
                <a:ext cx="161650" cy="115650"/>
              </a:xfrm>
              <a:custGeom>
                <a:avLst/>
                <a:gdLst/>
                <a:ahLst/>
                <a:cxnLst/>
                <a:rect l="l" t="t" r="r" b="b"/>
                <a:pathLst>
                  <a:path w="6466" h="4626" extrusionOk="0">
                    <a:moveTo>
                      <a:pt x="0" y="1"/>
                    </a:moveTo>
                    <a:lnTo>
                      <a:pt x="733" y="2930"/>
                    </a:lnTo>
                    <a:lnTo>
                      <a:pt x="3536" y="4625"/>
                    </a:lnTo>
                    <a:lnTo>
                      <a:pt x="6466" y="3893"/>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40"/>
              <p:cNvSpPr/>
              <p:nvPr/>
            </p:nvSpPr>
            <p:spPr>
              <a:xfrm>
                <a:off x="507850" y="1061650"/>
                <a:ext cx="269400" cy="136550"/>
              </a:xfrm>
              <a:custGeom>
                <a:avLst/>
                <a:gdLst/>
                <a:ahLst/>
                <a:cxnLst/>
                <a:rect l="l" t="t" r="r" b="b"/>
                <a:pathLst>
                  <a:path w="10776" h="5462" extrusionOk="0">
                    <a:moveTo>
                      <a:pt x="2909" y="0"/>
                    </a:moveTo>
                    <a:lnTo>
                      <a:pt x="0" y="733"/>
                    </a:lnTo>
                    <a:lnTo>
                      <a:pt x="7847" y="5461"/>
                    </a:lnTo>
                    <a:lnTo>
                      <a:pt x="10776" y="4750"/>
                    </a:lnTo>
                    <a:lnTo>
                      <a:pt x="29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40"/>
              <p:cNvSpPr/>
              <p:nvPr/>
            </p:nvSpPr>
            <p:spPr>
              <a:xfrm>
                <a:off x="677325" y="1019800"/>
                <a:ext cx="269925" cy="136550"/>
              </a:xfrm>
              <a:custGeom>
                <a:avLst/>
                <a:gdLst/>
                <a:ahLst/>
                <a:cxnLst/>
                <a:rect l="l" t="t" r="r" b="b"/>
                <a:pathLst>
                  <a:path w="10797" h="5462" extrusionOk="0">
                    <a:moveTo>
                      <a:pt x="2930" y="0"/>
                    </a:moveTo>
                    <a:lnTo>
                      <a:pt x="0" y="712"/>
                    </a:lnTo>
                    <a:lnTo>
                      <a:pt x="7868" y="5461"/>
                    </a:lnTo>
                    <a:lnTo>
                      <a:pt x="10797" y="4729"/>
                    </a:lnTo>
                    <a:lnTo>
                      <a:pt x="2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40"/>
              <p:cNvSpPr/>
              <p:nvPr/>
            </p:nvSpPr>
            <p:spPr>
              <a:xfrm>
                <a:off x="847325" y="977425"/>
                <a:ext cx="269425" cy="136550"/>
              </a:xfrm>
              <a:custGeom>
                <a:avLst/>
                <a:gdLst/>
                <a:ahLst/>
                <a:cxnLst/>
                <a:rect l="l" t="t" r="r" b="b"/>
                <a:pathLst>
                  <a:path w="10777" h="5462" extrusionOk="0">
                    <a:moveTo>
                      <a:pt x="2930" y="1"/>
                    </a:moveTo>
                    <a:lnTo>
                      <a:pt x="1" y="733"/>
                    </a:lnTo>
                    <a:lnTo>
                      <a:pt x="7868" y="5462"/>
                    </a:lnTo>
                    <a:lnTo>
                      <a:pt x="10776" y="4729"/>
                    </a:lnTo>
                    <a:lnTo>
                      <a:pt x="293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40"/>
              <p:cNvSpPr/>
              <p:nvPr/>
            </p:nvSpPr>
            <p:spPr>
              <a:xfrm>
                <a:off x="1017325" y="935575"/>
                <a:ext cx="269425" cy="136550"/>
              </a:xfrm>
              <a:custGeom>
                <a:avLst/>
                <a:gdLst/>
                <a:ahLst/>
                <a:cxnLst/>
                <a:rect l="l" t="t" r="r" b="b"/>
                <a:pathLst>
                  <a:path w="10777" h="5462" extrusionOk="0">
                    <a:moveTo>
                      <a:pt x="2909" y="1"/>
                    </a:moveTo>
                    <a:lnTo>
                      <a:pt x="1" y="712"/>
                    </a:lnTo>
                    <a:lnTo>
                      <a:pt x="7847" y="5462"/>
                    </a:lnTo>
                    <a:lnTo>
                      <a:pt x="10776" y="4729"/>
                    </a:lnTo>
                    <a:lnTo>
                      <a:pt x="290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40"/>
              <p:cNvSpPr/>
              <p:nvPr/>
            </p:nvSpPr>
            <p:spPr>
              <a:xfrm>
                <a:off x="1186825" y="893200"/>
                <a:ext cx="269925" cy="136550"/>
              </a:xfrm>
              <a:custGeom>
                <a:avLst/>
                <a:gdLst/>
                <a:ahLst/>
                <a:cxnLst/>
                <a:rect l="l" t="t" r="r" b="b"/>
                <a:pathLst>
                  <a:path w="10797" h="5462" extrusionOk="0">
                    <a:moveTo>
                      <a:pt x="2929" y="1"/>
                    </a:moveTo>
                    <a:lnTo>
                      <a:pt x="0" y="733"/>
                    </a:lnTo>
                    <a:lnTo>
                      <a:pt x="7867" y="5462"/>
                    </a:lnTo>
                    <a:lnTo>
                      <a:pt x="10797" y="4730"/>
                    </a:lnTo>
                    <a:lnTo>
                      <a:pt x="292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40"/>
              <p:cNvSpPr/>
              <p:nvPr/>
            </p:nvSpPr>
            <p:spPr>
              <a:xfrm>
                <a:off x="1356825" y="850850"/>
                <a:ext cx="269400" cy="136550"/>
              </a:xfrm>
              <a:custGeom>
                <a:avLst/>
                <a:gdLst/>
                <a:ahLst/>
                <a:cxnLst/>
                <a:rect l="l" t="t" r="r" b="b"/>
                <a:pathLst>
                  <a:path w="10776" h="5462" extrusionOk="0">
                    <a:moveTo>
                      <a:pt x="2909" y="0"/>
                    </a:moveTo>
                    <a:lnTo>
                      <a:pt x="0" y="732"/>
                    </a:lnTo>
                    <a:lnTo>
                      <a:pt x="7867" y="5461"/>
                    </a:lnTo>
                    <a:lnTo>
                      <a:pt x="10776" y="4750"/>
                    </a:lnTo>
                    <a:lnTo>
                      <a:pt x="290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40"/>
              <p:cNvSpPr/>
              <p:nvPr/>
            </p:nvSpPr>
            <p:spPr>
              <a:xfrm>
                <a:off x="1526300" y="809000"/>
                <a:ext cx="161650" cy="115100"/>
              </a:xfrm>
              <a:custGeom>
                <a:avLst/>
                <a:gdLst/>
                <a:ahLst/>
                <a:cxnLst/>
                <a:rect l="l" t="t" r="r" b="b"/>
                <a:pathLst>
                  <a:path w="6466" h="4604" extrusionOk="0">
                    <a:moveTo>
                      <a:pt x="2930" y="0"/>
                    </a:moveTo>
                    <a:lnTo>
                      <a:pt x="0" y="732"/>
                    </a:lnTo>
                    <a:lnTo>
                      <a:pt x="6466" y="4603"/>
                    </a:lnTo>
                    <a:lnTo>
                      <a:pt x="5734" y="1695"/>
                    </a:lnTo>
                    <a:lnTo>
                      <a:pt x="293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40"/>
            <p:cNvGrpSpPr/>
            <p:nvPr/>
          </p:nvGrpSpPr>
          <p:grpSpPr>
            <a:xfrm>
              <a:off x="478025" y="1254150"/>
              <a:ext cx="1253875" cy="761100"/>
              <a:chOff x="478025" y="1254150"/>
              <a:chExt cx="1253875" cy="761100"/>
            </a:xfrm>
          </p:grpSpPr>
          <p:sp>
            <p:nvSpPr>
              <p:cNvPr id="1887" name="Google Shape;1887;p40"/>
              <p:cNvSpPr/>
              <p:nvPr/>
            </p:nvSpPr>
            <p:spPr>
              <a:xfrm>
                <a:off x="478550" y="1254150"/>
                <a:ext cx="57575" cy="58075"/>
              </a:xfrm>
              <a:custGeom>
                <a:avLst/>
                <a:gdLst/>
                <a:ahLst/>
                <a:cxnLst/>
                <a:rect l="l" t="t" r="r" b="b"/>
                <a:pathLst>
                  <a:path w="2303" h="2323" extrusionOk="0">
                    <a:moveTo>
                      <a:pt x="0" y="0"/>
                    </a:moveTo>
                    <a:lnTo>
                      <a:pt x="0" y="2323"/>
                    </a:lnTo>
                    <a:lnTo>
                      <a:pt x="23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40"/>
              <p:cNvSpPr/>
              <p:nvPr/>
            </p:nvSpPr>
            <p:spPr>
              <a:xfrm>
                <a:off x="478025" y="1254150"/>
                <a:ext cx="1253875" cy="761100"/>
              </a:xfrm>
              <a:custGeom>
                <a:avLst/>
                <a:gdLst/>
                <a:ahLst/>
                <a:cxnLst/>
                <a:rect l="l" t="t" r="r" b="b"/>
                <a:pathLst>
                  <a:path w="50155" h="30444" extrusionOk="0">
                    <a:moveTo>
                      <a:pt x="26322" y="0"/>
                    </a:moveTo>
                    <a:lnTo>
                      <a:pt x="18058" y="8286"/>
                    </a:lnTo>
                    <a:lnTo>
                      <a:pt x="16551" y="6779"/>
                    </a:lnTo>
                    <a:lnTo>
                      <a:pt x="23309" y="21"/>
                    </a:lnTo>
                    <a:lnTo>
                      <a:pt x="19334" y="21"/>
                    </a:lnTo>
                    <a:lnTo>
                      <a:pt x="11069" y="8286"/>
                    </a:lnTo>
                    <a:lnTo>
                      <a:pt x="9563" y="6779"/>
                    </a:lnTo>
                    <a:lnTo>
                      <a:pt x="16321" y="21"/>
                    </a:lnTo>
                    <a:lnTo>
                      <a:pt x="12345" y="21"/>
                    </a:lnTo>
                    <a:lnTo>
                      <a:pt x="4060" y="8286"/>
                    </a:lnTo>
                    <a:lnTo>
                      <a:pt x="2574" y="6779"/>
                    </a:lnTo>
                    <a:lnTo>
                      <a:pt x="9332" y="21"/>
                    </a:lnTo>
                    <a:lnTo>
                      <a:pt x="5336" y="21"/>
                    </a:lnTo>
                    <a:lnTo>
                      <a:pt x="1" y="5357"/>
                    </a:lnTo>
                    <a:lnTo>
                      <a:pt x="1" y="27577"/>
                    </a:lnTo>
                    <a:cubicBezTo>
                      <a:pt x="1" y="29147"/>
                      <a:pt x="1277" y="30423"/>
                      <a:pt x="2867" y="30444"/>
                    </a:cubicBezTo>
                    <a:lnTo>
                      <a:pt x="47288" y="30444"/>
                    </a:lnTo>
                    <a:cubicBezTo>
                      <a:pt x="48857" y="30444"/>
                      <a:pt x="50154" y="29147"/>
                      <a:pt x="50154" y="27577"/>
                    </a:cubicBezTo>
                    <a:lnTo>
                      <a:pt x="50154" y="4185"/>
                    </a:lnTo>
                    <a:lnTo>
                      <a:pt x="46053" y="8286"/>
                    </a:lnTo>
                    <a:lnTo>
                      <a:pt x="44547" y="6779"/>
                    </a:lnTo>
                    <a:lnTo>
                      <a:pt x="50154" y="1193"/>
                    </a:lnTo>
                    <a:lnTo>
                      <a:pt x="50154" y="21"/>
                    </a:lnTo>
                    <a:lnTo>
                      <a:pt x="47330" y="21"/>
                    </a:lnTo>
                    <a:lnTo>
                      <a:pt x="39065" y="8286"/>
                    </a:lnTo>
                    <a:lnTo>
                      <a:pt x="37558" y="6779"/>
                    </a:lnTo>
                    <a:lnTo>
                      <a:pt x="44317" y="21"/>
                    </a:lnTo>
                    <a:lnTo>
                      <a:pt x="40320" y="21"/>
                    </a:lnTo>
                    <a:lnTo>
                      <a:pt x="32055" y="8286"/>
                    </a:lnTo>
                    <a:lnTo>
                      <a:pt x="30549" y="6779"/>
                    </a:lnTo>
                    <a:lnTo>
                      <a:pt x="37307" y="21"/>
                    </a:lnTo>
                    <a:lnTo>
                      <a:pt x="33332" y="21"/>
                    </a:lnTo>
                    <a:lnTo>
                      <a:pt x="25067" y="8286"/>
                    </a:lnTo>
                    <a:lnTo>
                      <a:pt x="23561" y="6779"/>
                    </a:lnTo>
                    <a:lnTo>
                      <a:pt x="303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9" name="Google Shape;1889;p40"/>
            <p:cNvGrpSpPr/>
            <p:nvPr/>
          </p:nvGrpSpPr>
          <p:grpSpPr>
            <a:xfrm>
              <a:off x="478550" y="1254150"/>
              <a:ext cx="1253350" cy="206625"/>
              <a:chOff x="478550" y="1254150"/>
              <a:chExt cx="1253350" cy="206625"/>
            </a:xfrm>
          </p:grpSpPr>
          <p:sp>
            <p:nvSpPr>
              <p:cNvPr id="1890" name="Google Shape;1890;p40"/>
              <p:cNvSpPr/>
              <p:nvPr/>
            </p:nvSpPr>
            <p:spPr>
              <a:xfrm>
                <a:off x="1591675" y="1283425"/>
                <a:ext cx="140225" cy="177350"/>
              </a:xfrm>
              <a:custGeom>
                <a:avLst/>
                <a:gdLst/>
                <a:ahLst/>
                <a:cxnLst/>
                <a:rect l="l" t="t" r="r" b="b"/>
                <a:pathLst>
                  <a:path w="5609" h="7094" extrusionOk="0">
                    <a:moveTo>
                      <a:pt x="5608" y="1"/>
                    </a:moveTo>
                    <a:lnTo>
                      <a:pt x="1" y="5587"/>
                    </a:lnTo>
                    <a:lnTo>
                      <a:pt x="1507" y="7094"/>
                    </a:lnTo>
                    <a:lnTo>
                      <a:pt x="5608" y="3014"/>
                    </a:lnTo>
                    <a:lnTo>
                      <a:pt x="56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40"/>
              <p:cNvSpPr/>
              <p:nvPr/>
            </p:nvSpPr>
            <p:spPr>
              <a:xfrm>
                <a:off x="1416975" y="1254150"/>
                <a:ext cx="244300" cy="206625"/>
              </a:xfrm>
              <a:custGeom>
                <a:avLst/>
                <a:gdLst/>
                <a:ahLst/>
                <a:cxnLst/>
                <a:rect l="l" t="t" r="r" b="b"/>
                <a:pathLst>
                  <a:path w="9772" h="8265" extrusionOk="0">
                    <a:moveTo>
                      <a:pt x="6759" y="0"/>
                    </a:moveTo>
                    <a:lnTo>
                      <a:pt x="0"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40"/>
              <p:cNvSpPr/>
              <p:nvPr/>
            </p:nvSpPr>
            <p:spPr>
              <a:xfrm>
                <a:off x="1241725" y="1254150"/>
                <a:ext cx="244325" cy="206625"/>
              </a:xfrm>
              <a:custGeom>
                <a:avLst/>
                <a:gdLst/>
                <a:ahLst/>
                <a:cxnLst/>
                <a:rect l="l" t="t" r="r" b="b"/>
                <a:pathLst>
                  <a:path w="9773"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40"/>
              <p:cNvSpPr/>
              <p:nvPr/>
            </p:nvSpPr>
            <p:spPr>
              <a:xfrm>
                <a:off x="1067025" y="1254150"/>
                <a:ext cx="244300" cy="206625"/>
              </a:xfrm>
              <a:custGeom>
                <a:avLst/>
                <a:gdLst/>
                <a:ahLst/>
                <a:cxnLst/>
                <a:rect l="l" t="t" r="r" b="b"/>
                <a:pathLst>
                  <a:path w="9772"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40"/>
              <p:cNvSpPr/>
              <p:nvPr/>
            </p:nvSpPr>
            <p:spPr>
              <a:xfrm>
                <a:off x="891800" y="1254150"/>
                <a:ext cx="244300" cy="206625"/>
              </a:xfrm>
              <a:custGeom>
                <a:avLst/>
                <a:gdLst/>
                <a:ahLst/>
                <a:cxnLst/>
                <a:rect l="l" t="t" r="r" b="b"/>
                <a:pathLst>
                  <a:path w="9772" h="8265" extrusionOk="0">
                    <a:moveTo>
                      <a:pt x="6758" y="0"/>
                    </a:moveTo>
                    <a:lnTo>
                      <a:pt x="0" y="6758"/>
                    </a:lnTo>
                    <a:lnTo>
                      <a:pt x="1507" y="8265"/>
                    </a:lnTo>
                    <a:lnTo>
                      <a:pt x="9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0"/>
              <p:cNvSpPr/>
              <p:nvPr/>
            </p:nvSpPr>
            <p:spPr>
              <a:xfrm>
                <a:off x="717075" y="1254150"/>
                <a:ext cx="244300" cy="206625"/>
              </a:xfrm>
              <a:custGeom>
                <a:avLst/>
                <a:gdLst/>
                <a:ahLst/>
                <a:cxnLst/>
                <a:rect l="l" t="t" r="r" b="b"/>
                <a:pathLst>
                  <a:path w="9772" h="8265" extrusionOk="0">
                    <a:moveTo>
                      <a:pt x="6759" y="0"/>
                    </a:moveTo>
                    <a:lnTo>
                      <a:pt x="1" y="6758"/>
                    </a:lnTo>
                    <a:lnTo>
                      <a:pt x="1507" y="8265"/>
                    </a:lnTo>
                    <a:lnTo>
                      <a:pt x="97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0"/>
              <p:cNvSpPr/>
              <p:nvPr/>
            </p:nvSpPr>
            <p:spPr>
              <a:xfrm>
                <a:off x="542375" y="1254150"/>
                <a:ext cx="244300" cy="206625"/>
              </a:xfrm>
              <a:custGeom>
                <a:avLst/>
                <a:gdLst/>
                <a:ahLst/>
                <a:cxnLst/>
                <a:rect l="l" t="t" r="r" b="b"/>
                <a:pathLst>
                  <a:path w="9772" h="8265" extrusionOk="0">
                    <a:moveTo>
                      <a:pt x="6758" y="0"/>
                    </a:moveTo>
                    <a:lnTo>
                      <a:pt x="0" y="6758"/>
                    </a:lnTo>
                    <a:lnTo>
                      <a:pt x="1486" y="8265"/>
                    </a:lnTo>
                    <a:lnTo>
                      <a:pt x="977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0"/>
              <p:cNvSpPr/>
              <p:nvPr/>
            </p:nvSpPr>
            <p:spPr>
              <a:xfrm>
                <a:off x="478550" y="1254150"/>
                <a:ext cx="132900" cy="133400"/>
              </a:xfrm>
              <a:custGeom>
                <a:avLst/>
                <a:gdLst/>
                <a:ahLst/>
                <a:cxnLst/>
                <a:rect l="l" t="t" r="r" b="b"/>
                <a:pathLst>
                  <a:path w="5316" h="5336" extrusionOk="0">
                    <a:moveTo>
                      <a:pt x="2302" y="0"/>
                    </a:moveTo>
                    <a:lnTo>
                      <a:pt x="0" y="2323"/>
                    </a:lnTo>
                    <a:lnTo>
                      <a:pt x="0" y="5336"/>
                    </a:lnTo>
                    <a:lnTo>
                      <a:pt x="53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8" name="Google Shape;1898;p40"/>
            <p:cNvSpPr/>
            <p:nvPr/>
          </p:nvSpPr>
          <p:spPr>
            <a:xfrm>
              <a:off x="501050" y="1192650"/>
              <a:ext cx="218675" cy="224200"/>
            </a:xfrm>
            <a:custGeom>
              <a:avLst/>
              <a:gdLst/>
              <a:ahLst/>
              <a:cxnLst/>
              <a:rect l="l" t="t" r="r" b="b"/>
              <a:pathLst>
                <a:path w="8747" h="8968" extrusionOk="0">
                  <a:moveTo>
                    <a:pt x="1420" y="0"/>
                  </a:moveTo>
                  <a:cubicBezTo>
                    <a:pt x="695" y="0"/>
                    <a:pt x="0" y="556"/>
                    <a:pt x="0" y="1414"/>
                  </a:cubicBezTo>
                  <a:lnTo>
                    <a:pt x="0" y="7545"/>
                  </a:lnTo>
                  <a:cubicBezTo>
                    <a:pt x="0" y="8319"/>
                    <a:pt x="628" y="8967"/>
                    <a:pt x="1423" y="8967"/>
                  </a:cubicBezTo>
                  <a:lnTo>
                    <a:pt x="6884" y="8967"/>
                  </a:lnTo>
                  <a:cubicBezTo>
                    <a:pt x="8098" y="8946"/>
                    <a:pt x="8746" y="7503"/>
                    <a:pt x="7930" y="6603"/>
                  </a:cubicBezTo>
                  <a:lnTo>
                    <a:pt x="2469" y="472"/>
                  </a:lnTo>
                  <a:cubicBezTo>
                    <a:pt x="2171" y="146"/>
                    <a:pt x="1792" y="0"/>
                    <a:pt x="14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0"/>
            <p:cNvSpPr/>
            <p:nvPr/>
          </p:nvSpPr>
          <p:spPr>
            <a:xfrm>
              <a:off x="534000" y="1335225"/>
              <a:ext cx="56000" cy="56000"/>
            </a:xfrm>
            <a:custGeom>
              <a:avLst/>
              <a:gdLst/>
              <a:ahLst/>
              <a:cxnLst/>
              <a:rect l="l" t="t" r="r" b="b"/>
              <a:pathLst>
                <a:path w="2240" h="2240" extrusionOk="0">
                  <a:moveTo>
                    <a:pt x="1109" y="0"/>
                  </a:moveTo>
                  <a:cubicBezTo>
                    <a:pt x="503" y="0"/>
                    <a:pt x="0" y="502"/>
                    <a:pt x="0" y="1130"/>
                  </a:cubicBezTo>
                  <a:cubicBezTo>
                    <a:pt x="0" y="1737"/>
                    <a:pt x="503" y="2239"/>
                    <a:pt x="1109" y="2239"/>
                  </a:cubicBezTo>
                  <a:cubicBezTo>
                    <a:pt x="1737" y="2239"/>
                    <a:pt x="2239" y="1737"/>
                    <a:pt x="2239" y="1130"/>
                  </a:cubicBezTo>
                  <a:cubicBezTo>
                    <a:pt x="2239" y="502"/>
                    <a:pt x="1737" y="0"/>
                    <a:pt x="11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0" name="Google Shape;1900;p40"/>
            <p:cNvGrpSpPr/>
            <p:nvPr/>
          </p:nvGrpSpPr>
          <p:grpSpPr>
            <a:xfrm>
              <a:off x="553875" y="1515175"/>
              <a:ext cx="1102175" cy="390750"/>
              <a:chOff x="553875" y="1515175"/>
              <a:chExt cx="1102175" cy="390750"/>
            </a:xfrm>
          </p:grpSpPr>
          <p:sp>
            <p:nvSpPr>
              <p:cNvPr id="1901" name="Google Shape;1901;p40"/>
              <p:cNvSpPr/>
              <p:nvPr/>
            </p:nvSpPr>
            <p:spPr>
              <a:xfrm>
                <a:off x="553875" y="1905900"/>
                <a:ext cx="1102175" cy="25"/>
              </a:xfrm>
              <a:custGeom>
                <a:avLst/>
                <a:gdLst/>
                <a:ahLst/>
                <a:cxnLst/>
                <a:rect l="l" t="t" r="r" b="b"/>
                <a:pathLst>
                  <a:path w="44087" h="1" fill="none" extrusionOk="0">
                    <a:moveTo>
                      <a:pt x="0" y="1"/>
                    </a:moveTo>
                    <a:lnTo>
                      <a:pt x="44086" y="1"/>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2" name="Google Shape;1902;p40"/>
              <p:cNvGrpSpPr/>
              <p:nvPr/>
            </p:nvGrpSpPr>
            <p:grpSpPr>
              <a:xfrm>
                <a:off x="553875" y="1515175"/>
                <a:ext cx="1102175" cy="390750"/>
                <a:chOff x="553875" y="1515175"/>
                <a:chExt cx="1102175" cy="390750"/>
              </a:xfrm>
            </p:grpSpPr>
            <p:sp>
              <p:nvSpPr>
                <p:cNvPr id="1903" name="Google Shape;1903;p40"/>
                <p:cNvSpPr/>
                <p:nvPr/>
              </p:nvSpPr>
              <p:spPr>
                <a:xfrm>
                  <a:off x="553875" y="1515175"/>
                  <a:ext cx="1102175" cy="0"/>
                </a:xfrm>
                <a:custGeom>
                  <a:avLst/>
                  <a:gdLst/>
                  <a:ahLst/>
                  <a:cxnLst/>
                  <a:rect l="l" t="t" r="r" b="b"/>
                  <a:pathLst>
                    <a:path w="44087" fill="none" extrusionOk="0">
                      <a:moveTo>
                        <a:pt x="0" y="0"/>
                      </a:moveTo>
                      <a:lnTo>
                        <a:pt x="44086" y="0"/>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0"/>
                <p:cNvSpPr/>
                <p:nvPr/>
              </p:nvSpPr>
              <p:spPr>
                <a:xfrm>
                  <a:off x="553875" y="1586300"/>
                  <a:ext cx="1102175" cy="25"/>
                </a:xfrm>
                <a:custGeom>
                  <a:avLst/>
                  <a:gdLst/>
                  <a:ahLst/>
                  <a:cxnLst/>
                  <a:rect l="l" t="t" r="r" b="b"/>
                  <a:pathLst>
                    <a:path w="44087" h="1" fill="none" extrusionOk="0">
                      <a:moveTo>
                        <a:pt x="0" y="1"/>
                      </a:moveTo>
                      <a:lnTo>
                        <a:pt x="44086" y="1"/>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0"/>
                <p:cNvSpPr/>
                <p:nvPr/>
              </p:nvSpPr>
              <p:spPr>
                <a:xfrm>
                  <a:off x="553875" y="1657450"/>
                  <a:ext cx="1102175" cy="25"/>
                </a:xfrm>
                <a:custGeom>
                  <a:avLst/>
                  <a:gdLst/>
                  <a:ahLst/>
                  <a:cxnLst/>
                  <a:rect l="l" t="t" r="r" b="b"/>
                  <a:pathLst>
                    <a:path w="44087" h="1" fill="none" extrusionOk="0">
                      <a:moveTo>
                        <a:pt x="0" y="0"/>
                      </a:moveTo>
                      <a:lnTo>
                        <a:pt x="44086" y="0"/>
                      </a:lnTo>
                    </a:path>
                  </a:pathLst>
                </a:custGeom>
                <a:solidFill>
                  <a:schemeClr val="accent3"/>
                </a:solidFill>
                <a:ln w="1412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0"/>
                <p:cNvSpPr/>
                <p:nvPr/>
              </p:nvSpPr>
              <p:spPr>
                <a:xfrm>
                  <a:off x="553875" y="1776700"/>
                  <a:ext cx="1102175" cy="25"/>
                </a:xfrm>
                <a:custGeom>
                  <a:avLst/>
                  <a:gdLst/>
                  <a:ahLst/>
                  <a:cxnLst/>
                  <a:rect l="l" t="t" r="r" b="b"/>
                  <a:pathLst>
                    <a:path w="44087" h="1" fill="none" extrusionOk="0">
                      <a:moveTo>
                        <a:pt x="0" y="1"/>
                      </a:moveTo>
                      <a:lnTo>
                        <a:pt x="44086" y="1"/>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0"/>
                <p:cNvSpPr/>
                <p:nvPr/>
              </p:nvSpPr>
              <p:spPr>
                <a:xfrm>
                  <a:off x="726500" y="1776700"/>
                  <a:ext cx="25" cy="129225"/>
                </a:xfrm>
                <a:custGeom>
                  <a:avLst/>
                  <a:gdLst/>
                  <a:ahLst/>
                  <a:cxnLst/>
                  <a:rect l="l" t="t" r="r" b="b"/>
                  <a:pathLst>
                    <a:path w="1" h="5169" fill="none" extrusionOk="0">
                      <a:moveTo>
                        <a:pt x="0" y="1"/>
                      </a:moveTo>
                      <a:lnTo>
                        <a:pt x="0"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0"/>
                <p:cNvSpPr/>
                <p:nvPr/>
              </p:nvSpPr>
              <p:spPr>
                <a:xfrm>
                  <a:off x="1105200" y="1776700"/>
                  <a:ext cx="25" cy="129225"/>
                </a:xfrm>
                <a:custGeom>
                  <a:avLst/>
                  <a:gdLst/>
                  <a:ahLst/>
                  <a:cxnLst/>
                  <a:rect l="l" t="t" r="r" b="b"/>
                  <a:pathLst>
                    <a:path w="1" h="5169" fill="none" extrusionOk="0">
                      <a:moveTo>
                        <a:pt x="1" y="1"/>
                      </a:moveTo>
                      <a:lnTo>
                        <a:pt x="1"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0"/>
                <p:cNvSpPr/>
                <p:nvPr/>
              </p:nvSpPr>
              <p:spPr>
                <a:xfrm>
                  <a:off x="1483400" y="1776700"/>
                  <a:ext cx="25" cy="129225"/>
                </a:xfrm>
                <a:custGeom>
                  <a:avLst/>
                  <a:gdLst/>
                  <a:ahLst/>
                  <a:cxnLst/>
                  <a:rect l="l" t="t" r="r" b="b"/>
                  <a:pathLst>
                    <a:path w="1" h="5169" fill="none" extrusionOk="0">
                      <a:moveTo>
                        <a:pt x="1" y="1"/>
                      </a:moveTo>
                      <a:lnTo>
                        <a:pt x="1" y="5169"/>
                      </a:lnTo>
                    </a:path>
                  </a:pathLst>
                </a:custGeom>
                <a:solidFill>
                  <a:schemeClr val="accent3"/>
                </a:solidFill>
                <a:ln w="15175" cap="rnd" cmpd="sng">
                  <a:solidFill>
                    <a:schemeClr val="accent3"/>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10" name="Google Shape;1910;p40"/>
          <p:cNvGrpSpPr/>
          <p:nvPr/>
        </p:nvGrpSpPr>
        <p:grpSpPr>
          <a:xfrm>
            <a:off x="7518150" y="1874660"/>
            <a:ext cx="672460" cy="1394167"/>
            <a:chOff x="7518150" y="1874660"/>
            <a:chExt cx="672460" cy="1394167"/>
          </a:xfrm>
        </p:grpSpPr>
        <p:grpSp>
          <p:nvGrpSpPr>
            <p:cNvPr id="1911" name="Google Shape;1911;p40"/>
            <p:cNvGrpSpPr/>
            <p:nvPr/>
          </p:nvGrpSpPr>
          <p:grpSpPr>
            <a:xfrm>
              <a:off x="7644944" y="2138557"/>
              <a:ext cx="380332" cy="1130270"/>
              <a:chOff x="7644944" y="2138557"/>
              <a:chExt cx="380332" cy="1130270"/>
            </a:xfrm>
          </p:grpSpPr>
          <p:sp>
            <p:nvSpPr>
              <p:cNvPr id="1912" name="Google Shape;1912;p40"/>
              <p:cNvSpPr/>
              <p:nvPr/>
            </p:nvSpPr>
            <p:spPr>
              <a:xfrm>
                <a:off x="7644944" y="2138557"/>
                <a:ext cx="154769" cy="1130270"/>
              </a:xfrm>
              <a:custGeom>
                <a:avLst/>
                <a:gdLst/>
                <a:ahLst/>
                <a:cxnLst/>
                <a:rect l="l" t="t" r="r" b="b"/>
                <a:pathLst>
                  <a:path w="3076" h="22465" extrusionOk="0">
                    <a:moveTo>
                      <a:pt x="1236" y="0"/>
                    </a:moveTo>
                    <a:cubicBezTo>
                      <a:pt x="532" y="0"/>
                      <a:pt x="0" y="493"/>
                      <a:pt x="39" y="1111"/>
                    </a:cubicBezTo>
                    <a:cubicBezTo>
                      <a:pt x="477" y="8231"/>
                      <a:pt x="923" y="15352"/>
                      <a:pt x="1369" y="22464"/>
                    </a:cubicBezTo>
                    <a:lnTo>
                      <a:pt x="3075" y="22464"/>
                    </a:lnTo>
                    <a:cubicBezTo>
                      <a:pt x="2895" y="15344"/>
                      <a:pt x="2715" y="8231"/>
                      <a:pt x="2535" y="1111"/>
                    </a:cubicBezTo>
                    <a:cubicBezTo>
                      <a:pt x="2520" y="493"/>
                      <a:pt x="1941" y="0"/>
                      <a:pt x="1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0"/>
              <p:cNvSpPr/>
              <p:nvPr/>
            </p:nvSpPr>
            <p:spPr>
              <a:xfrm>
                <a:off x="7885451" y="2138557"/>
                <a:ext cx="139825" cy="1130270"/>
              </a:xfrm>
              <a:custGeom>
                <a:avLst/>
                <a:gdLst/>
                <a:ahLst/>
                <a:cxnLst/>
                <a:rect l="l" t="t" r="r" b="b"/>
                <a:pathLst>
                  <a:path w="2779" h="22465" extrusionOk="0">
                    <a:moveTo>
                      <a:pt x="1527" y="0"/>
                    </a:moveTo>
                    <a:cubicBezTo>
                      <a:pt x="830" y="0"/>
                      <a:pt x="259" y="493"/>
                      <a:pt x="251" y="1111"/>
                    </a:cubicBezTo>
                    <a:cubicBezTo>
                      <a:pt x="165" y="8231"/>
                      <a:pt x="87" y="15352"/>
                      <a:pt x="1" y="22464"/>
                    </a:cubicBezTo>
                    <a:lnTo>
                      <a:pt x="1714" y="22464"/>
                    </a:lnTo>
                    <a:cubicBezTo>
                      <a:pt x="2059" y="15344"/>
                      <a:pt x="2403" y="8231"/>
                      <a:pt x="2747" y="1111"/>
                    </a:cubicBezTo>
                    <a:cubicBezTo>
                      <a:pt x="2779" y="493"/>
                      <a:pt x="2231" y="0"/>
                      <a:pt x="15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4" name="Google Shape;1914;p40"/>
            <p:cNvGrpSpPr/>
            <p:nvPr/>
          </p:nvGrpSpPr>
          <p:grpSpPr>
            <a:xfrm>
              <a:off x="7518150" y="2138557"/>
              <a:ext cx="633116" cy="1130270"/>
              <a:chOff x="7518150" y="2138557"/>
              <a:chExt cx="633116" cy="1130270"/>
            </a:xfrm>
          </p:grpSpPr>
          <p:sp>
            <p:nvSpPr>
              <p:cNvPr id="1915" name="Google Shape;1915;p40"/>
              <p:cNvSpPr/>
              <p:nvPr/>
            </p:nvSpPr>
            <p:spPr>
              <a:xfrm>
                <a:off x="7518150" y="2138557"/>
                <a:ext cx="195725" cy="1130270"/>
              </a:xfrm>
              <a:custGeom>
                <a:avLst/>
                <a:gdLst/>
                <a:ahLst/>
                <a:cxnLst/>
                <a:rect l="l" t="t" r="r" b="b"/>
                <a:pathLst>
                  <a:path w="3890" h="22465" extrusionOk="0">
                    <a:moveTo>
                      <a:pt x="1213" y="0"/>
                    </a:moveTo>
                    <a:cubicBezTo>
                      <a:pt x="517" y="0"/>
                      <a:pt x="1" y="493"/>
                      <a:pt x="55" y="1111"/>
                    </a:cubicBezTo>
                    <a:cubicBezTo>
                      <a:pt x="752" y="8091"/>
                      <a:pt x="1448" y="15070"/>
                      <a:pt x="2137" y="22049"/>
                    </a:cubicBezTo>
                    <a:cubicBezTo>
                      <a:pt x="2160" y="22284"/>
                      <a:pt x="2364" y="22464"/>
                      <a:pt x="2598" y="22464"/>
                    </a:cubicBezTo>
                    <a:lnTo>
                      <a:pt x="3889" y="22464"/>
                    </a:lnTo>
                    <a:cubicBezTo>
                      <a:pt x="3443" y="15344"/>
                      <a:pt x="2997" y="8231"/>
                      <a:pt x="2559" y="1111"/>
                    </a:cubicBezTo>
                    <a:cubicBezTo>
                      <a:pt x="2520" y="493"/>
                      <a:pt x="1918" y="0"/>
                      <a:pt x="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0"/>
              <p:cNvSpPr/>
              <p:nvPr/>
            </p:nvSpPr>
            <p:spPr>
              <a:xfrm>
                <a:off x="7771286" y="2138557"/>
                <a:ext cx="127247" cy="1130270"/>
              </a:xfrm>
              <a:custGeom>
                <a:avLst/>
                <a:gdLst/>
                <a:ahLst/>
                <a:cxnLst/>
                <a:rect l="l" t="t" r="r" b="b"/>
                <a:pathLst>
                  <a:path w="2529" h="22465" extrusionOk="0">
                    <a:moveTo>
                      <a:pt x="1261" y="0"/>
                    </a:moveTo>
                    <a:cubicBezTo>
                      <a:pt x="556" y="0"/>
                      <a:pt x="1" y="493"/>
                      <a:pt x="16" y="1111"/>
                    </a:cubicBezTo>
                    <a:cubicBezTo>
                      <a:pt x="204" y="8231"/>
                      <a:pt x="384" y="15352"/>
                      <a:pt x="564" y="22464"/>
                    </a:cubicBezTo>
                    <a:lnTo>
                      <a:pt x="2270" y="22464"/>
                    </a:lnTo>
                    <a:cubicBezTo>
                      <a:pt x="2356" y="15344"/>
                      <a:pt x="2434" y="8231"/>
                      <a:pt x="2520" y="1111"/>
                    </a:cubicBezTo>
                    <a:cubicBezTo>
                      <a:pt x="2528" y="493"/>
                      <a:pt x="1965" y="0"/>
                      <a:pt x="12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0"/>
              <p:cNvSpPr/>
              <p:nvPr/>
            </p:nvSpPr>
            <p:spPr>
              <a:xfrm>
                <a:off x="7971289" y="2138557"/>
                <a:ext cx="179977" cy="1130270"/>
              </a:xfrm>
              <a:custGeom>
                <a:avLst/>
                <a:gdLst/>
                <a:ahLst/>
                <a:cxnLst/>
                <a:rect l="l" t="t" r="r" b="b"/>
                <a:pathLst>
                  <a:path w="3577" h="22465" extrusionOk="0">
                    <a:moveTo>
                      <a:pt x="2356" y="0"/>
                    </a:moveTo>
                    <a:cubicBezTo>
                      <a:pt x="1652" y="0"/>
                      <a:pt x="1057" y="493"/>
                      <a:pt x="1034" y="1111"/>
                    </a:cubicBezTo>
                    <a:cubicBezTo>
                      <a:pt x="689" y="8231"/>
                      <a:pt x="345" y="15352"/>
                      <a:pt x="1" y="22464"/>
                    </a:cubicBezTo>
                    <a:lnTo>
                      <a:pt x="1284" y="22464"/>
                    </a:lnTo>
                    <a:cubicBezTo>
                      <a:pt x="1526" y="22464"/>
                      <a:pt x="1722" y="22284"/>
                      <a:pt x="1746" y="22049"/>
                    </a:cubicBezTo>
                    <a:cubicBezTo>
                      <a:pt x="2340" y="15062"/>
                      <a:pt x="2935" y="8083"/>
                      <a:pt x="3530" y="1111"/>
                    </a:cubicBezTo>
                    <a:cubicBezTo>
                      <a:pt x="3576" y="493"/>
                      <a:pt x="3052" y="0"/>
                      <a:pt x="23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8" name="Google Shape;1918;p40"/>
            <p:cNvSpPr/>
            <p:nvPr/>
          </p:nvSpPr>
          <p:spPr>
            <a:xfrm>
              <a:off x="7521320" y="1874660"/>
              <a:ext cx="669290" cy="272996"/>
            </a:xfrm>
            <a:custGeom>
              <a:avLst/>
              <a:gdLst/>
              <a:ahLst/>
              <a:cxnLst/>
              <a:rect l="l" t="t" r="r" b="b"/>
              <a:pathLst>
                <a:path w="13302" h="5426" extrusionOk="0">
                  <a:moveTo>
                    <a:pt x="5603" y="1"/>
                  </a:moveTo>
                  <a:cubicBezTo>
                    <a:pt x="4914" y="1"/>
                    <a:pt x="4343" y="558"/>
                    <a:pt x="4351" y="1262"/>
                  </a:cubicBezTo>
                  <a:lnTo>
                    <a:pt x="4351" y="1302"/>
                  </a:lnTo>
                  <a:cubicBezTo>
                    <a:pt x="4249" y="1278"/>
                    <a:pt x="4139" y="1262"/>
                    <a:pt x="4038" y="1262"/>
                  </a:cubicBezTo>
                  <a:cubicBezTo>
                    <a:pt x="3467" y="1262"/>
                    <a:pt x="2958" y="1654"/>
                    <a:pt x="2817" y="2209"/>
                  </a:cubicBezTo>
                  <a:cubicBezTo>
                    <a:pt x="2573" y="1985"/>
                    <a:pt x="2264" y="1872"/>
                    <a:pt x="1955" y="1872"/>
                  </a:cubicBezTo>
                  <a:cubicBezTo>
                    <a:pt x="1659" y="1872"/>
                    <a:pt x="1364" y="1975"/>
                    <a:pt x="1127" y="2186"/>
                  </a:cubicBezTo>
                  <a:cubicBezTo>
                    <a:pt x="642" y="2616"/>
                    <a:pt x="564" y="3352"/>
                    <a:pt x="939" y="3876"/>
                  </a:cubicBezTo>
                  <a:cubicBezTo>
                    <a:pt x="392" y="4017"/>
                    <a:pt x="8" y="4517"/>
                    <a:pt x="0" y="5089"/>
                  </a:cubicBezTo>
                  <a:cubicBezTo>
                    <a:pt x="8" y="5159"/>
                    <a:pt x="8" y="5237"/>
                    <a:pt x="24" y="5308"/>
                  </a:cubicBezTo>
                  <a:cubicBezTo>
                    <a:pt x="329" y="5018"/>
                    <a:pt x="736" y="4870"/>
                    <a:pt x="1150" y="4870"/>
                  </a:cubicBezTo>
                  <a:cubicBezTo>
                    <a:pt x="1636" y="4870"/>
                    <a:pt x="2105" y="5073"/>
                    <a:pt x="2449" y="5425"/>
                  </a:cubicBezTo>
                  <a:cubicBezTo>
                    <a:pt x="2465" y="5402"/>
                    <a:pt x="2473" y="5386"/>
                    <a:pt x="2488" y="5370"/>
                  </a:cubicBezTo>
                  <a:cubicBezTo>
                    <a:pt x="2795" y="5056"/>
                    <a:pt x="3221" y="4877"/>
                    <a:pt x="3658" y="4877"/>
                  </a:cubicBezTo>
                  <a:cubicBezTo>
                    <a:pt x="3667" y="4877"/>
                    <a:pt x="3676" y="4877"/>
                    <a:pt x="3686" y="4877"/>
                  </a:cubicBezTo>
                  <a:cubicBezTo>
                    <a:pt x="3695" y="4877"/>
                    <a:pt x="3704" y="4877"/>
                    <a:pt x="3714" y="4877"/>
                  </a:cubicBezTo>
                  <a:cubicBezTo>
                    <a:pt x="4189" y="4877"/>
                    <a:pt x="4647" y="5072"/>
                    <a:pt x="4969" y="5417"/>
                  </a:cubicBezTo>
                  <a:cubicBezTo>
                    <a:pt x="4984" y="5402"/>
                    <a:pt x="5000" y="5386"/>
                    <a:pt x="5016" y="5362"/>
                  </a:cubicBezTo>
                  <a:cubicBezTo>
                    <a:pt x="5330" y="5056"/>
                    <a:pt x="5756" y="4877"/>
                    <a:pt x="6200" y="4877"/>
                  </a:cubicBezTo>
                  <a:cubicBezTo>
                    <a:pt x="6210" y="4877"/>
                    <a:pt x="6219" y="4877"/>
                    <a:pt x="6229" y="4877"/>
                  </a:cubicBezTo>
                  <a:cubicBezTo>
                    <a:pt x="6238" y="4877"/>
                    <a:pt x="6248" y="4877"/>
                    <a:pt x="6257" y="4877"/>
                  </a:cubicBezTo>
                  <a:cubicBezTo>
                    <a:pt x="6701" y="4877"/>
                    <a:pt x="7127" y="5056"/>
                    <a:pt x="7441" y="5362"/>
                  </a:cubicBezTo>
                  <a:cubicBezTo>
                    <a:pt x="7457" y="5386"/>
                    <a:pt x="7480" y="5402"/>
                    <a:pt x="7496" y="5417"/>
                  </a:cubicBezTo>
                  <a:cubicBezTo>
                    <a:pt x="7819" y="5079"/>
                    <a:pt x="8269" y="4877"/>
                    <a:pt x="8737" y="4877"/>
                  </a:cubicBezTo>
                  <a:cubicBezTo>
                    <a:pt x="8746" y="4877"/>
                    <a:pt x="8755" y="4877"/>
                    <a:pt x="8764" y="4877"/>
                  </a:cubicBezTo>
                  <a:cubicBezTo>
                    <a:pt x="8773" y="4877"/>
                    <a:pt x="8783" y="4877"/>
                    <a:pt x="8792" y="4877"/>
                  </a:cubicBezTo>
                  <a:cubicBezTo>
                    <a:pt x="9235" y="4877"/>
                    <a:pt x="9655" y="5056"/>
                    <a:pt x="9969" y="5370"/>
                  </a:cubicBezTo>
                  <a:cubicBezTo>
                    <a:pt x="9984" y="5386"/>
                    <a:pt x="10000" y="5402"/>
                    <a:pt x="10008" y="5417"/>
                  </a:cubicBezTo>
                  <a:cubicBezTo>
                    <a:pt x="10338" y="5072"/>
                    <a:pt x="10788" y="4877"/>
                    <a:pt x="11263" y="4877"/>
                  </a:cubicBezTo>
                  <a:cubicBezTo>
                    <a:pt x="11272" y="4877"/>
                    <a:pt x="11282" y="4877"/>
                    <a:pt x="11291" y="4877"/>
                  </a:cubicBezTo>
                  <a:cubicBezTo>
                    <a:pt x="11301" y="4877"/>
                    <a:pt x="11311" y="4877"/>
                    <a:pt x="11321" y="4877"/>
                  </a:cubicBezTo>
                  <a:cubicBezTo>
                    <a:pt x="11733" y="4877"/>
                    <a:pt x="12120" y="5033"/>
                    <a:pt x="12418" y="5308"/>
                  </a:cubicBezTo>
                  <a:cubicBezTo>
                    <a:pt x="12433" y="5237"/>
                    <a:pt x="12441" y="5167"/>
                    <a:pt x="12441" y="5089"/>
                  </a:cubicBezTo>
                  <a:cubicBezTo>
                    <a:pt x="12441" y="4948"/>
                    <a:pt x="12418" y="4799"/>
                    <a:pt x="12363" y="4666"/>
                  </a:cubicBezTo>
                  <a:cubicBezTo>
                    <a:pt x="13028" y="4369"/>
                    <a:pt x="13302" y="3563"/>
                    <a:pt x="12958" y="2921"/>
                  </a:cubicBezTo>
                  <a:cubicBezTo>
                    <a:pt x="12725" y="2497"/>
                    <a:pt x="12289" y="2260"/>
                    <a:pt x="11842" y="2260"/>
                  </a:cubicBezTo>
                  <a:cubicBezTo>
                    <a:pt x="11614" y="2260"/>
                    <a:pt x="11383" y="2322"/>
                    <a:pt x="11174" y="2452"/>
                  </a:cubicBezTo>
                  <a:cubicBezTo>
                    <a:pt x="11118" y="1719"/>
                    <a:pt x="10518" y="1291"/>
                    <a:pt x="9911" y="1291"/>
                  </a:cubicBezTo>
                  <a:cubicBezTo>
                    <a:pt x="9494" y="1291"/>
                    <a:pt x="9075" y="1493"/>
                    <a:pt x="8826" y="1935"/>
                  </a:cubicBezTo>
                  <a:cubicBezTo>
                    <a:pt x="8651" y="1850"/>
                    <a:pt x="8461" y="1806"/>
                    <a:pt x="8270" y="1806"/>
                  </a:cubicBezTo>
                  <a:cubicBezTo>
                    <a:pt x="8128" y="1806"/>
                    <a:pt x="7985" y="1831"/>
                    <a:pt x="7848" y="1881"/>
                  </a:cubicBezTo>
                  <a:cubicBezTo>
                    <a:pt x="7618" y="1582"/>
                    <a:pt x="7261" y="1403"/>
                    <a:pt x="6886" y="1403"/>
                  </a:cubicBezTo>
                  <a:cubicBezTo>
                    <a:pt x="6878" y="1403"/>
                    <a:pt x="6870" y="1403"/>
                    <a:pt x="6862" y="1403"/>
                  </a:cubicBezTo>
                  <a:cubicBezTo>
                    <a:pt x="6941" y="683"/>
                    <a:pt x="6401" y="42"/>
                    <a:pt x="5673" y="3"/>
                  </a:cubicBezTo>
                  <a:cubicBezTo>
                    <a:pt x="5650" y="1"/>
                    <a:pt x="5626" y="1"/>
                    <a:pt x="56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9" name="Google Shape;1919;p40"/>
            <p:cNvGrpSpPr/>
            <p:nvPr/>
          </p:nvGrpSpPr>
          <p:grpSpPr>
            <a:xfrm>
              <a:off x="7605145" y="2529446"/>
              <a:ext cx="476030" cy="309070"/>
              <a:chOff x="7605145" y="2529446"/>
              <a:chExt cx="476030" cy="309070"/>
            </a:xfrm>
          </p:grpSpPr>
          <p:sp>
            <p:nvSpPr>
              <p:cNvPr id="1920" name="Google Shape;1920;p40"/>
              <p:cNvSpPr/>
              <p:nvPr/>
            </p:nvSpPr>
            <p:spPr>
              <a:xfrm>
                <a:off x="7605145" y="2529446"/>
                <a:ext cx="476030" cy="309070"/>
              </a:xfrm>
              <a:custGeom>
                <a:avLst/>
                <a:gdLst/>
                <a:ahLst/>
                <a:cxnLst/>
                <a:rect l="l" t="t" r="r" b="b"/>
                <a:pathLst>
                  <a:path w="9461" h="6143" extrusionOk="0">
                    <a:moveTo>
                      <a:pt x="1550" y="1"/>
                    </a:moveTo>
                    <a:cubicBezTo>
                      <a:pt x="1550" y="854"/>
                      <a:pt x="854" y="1550"/>
                      <a:pt x="1" y="1550"/>
                    </a:cubicBezTo>
                    <a:lnTo>
                      <a:pt x="1" y="4594"/>
                    </a:lnTo>
                    <a:cubicBezTo>
                      <a:pt x="854" y="4594"/>
                      <a:pt x="1550" y="5290"/>
                      <a:pt x="1550" y="6143"/>
                    </a:cubicBezTo>
                    <a:lnTo>
                      <a:pt x="7911" y="6143"/>
                    </a:lnTo>
                    <a:cubicBezTo>
                      <a:pt x="7911" y="5290"/>
                      <a:pt x="8608" y="4594"/>
                      <a:pt x="9461" y="4594"/>
                    </a:cubicBezTo>
                    <a:lnTo>
                      <a:pt x="9461" y="1550"/>
                    </a:lnTo>
                    <a:cubicBezTo>
                      <a:pt x="8608" y="1550"/>
                      <a:pt x="7911" y="854"/>
                      <a:pt x="79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0"/>
              <p:cNvSpPr/>
              <p:nvPr/>
            </p:nvSpPr>
            <p:spPr>
              <a:xfrm>
                <a:off x="7642177" y="2566477"/>
                <a:ext cx="402017" cy="235060"/>
              </a:xfrm>
              <a:custGeom>
                <a:avLst/>
                <a:gdLst/>
                <a:ahLst/>
                <a:cxnLst/>
                <a:rect l="l" t="t" r="r" b="b"/>
                <a:pathLst>
                  <a:path w="7990" h="4672" fill="none" extrusionOk="0">
                    <a:moveTo>
                      <a:pt x="1018" y="4671"/>
                    </a:moveTo>
                    <a:cubicBezTo>
                      <a:pt x="830" y="4210"/>
                      <a:pt x="462" y="3842"/>
                      <a:pt x="0" y="3646"/>
                    </a:cubicBezTo>
                    <a:lnTo>
                      <a:pt x="0" y="1025"/>
                    </a:lnTo>
                    <a:cubicBezTo>
                      <a:pt x="462" y="830"/>
                      <a:pt x="830" y="462"/>
                      <a:pt x="1018" y="0"/>
                    </a:cubicBezTo>
                    <a:lnTo>
                      <a:pt x="6964" y="0"/>
                    </a:lnTo>
                    <a:cubicBezTo>
                      <a:pt x="7160" y="462"/>
                      <a:pt x="7528" y="830"/>
                      <a:pt x="7989" y="1025"/>
                    </a:cubicBezTo>
                    <a:lnTo>
                      <a:pt x="7989" y="3646"/>
                    </a:lnTo>
                    <a:cubicBezTo>
                      <a:pt x="7528" y="3842"/>
                      <a:pt x="7160" y="4210"/>
                      <a:pt x="6964" y="4671"/>
                    </a:cubicBezTo>
                    <a:close/>
                  </a:path>
                </a:pathLst>
              </a:custGeom>
              <a:noFill/>
              <a:ln w="54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22" name="Google Shape;1922;p40"/>
          <p:cNvSpPr txBox="1">
            <a:spLocks noGrp="1"/>
          </p:cNvSpPr>
          <p:nvPr>
            <p:ph type="ctrTitle"/>
          </p:nvPr>
        </p:nvSpPr>
        <p:spPr>
          <a:xfrm>
            <a:off x="1985738" y="1421811"/>
            <a:ext cx="5172600" cy="177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UNIT 8: FILM</a:t>
            </a:r>
            <a:endParaRPr dirty="0">
              <a:solidFill>
                <a:srgbClr val="EC646C"/>
              </a:solidFill>
            </a:endParaRPr>
          </a:p>
        </p:txBody>
      </p:sp>
      <p:sp>
        <p:nvSpPr>
          <p:cNvPr id="1923" name="Google Shape;1923;p40"/>
          <p:cNvSpPr txBox="1">
            <a:spLocks noGrp="1"/>
          </p:cNvSpPr>
          <p:nvPr>
            <p:ph type="subTitle" idx="1"/>
          </p:nvPr>
        </p:nvSpPr>
        <p:spPr>
          <a:xfrm>
            <a:off x="2765438" y="3436100"/>
            <a:ext cx="3613200" cy="37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t>Lesson 6: Skills 2</a:t>
            </a:r>
            <a:endParaRPr sz="2800" b="1" dirty="0"/>
          </a:p>
        </p:txBody>
      </p:sp>
      <p:cxnSp>
        <p:nvCxnSpPr>
          <p:cNvPr id="1924" name="Google Shape;1924;p40"/>
          <p:cNvCxnSpPr/>
          <p:nvPr/>
        </p:nvCxnSpPr>
        <p:spPr>
          <a:xfrm>
            <a:off x="2174850" y="1412125"/>
            <a:ext cx="4794600" cy="0"/>
          </a:xfrm>
          <a:prstGeom prst="straightConnector1">
            <a:avLst/>
          </a:prstGeom>
          <a:noFill/>
          <a:ln w="38100" cap="flat" cmpd="sng">
            <a:solidFill>
              <a:schemeClr val="dk2"/>
            </a:solidFill>
            <a:prstDash val="solid"/>
            <a:round/>
            <a:headEnd type="none" w="med" len="med"/>
            <a:tailEnd type="none" w="med" len="med"/>
          </a:ln>
        </p:spPr>
      </p:cxnSp>
      <p:cxnSp>
        <p:nvCxnSpPr>
          <p:cNvPr id="1925" name="Google Shape;1925;p40"/>
          <p:cNvCxnSpPr/>
          <p:nvPr/>
        </p:nvCxnSpPr>
        <p:spPr>
          <a:xfrm>
            <a:off x="2174850" y="3193150"/>
            <a:ext cx="4794600" cy="0"/>
          </a:xfrm>
          <a:prstGeom prst="straightConnector1">
            <a:avLst/>
          </a:prstGeom>
          <a:noFill/>
          <a:ln w="38100" cap="flat" cmpd="sng">
            <a:solidFill>
              <a:schemeClr val="dk2"/>
            </a:solidFill>
            <a:prstDash val="solid"/>
            <a:round/>
            <a:headEnd type="none" w="med" len="med"/>
            <a:tailEnd type="none" w="med" len="med"/>
          </a:ln>
        </p:spPr>
      </p:cxnSp>
      <p:grpSp>
        <p:nvGrpSpPr>
          <p:cNvPr id="1926" name="Google Shape;1926;p40"/>
          <p:cNvGrpSpPr/>
          <p:nvPr/>
        </p:nvGrpSpPr>
        <p:grpSpPr>
          <a:xfrm>
            <a:off x="8152450" y="3846025"/>
            <a:ext cx="319800" cy="319800"/>
            <a:chOff x="1961500" y="1795075"/>
            <a:chExt cx="319800" cy="319800"/>
          </a:xfrm>
        </p:grpSpPr>
        <p:sp>
          <p:nvSpPr>
            <p:cNvPr id="1927" name="Google Shape;1927;p40"/>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0"/>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0"/>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0"/>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0"/>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0"/>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0"/>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0"/>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0"/>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0"/>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0"/>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0"/>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9" name="Google Shape;1939;p40"/>
          <p:cNvSpPr/>
          <p:nvPr/>
        </p:nvSpPr>
        <p:spPr>
          <a:xfrm rot="943396">
            <a:off x="612312" y="887273"/>
            <a:ext cx="241874" cy="230407"/>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0"/>
          <p:cNvSpPr/>
          <p:nvPr/>
        </p:nvSpPr>
        <p:spPr>
          <a:xfrm rot="-1276099">
            <a:off x="746740" y="451567"/>
            <a:ext cx="387818" cy="36936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27"/>
        <p:cNvGrpSpPr/>
        <p:nvPr/>
      </p:nvGrpSpPr>
      <p:grpSpPr>
        <a:xfrm>
          <a:off x="0" y="0"/>
          <a:ext cx="0" cy="0"/>
          <a:chOff x="0" y="0"/>
          <a:chExt cx="0" cy="0"/>
        </a:xfrm>
      </p:grpSpPr>
      <p:sp>
        <p:nvSpPr>
          <p:cNvPr id="3328" name="Google Shape;3328;p69"/>
          <p:cNvSpPr/>
          <p:nvPr/>
        </p:nvSpPr>
        <p:spPr>
          <a:xfrm>
            <a:off x="1412163" y="3742675"/>
            <a:ext cx="2157300" cy="5778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69"/>
          <p:cNvSpPr txBox="1">
            <a:spLocks noGrp="1"/>
          </p:cNvSpPr>
          <p:nvPr>
            <p:ph type="title"/>
          </p:nvPr>
        </p:nvSpPr>
        <p:spPr>
          <a:xfrm>
            <a:off x="5765375" y="1010292"/>
            <a:ext cx="2230200" cy="47124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OBJECTIVES</a:t>
            </a:r>
            <a:endParaRPr dirty="0"/>
          </a:p>
        </p:txBody>
      </p:sp>
      <p:grpSp>
        <p:nvGrpSpPr>
          <p:cNvPr id="3330" name="Google Shape;3330;p69"/>
          <p:cNvGrpSpPr/>
          <p:nvPr/>
        </p:nvGrpSpPr>
        <p:grpSpPr>
          <a:xfrm>
            <a:off x="1533476" y="1605300"/>
            <a:ext cx="1914662" cy="2529509"/>
            <a:chOff x="1533476" y="1605300"/>
            <a:chExt cx="1914662" cy="2529509"/>
          </a:xfrm>
        </p:grpSpPr>
        <p:sp>
          <p:nvSpPr>
            <p:cNvPr id="3331" name="Google Shape;3331;p69"/>
            <p:cNvSpPr/>
            <p:nvPr/>
          </p:nvSpPr>
          <p:spPr>
            <a:xfrm>
              <a:off x="1658169" y="1688428"/>
              <a:ext cx="1687263" cy="747482"/>
            </a:xfrm>
            <a:custGeom>
              <a:avLst/>
              <a:gdLst/>
              <a:ahLst/>
              <a:cxnLst/>
              <a:rect l="l" t="t" r="r" b="b"/>
              <a:pathLst>
                <a:path w="12584" h="5575" extrusionOk="0">
                  <a:moveTo>
                    <a:pt x="7084" y="0"/>
                  </a:moveTo>
                  <a:cubicBezTo>
                    <a:pt x="6310" y="0"/>
                    <a:pt x="6152" y="710"/>
                    <a:pt x="4759" y="710"/>
                  </a:cubicBezTo>
                  <a:cubicBezTo>
                    <a:pt x="4454" y="710"/>
                    <a:pt x="4090" y="676"/>
                    <a:pt x="3648" y="594"/>
                  </a:cubicBezTo>
                  <a:cubicBezTo>
                    <a:pt x="3418" y="551"/>
                    <a:pt x="3203" y="531"/>
                    <a:pt x="3002" y="531"/>
                  </a:cubicBezTo>
                  <a:cubicBezTo>
                    <a:pt x="372" y="531"/>
                    <a:pt x="1" y="3922"/>
                    <a:pt x="95" y="4060"/>
                  </a:cubicBezTo>
                  <a:cubicBezTo>
                    <a:pt x="843" y="5105"/>
                    <a:pt x="3318" y="5574"/>
                    <a:pt x="5848" y="5574"/>
                  </a:cubicBezTo>
                  <a:cubicBezTo>
                    <a:pt x="9168" y="5574"/>
                    <a:pt x="12584" y="4767"/>
                    <a:pt x="12317" y="3395"/>
                  </a:cubicBezTo>
                  <a:cubicBezTo>
                    <a:pt x="11856" y="977"/>
                    <a:pt x="10651" y="1517"/>
                    <a:pt x="8295" y="367"/>
                  </a:cubicBezTo>
                  <a:cubicBezTo>
                    <a:pt x="7744" y="98"/>
                    <a:pt x="7371" y="0"/>
                    <a:pt x="7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69"/>
            <p:cNvSpPr/>
            <p:nvPr/>
          </p:nvSpPr>
          <p:spPr>
            <a:xfrm>
              <a:off x="1575442" y="1605300"/>
              <a:ext cx="1818259" cy="913872"/>
            </a:xfrm>
            <a:custGeom>
              <a:avLst/>
              <a:gdLst/>
              <a:ahLst/>
              <a:cxnLst/>
              <a:rect l="l" t="t" r="r" b="b"/>
              <a:pathLst>
                <a:path w="13561" h="6816" extrusionOk="0">
                  <a:moveTo>
                    <a:pt x="8067" y="1096"/>
                  </a:moveTo>
                  <a:cubicBezTo>
                    <a:pt x="8130" y="1253"/>
                    <a:pt x="8247" y="1378"/>
                    <a:pt x="8404" y="1440"/>
                  </a:cubicBezTo>
                  <a:cubicBezTo>
                    <a:pt x="8481" y="1478"/>
                    <a:pt x="8566" y="1496"/>
                    <a:pt x="8651" y="1496"/>
                  </a:cubicBezTo>
                  <a:cubicBezTo>
                    <a:pt x="8764" y="1496"/>
                    <a:pt x="8877" y="1464"/>
                    <a:pt x="8975" y="1401"/>
                  </a:cubicBezTo>
                  <a:cubicBezTo>
                    <a:pt x="9014" y="1613"/>
                    <a:pt x="9155" y="1793"/>
                    <a:pt x="9358" y="1871"/>
                  </a:cubicBezTo>
                  <a:cubicBezTo>
                    <a:pt x="9434" y="1901"/>
                    <a:pt x="9513" y="1916"/>
                    <a:pt x="9593" y="1916"/>
                  </a:cubicBezTo>
                  <a:cubicBezTo>
                    <a:pt x="9720" y="1916"/>
                    <a:pt x="9847" y="1877"/>
                    <a:pt x="9953" y="1800"/>
                  </a:cubicBezTo>
                  <a:cubicBezTo>
                    <a:pt x="10008" y="2004"/>
                    <a:pt x="10164" y="2168"/>
                    <a:pt x="10368" y="2231"/>
                  </a:cubicBezTo>
                  <a:cubicBezTo>
                    <a:pt x="10431" y="2252"/>
                    <a:pt x="10497" y="2262"/>
                    <a:pt x="10563" y="2262"/>
                  </a:cubicBezTo>
                  <a:cubicBezTo>
                    <a:pt x="10692" y="2262"/>
                    <a:pt x="10820" y="2222"/>
                    <a:pt x="10923" y="2145"/>
                  </a:cubicBezTo>
                  <a:cubicBezTo>
                    <a:pt x="10978" y="2332"/>
                    <a:pt x="11103" y="2481"/>
                    <a:pt x="11283" y="2559"/>
                  </a:cubicBezTo>
                  <a:cubicBezTo>
                    <a:pt x="11361" y="2594"/>
                    <a:pt x="11443" y="2612"/>
                    <a:pt x="11526" y="2612"/>
                  </a:cubicBezTo>
                  <a:cubicBezTo>
                    <a:pt x="11594" y="2612"/>
                    <a:pt x="11662" y="2600"/>
                    <a:pt x="11729" y="2575"/>
                  </a:cubicBezTo>
                  <a:cubicBezTo>
                    <a:pt x="11729" y="2724"/>
                    <a:pt x="11776" y="2857"/>
                    <a:pt x="11870" y="2974"/>
                  </a:cubicBezTo>
                  <a:cubicBezTo>
                    <a:pt x="11972" y="3091"/>
                    <a:pt x="12105" y="3170"/>
                    <a:pt x="12261" y="3193"/>
                  </a:cubicBezTo>
                  <a:cubicBezTo>
                    <a:pt x="12183" y="3342"/>
                    <a:pt x="12167" y="3514"/>
                    <a:pt x="12214" y="3670"/>
                  </a:cubicBezTo>
                  <a:cubicBezTo>
                    <a:pt x="12253" y="3811"/>
                    <a:pt x="12347" y="3936"/>
                    <a:pt x="12473" y="4015"/>
                  </a:cubicBezTo>
                  <a:cubicBezTo>
                    <a:pt x="12402" y="4077"/>
                    <a:pt x="12347" y="4148"/>
                    <a:pt x="12308" y="4226"/>
                  </a:cubicBezTo>
                  <a:cubicBezTo>
                    <a:pt x="12261" y="4328"/>
                    <a:pt x="12238" y="4453"/>
                    <a:pt x="12253" y="4570"/>
                  </a:cubicBezTo>
                  <a:cubicBezTo>
                    <a:pt x="12210" y="4561"/>
                    <a:pt x="12167" y="4557"/>
                    <a:pt x="12124" y="4557"/>
                  </a:cubicBezTo>
                  <a:cubicBezTo>
                    <a:pt x="12019" y="4557"/>
                    <a:pt x="11917" y="4583"/>
                    <a:pt x="11823" y="4633"/>
                  </a:cubicBezTo>
                  <a:cubicBezTo>
                    <a:pt x="11667" y="4719"/>
                    <a:pt x="11557" y="4868"/>
                    <a:pt x="11518" y="5048"/>
                  </a:cubicBezTo>
                  <a:cubicBezTo>
                    <a:pt x="11416" y="4981"/>
                    <a:pt x="11298" y="4948"/>
                    <a:pt x="11178" y="4948"/>
                  </a:cubicBezTo>
                  <a:cubicBezTo>
                    <a:pt x="11114" y="4948"/>
                    <a:pt x="11049" y="4958"/>
                    <a:pt x="10986" y="4977"/>
                  </a:cubicBezTo>
                  <a:cubicBezTo>
                    <a:pt x="10806" y="5040"/>
                    <a:pt x="10657" y="5181"/>
                    <a:pt x="10587" y="5361"/>
                  </a:cubicBezTo>
                  <a:cubicBezTo>
                    <a:pt x="10470" y="5262"/>
                    <a:pt x="10324" y="5207"/>
                    <a:pt x="10172" y="5207"/>
                  </a:cubicBezTo>
                  <a:cubicBezTo>
                    <a:pt x="10131" y="5207"/>
                    <a:pt x="10089" y="5211"/>
                    <a:pt x="10047" y="5220"/>
                  </a:cubicBezTo>
                  <a:cubicBezTo>
                    <a:pt x="9859" y="5267"/>
                    <a:pt x="9695" y="5392"/>
                    <a:pt x="9609" y="5572"/>
                  </a:cubicBezTo>
                  <a:cubicBezTo>
                    <a:pt x="9497" y="5453"/>
                    <a:pt x="9335" y="5384"/>
                    <a:pt x="9169" y="5384"/>
                  </a:cubicBezTo>
                  <a:cubicBezTo>
                    <a:pt x="9139" y="5384"/>
                    <a:pt x="9108" y="5387"/>
                    <a:pt x="9077" y="5392"/>
                  </a:cubicBezTo>
                  <a:cubicBezTo>
                    <a:pt x="8881" y="5415"/>
                    <a:pt x="8709" y="5540"/>
                    <a:pt x="8615" y="5713"/>
                  </a:cubicBezTo>
                  <a:cubicBezTo>
                    <a:pt x="8493" y="5576"/>
                    <a:pt x="8319" y="5499"/>
                    <a:pt x="8140" y="5499"/>
                  </a:cubicBezTo>
                  <a:cubicBezTo>
                    <a:pt x="8124" y="5499"/>
                    <a:pt x="8107" y="5500"/>
                    <a:pt x="8091" y="5501"/>
                  </a:cubicBezTo>
                  <a:cubicBezTo>
                    <a:pt x="7887" y="5517"/>
                    <a:pt x="7700" y="5627"/>
                    <a:pt x="7598" y="5799"/>
                  </a:cubicBezTo>
                  <a:cubicBezTo>
                    <a:pt x="7478" y="5648"/>
                    <a:pt x="7299" y="5556"/>
                    <a:pt x="7112" y="5556"/>
                  </a:cubicBezTo>
                  <a:cubicBezTo>
                    <a:pt x="7104" y="5556"/>
                    <a:pt x="7097" y="5556"/>
                    <a:pt x="7089" y="5556"/>
                  </a:cubicBezTo>
                  <a:cubicBezTo>
                    <a:pt x="6886" y="5564"/>
                    <a:pt x="6698" y="5666"/>
                    <a:pt x="6589" y="5830"/>
                  </a:cubicBezTo>
                  <a:cubicBezTo>
                    <a:pt x="6471" y="5666"/>
                    <a:pt x="6283" y="5564"/>
                    <a:pt x="6088" y="5564"/>
                  </a:cubicBezTo>
                  <a:lnTo>
                    <a:pt x="6064" y="5564"/>
                  </a:lnTo>
                  <a:cubicBezTo>
                    <a:pt x="5869" y="5564"/>
                    <a:pt x="5689" y="5658"/>
                    <a:pt x="5571" y="5814"/>
                  </a:cubicBezTo>
                  <a:cubicBezTo>
                    <a:pt x="5462" y="5642"/>
                    <a:pt x="5282" y="5533"/>
                    <a:pt x="5078" y="5525"/>
                  </a:cubicBezTo>
                  <a:cubicBezTo>
                    <a:pt x="5062" y="5524"/>
                    <a:pt x="5046" y="5523"/>
                    <a:pt x="5029" y="5523"/>
                  </a:cubicBezTo>
                  <a:cubicBezTo>
                    <a:pt x="4850" y="5523"/>
                    <a:pt x="4677" y="5601"/>
                    <a:pt x="4562" y="5744"/>
                  </a:cubicBezTo>
                  <a:cubicBezTo>
                    <a:pt x="4460" y="5564"/>
                    <a:pt x="4296" y="5447"/>
                    <a:pt x="4092" y="5415"/>
                  </a:cubicBezTo>
                  <a:cubicBezTo>
                    <a:pt x="4066" y="5412"/>
                    <a:pt x="4039" y="5410"/>
                    <a:pt x="4012" y="5410"/>
                  </a:cubicBezTo>
                  <a:cubicBezTo>
                    <a:pt x="3844" y="5410"/>
                    <a:pt x="3683" y="5474"/>
                    <a:pt x="3568" y="5595"/>
                  </a:cubicBezTo>
                  <a:cubicBezTo>
                    <a:pt x="3482" y="5415"/>
                    <a:pt x="3326" y="5290"/>
                    <a:pt x="3138" y="5243"/>
                  </a:cubicBezTo>
                  <a:cubicBezTo>
                    <a:pt x="3090" y="5231"/>
                    <a:pt x="3041" y="5225"/>
                    <a:pt x="2993" y="5225"/>
                  </a:cubicBezTo>
                  <a:cubicBezTo>
                    <a:pt x="2853" y="5225"/>
                    <a:pt x="2717" y="5275"/>
                    <a:pt x="2606" y="5368"/>
                  </a:cubicBezTo>
                  <a:cubicBezTo>
                    <a:pt x="2543" y="5188"/>
                    <a:pt x="2410" y="5040"/>
                    <a:pt x="2230" y="4977"/>
                  </a:cubicBezTo>
                  <a:cubicBezTo>
                    <a:pt x="2159" y="4947"/>
                    <a:pt x="2083" y="4932"/>
                    <a:pt x="2007" y="4932"/>
                  </a:cubicBezTo>
                  <a:cubicBezTo>
                    <a:pt x="1909" y="4932"/>
                    <a:pt x="1810" y="4956"/>
                    <a:pt x="1722" y="5001"/>
                  </a:cubicBezTo>
                  <a:cubicBezTo>
                    <a:pt x="1698" y="4828"/>
                    <a:pt x="1612" y="4680"/>
                    <a:pt x="1479" y="4578"/>
                  </a:cubicBezTo>
                  <a:cubicBezTo>
                    <a:pt x="1424" y="4531"/>
                    <a:pt x="1362" y="4500"/>
                    <a:pt x="1299" y="4476"/>
                  </a:cubicBezTo>
                  <a:cubicBezTo>
                    <a:pt x="1284" y="4422"/>
                    <a:pt x="1252" y="4367"/>
                    <a:pt x="1213" y="4320"/>
                  </a:cubicBezTo>
                  <a:cubicBezTo>
                    <a:pt x="1190" y="4281"/>
                    <a:pt x="1158" y="4249"/>
                    <a:pt x="1127" y="4218"/>
                  </a:cubicBezTo>
                  <a:cubicBezTo>
                    <a:pt x="1284" y="4140"/>
                    <a:pt x="1401" y="3999"/>
                    <a:pt x="1448" y="3827"/>
                  </a:cubicBezTo>
                  <a:cubicBezTo>
                    <a:pt x="1495" y="3647"/>
                    <a:pt x="1463" y="3459"/>
                    <a:pt x="1362" y="3311"/>
                  </a:cubicBezTo>
                  <a:cubicBezTo>
                    <a:pt x="1534" y="3271"/>
                    <a:pt x="1683" y="3154"/>
                    <a:pt x="1769" y="2998"/>
                  </a:cubicBezTo>
                  <a:cubicBezTo>
                    <a:pt x="1855" y="2841"/>
                    <a:pt x="1863" y="2661"/>
                    <a:pt x="1808" y="2497"/>
                  </a:cubicBezTo>
                  <a:lnTo>
                    <a:pt x="1808" y="2497"/>
                  </a:lnTo>
                  <a:cubicBezTo>
                    <a:pt x="1816" y="2497"/>
                    <a:pt x="1825" y="2497"/>
                    <a:pt x="1834" y="2497"/>
                  </a:cubicBezTo>
                  <a:cubicBezTo>
                    <a:pt x="1996" y="2497"/>
                    <a:pt x="2143" y="2428"/>
                    <a:pt x="2262" y="2317"/>
                  </a:cubicBezTo>
                  <a:cubicBezTo>
                    <a:pt x="2371" y="2207"/>
                    <a:pt x="2442" y="2059"/>
                    <a:pt x="2449" y="1894"/>
                  </a:cubicBezTo>
                  <a:cubicBezTo>
                    <a:pt x="2520" y="1926"/>
                    <a:pt x="2596" y="1941"/>
                    <a:pt x="2673" y="1941"/>
                  </a:cubicBezTo>
                  <a:cubicBezTo>
                    <a:pt x="2751" y="1941"/>
                    <a:pt x="2829" y="1926"/>
                    <a:pt x="2903" y="1894"/>
                  </a:cubicBezTo>
                  <a:cubicBezTo>
                    <a:pt x="3052" y="1840"/>
                    <a:pt x="3169" y="1730"/>
                    <a:pt x="3240" y="1589"/>
                  </a:cubicBezTo>
                  <a:cubicBezTo>
                    <a:pt x="3357" y="1707"/>
                    <a:pt x="3513" y="1769"/>
                    <a:pt x="3670" y="1777"/>
                  </a:cubicBezTo>
                  <a:cubicBezTo>
                    <a:pt x="3858" y="1777"/>
                    <a:pt x="4030" y="1707"/>
                    <a:pt x="4155" y="1573"/>
                  </a:cubicBezTo>
                  <a:cubicBezTo>
                    <a:pt x="4249" y="1753"/>
                    <a:pt x="4429" y="1879"/>
                    <a:pt x="4632" y="1902"/>
                  </a:cubicBezTo>
                  <a:cubicBezTo>
                    <a:pt x="4661" y="1906"/>
                    <a:pt x="4690" y="1908"/>
                    <a:pt x="4718" y="1908"/>
                  </a:cubicBezTo>
                  <a:cubicBezTo>
                    <a:pt x="4914" y="1908"/>
                    <a:pt x="5096" y="1816"/>
                    <a:pt x="5219" y="1652"/>
                  </a:cubicBezTo>
                  <a:cubicBezTo>
                    <a:pt x="5333" y="1830"/>
                    <a:pt x="5531" y="1937"/>
                    <a:pt x="5743" y="1937"/>
                  </a:cubicBezTo>
                  <a:cubicBezTo>
                    <a:pt x="5764" y="1937"/>
                    <a:pt x="5785" y="1936"/>
                    <a:pt x="5806" y="1933"/>
                  </a:cubicBezTo>
                  <a:cubicBezTo>
                    <a:pt x="6049" y="1910"/>
                    <a:pt x="6260" y="1738"/>
                    <a:pt x="6338" y="1503"/>
                  </a:cubicBezTo>
                  <a:cubicBezTo>
                    <a:pt x="6447" y="1586"/>
                    <a:pt x="6579" y="1628"/>
                    <a:pt x="6712" y="1628"/>
                  </a:cubicBezTo>
                  <a:cubicBezTo>
                    <a:pt x="6816" y="1628"/>
                    <a:pt x="6922" y="1602"/>
                    <a:pt x="7019" y="1550"/>
                  </a:cubicBezTo>
                  <a:cubicBezTo>
                    <a:pt x="7175" y="1464"/>
                    <a:pt x="7285" y="1315"/>
                    <a:pt x="7324" y="1151"/>
                  </a:cubicBezTo>
                  <a:cubicBezTo>
                    <a:pt x="7417" y="1208"/>
                    <a:pt x="7530" y="1246"/>
                    <a:pt x="7644" y="1246"/>
                  </a:cubicBezTo>
                  <a:cubicBezTo>
                    <a:pt x="7655" y="1246"/>
                    <a:pt x="7665" y="1246"/>
                    <a:pt x="7676" y="1245"/>
                  </a:cubicBezTo>
                  <a:cubicBezTo>
                    <a:pt x="7817" y="1245"/>
                    <a:pt x="7958" y="1190"/>
                    <a:pt x="8067" y="1096"/>
                  </a:cubicBezTo>
                  <a:close/>
                  <a:moveTo>
                    <a:pt x="7648" y="1"/>
                  </a:moveTo>
                  <a:cubicBezTo>
                    <a:pt x="7642" y="1"/>
                    <a:pt x="7636" y="1"/>
                    <a:pt x="7629" y="1"/>
                  </a:cubicBezTo>
                  <a:cubicBezTo>
                    <a:pt x="7355" y="9"/>
                    <a:pt x="7113" y="204"/>
                    <a:pt x="7042" y="478"/>
                  </a:cubicBezTo>
                  <a:cubicBezTo>
                    <a:pt x="6944" y="416"/>
                    <a:pt x="6830" y="385"/>
                    <a:pt x="6714" y="385"/>
                  </a:cubicBezTo>
                  <a:cubicBezTo>
                    <a:pt x="6610" y="385"/>
                    <a:pt x="6505" y="410"/>
                    <a:pt x="6409" y="462"/>
                  </a:cubicBezTo>
                  <a:cubicBezTo>
                    <a:pt x="6268" y="541"/>
                    <a:pt x="6166" y="666"/>
                    <a:pt x="6119" y="822"/>
                  </a:cubicBezTo>
                  <a:cubicBezTo>
                    <a:pt x="6012" y="735"/>
                    <a:pt x="5875" y="694"/>
                    <a:pt x="5740" y="694"/>
                  </a:cubicBezTo>
                  <a:cubicBezTo>
                    <a:pt x="5717" y="694"/>
                    <a:pt x="5695" y="695"/>
                    <a:pt x="5673" y="697"/>
                  </a:cubicBezTo>
                  <a:cubicBezTo>
                    <a:pt x="5501" y="713"/>
                    <a:pt x="5337" y="807"/>
                    <a:pt x="5235" y="948"/>
                  </a:cubicBezTo>
                  <a:cubicBezTo>
                    <a:pt x="5133" y="791"/>
                    <a:pt x="4969" y="697"/>
                    <a:pt x="4789" y="666"/>
                  </a:cubicBezTo>
                  <a:cubicBezTo>
                    <a:pt x="4765" y="663"/>
                    <a:pt x="4741" y="662"/>
                    <a:pt x="4717" y="662"/>
                  </a:cubicBezTo>
                  <a:cubicBezTo>
                    <a:pt x="4539" y="662"/>
                    <a:pt x="4366" y="738"/>
                    <a:pt x="4249" y="869"/>
                  </a:cubicBezTo>
                  <a:cubicBezTo>
                    <a:pt x="4139" y="666"/>
                    <a:pt x="3936" y="541"/>
                    <a:pt x="3701" y="533"/>
                  </a:cubicBezTo>
                  <a:cubicBezTo>
                    <a:pt x="3695" y="533"/>
                    <a:pt x="3688" y="533"/>
                    <a:pt x="3682" y="533"/>
                  </a:cubicBezTo>
                  <a:cubicBezTo>
                    <a:pt x="3447" y="533"/>
                    <a:pt x="3229" y="672"/>
                    <a:pt x="3130" y="885"/>
                  </a:cubicBezTo>
                  <a:cubicBezTo>
                    <a:pt x="3006" y="761"/>
                    <a:pt x="2846" y="693"/>
                    <a:pt x="2681" y="693"/>
                  </a:cubicBezTo>
                  <a:cubicBezTo>
                    <a:pt x="2606" y="693"/>
                    <a:pt x="2530" y="707"/>
                    <a:pt x="2457" y="736"/>
                  </a:cubicBezTo>
                  <a:cubicBezTo>
                    <a:pt x="2222" y="822"/>
                    <a:pt x="2066" y="1041"/>
                    <a:pt x="2058" y="1292"/>
                  </a:cubicBezTo>
                  <a:cubicBezTo>
                    <a:pt x="1982" y="1264"/>
                    <a:pt x="1903" y="1250"/>
                    <a:pt x="1825" y="1250"/>
                  </a:cubicBezTo>
                  <a:cubicBezTo>
                    <a:pt x="1661" y="1250"/>
                    <a:pt x="1502" y="1311"/>
                    <a:pt x="1385" y="1433"/>
                  </a:cubicBezTo>
                  <a:cubicBezTo>
                    <a:pt x="1213" y="1597"/>
                    <a:pt x="1150" y="1855"/>
                    <a:pt x="1229" y="2082"/>
                  </a:cubicBezTo>
                  <a:cubicBezTo>
                    <a:pt x="1222" y="2082"/>
                    <a:pt x="1216" y="2082"/>
                    <a:pt x="1209" y="2082"/>
                  </a:cubicBezTo>
                  <a:cubicBezTo>
                    <a:pt x="982" y="2082"/>
                    <a:pt x="772" y="2213"/>
                    <a:pt x="665" y="2411"/>
                  </a:cubicBezTo>
                  <a:cubicBezTo>
                    <a:pt x="556" y="2622"/>
                    <a:pt x="571" y="2865"/>
                    <a:pt x="697" y="3060"/>
                  </a:cubicBezTo>
                  <a:cubicBezTo>
                    <a:pt x="478" y="3107"/>
                    <a:pt x="298" y="3279"/>
                    <a:pt x="243" y="3506"/>
                  </a:cubicBezTo>
                  <a:cubicBezTo>
                    <a:pt x="180" y="3725"/>
                    <a:pt x="251" y="3968"/>
                    <a:pt x="423" y="4124"/>
                  </a:cubicBezTo>
                  <a:cubicBezTo>
                    <a:pt x="392" y="4140"/>
                    <a:pt x="368" y="4156"/>
                    <a:pt x="345" y="4171"/>
                  </a:cubicBezTo>
                  <a:cubicBezTo>
                    <a:pt x="63" y="4375"/>
                    <a:pt x="0" y="4766"/>
                    <a:pt x="196" y="5048"/>
                  </a:cubicBezTo>
                  <a:cubicBezTo>
                    <a:pt x="274" y="5157"/>
                    <a:pt x="384" y="5235"/>
                    <a:pt x="509" y="5274"/>
                  </a:cubicBezTo>
                  <a:cubicBezTo>
                    <a:pt x="548" y="5392"/>
                    <a:pt x="626" y="5494"/>
                    <a:pt x="720" y="5572"/>
                  </a:cubicBezTo>
                  <a:cubicBezTo>
                    <a:pt x="833" y="5653"/>
                    <a:pt x="967" y="5695"/>
                    <a:pt x="1101" y="5695"/>
                  </a:cubicBezTo>
                  <a:cubicBezTo>
                    <a:pt x="1198" y="5695"/>
                    <a:pt x="1296" y="5673"/>
                    <a:pt x="1385" y="5627"/>
                  </a:cubicBezTo>
                  <a:cubicBezTo>
                    <a:pt x="1417" y="5861"/>
                    <a:pt x="1565" y="6057"/>
                    <a:pt x="1784" y="6135"/>
                  </a:cubicBezTo>
                  <a:cubicBezTo>
                    <a:pt x="1857" y="6163"/>
                    <a:pt x="1934" y="6177"/>
                    <a:pt x="2010" y="6177"/>
                  </a:cubicBezTo>
                  <a:cubicBezTo>
                    <a:pt x="2148" y="6177"/>
                    <a:pt x="2287" y="6132"/>
                    <a:pt x="2402" y="6041"/>
                  </a:cubicBezTo>
                  <a:cubicBezTo>
                    <a:pt x="2465" y="6245"/>
                    <a:pt x="2637" y="6409"/>
                    <a:pt x="2856" y="6456"/>
                  </a:cubicBezTo>
                  <a:cubicBezTo>
                    <a:pt x="2903" y="6466"/>
                    <a:pt x="2949" y="6471"/>
                    <a:pt x="2996" y="6471"/>
                  </a:cubicBezTo>
                  <a:cubicBezTo>
                    <a:pt x="3161" y="6471"/>
                    <a:pt x="3321" y="6408"/>
                    <a:pt x="3443" y="6292"/>
                  </a:cubicBezTo>
                  <a:cubicBezTo>
                    <a:pt x="3529" y="6487"/>
                    <a:pt x="3717" y="6620"/>
                    <a:pt x="3928" y="6652"/>
                  </a:cubicBezTo>
                  <a:cubicBezTo>
                    <a:pt x="3959" y="6656"/>
                    <a:pt x="3989" y="6658"/>
                    <a:pt x="4020" y="6658"/>
                  </a:cubicBezTo>
                  <a:cubicBezTo>
                    <a:pt x="4199" y="6658"/>
                    <a:pt x="4371" y="6581"/>
                    <a:pt x="4492" y="6440"/>
                  </a:cubicBezTo>
                  <a:cubicBezTo>
                    <a:pt x="4593" y="6628"/>
                    <a:pt x="4781" y="6745"/>
                    <a:pt x="5000" y="6769"/>
                  </a:cubicBezTo>
                  <a:cubicBezTo>
                    <a:pt x="5009" y="6769"/>
                    <a:pt x="5018" y="6769"/>
                    <a:pt x="5027" y="6769"/>
                  </a:cubicBezTo>
                  <a:cubicBezTo>
                    <a:pt x="5228" y="6769"/>
                    <a:pt x="5420" y="6683"/>
                    <a:pt x="5540" y="6519"/>
                  </a:cubicBezTo>
                  <a:cubicBezTo>
                    <a:pt x="5657" y="6699"/>
                    <a:pt x="5853" y="6808"/>
                    <a:pt x="6064" y="6816"/>
                  </a:cubicBezTo>
                  <a:cubicBezTo>
                    <a:pt x="6276" y="6816"/>
                    <a:pt x="6471" y="6714"/>
                    <a:pt x="6581" y="6542"/>
                  </a:cubicBezTo>
                  <a:cubicBezTo>
                    <a:pt x="6706" y="6714"/>
                    <a:pt x="6901" y="6816"/>
                    <a:pt x="7113" y="6816"/>
                  </a:cubicBezTo>
                  <a:cubicBezTo>
                    <a:pt x="7332" y="6808"/>
                    <a:pt x="7520" y="6691"/>
                    <a:pt x="7629" y="6511"/>
                  </a:cubicBezTo>
                  <a:cubicBezTo>
                    <a:pt x="7753" y="6663"/>
                    <a:pt x="7937" y="6755"/>
                    <a:pt x="8131" y="6755"/>
                  </a:cubicBezTo>
                  <a:cubicBezTo>
                    <a:pt x="8146" y="6755"/>
                    <a:pt x="8162" y="6754"/>
                    <a:pt x="8177" y="6753"/>
                  </a:cubicBezTo>
                  <a:cubicBezTo>
                    <a:pt x="8388" y="6738"/>
                    <a:pt x="8576" y="6612"/>
                    <a:pt x="8678" y="6425"/>
                  </a:cubicBezTo>
                  <a:cubicBezTo>
                    <a:pt x="8799" y="6560"/>
                    <a:pt x="8973" y="6642"/>
                    <a:pt x="9154" y="6642"/>
                  </a:cubicBezTo>
                  <a:cubicBezTo>
                    <a:pt x="9183" y="6642"/>
                    <a:pt x="9212" y="6640"/>
                    <a:pt x="9241" y="6636"/>
                  </a:cubicBezTo>
                  <a:cubicBezTo>
                    <a:pt x="9452" y="6605"/>
                    <a:pt x="9632" y="6472"/>
                    <a:pt x="9718" y="6276"/>
                  </a:cubicBezTo>
                  <a:cubicBezTo>
                    <a:pt x="9835" y="6398"/>
                    <a:pt x="9994" y="6463"/>
                    <a:pt x="10159" y="6463"/>
                  </a:cubicBezTo>
                  <a:cubicBezTo>
                    <a:pt x="10205" y="6463"/>
                    <a:pt x="10251" y="6458"/>
                    <a:pt x="10297" y="6448"/>
                  </a:cubicBezTo>
                  <a:cubicBezTo>
                    <a:pt x="10509" y="6409"/>
                    <a:pt x="10681" y="6253"/>
                    <a:pt x="10759" y="6049"/>
                  </a:cubicBezTo>
                  <a:cubicBezTo>
                    <a:pt x="10873" y="6152"/>
                    <a:pt x="11017" y="6206"/>
                    <a:pt x="11163" y="6206"/>
                  </a:cubicBezTo>
                  <a:cubicBezTo>
                    <a:pt x="11227" y="6206"/>
                    <a:pt x="11291" y="6196"/>
                    <a:pt x="11354" y="6174"/>
                  </a:cubicBezTo>
                  <a:cubicBezTo>
                    <a:pt x="11573" y="6104"/>
                    <a:pt x="11729" y="5932"/>
                    <a:pt x="11776" y="5713"/>
                  </a:cubicBezTo>
                  <a:cubicBezTo>
                    <a:pt x="11879" y="5778"/>
                    <a:pt x="11996" y="5812"/>
                    <a:pt x="12113" y="5812"/>
                  </a:cubicBezTo>
                  <a:cubicBezTo>
                    <a:pt x="12219" y="5812"/>
                    <a:pt x="12325" y="5784"/>
                    <a:pt x="12418" y="5728"/>
                  </a:cubicBezTo>
                  <a:cubicBezTo>
                    <a:pt x="12645" y="5611"/>
                    <a:pt x="12770" y="5361"/>
                    <a:pt x="12739" y="5110"/>
                  </a:cubicBezTo>
                  <a:lnTo>
                    <a:pt x="12739" y="5110"/>
                  </a:lnTo>
                  <a:cubicBezTo>
                    <a:pt x="12779" y="5118"/>
                    <a:pt x="12820" y="5122"/>
                    <a:pt x="12860" y="5122"/>
                  </a:cubicBezTo>
                  <a:cubicBezTo>
                    <a:pt x="13098" y="5122"/>
                    <a:pt x="13320" y="4987"/>
                    <a:pt x="13427" y="4766"/>
                  </a:cubicBezTo>
                  <a:cubicBezTo>
                    <a:pt x="13560" y="4484"/>
                    <a:pt x="13466" y="4148"/>
                    <a:pt x="13200" y="3976"/>
                  </a:cubicBezTo>
                  <a:cubicBezTo>
                    <a:pt x="13396" y="3819"/>
                    <a:pt x="13474" y="3561"/>
                    <a:pt x="13396" y="3318"/>
                  </a:cubicBezTo>
                  <a:cubicBezTo>
                    <a:pt x="13333" y="3091"/>
                    <a:pt x="13138" y="2919"/>
                    <a:pt x="12903" y="2880"/>
                  </a:cubicBezTo>
                  <a:cubicBezTo>
                    <a:pt x="13020" y="2661"/>
                    <a:pt x="12997" y="2387"/>
                    <a:pt x="12832" y="2184"/>
                  </a:cubicBezTo>
                  <a:cubicBezTo>
                    <a:pt x="12711" y="2039"/>
                    <a:pt x="12528" y="1958"/>
                    <a:pt x="12344" y="1958"/>
                  </a:cubicBezTo>
                  <a:cubicBezTo>
                    <a:pt x="12279" y="1958"/>
                    <a:pt x="12214" y="1968"/>
                    <a:pt x="12152" y="1988"/>
                  </a:cubicBezTo>
                  <a:cubicBezTo>
                    <a:pt x="12152" y="1746"/>
                    <a:pt x="12003" y="1519"/>
                    <a:pt x="11776" y="1417"/>
                  </a:cubicBezTo>
                  <a:cubicBezTo>
                    <a:pt x="11696" y="1380"/>
                    <a:pt x="11611" y="1362"/>
                    <a:pt x="11526" y="1362"/>
                  </a:cubicBezTo>
                  <a:cubicBezTo>
                    <a:pt x="11396" y="1362"/>
                    <a:pt x="11267" y="1404"/>
                    <a:pt x="11158" y="1480"/>
                  </a:cubicBezTo>
                  <a:cubicBezTo>
                    <a:pt x="11103" y="1276"/>
                    <a:pt x="10947" y="1112"/>
                    <a:pt x="10751" y="1049"/>
                  </a:cubicBezTo>
                  <a:cubicBezTo>
                    <a:pt x="10685" y="1028"/>
                    <a:pt x="10618" y="1018"/>
                    <a:pt x="10552" y="1018"/>
                  </a:cubicBezTo>
                  <a:cubicBezTo>
                    <a:pt x="10422" y="1018"/>
                    <a:pt x="10297" y="1058"/>
                    <a:pt x="10188" y="1135"/>
                  </a:cubicBezTo>
                  <a:cubicBezTo>
                    <a:pt x="10141" y="948"/>
                    <a:pt x="10000" y="791"/>
                    <a:pt x="9820" y="713"/>
                  </a:cubicBezTo>
                  <a:cubicBezTo>
                    <a:pt x="9743" y="684"/>
                    <a:pt x="9664" y="670"/>
                    <a:pt x="9585" y="670"/>
                  </a:cubicBezTo>
                  <a:cubicBezTo>
                    <a:pt x="9471" y="670"/>
                    <a:pt x="9358" y="700"/>
                    <a:pt x="9257" y="760"/>
                  </a:cubicBezTo>
                  <a:cubicBezTo>
                    <a:pt x="9225" y="556"/>
                    <a:pt x="9085" y="384"/>
                    <a:pt x="8897" y="298"/>
                  </a:cubicBezTo>
                  <a:cubicBezTo>
                    <a:pt x="8818" y="264"/>
                    <a:pt x="8734" y="248"/>
                    <a:pt x="8650" y="248"/>
                  </a:cubicBezTo>
                  <a:cubicBezTo>
                    <a:pt x="8502" y="248"/>
                    <a:pt x="8355" y="300"/>
                    <a:pt x="8239" y="400"/>
                  </a:cubicBezTo>
                  <a:cubicBezTo>
                    <a:pt x="8140" y="155"/>
                    <a:pt x="7907" y="1"/>
                    <a:pt x="76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69"/>
            <p:cNvSpPr/>
            <p:nvPr/>
          </p:nvSpPr>
          <p:spPr>
            <a:xfrm>
              <a:off x="1586973" y="2233724"/>
              <a:ext cx="1808739" cy="1901085"/>
            </a:xfrm>
            <a:custGeom>
              <a:avLst/>
              <a:gdLst/>
              <a:ahLst/>
              <a:cxnLst/>
              <a:rect l="l" t="t" r="r" b="b"/>
              <a:pathLst>
                <a:path w="13490" h="14179" extrusionOk="0">
                  <a:moveTo>
                    <a:pt x="0" y="1"/>
                  </a:moveTo>
                  <a:lnTo>
                    <a:pt x="2371" y="14179"/>
                  </a:lnTo>
                  <a:lnTo>
                    <a:pt x="11119" y="14179"/>
                  </a:lnTo>
                  <a:lnTo>
                    <a:pt x="134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69"/>
            <p:cNvSpPr/>
            <p:nvPr/>
          </p:nvSpPr>
          <p:spPr>
            <a:xfrm>
              <a:off x="1790506" y="2233724"/>
              <a:ext cx="1401672" cy="1901085"/>
            </a:xfrm>
            <a:custGeom>
              <a:avLst/>
              <a:gdLst/>
              <a:ahLst/>
              <a:cxnLst/>
              <a:rect l="l" t="t" r="r" b="b"/>
              <a:pathLst>
                <a:path w="10454" h="14179" extrusionOk="0">
                  <a:moveTo>
                    <a:pt x="0" y="1"/>
                  </a:moveTo>
                  <a:lnTo>
                    <a:pt x="1839" y="14179"/>
                  </a:lnTo>
                  <a:lnTo>
                    <a:pt x="8615" y="14179"/>
                  </a:lnTo>
                  <a:lnTo>
                    <a:pt x="104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69"/>
            <p:cNvSpPr/>
            <p:nvPr/>
          </p:nvSpPr>
          <p:spPr>
            <a:xfrm>
              <a:off x="1978217" y="2233724"/>
              <a:ext cx="1026248" cy="1901085"/>
            </a:xfrm>
            <a:custGeom>
              <a:avLst/>
              <a:gdLst/>
              <a:ahLst/>
              <a:cxnLst/>
              <a:rect l="l" t="t" r="r" b="b"/>
              <a:pathLst>
                <a:path w="7654" h="14179" extrusionOk="0">
                  <a:moveTo>
                    <a:pt x="1" y="1"/>
                  </a:moveTo>
                  <a:lnTo>
                    <a:pt x="1339" y="14179"/>
                  </a:lnTo>
                  <a:lnTo>
                    <a:pt x="6307" y="14179"/>
                  </a:lnTo>
                  <a:lnTo>
                    <a:pt x="76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69"/>
            <p:cNvSpPr/>
            <p:nvPr/>
          </p:nvSpPr>
          <p:spPr>
            <a:xfrm>
              <a:off x="2186040" y="2233724"/>
              <a:ext cx="610600" cy="1901085"/>
            </a:xfrm>
            <a:custGeom>
              <a:avLst/>
              <a:gdLst/>
              <a:ahLst/>
              <a:cxnLst/>
              <a:rect l="l" t="t" r="r" b="b"/>
              <a:pathLst>
                <a:path w="4554" h="14179" extrusionOk="0">
                  <a:moveTo>
                    <a:pt x="0" y="1"/>
                  </a:moveTo>
                  <a:lnTo>
                    <a:pt x="798" y="14179"/>
                  </a:lnTo>
                  <a:lnTo>
                    <a:pt x="3756" y="14179"/>
                  </a:lnTo>
                  <a:lnTo>
                    <a:pt x="45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69"/>
            <p:cNvSpPr/>
            <p:nvPr/>
          </p:nvSpPr>
          <p:spPr>
            <a:xfrm>
              <a:off x="2381125" y="2233724"/>
              <a:ext cx="220428" cy="1901085"/>
            </a:xfrm>
            <a:custGeom>
              <a:avLst/>
              <a:gdLst/>
              <a:ahLst/>
              <a:cxnLst/>
              <a:rect l="l" t="t" r="r" b="b"/>
              <a:pathLst>
                <a:path w="1644" h="14179" extrusionOk="0">
                  <a:moveTo>
                    <a:pt x="0" y="1"/>
                  </a:moveTo>
                  <a:lnTo>
                    <a:pt x="290" y="14179"/>
                  </a:lnTo>
                  <a:lnTo>
                    <a:pt x="1354" y="14179"/>
                  </a:lnTo>
                  <a:lnTo>
                    <a:pt x="16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69"/>
            <p:cNvSpPr/>
            <p:nvPr/>
          </p:nvSpPr>
          <p:spPr>
            <a:xfrm>
              <a:off x="1533476" y="2190685"/>
              <a:ext cx="1914662" cy="85139"/>
            </a:xfrm>
            <a:custGeom>
              <a:avLst/>
              <a:gdLst/>
              <a:ahLst/>
              <a:cxnLst/>
              <a:rect l="l" t="t" r="r" b="b"/>
              <a:pathLst>
                <a:path w="14280" h="635" extrusionOk="0">
                  <a:moveTo>
                    <a:pt x="321" y="1"/>
                  </a:moveTo>
                  <a:cubicBezTo>
                    <a:pt x="141" y="1"/>
                    <a:pt x="0" y="142"/>
                    <a:pt x="0" y="322"/>
                  </a:cubicBezTo>
                  <a:cubicBezTo>
                    <a:pt x="0" y="494"/>
                    <a:pt x="141" y="635"/>
                    <a:pt x="321" y="635"/>
                  </a:cubicBezTo>
                  <a:lnTo>
                    <a:pt x="13967" y="635"/>
                  </a:lnTo>
                  <a:cubicBezTo>
                    <a:pt x="14139" y="635"/>
                    <a:pt x="14280" y="494"/>
                    <a:pt x="14280" y="322"/>
                  </a:cubicBezTo>
                  <a:cubicBezTo>
                    <a:pt x="14280" y="142"/>
                    <a:pt x="14139" y="1"/>
                    <a:pt x="13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9" name="Google Shape;3339;p69"/>
          <p:cNvSpPr txBox="1">
            <a:spLocks noGrp="1"/>
          </p:cNvSpPr>
          <p:nvPr>
            <p:ph type="title" idx="4294967295"/>
          </p:nvPr>
        </p:nvSpPr>
        <p:spPr>
          <a:xfrm>
            <a:off x="5571425" y="2308025"/>
            <a:ext cx="2571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t>LISTENING</a:t>
            </a:r>
          </a:p>
        </p:txBody>
      </p:sp>
      <p:sp>
        <p:nvSpPr>
          <p:cNvPr id="3340" name="Google Shape;3340;p69"/>
          <p:cNvSpPr txBox="1">
            <a:spLocks noGrp="1"/>
          </p:cNvSpPr>
          <p:nvPr>
            <p:ph type="subTitle" idx="4294967295"/>
          </p:nvPr>
        </p:nvSpPr>
        <p:spPr>
          <a:xfrm>
            <a:off x="5571425" y="2714523"/>
            <a:ext cx="2571900" cy="533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US" sz="1600" dirty="0">
                <a:latin typeface="+mj-lt"/>
              </a:rPr>
              <a:t>listen for specific information about a film</a:t>
            </a:r>
            <a:endParaRPr sz="1600" dirty="0">
              <a:latin typeface="+mj-lt"/>
            </a:endParaRPr>
          </a:p>
        </p:txBody>
      </p:sp>
      <p:sp>
        <p:nvSpPr>
          <p:cNvPr id="3341" name="Google Shape;3341;p69"/>
          <p:cNvSpPr txBox="1">
            <a:spLocks noGrp="1"/>
          </p:cNvSpPr>
          <p:nvPr>
            <p:ph type="title" idx="4294967295"/>
          </p:nvPr>
        </p:nvSpPr>
        <p:spPr>
          <a:xfrm>
            <a:off x="5571425" y="3272425"/>
            <a:ext cx="2571900" cy="39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t>WRITING</a:t>
            </a:r>
          </a:p>
        </p:txBody>
      </p:sp>
      <p:sp>
        <p:nvSpPr>
          <p:cNvPr id="3342" name="Google Shape;3342;p69"/>
          <p:cNvSpPr txBox="1">
            <a:spLocks noGrp="1"/>
          </p:cNvSpPr>
          <p:nvPr>
            <p:ph type="subTitle" idx="4294967295"/>
          </p:nvPr>
        </p:nvSpPr>
        <p:spPr>
          <a:xfrm>
            <a:off x="5571425" y="3593100"/>
            <a:ext cx="2571900" cy="53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latin typeface="+mj-lt"/>
              </a:rPr>
              <a:t>write a paragraph about one's </a:t>
            </a:r>
            <a:r>
              <a:rPr lang="en-US" sz="1600" dirty="0" err="1">
                <a:latin typeface="+mj-lt"/>
              </a:rPr>
              <a:t>favourite</a:t>
            </a:r>
            <a:r>
              <a:rPr lang="en-US" sz="1600" dirty="0">
                <a:latin typeface="+mj-lt"/>
              </a:rPr>
              <a:t> film. </a:t>
            </a:r>
            <a:endParaRPr sz="1400" dirty="0">
              <a:latin typeface="+mj-lt"/>
            </a:endParaRPr>
          </a:p>
        </p:txBody>
      </p:sp>
      <p:cxnSp>
        <p:nvCxnSpPr>
          <p:cNvPr id="3343" name="Google Shape;3343;p69"/>
          <p:cNvCxnSpPr>
            <a:stCxn id="3339" idx="1"/>
          </p:cNvCxnSpPr>
          <p:nvPr/>
        </p:nvCxnSpPr>
        <p:spPr>
          <a:xfrm rot="10800000">
            <a:off x="3202025" y="1963025"/>
            <a:ext cx="2369400" cy="541200"/>
          </a:xfrm>
          <a:prstGeom prst="bentConnector3">
            <a:avLst>
              <a:gd name="adj1" fmla="val 50000"/>
            </a:avLst>
          </a:prstGeom>
          <a:noFill/>
          <a:ln w="28575" cap="flat" cmpd="sng">
            <a:solidFill>
              <a:schemeClr val="dk2"/>
            </a:solidFill>
            <a:prstDash val="solid"/>
            <a:round/>
            <a:headEnd type="none" w="med" len="med"/>
            <a:tailEnd type="diamond" w="med" len="med"/>
          </a:ln>
        </p:spPr>
      </p:cxnSp>
      <p:cxnSp>
        <p:nvCxnSpPr>
          <p:cNvPr id="3344" name="Google Shape;3344;p69"/>
          <p:cNvCxnSpPr>
            <a:stCxn id="3341" idx="1"/>
          </p:cNvCxnSpPr>
          <p:nvPr/>
        </p:nvCxnSpPr>
        <p:spPr>
          <a:xfrm rot="10800000">
            <a:off x="2642525" y="2165425"/>
            <a:ext cx="2928900" cy="1303200"/>
          </a:xfrm>
          <a:prstGeom prst="bentConnector3">
            <a:avLst>
              <a:gd name="adj1" fmla="val 56911"/>
            </a:avLst>
          </a:prstGeom>
          <a:noFill/>
          <a:ln w="28575" cap="flat" cmpd="sng">
            <a:solidFill>
              <a:schemeClr val="dk2"/>
            </a:solidFill>
            <a:prstDash val="solid"/>
            <a:round/>
            <a:headEnd type="none" w="med" len="med"/>
            <a:tailEnd type="diamond" w="med" len="med"/>
          </a:ln>
        </p:spPr>
      </p:cxnSp>
      <p:cxnSp>
        <p:nvCxnSpPr>
          <p:cNvPr id="3345" name="Google Shape;3345;p69"/>
          <p:cNvCxnSpPr/>
          <p:nvPr/>
        </p:nvCxnSpPr>
        <p:spPr>
          <a:xfrm>
            <a:off x="5981975" y="988107"/>
            <a:ext cx="1797000" cy="0"/>
          </a:xfrm>
          <a:prstGeom prst="straightConnector1">
            <a:avLst/>
          </a:prstGeom>
          <a:noFill/>
          <a:ln w="38100" cap="flat" cmpd="sng">
            <a:solidFill>
              <a:schemeClr val="dk2"/>
            </a:solidFill>
            <a:prstDash val="solid"/>
            <a:round/>
            <a:headEnd type="none" w="med" len="med"/>
            <a:tailEnd type="none" w="med" len="med"/>
          </a:ln>
        </p:spPr>
      </p:cxnSp>
      <p:cxnSp>
        <p:nvCxnSpPr>
          <p:cNvPr id="3346" name="Google Shape;3346;p69"/>
          <p:cNvCxnSpPr/>
          <p:nvPr/>
        </p:nvCxnSpPr>
        <p:spPr>
          <a:xfrm>
            <a:off x="5981975" y="1481539"/>
            <a:ext cx="1797000" cy="0"/>
          </a:xfrm>
          <a:prstGeom prst="straightConnector1">
            <a:avLst/>
          </a:prstGeom>
          <a:noFill/>
          <a:ln w="38100" cap="flat" cmpd="sng">
            <a:solidFill>
              <a:schemeClr val="dk2"/>
            </a:solidFill>
            <a:prstDash val="solid"/>
            <a:round/>
            <a:headEnd type="none" w="med" len="med"/>
            <a:tailEnd type="none" w="med" len="med"/>
          </a:ln>
        </p:spPr>
      </p:cxnSp>
      <p:sp>
        <p:nvSpPr>
          <p:cNvPr id="3347" name="Google Shape;3347;p69"/>
          <p:cNvSpPr/>
          <p:nvPr/>
        </p:nvSpPr>
        <p:spPr>
          <a:xfrm rot="628281">
            <a:off x="615435" y="318230"/>
            <a:ext cx="516531" cy="491993"/>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69"/>
          <p:cNvSpPr/>
          <p:nvPr/>
        </p:nvSpPr>
        <p:spPr>
          <a:xfrm rot="-626640">
            <a:off x="144152" y="4565893"/>
            <a:ext cx="444948" cy="42381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69"/>
          <p:cNvSpPr/>
          <p:nvPr/>
        </p:nvSpPr>
        <p:spPr>
          <a:xfrm rot="-626640">
            <a:off x="3482877" y="837743"/>
            <a:ext cx="444948" cy="423812"/>
          </a:xfrm>
          <a:custGeom>
            <a:avLst/>
            <a:gdLst/>
            <a:ahLst/>
            <a:cxnLst/>
            <a:rect l="l" t="t" r="r" b="b"/>
            <a:pathLst>
              <a:path w="1011" h="963" extrusionOk="0">
                <a:moveTo>
                  <a:pt x="509" y="0"/>
                </a:moveTo>
                <a:lnTo>
                  <a:pt x="345" y="313"/>
                </a:lnTo>
                <a:lnTo>
                  <a:pt x="1" y="368"/>
                </a:lnTo>
                <a:lnTo>
                  <a:pt x="251" y="618"/>
                </a:lnTo>
                <a:lnTo>
                  <a:pt x="189" y="962"/>
                </a:lnTo>
                <a:lnTo>
                  <a:pt x="509" y="798"/>
                </a:lnTo>
                <a:lnTo>
                  <a:pt x="822" y="962"/>
                </a:lnTo>
                <a:lnTo>
                  <a:pt x="760" y="618"/>
                </a:lnTo>
                <a:lnTo>
                  <a:pt x="1010" y="368"/>
                </a:lnTo>
                <a:lnTo>
                  <a:pt x="666" y="313"/>
                </a:lnTo>
                <a:lnTo>
                  <a:pt x="5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50" name="Google Shape;3350;p69"/>
          <p:cNvGrpSpPr/>
          <p:nvPr/>
        </p:nvGrpSpPr>
        <p:grpSpPr>
          <a:xfrm>
            <a:off x="408677" y="1727702"/>
            <a:ext cx="332688" cy="332688"/>
            <a:chOff x="1961500" y="1795075"/>
            <a:chExt cx="319800" cy="319800"/>
          </a:xfrm>
        </p:grpSpPr>
        <p:sp>
          <p:nvSpPr>
            <p:cNvPr id="3351" name="Google Shape;3351;p69"/>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69"/>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69"/>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69"/>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69"/>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69"/>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69"/>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69"/>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69"/>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69"/>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69"/>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69"/>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63" name="Google Shape;3363;p69"/>
          <p:cNvGrpSpPr/>
          <p:nvPr/>
        </p:nvGrpSpPr>
        <p:grpSpPr>
          <a:xfrm>
            <a:off x="3595727" y="4310177"/>
            <a:ext cx="332688" cy="332688"/>
            <a:chOff x="1961500" y="1795075"/>
            <a:chExt cx="319800" cy="319800"/>
          </a:xfrm>
        </p:grpSpPr>
        <p:sp>
          <p:nvSpPr>
            <p:cNvPr id="3364" name="Google Shape;3364;p69"/>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69"/>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69"/>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69"/>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69"/>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69"/>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69"/>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69"/>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69"/>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69"/>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69"/>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69"/>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1923;p40">
            <a:extLst>
              <a:ext uri="{FF2B5EF4-FFF2-40B4-BE49-F238E27FC236}">
                <a16:creationId xmlns:a16="http://schemas.microsoft.com/office/drawing/2014/main" id="{11E6B2F5-6392-C528-6CA6-8A7A95C06200}"/>
              </a:ext>
            </a:extLst>
          </p:cNvPr>
          <p:cNvSpPr txBox="1">
            <a:spLocks/>
          </p:cNvSpPr>
          <p:nvPr/>
        </p:nvSpPr>
        <p:spPr>
          <a:xfrm>
            <a:off x="5098718" y="1645513"/>
            <a:ext cx="3613200" cy="570759"/>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a:t>After this lesson, students will be able to</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grpSp>
        <p:nvGrpSpPr>
          <p:cNvPr id="2646" name="Google Shape;2646;p53"/>
          <p:cNvGrpSpPr/>
          <p:nvPr/>
        </p:nvGrpSpPr>
        <p:grpSpPr>
          <a:xfrm>
            <a:off x="825351" y="1291713"/>
            <a:ext cx="1934800" cy="1079871"/>
            <a:chOff x="3607875" y="1353500"/>
            <a:chExt cx="1934800" cy="1079871"/>
          </a:xfrm>
        </p:grpSpPr>
        <p:grpSp>
          <p:nvGrpSpPr>
            <p:cNvPr id="2647" name="Google Shape;2647;p53"/>
            <p:cNvGrpSpPr/>
            <p:nvPr/>
          </p:nvGrpSpPr>
          <p:grpSpPr>
            <a:xfrm>
              <a:off x="3611385" y="1359648"/>
              <a:ext cx="1931182" cy="1073723"/>
              <a:chOff x="971816" y="1340492"/>
              <a:chExt cx="1827560" cy="1016110"/>
            </a:xfrm>
          </p:grpSpPr>
          <p:sp>
            <p:nvSpPr>
              <p:cNvPr id="2648" name="Google Shape;2648;p53"/>
              <p:cNvSpPr/>
              <p:nvPr/>
            </p:nvSpPr>
            <p:spPr>
              <a:xfrm>
                <a:off x="971816" y="1340492"/>
                <a:ext cx="1827226" cy="1016110"/>
              </a:xfrm>
              <a:custGeom>
                <a:avLst/>
                <a:gdLst/>
                <a:ahLst/>
                <a:cxnLst/>
                <a:rect l="l" t="t" r="r" b="b"/>
                <a:pathLst>
                  <a:path w="38373" h="21339" extrusionOk="0">
                    <a:moveTo>
                      <a:pt x="1" y="1"/>
                    </a:moveTo>
                    <a:lnTo>
                      <a:pt x="1" y="21338"/>
                    </a:lnTo>
                    <a:lnTo>
                      <a:pt x="38372" y="21338"/>
                    </a:lnTo>
                    <a:lnTo>
                      <a:pt x="383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53"/>
              <p:cNvSpPr/>
              <p:nvPr/>
            </p:nvSpPr>
            <p:spPr>
              <a:xfrm>
                <a:off x="1885400" y="1474582"/>
                <a:ext cx="432224" cy="597742"/>
              </a:xfrm>
              <a:custGeom>
                <a:avLst/>
                <a:gdLst/>
                <a:ahLst/>
                <a:cxnLst/>
                <a:rect l="l" t="t" r="r" b="b"/>
                <a:pathLst>
                  <a:path w="9077" h="12553" extrusionOk="0">
                    <a:moveTo>
                      <a:pt x="82" y="1"/>
                    </a:moveTo>
                    <a:cubicBezTo>
                      <a:pt x="29" y="1"/>
                      <a:pt x="0" y="2"/>
                      <a:pt x="0" y="2"/>
                    </a:cubicBezTo>
                    <a:lnTo>
                      <a:pt x="0" y="7850"/>
                    </a:lnTo>
                    <a:lnTo>
                      <a:pt x="6291" y="12552"/>
                    </a:lnTo>
                    <a:cubicBezTo>
                      <a:pt x="6291" y="12552"/>
                      <a:pt x="9077" y="9211"/>
                      <a:pt x="7011" y="4313"/>
                    </a:cubicBezTo>
                    <a:cubicBezTo>
                      <a:pt x="5280" y="155"/>
                      <a:pt x="745" y="1"/>
                      <a:pt x="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0" name="Google Shape;2650;p53"/>
              <p:cNvGrpSpPr/>
              <p:nvPr/>
            </p:nvGrpSpPr>
            <p:grpSpPr>
              <a:xfrm>
                <a:off x="971816" y="1340492"/>
                <a:ext cx="1827560" cy="1016110"/>
                <a:chOff x="971816" y="1340492"/>
                <a:chExt cx="1827560" cy="1016110"/>
              </a:xfrm>
            </p:grpSpPr>
            <p:sp>
              <p:nvSpPr>
                <p:cNvPr id="2651" name="Google Shape;2651;p53"/>
                <p:cNvSpPr/>
                <p:nvPr/>
              </p:nvSpPr>
              <p:spPr>
                <a:xfrm>
                  <a:off x="971816" y="1848329"/>
                  <a:ext cx="1827560" cy="48"/>
                </a:xfrm>
                <a:custGeom>
                  <a:avLst/>
                  <a:gdLst/>
                  <a:ahLst/>
                  <a:cxnLst/>
                  <a:rect l="l" t="t" r="r" b="b"/>
                  <a:pathLst>
                    <a:path w="38380" h="1" fill="none" extrusionOk="0">
                      <a:moveTo>
                        <a:pt x="1" y="1"/>
                      </a:moveTo>
                      <a:lnTo>
                        <a:pt x="38380" y="1"/>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53"/>
                <p:cNvSpPr/>
                <p:nvPr/>
              </p:nvSpPr>
              <p:spPr>
                <a:xfrm>
                  <a:off x="1885400" y="1340492"/>
                  <a:ext cx="48" cy="1016110"/>
                </a:xfrm>
                <a:custGeom>
                  <a:avLst/>
                  <a:gdLst/>
                  <a:ahLst/>
                  <a:cxnLst/>
                  <a:rect l="l" t="t" r="r" b="b"/>
                  <a:pathLst>
                    <a:path w="1" h="21339" fill="none" extrusionOk="0">
                      <a:moveTo>
                        <a:pt x="0" y="1"/>
                      </a:moveTo>
                      <a:lnTo>
                        <a:pt x="0" y="21338"/>
                      </a:lnTo>
                    </a:path>
                  </a:pathLst>
                </a:custGeom>
                <a:noFill/>
                <a:ln w="4900" cap="flat" cmpd="sng">
                  <a:solidFill>
                    <a:schemeClr val="lt1"/>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3" name="Google Shape;2653;p53"/>
              <p:cNvGrpSpPr/>
              <p:nvPr/>
            </p:nvGrpSpPr>
            <p:grpSpPr>
              <a:xfrm>
                <a:off x="1446131" y="1409061"/>
                <a:ext cx="878967" cy="878967"/>
                <a:chOff x="1446131" y="1409061"/>
                <a:chExt cx="878967" cy="878967"/>
              </a:xfrm>
            </p:grpSpPr>
            <p:sp>
              <p:nvSpPr>
                <p:cNvPr id="2654" name="Google Shape;2654;p53"/>
                <p:cNvSpPr/>
                <p:nvPr/>
              </p:nvSpPr>
              <p:spPr>
                <a:xfrm>
                  <a:off x="1511700" y="1474630"/>
                  <a:ext cx="747452" cy="747452"/>
                </a:xfrm>
                <a:custGeom>
                  <a:avLst/>
                  <a:gdLst/>
                  <a:ahLst/>
                  <a:cxnLst/>
                  <a:rect l="l" t="t" r="r" b="b"/>
                  <a:pathLst>
                    <a:path w="15697" h="15697" fill="none" extrusionOk="0">
                      <a:moveTo>
                        <a:pt x="15696" y="7849"/>
                      </a:moveTo>
                      <a:cubicBezTo>
                        <a:pt x="15696" y="12183"/>
                        <a:pt x="12183" y="15697"/>
                        <a:pt x="7848" y="15697"/>
                      </a:cubicBezTo>
                      <a:cubicBezTo>
                        <a:pt x="3514" y="15697"/>
                        <a:pt x="0" y="12183"/>
                        <a:pt x="0" y="7849"/>
                      </a:cubicBezTo>
                      <a:cubicBezTo>
                        <a:pt x="0" y="3514"/>
                        <a:pt x="3514" y="1"/>
                        <a:pt x="7848" y="1"/>
                      </a:cubicBezTo>
                      <a:cubicBezTo>
                        <a:pt x="12183" y="1"/>
                        <a:pt x="15696" y="3514"/>
                        <a:pt x="15696" y="7849"/>
                      </a:cubicBezTo>
                      <a:close/>
                    </a:path>
                  </a:pathLst>
                </a:custGeom>
                <a:noFill/>
                <a:ln w="14675" cap="flat"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53"/>
                <p:cNvSpPr/>
                <p:nvPr/>
              </p:nvSpPr>
              <p:spPr>
                <a:xfrm>
                  <a:off x="1885400" y="1409061"/>
                  <a:ext cx="48" cy="65617"/>
                </a:xfrm>
                <a:custGeom>
                  <a:avLst/>
                  <a:gdLst/>
                  <a:ahLst/>
                  <a:cxnLst/>
                  <a:rect l="l" t="t" r="r" b="b"/>
                  <a:pathLst>
                    <a:path w="1" h="1378" fill="none" extrusionOk="0">
                      <a:moveTo>
                        <a:pt x="0" y="1378"/>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53"/>
                <p:cNvSpPr/>
                <p:nvPr/>
              </p:nvSpPr>
              <p:spPr>
                <a:xfrm>
                  <a:off x="1446131" y="1848329"/>
                  <a:ext cx="65617" cy="48"/>
                </a:xfrm>
                <a:custGeom>
                  <a:avLst/>
                  <a:gdLst/>
                  <a:ahLst/>
                  <a:cxnLst/>
                  <a:rect l="l" t="t" r="r" b="b"/>
                  <a:pathLst>
                    <a:path w="1378" h="1" fill="none" extrusionOk="0">
                      <a:moveTo>
                        <a:pt x="1377" y="1"/>
                      </a:moveTo>
                      <a:lnTo>
                        <a:pt x="0"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53"/>
                <p:cNvSpPr/>
                <p:nvPr/>
              </p:nvSpPr>
              <p:spPr>
                <a:xfrm>
                  <a:off x="1885400" y="2222410"/>
                  <a:ext cx="48" cy="65617"/>
                </a:xfrm>
                <a:custGeom>
                  <a:avLst/>
                  <a:gdLst/>
                  <a:ahLst/>
                  <a:cxnLst/>
                  <a:rect l="l" t="t" r="r" b="b"/>
                  <a:pathLst>
                    <a:path w="1" h="1378" fill="none" extrusionOk="0">
                      <a:moveTo>
                        <a:pt x="0" y="0"/>
                      </a:moveTo>
                      <a:lnTo>
                        <a:pt x="0" y="1377"/>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53"/>
                <p:cNvSpPr/>
                <p:nvPr/>
              </p:nvSpPr>
              <p:spPr>
                <a:xfrm>
                  <a:off x="2259100" y="1848329"/>
                  <a:ext cx="65998" cy="48"/>
                </a:xfrm>
                <a:custGeom>
                  <a:avLst/>
                  <a:gdLst/>
                  <a:ahLst/>
                  <a:cxnLst/>
                  <a:rect l="l" t="t" r="r" b="b"/>
                  <a:pathLst>
                    <a:path w="1386" h="1" fill="none" extrusionOk="0">
                      <a:moveTo>
                        <a:pt x="0" y="1"/>
                      </a:moveTo>
                      <a:lnTo>
                        <a:pt x="1385" y="1"/>
                      </a:lnTo>
                    </a:path>
                  </a:pathLst>
                </a:custGeom>
                <a:noFill/>
                <a:ln w="14675" cap="rnd" cmpd="sng">
                  <a:solidFill>
                    <a:schemeClr val="dk2"/>
                  </a:solidFill>
                  <a:prstDash val="solid"/>
                  <a:miter lim="782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59" name="Google Shape;2659;p53"/>
            <p:cNvGrpSpPr/>
            <p:nvPr/>
          </p:nvGrpSpPr>
          <p:grpSpPr>
            <a:xfrm>
              <a:off x="3607875" y="1353500"/>
              <a:ext cx="1934800" cy="1076325"/>
              <a:chOff x="3607875" y="1353500"/>
              <a:chExt cx="1934800" cy="1076325"/>
            </a:xfrm>
          </p:grpSpPr>
          <p:cxnSp>
            <p:nvCxnSpPr>
              <p:cNvPr id="2660" name="Google Shape;2660;p53"/>
              <p:cNvCxnSpPr/>
              <p:nvPr/>
            </p:nvCxnSpPr>
            <p:spPr>
              <a:xfrm>
                <a:off x="3611875" y="1353500"/>
                <a:ext cx="1930800" cy="0"/>
              </a:xfrm>
              <a:prstGeom prst="straightConnector1">
                <a:avLst/>
              </a:prstGeom>
              <a:noFill/>
              <a:ln w="38100" cap="flat" cmpd="sng">
                <a:solidFill>
                  <a:schemeClr val="dk2"/>
                </a:solidFill>
                <a:prstDash val="solid"/>
                <a:round/>
                <a:headEnd type="none" w="med" len="med"/>
                <a:tailEnd type="none" w="med" len="med"/>
              </a:ln>
            </p:spPr>
          </p:cxnSp>
          <p:cxnSp>
            <p:nvCxnSpPr>
              <p:cNvPr id="2661" name="Google Shape;2661;p53"/>
              <p:cNvCxnSpPr/>
              <p:nvPr/>
            </p:nvCxnSpPr>
            <p:spPr>
              <a:xfrm>
                <a:off x="3607875" y="2429825"/>
                <a:ext cx="1930800" cy="0"/>
              </a:xfrm>
              <a:prstGeom prst="straightConnector1">
                <a:avLst/>
              </a:prstGeom>
              <a:noFill/>
              <a:ln w="38100" cap="flat" cmpd="sng">
                <a:solidFill>
                  <a:schemeClr val="dk2"/>
                </a:solidFill>
                <a:prstDash val="solid"/>
                <a:round/>
                <a:headEnd type="none" w="med" len="med"/>
                <a:tailEnd type="none" w="med" len="med"/>
              </a:ln>
            </p:spPr>
          </p:cxnSp>
        </p:grpSp>
      </p:grpSp>
      <p:sp>
        <p:nvSpPr>
          <p:cNvPr id="2662" name="Google Shape;2662;p53"/>
          <p:cNvSpPr txBox="1">
            <a:spLocks noGrp="1"/>
          </p:cNvSpPr>
          <p:nvPr>
            <p:ph type="title"/>
          </p:nvPr>
        </p:nvSpPr>
        <p:spPr>
          <a:xfrm>
            <a:off x="739541" y="2786163"/>
            <a:ext cx="4078800" cy="696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LISTENING</a:t>
            </a:r>
          </a:p>
        </p:txBody>
      </p:sp>
      <p:sp>
        <p:nvSpPr>
          <p:cNvPr id="2663" name="Google Shape;2663;p53"/>
          <p:cNvSpPr txBox="1">
            <a:spLocks noGrp="1"/>
          </p:cNvSpPr>
          <p:nvPr>
            <p:ph type="title" idx="2"/>
          </p:nvPr>
        </p:nvSpPr>
        <p:spPr>
          <a:xfrm>
            <a:off x="1387451" y="1529848"/>
            <a:ext cx="810600" cy="60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cxnSp>
        <p:nvCxnSpPr>
          <p:cNvPr id="2665" name="Google Shape;2665;p53"/>
          <p:cNvCxnSpPr/>
          <p:nvPr/>
        </p:nvCxnSpPr>
        <p:spPr>
          <a:xfrm>
            <a:off x="844391" y="2786175"/>
            <a:ext cx="3257700" cy="0"/>
          </a:xfrm>
          <a:prstGeom prst="straightConnector1">
            <a:avLst/>
          </a:prstGeom>
          <a:noFill/>
          <a:ln w="38100" cap="flat" cmpd="sng">
            <a:solidFill>
              <a:schemeClr val="dk2"/>
            </a:solidFill>
            <a:prstDash val="solid"/>
            <a:round/>
            <a:headEnd type="none" w="med" len="med"/>
            <a:tailEnd type="none" w="med" len="med"/>
          </a:ln>
        </p:spPr>
      </p:cxnSp>
      <p:cxnSp>
        <p:nvCxnSpPr>
          <p:cNvPr id="2666" name="Google Shape;2666;p53"/>
          <p:cNvCxnSpPr/>
          <p:nvPr/>
        </p:nvCxnSpPr>
        <p:spPr>
          <a:xfrm>
            <a:off x="844391" y="3482175"/>
            <a:ext cx="3257700" cy="0"/>
          </a:xfrm>
          <a:prstGeom prst="straightConnector1">
            <a:avLst/>
          </a:prstGeom>
          <a:noFill/>
          <a:ln w="38100" cap="flat" cmpd="sng">
            <a:solidFill>
              <a:schemeClr val="dk2"/>
            </a:solidFill>
            <a:prstDash val="solid"/>
            <a:round/>
            <a:headEnd type="none" w="med" len="med"/>
            <a:tailEnd type="none" w="med" len="med"/>
          </a:ln>
        </p:spPr>
      </p:cxnSp>
      <p:pic>
        <p:nvPicPr>
          <p:cNvPr id="2667" name="Google Shape;2667;p53"/>
          <p:cNvPicPr preferRelativeResize="0"/>
          <p:nvPr/>
        </p:nvPicPr>
        <p:blipFill rotWithShape="1">
          <a:blip r:embed="rId3">
            <a:alphaModFix/>
          </a:blip>
          <a:srcRect l="20213" r="22216"/>
          <a:stretch/>
        </p:blipFill>
        <p:spPr>
          <a:xfrm flipH="1">
            <a:off x="5428299" y="1012559"/>
            <a:ext cx="2173126" cy="3774600"/>
          </a:xfrm>
          <a:prstGeom prst="rect">
            <a:avLst/>
          </a:prstGeom>
          <a:noFill/>
          <a:ln>
            <a:noFill/>
          </a:ln>
        </p:spPr>
      </p:pic>
      <p:grpSp>
        <p:nvGrpSpPr>
          <p:cNvPr id="2668" name="Google Shape;2668;p53"/>
          <p:cNvGrpSpPr/>
          <p:nvPr/>
        </p:nvGrpSpPr>
        <p:grpSpPr>
          <a:xfrm>
            <a:off x="7421127" y="3652527"/>
            <a:ext cx="332688" cy="332688"/>
            <a:chOff x="1961500" y="1795075"/>
            <a:chExt cx="319800" cy="319800"/>
          </a:xfrm>
        </p:grpSpPr>
        <p:sp>
          <p:nvSpPr>
            <p:cNvPr id="2669" name="Google Shape;2669;p5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5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5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5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5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5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5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5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5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5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5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5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1" name="Google Shape;2681;p53"/>
          <p:cNvGrpSpPr/>
          <p:nvPr/>
        </p:nvGrpSpPr>
        <p:grpSpPr>
          <a:xfrm>
            <a:off x="4818322" y="1201549"/>
            <a:ext cx="277170" cy="277170"/>
            <a:chOff x="1961500" y="1795075"/>
            <a:chExt cx="319800" cy="319800"/>
          </a:xfrm>
        </p:grpSpPr>
        <p:sp>
          <p:nvSpPr>
            <p:cNvPr id="2682" name="Google Shape;2682;p53"/>
            <p:cNvSpPr/>
            <p:nvPr/>
          </p:nvSpPr>
          <p:spPr>
            <a:xfrm>
              <a:off x="2121400" y="1795075"/>
              <a:ext cx="74" cy="88685"/>
            </a:xfrm>
            <a:custGeom>
              <a:avLst/>
              <a:gdLst/>
              <a:ahLst/>
              <a:cxnLst/>
              <a:rect l="l" t="t" r="r" b="b"/>
              <a:pathLst>
                <a:path w="1" h="1198" fill="none" extrusionOk="0">
                  <a:moveTo>
                    <a:pt x="0" y="0"/>
                  </a:moveTo>
                  <a:lnTo>
                    <a:pt x="0" y="1198"/>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53"/>
            <p:cNvSpPr/>
            <p:nvPr/>
          </p:nvSpPr>
          <p:spPr>
            <a:xfrm>
              <a:off x="2041450" y="1816469"/>
              <a:ext cx="44120" cy="76544"/>
            </a:xfrm>
            <a:custGeom>
              <a:avLst/>
              <a:gdLst/>
              <a:ahLst/>
              <a:cxnLst/>
              <a:rect l="l" t="t" r="r" b="b"/>
              <a:pathLst>
                <a:path w="596" h="1034" fill="none" extrusionOk="0">
                  <a:moveTo>
                    <a:pt x="0" y="1"/>
                  </a:moveTo>
                  <a:lnTo>
                    <a:pt x="595"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53"/>
            <p:cNvSpPr/>
            <p:nvPr/>
          </p:nvSpPr>
          <p:spPr>
            <a:xfrm>
              <a:off x="1982968" y="1875025"/>
              <a:ext cx="75952" cy="44046"/>
            </a:xfrm>
            <a:custGeom>
              <a:avLst/>
              <a:gdLst/>
              <a:ahLst/>
              <a:cxnLst/>
              <a:rect l="l" t="t" r="r" b="b"/>
              <a:pathLst>
                <a:path w="1026" h="595" fill="none" extrusionOk="0">
                  <a:moveTo>
                    <a:pt x="0" y="0"/>
                  </a:moveTo>
                  <a:lnTo>
                    <a:pt x="1025"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53"/>
            <p:cNvSpPr/>
            <p:nvPr/>
          </p:nvSpPr>
          <p:spPr>
            <a:xfrm>
              <a:off x="1961500" y="1954901"/>
              <a:ext cx="88093" cy="74"/>
            </a:xfrm>
            <a:custGeom>
              <a:avLst/>
              <a:gdLst/>
              <a:ahLst/>
              <a:cxnLst/>
              <a:rect l="l" t="t" r="r" b="b"/>
              <a:pathLst>
                <a:path w="1190" h="1" fill="none" extrusionOk="0">
                  <a:moveTo>
                    <a:pt x="1" y="1"/>
                  </a:moveTo>
                  <a:lnTo>
                    <a:pt x="119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53"/>
            <p:cNvSpPr/>
            <p:nvPr/>
          </p:nvSpPr>
          <p:spPr>
            <a:xfrm>
              <a:off x="1982968" y="1990878"/>
              <a:ext cx="75952" cy="44046"/>
            </a:xfrm>
            <a:custGeom>
              <a:avLst/>
              <a:gdLst/>
              <a:ahLst/>
              <a:cxnLst/>
              <a:rect l="l" t="t" r="r" b="b"/>
              <a:pathLst>
                <a:path w="1026" h="595" fill="none" extrusionOk="0">
                  <a:moveTo>
                    <a:pt x="0" y="595"/>
                  </a:moveTo>
                  <a:lnTo>
                    <a:pt x="102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53"/>
            <p:cNvSpPr/>
            <p:nvPr/>
          </p:nvSpPr>
          <p:spPr>
            <a:xfrm>
              <a:off x="2041450" y="2017528"/>
              <a:ext cx="44120" cy="75952"/>
            </a:xfrm>
            <a:custGeom>
              <a:avLst/>
              <a:gdLst/>
              <a:ahLst/>
              <a:cxnLst/>
              <a:rect l="l" t="t" r="r" b="b"/>
              <a:pathLst>
                <a:path w="596" h="1026" fill="none" extrusionOk="0">
                  <a:moveTo>
                    <a:pt x="0" y="1025"/>
                  </a:moveTo>
                  <a:lnTo>
                    <a:pt x="595"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53"/>
            <p:cNvSpPr/>
            <p:nvPr/>
          </p:nvSpPr>
          <p:spPr>
            <a:xfrm>
              <a:off x="2121400" y="2026782"/>
              <a:ext cx="74" cy="88093"/>
            </a:xfrm>
            <a:custGeom>
              <a:avLst/>
              <a:gdLst/>
              <a:ahLst/>
              <a:cxnLst/>
              <a:rect l="l" t="t" r="r" b="b"/>
              <a:pathLst>
                <a:path w="1" h="1190" fill="none" extrusionOk="0">
                  <a:moveTo>
                    <a:pt x="0" y="1190"/>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53"/>
            <p:cNvSpPr/>
            <p:nvPr/>
          </p:nvSpPr>
          <p:spPr>
            <a:xfrm>
              <a:off x="2157303" y="2017528"/>
              <a:ext cx="44046" cy="75952"/>
            </a:xfrm>
            <a:custGeom>
              <a:avLst/>
              <a:gdLst/>
              <a:ahLst/>
              <a:cxnLst/>
              <a:rect l="l" t="t" r="r" b="b"/>
              <a:pathLst>
                <a:path w="595" h="1026" fill="none" extrusionOk="0">
                  <a:moveTo>
                    <a:pt x="595" y="102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53"/>
            <p:cNvSpPr/>
            <p:nvPr/>
          </p:nvSpPr>
          <p:spPr>
            <a:xfrm>
              <a:off x="2183361" y="1990878"/>
              <a:ext cx="76544" cy="44046"/>
            </a:xfrm>
            <a:custGeom>
              <a:avLst/>
              <a:gdLst/>
              <a:ahLst/>
              <a:cxnLst/>
              <a:rect l="l" t="t" r="r" b="b"/>
              <a:pathLst>
                <a:path w="1034" h="595" fill="none" extrusionOk="0">
                  <a:moveTo>
                    <a:pt x="1033" y="595"/>
                  </a:moveTo>
                  <a:lnTo>
                    <a:pt x="0" y="0"/>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53"/>
            <p:cNvSpPr/>
            <p:nvPr/>
          </p:nvSpPr>
          <p:spPr>
            <a:xfrm>
              <a:off x="2193207" y="1954901"/>
              <a:ext cx="88093" cy="74"/>
            </a:xfrm>
            <a:custGeom>
              <a:avLst/>
              <a:gdLst/>
              <a:ahLst/>
              <a:cxnLst/>
              <a:rect l="l" t="t" r="r" b="b"/>
              <a:pathLst>
                <a:path w="1190" h="1" fill="none" extrusionOk="0">
                  <a:moveTo>
                    <a:pt x="1190" y="1"/>
                  </a:moveTo>
                  <a:lnTo>
                    <a:pt x="0" y="1"/>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53"/>
            <p:cNvSpPr/>
            <p:nvPr/>
          </p:nvSpPr>
          <p:spPr>
            <a:xfrm>
              <a:off x="2183361" y="1875025"/>
              <a:ext cx="76544" cy="44046"/>
            </a:xfrm>
            <a:custGeom>
              <a:avLst/>
              <a:gdLst/>
              <a:ahLst/>
              <a:cxnLst/>
              <a:rect l="l" t="t" r="r" b="b"/>
              <a:pathLst>
                <a:path w="1034" h="595" fill="none" extrusionOk="0">
                  <a:moveTo>
                    <a:pt x="1033" y="0"/>
                  </a:moveTo>
                  <a:lnTo>
                    <a:pt x="0" y="595"/>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53"/>
            <p:cNvSpPr/>
            <p:nvPr/>
          </p:nvSpPr>
          <p:spPr>
            <a:xfrm>
              <a:off x="2157303" y="1816469"/>
              <a:ext cx="44046" cy="76544"/>
            </a:xfrm>
            <a:custGeom>
              <a:avLst/>
              <a:gdLst/>
              <a:ahLst/>
              <a:cxnLst/>
              <a:rect l="l" t="t" r="r" b="b"/>
              <a:pathLst>
                <a:path w="595" h="1034" fill="none" extrusionOk="0">
                  <a:moveTo>
                    <a:pt x="595" y="1"/>
                  </a:moveTo>
                  <a:lnTo>
                    <a:pt x="0" y="1034"/>
                  </a:lnTo>
                </a:path>
              </a:pathLst>
            </a:custGeom>
            <a:noFill/>
            <a:ln w="190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6BCF0B-A773-1FCC-8E76-9996E7F4D784}"/>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7176D3-CCFE-3CD9-BD8D-DC7659944F52}"/>
              </a:ext>
            </a:extLst>
          </p:cNvPr>
          <p:cNvSpPr>
            <a:spLocks noGrp="1"/>
          </p:cNvSpPr>
          <p:nvPr>
            <p:ph type="title"/>
          </p:nvPr>
        </p:nvSpPr>
        <p:spPr>
          <a:xfrm>
            <a:off x="733250" y="442008"/>
            <a:ext cx="7677600" cy="402944"/>
          </a:xfrm>
        </p:spPr>
        <p:txBody>
          <a:bodyPr/>
          <a:lstStyle/>
          <a:p>
            <a:pPr algn="l"/>
            <a:r>
              <a:rPr lang="en-US" dirty="0"/>
              <a:t>1. Work in pairs. Discuss the following question.</a:t>
            </a:r>
          </a:p>
        </p:txBody>
      </p:sp>
      <p:sp>
        <p:nvSpPr>
          <p:cNvPr id="7" name="Google Shape;184;p8">
            <a:extLst>
              <a:ext uri="{FF2B5EF4-FFF2-40B4-BE49-F238E27FC236}">
                <a16:creationId xmlns:a16="http://schemas.microsoft.com/office/drawing/2014/main" id="{CC83C9D8-08AC-D915-CD22-D865440336DA}"/>
              </a:ext>
            </a:extLst>
          </p:cNvPr>
          <p:cNvSpPr/>
          <p:nvPr/>
        </p:nvSpPr>
        <p:spPr>
          <a:xfrm>
            <a:off x="549464" y="1603235"/>
            <a:ext cx="3007795" cy="757621"/>
          </a:xfrm>
          <a:prstGeom prst="wedgeRoundRectCallout">
            <a:avLst>
              <a:gd name="adj1" fmla="val -31402"/>
              <a:gd name="adj2" fmla="val 106589"/>
              <a:gd name="adj3" fmla="val 16667"/>
            </a:avLst>
          </a:prstGeom>
          <a:solidFill>
            <a:schemeClr val="lt1"/>
          </a:solidFill>
          <a:ln w="38100" cap="flat" cmpd="sng">
            <a:solidFill>
              <a:srgbClr val="EC646C"/>
            </a:solidFill>
            <a:prstDash val="solid"/>
            <a:miter lim="800000"/>
            <a:headEnd type="none" w="sm" len="sm"/>
            <a:tailEnd type="none" w="sm" len="sm"/>
          </a:ln>
        </p:spPr>
        <p:txBody>
          <a:bodyPr spcFirstLastPara="1" wrap="square" lIns="68569" tIns="34275" rIns="68569" bIns="34275" anchor="t" anchorCtr="0">
            <a:spAutoFit/>
          </a:bodyPr>
          <a:lstStyle/>
          <a:p>
            <a:pPr algn="ctr"/>
            <a:r>
              <a:rPr lang="en-US" sz="2000" dirty="0">
                <a:solidFill>
                  <a:srgbClr val="242021"/>
                </a:solidFill>
              </a:rPr>
              <a:t>What do you like / dislike about a comedy?</a:t>
            </a:r>
            <a:r>
              <a:rPr lang="en-US" sz="2000" dirty="0">
                <a:solidFill>
                  <a:schemeClr val="dk1"/>
                </a:solidFill>
                <a:latin typeface="Calibri"/>
                <a:ea typeface="Calibri"/>
                <a:cs typeface="Calibri"/>
                <a:sym typeface="Calibri"/>
              </a:rPr>
              <a:t> </a:t>
            </a:r>
            <a:endParaRPr sz="1000" dirty="0"/>
          </a:p>
        </p:txBody>
      </p:sp>
      <p:pic>
        <p:nvPicPr>
          <p:cNvPr id="1028" name="Picture 4" descr="Like dislike png 4 » PNG Image">
            <a:extLst>
              <a:ext uri="{FF2B5EF4-FFF2-40B4-BE49-F238E27FC236}">
                <a16:creationId xmlns:a16="http://schemas.microsoft.com/office/drawing/2014/main" id="{BF1D290E-AE7E-A7D6-451F-A9175DB6A7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4265505" y="2508080"/>
            <a:ext cx="936384" cy="103002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Like dislike png 4 » PNG Image">
            <a:extLst>
              <a:ext uri="{FF2B5EF4-FFF2-40B4-BE49-F238E27FC236}">
                <a16:creationId xmlns:a16="http://schemas.microsoft.com/office/drawing/2014/main" id="{E5061060-5797-2B00-21D3-9C3B7951CD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a:stretch/>
        </p:blipFill>
        <p:spPr bwMode="auto">
          <a:xfrm>
            <a:off x="6847006" y="2508080"/>
            <a:ext cx="936384" cy="103002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p Icon User Svg Png Icon Free Download (#227643) - OnlineWebFonts.COM">
            <a:extLst>
              <a:ext uri="{FF2B5EF4-FFF2-40B4-BE49-F238E27FC236}">
                <a16:creationId xmlns:a16="http://schemas.microsoft.com/office/drawing/2014/main" id="{F1416B5A-0DC6-64ED-51D5-1127CF94D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08" y="2965201"/>
            <a:ext cx="1279949" cy="14758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Top Icon User Svg Png Icon Free Download (#227643) - OnlineWebFonts.COM">
            <a:extLst>
              <a:ext uri="{FF2B5EF4-FFF2-40B4-BE49-F238E27FC236}">
                <a16:creationId xmlns:a16="http://schemas.microsoft.com/office/drawing/2014/main" id="{AEBE3A3A-CD63-FE81-34D9-142AFD233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0770" y="2965201"/>
            <a:ext cx="1279949" cy="1475812"/>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188;p8">
            <a:extLst>
              <a:ext uri="{FF2B5EF4-FFF2-40B4-BE49-F238E27FC236}">
                <a16:creationId xmlns:a16="http://schemas.microsoft.com/office/drawing/2014/main" id="{C0C239BB-2632-92A4-46CF-68F8CEEFA268}"/>
              </a:ext>
            </a:extLst>
          </p:cNvPr>
          <p:cNvSpPr/>
          <p:nvPr/>
        </p:nvSpPr>
        <p:spPr>
          <a:xfrm>
            <a:off x="3637351" y="3327179"/>
            <a:ext cx="2471038"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Makes people laugh</a:t>
            </a:r>
            <a:endParaRPr lang="en-US" sz="2000" dirty="0">
              <a:solidFill>
                <a:schemeClr val="dk1"/>
              </a:solidFill>
              <a:latin typeface="+mn-lt"/>
              <a:ea typeface="Calibri"/>
              <a:cs typeface="Calibri"/>
              <a:sym typeface="Calibri"/>
            </a:endParaRPr>
          </a:p>
        </p:txBody>
      </p:sp>
      <p:sp>
        <p:nvSpPr>
          <p:cNvPr id="13" name="Google Shape;189;p8">
            <a:extLst>
              <a:ext uri="{FF2B5EF4-FFF2-40B4-BE49-F238E27FC236}">
                <a16:creationId xmlns:a16="http://schemas.microsoft.com/office/drawing/2014/main" id="{B981BE71-AFD7-5873-C251-9973FD1461D7}"/>
              </a:ext>
            </a:extLst>
          </p:cNvPr>
          <p:cNvSpPr/>
          <p:nvPr/>
        </p:nvSpPr>
        <p:spPr>
          <a:xfrm>
            <a:off x="3637349" y="3703107"/>
            <a:ext cx="2609987"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Helps people relax</a:t>
            </a:r>
            <a:endParaRPr lang="en-US" sz="2000" dirty="0">
              <a:latin typeface="+mn-lt"/>
            </a:endParaRPr>
          </a:p>
        </p:txBody>
      </p:sp>
      <p:sp>
        <p:nvSpPr>
          <p:cNvPr id="14" name="Google Shape;190;p8">
            <a:extLst>
              <a:ext uri="{FF2B5EF4-FFF2-40B4-BE49-F238E27FC236}">
                <a16:creationId xmlns:a16="http://schemas.microsoft.com/office/drawing/2014/main" id="{109D2F09-5793-D367-BEB6-BDD7FF1BADFA}"/>
              </a:ext>
            </a:extLst>
          </p:cNvPr>
          <p:cNvSpPr/>
          <p:nvPr/>
        </p:nvSpPr>
        <p:spPr>
          <a:xfrm>
            <a:off x="3637350" y="4045776"/>
            <a:ext cx="2367915"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n-lt"/>
                <a:ea typeface="Calibri"/>
                <a:cs typeface="Calibri"/>
                <a:sym typeface="Calibri"/>
              </a:rPr>
              <a:t>Reduces stress</a:t>
            </a:r>
            <a:endParaRPr lang="en-US" sz="2000" dirty="0">
              <a:latin typeface="+mn-lt"/>
            </a:endParaRPr>
          </a:p>
        </p:txBody>
      </p:sp>
      <p:sp>
        <p:nvSpPr>
          <p:cNvPr id="15" name="Google Shape;191;p8">
            <a:extLst>
              <a:ext uri="{FF2B5EF4-FFF2-40B4-BE49-F238E27FC236}">
                <a16:creationId xmlns:a16="http://schemas.microsoft.com/office/drawing/2014/main" id="{ACD91F36-AA0B-E4EB-CB62-CC3CA5CA4664}"/>
              </a:ext>
            </a:extLst>
          </p:cNvPr>
          <p:cNvSpPr/>
          <p:nvPr/>
        </p:nvSpPr>
        <p:spPr>
          <a:xfrm>
            <a:off x="6073623" y="3360145"/>
            <a:ext cx="2834789" cy="553957"/>
          </a:xfrm>
          <a:prstGeom prst="rect">
            <a:avLst/>
          </a:prstGeom>
          <a:noFill/>
          <a:ln>
            <a:noFill/>
          </a:ln>
        </p:spPr>
        <p:txBody>
          <a:bodyPr spcFirstLastPara="1" wrap="square" lIns="91425" tIns="45700" rIns="91425" bIns="45700" anchor="t" anchorCtr="0">
            <a:spAutoFit/>
          </a:bodyPr>
          <a:lstStyle/>
          <a:p>
            <a:pPr marL="0" marR="0" lvl="0" indent="0" algn="l" rtl="0">
              <a:lnSpc>
                <a:spcPct val="150000"/>
              </a:lnSpc>
              <a:spcBef>
                <a:spcPts val="0"/>
              </a:spcBef>
              <a:spcAft>
                <a:spcPts val="0"/>
              </a:spcAft>
              <a:buNone/>
            </a:pPr>
            <a:r>
              <a:rPr lang="en-US" sz="2000" dirty="0">
                <a:solidFill>
                  <a:srgbClr val="000000"/>
                </a:solidFill>
                <a:latin typeface="+mj-lt"/>
                <a:ea typeface="Calibri"/>
                <a:cs typeface="Calibri"/>
                <a:sym typeface="Calibri"/>
              </a:rPr>
              <a:t>Mostly not educational</a:t>
            </a:r>
            <a:endParaRPr lang="en-US" sz="2000" dirty="0">
              <a:solidFill>
                <a:schemeClr val="dk1"/>
              </a:solidFill>
              <a:latin typeface="+mj-lt"/>
              <a:ea typeface="Calibri"/>
              <a:cs typeface="Calibri"/>
              <a:sym typeface="Calibri"/>
            </a:endParaRPr>
          </a:p>
        </p:txBody>
      </p:sp>
      <p:sp>
        <p:nvSpPr>
          <p:cNvPr id="16" name="Google Shape;192;p8">
            <a:extLst>
              <a:ext uri="{FF2B5EF4-FFF2-40B4-BE49-F238E27FC236}">
                <a16:creationId xmlns:a16="http://schemas.microsoft.com/office/drawing/2014/main" id="{FE806873-C7EB-F2AE-3F06-BCFC76E9B29F}"/>
              </a:ext>
            </a:extLst>
          </p:cNvPr>
          <p:cNvSpPr/>
          <p:nvPr/>
        </p:nvSpPr>
        <p:spPr>
          <a:xfrm>
            <a:off x="6091262" y="3864234"/>
            <a:ext cx="2447873"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dirty="0">
                <a:solidFill>
                  <a:srgbClr val="000000"/>
                </a:solidFill>
                <a:latin typeface="+mj-lt"/>
                <a:ea typeface="Calibri"/>
                <a:cs typeface="Calibri"/>
                <a:sym typeface="Calibri"/>
              </a:rPr>
              <a:t>Some are not suitable for children</a:t>
            </a:r>
            <a:endParaRPr lang="en-US" sz="2000" dirty="0">
              <a:latin typeface="+mj-lt"/>
            </a:endParaRPr>
          </a:p>
        </p:txBody>
      </p:sp>
      <p:cxnSp>
        <p:nvCxnSpPr>
          <p:cNvPr id="18" name="Straight Connector 17">
            <a:extLst>
              <a:ext uri="{FF2B5EF4-FFF2-40B4-BE49-F238E27FC236}">
                <a16:creationId xmlns:a16="http://schemas.microsoft.com/office/drawing/2014/main" id="{CF216FA3-0D69-6874-3E3C-602AB23C7145}"/>
              </a:ext>
            </a:extLst>
          </p:cNvPr>
          <p:cNvCxnSpPr>
            <a:cxnSpLocks/>
          </p:cNvCxnSpPr>
          <p:nvPr/>
        </p:nvCxnSpPr>
        <p:spPr>
          <a:xfrm>
            <a:off x="6082205" y="3227942"/>
            <a:ext cx="0" cy="1371791"/>
          </a:xfrm>
          <a:prstGeom prst="line">
            <a:avLst/>
          </a:prstGeom>
        </p:spPr>
        <p:style>
          <a:lnRef idx="1">
            <a:schemeClr val="accent1"/>
          </a:lnRef>
          <a:fillRef idx="0">
            <a:schemeClr val="accent1"/>
          </a:fillRef>
          <a:effectRef idx="0">
            <a:schemeClr val="accent1"/>
          </a:effectRef>
          <a:fontRef idx="minor">
            <a:schemeClr val="tx1"/>
          </a:fontRef>
        </p:style>
      </p:cxnSp>
      <p:pic>
        <p:nvPicPr>
          <p:cNvPr id="2050" name="Picture 2" descr="Mr bean GIF on GIFER - by Manis">
            <a:extLst>
              <a:ext uri="{FF2B5EF4-FFF2-40B4-BE49-F238E27FC236}">
                <a16:creationId xmlns:a16="http://schemas.microsoft.com/office/drawing/2014/main" id="{A03147AA-E87B-4DBA-5665-D4DA54EA8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9372" y="939800"/>
            <a:ext cx="3172634" cy="1579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26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barn(inVertical)">
                                      <p:cBhvr>
                                        <p:cTn id="12" dur="500"/>
                                        <p:tgtEl>
                                          <p:spTgt spid="103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barn(inVertical)">
                                      <p:cBhvr>
                                        <p:cTn id="23" dur="500"/>
                                        <p:tgtEl>
                                          <p:spTgt spid="1028"/>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98480C-75DA-6500-9508-59504324BB08}"/>
              </a:ext>
            </a:extLst>
          </p:cNvPr>
          <p:cNvSpPr>
            <a:spLocks noGrp="1"/>
          </p:cNvSpPr>
          <p:nvPr>
            <p:ph type="title"/>
          </p:nvPr>
        </p:nvSpPr>
        <p:spPr>
          <a:xfrm>
            <a:off x="366626" y="400464"/>
            <a:ext cx="8497836" cy="461665"/>
          </a:xfrm>
        </p:spPr>
        <p:txBody>
          <a:bodyPr/>
          <a:lstStyle/>
          <a:p>
            <a:pPr algn="l"/>
            <a:r>
              <a:rPr lang="en-US" dirty="0"/>
              <a:t>2.Mark and </a:t>
            </a:r>
            <a:r>
              <a:rPr lang="en-US" dirty="0" err="1"/>
              <a:t>Hoa</a:t>
            </a:r>
            <a:r>
              <a:rPr lang="en-US" dirty="0"/>
              <a:t> are talking about the film Naughty Twins. </a:t>
            </a:r>
          </a:p>
        </p:txBody>
      </p:sp>
      <p:pic>
        <p:nvPicPr>
          <p:cNvPr id="2050" name="Picture 2" descr="Premium Vector | Boy and girl talking in class talking | Student cartoon,  Girl talk, Kids cartoon characters">
            <a:extLst>
              <a:ext uri="{FF2B5EF4-FFF2-40B4-BE49-F238E27FC236}">
                <a16:creationId xmlns:a16="http://schemas.microsoft.com/office/drawing/2014/main" id="{580E5FC6-838B-7BB0-4F91-0537AE0EF78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88" b="91461" l="9585" r="94089">
                        <a14:foregroundMark x1="10543" y1="25618" x2="9585" y2="35506"/>
                        <a14:foregroundMark x1="75080" y1="24270" x2="72204" y2="56180"/>
                        <a14:foregroundMark x1="65335" y1="37079" x2="73323" y2="52584"/>
                        <a14:foregroundMark x1="73323" y1="52584" x2="75879" y2="50787"/>
                        <a14:foregroundMark x1="65495" y1="38427" x2="64217" y2="50337"/>
                        <a14:foregroundMark x1="64217" y1="50337" x2="64217" y2="50337"/>
                        <a14:foregroundMark x1="94249" y1="35056" x2="94249" y2="35056"/>
                        <a14:foregroundMark x1="94249" y1="35056" x2="94249" y2="35056"/>
                        <a14:foregroundMark x1="73163" y1="60000" x2="66454" y2="70337"/>
                        <a14:foregroundMark x1="66454" y1="70337" x2="76837" y2="71461"/>
                        <a14:foregroundMark x1="76837" y1="71461" x2="71565" y2="80899"/>
                        <a14:foregroundMark x1="71565" y1="80899" x2="71565" y2="80899"/>
                        <a14:foregroundMark x1="66454" y1="24045" x2="80831" y2="34831"/>
                        <a14:foregroundMark x1="63898" y1="51461" x2="68850" y2="56629"/>
                        <a14:foregroundMark x1="23962" y1="89663" x2="34026" y2="90787"/>
                        <a14:foregroundMark x1="34026" y1="90787" x2="35144" y2="91461"/>
                        <a14:foregroundMark x1="51438" y1="60899" x2="51438" y2="60899"/>
                        <a14:foregroundMark x1="51438" y1="60899" x2="51438" y2="60899"/>
                        <a14:foregroundMark x1="51438" y1="60674" x2="52556" y2="62921"/>
                      </a14:backgroundRemoval>
                    </a14:imgEffect>
                  </a14:imgLayer>
                </a14:imgProps>
              </a:ext>
              <a:ext uri="{28A0092B-C50C-407E-A947-70E740481C1C}">
                <a14:useLocalDpi xmlns:a14="http://schemas.microsoft.com/office/drawing/2010/main" val="0"/>
              </a:ext>
            </a:extLst>
          </a:blip>
          <a:srcRect l="5633" t="4225" r="3479" b="3871"/>
          <a:stretch/>
        </p:blipFill>
        <p:spPr bwMode="auto">
          <a:xfrm>
            <a:off x="3297684" y="862129"/>
            <a:ext cx="2841859" cy="20427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B666931-9C3D-2709-9D39-FB92D8C92614}"/>
              </a:ext>
            </a:extLst>
          </p:cNvPr>
          <p:cNvSpPr txBox="1"/>
          <p:nvPr/>
        </p:nvSpPr>
        <p:spPr>
          <a:xfrm>
            <a:off x="6008916" y="2094637"/>
            <a:ext cx="1132115" cy="461665"/>
          </a:xfrm>
          <a:prstGeom prst="rect">
            <a:avLst/>
          </a:prstGeom>
          <a:noFill/>
        </p:spPr>
        <p:txBody>
          <a:bodyPr wrap="square" rtlCol="0">
            <a:spAutoFit/>
          </a:bodyPr>
          <a:lstStyle/>
          <a:p>
            <a:r>
              <a:rPr lang="en-US" sz="2400" dirty="0">
                <a:latin typeface="Lato Black" panose="020F0502020204030203" pitchFamily="34" charset="0"/>
                <a:ea typeface="Lato Black" panose="020F0502020204030203" pitchFamily="34" charset="0"/>
                <a:cs typeface="Lato Black" panose="020F0502020204030203" pitchFamily="34" charset="0"/>
              </a:rPr>
              <a:t>Mark </a:t>
            </a:r>
          </a:p>
        </p:txBody>
      </p:sp>
      <p:sp>
        <p:nvSpPr>
          <p:cNvPr id="7" name="TextBox 6">
            <a:extLst>
              <a:ext uri="{FF2B5EF4-FFF2-40B4-BE49-F238E27FC236}">
                <a16:creationId xmlns:a16="http://schemas.microsoft.com/office/drawing/2014/main" id="{3965A2C9-5A4C-0AB7-E98D-54599B95B4DD}"/>
              </a:ext>
            </a:extLst>
          </p:cNvPr>
          <p:cNvSpPr txBox="1"/>
          <p:nvPr/>
        </p:nvSpPr>
        <p:spPr>
          <a:xfrm>
            <a:off x="2503715" y="2094638"/>
            <a:ext cx="1132115" cy="461665"/>
          </a:xfrm>
          <a:prstGeom prst="rect">
            <a:avLst/>
          </a:prstGeom>
          <a:noFill/>
        </p:spPr>
        <p:txBody>
          <a:bodyPr wrap="square" rtlCol="0">
            <a:spAutoFit/>
          </a:bodyPr>
          <a:lstStyle/>
          <a:p>
            <a:r>
              <a:rPr lang="en-US" sz="2400" dirty="0" err="1">
                <a:latin typeface="Lato Black" panose="020F0502020204030203" pitchFamily="34" charset="0"/>
                <a:ea typeface="Lato Black" panose="020F0502020204030203" pitchFamily="34" charset="0"/>
                <a:cs typeface="Lato Black" panose="020F0502020204030203" pitchFamily="34" charset="0"/>
              </a:rPr>
              <a:t>Hoa</a:t>
            </a:r>
            <a:endParaRPr lang="en-US" sz="2400" dirty="0">
              <a:latin typeface="Lato Black" panose="020F0502020204030203" pitchFamily="34" charset="0"/>
              <a:ea typeface="Lato Black" panose="020F0502020204030203" pitchFamily="34" charset="0"/>
              <a:cs typeface="Lato Black" panose="020F0502020204030203" pitchFamily="34" charset="0"/>
            </a:endParaRPr>
          </a:p>
        </p:txBody>
      </p:sp>
      <p:pic>
        <p:nvPicPr>
          <p:cNvPr id="9" name="059">
            <a:hlinkClick r:id="" action="ppaction://media"/>
            <a:extLst>
              <a:ext uri="{FF2B5EF4-FFF2-40B4-BE49-F238E27FC236}">
                <a16:creationId xmlns:a16="http://schemas.microsoft.com/office/drawing/2014/main" id="{2C49146E-193C-77A5-5DE6-F7418B749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34088" y="-452250"/>
            <a:ext cx="406400" cy="406400"/>
          </a:xfrm>
          <a:prstGeom prst="rect">
            <a:avLst/>
          </a:prstGeom>
        </p:spPr>
      </p:pic>
      <p:sp>
        <p:nvSpPr>
          <p:cNvPr id="10" name="Rectangle 9">
            <a:extLst>
              <a:ext uri="{FF2B5EF4-FFF2-40B4-BE49-F238E27FC236}">
                <a16:creationId xmlns:a16="http://schemas.microsoft.com/office/drawing/2014/main" id="{68CC31D2-B0A0-896A-AC68-E011B09D5A8A}"/>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205;p9">
            <a:extLst>
              <a:ext uri="{FF2B5EF4-FFF2-40B4-BE49-F238E27FC236}">
                <a16:creationId xmlns:a16="http://schemas.microsoft.com/office/drawing/2014/main" id="{3086BFF5-41E4-BECC-6E09-DA01A2D6B17E}"/>
              </a:ext>
            </a:extLst>
          </p:cNvPr>
          <p:cNvSpPr txBox="1"/>
          <p:nvPr/>
        </p:nvSpPr>
        <p:spPr>
          <a:xfrm>
            <a:off x="435429" y="2870655"/>
            <a:ext cx="4752462" cy="1877397"/>
          </a:xfrm>
          <a:prstGeom prst="rect">
            <a:avLst/>
          </a:prstGeom>
          <a:noFill/>
          <a:ln>
            <a:noFill/>
          </a:ln>
        </p:spPr>
        <p:txBody>
          <a:bodyPr spcFirstLastPara="1" wrap="square" lIns="91425" tIns="45700" rIns="91425" bIns="45700" anchor="t" anchorCtr="0">
            <a:spAutoFit/>
          </a:bodyPr>
          <a:lstStyle/>
          <a:p>
            <a:pPr marR="0" lvl="0" algn="l" rtl="0">
              <a:spcBef>
                <a:spcPts val="600"/>
              </a:spcBef>
              <a:spcAft>
                <a:spcPts val="0"/>
              </a:spcAft>
              <a:buClr>
                <a:schemeClr val="dk1"/>
              </a:buClr>
              <a:buSzPts val="2600"/>
            </a:pPr>
            <a:r>
              <a:rPr lang="en-US" sz="2400" b="1" dirty="0">
                <a:solidFill>
                  <a:schemeClr val="tx1"/>
                </a:solidFill>
                <a:latin typeface="Lato Black" panose="020F0502020204030203" pitchFamily="34" charset="0"/>
                <a:ea typeface="Lato Black" panose="020F0502020204030203" pitchFamily="34" charset="0"/>
                <a:cs typeface="Lato Black" panose="020F0502020204030203" pitchFamily="34" charset="0"/>
              </a:rPr>
              <a:t>Listen. Who stars in the film?</a:t>
            </a:r>
            <a:endParaRPr lang="en-US" sz="2400" b="1" dirty="0">
              <a:solidFill>
                <a:schemeClr val="tx1"/>
              </a:solidFill>
              <a:latin typeface="Lato Black" panose="020F0502020204030203" pitchFamily="34" charset="0"/>
              <a:ea typeface="Lato Black" panose="020F0502020204030203" pitchFamily="34" charset="0"/>
              <a:cs typeface="Lato Black" panose="020F0502020204030203" pitchFamily="34" charset="0"/>
              <a:sym typeface="Arial"/>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A. Linda Smith and Susan Brown</a:t>
            </a:r>
            <a:endParaRPr sz="2400" dirty="0">
              <a:solidFill>
                <a:schemeClr val="bg2"/>
              </a:solidFill>
              <a:latin typeface="+mj-lt"/>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B. Linda Brown and Susan Smith </a:t>
            </a:r>
            <a:endParaRPr sz="2400" dirty="0">
              <a:solidFill>
                <a:schemeClr val="bg2"/>
              </a:solidFill>
              <a:latin typeface="+mj-lt"/>
            </a:endParaRPr>
          </a:p>
          <a:p>
            <a:pPr marR="0" lvl="0" algn="l" rtl="0">
              <a:spcBef>
                <a:spcPts val="600"/>
              </a:spcBef>
              <a:spcAft>
                <a:spcPts val="0"/>
              </a:spcAft>
              <a:buClr>
                <a:schemeClr val="dk1"/>
              </a:buClr>
              <a:buSzPts val="2600"/>
            </a:pPr>
            <a:r>
              <a:rPr lang="en-US" sz="2400" dirty="0">
                <a:solidFill>
                  <a:schemeClr val="bg2"/>
                </a:solidFill>
                <a:latin typeface="+mj-lt"/>
                <a:ea typeface="Arial"/>
                <a:cs typeface="Arial"/>
                <a:sym typeface="Arial"/>
              </a:rPr>
              <a:t>C. Susan Linda and Brown Smith</a:t>
            </a:r>
            <a:endParaRPr sz="2400" dirty="0">
              <a:solidFill>
                <a:schemeClr val="bg2"/>
              </a:solidFill>
              <a:latin typeface="+mj-lt"/>
              <a:ea typeface="Arial"/>
              <a:cs typeface="Arial"/>
              <a:sym typeface="Arial"/>
            </a:endParaRPr>
          </a:p>
        </p:txBody>
      </p:sp>
      <p:sp>
        <p:nvSpPr>
          <p:cNvPr id="13" name="Rectangle: Rounded Corners 12">
            <a:extLst>
              <a:ext uri="{FF2B5EF4-FFF2-40B4-BE49-F238E27FC236}">
                <a16:creationId xmlns:a16="http://schemas.microsoft.com/office/drawing/2014/main" id="{90051666-AAF1-16C9-566F-A10744A41E71}"/>
              </a:ext>
            </a:extLst>
          </p:cNvPr>
          <p:cNvSpPr/>
          <p:nvPr/>
        </p:nvSpPr>
        <p:spPr>
          <a:xfrm>
            <a:off x="5227807" y="3080657"/>
            <a:ext cx="3313849" cy="1567543"/>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I like Simon's films. </a:t>
            </a:r>
            <a:r>
              <a:rPr lang="en-US" sz="2000" b="1" dirty="0">
                <a:solidFill>
                  <a:srgbClr val="C00000"/>
                </a:solidFill>
              </a:rPr>
              <a:t>Who stars </a:t>
            </a:r>
            <a:r>
              <a:rPr lang="en-US" sz="2000" dirty="0">
                <a:solidFill>
                  <a:schemeClr val="bg1">
                    <a:lumMod val="10000"/>
                  </a:schemeClr>
                </a:solidFill>
              </a:rPr>
              <a:t>in it? </a:t>
            </a:r>
          </a:p>
          <a:p>
            <a:r>
              <a:rPr lang="en-US" sz="2000" b="1" dirty="0">
                <a:solidFill>
                  <a:schemeClr val="bg1">
                    <a:lumMod val="10000"/>
                  </a:schemeClr>
                </a:solidFill>
              </a:rPr>
              <a:t>Mark: </a:t>
            </a:r>
            <a:r>
              <a:rPr lang="en-US" sz="2000" b="1" i="1" dirty="0">
                <a:solidFill>
                  <a:srgbClr val="C00000"/>
                </a:solidFill>
              </a:rPr>
              <a:t>Linda Brown and Susan Smith</a:t>
            </a:r>
            <a:r>
              <a:rPr lang="en-US" sz="2000" dirty="0">
                <a:solidFill>
                  <a:schemeClr val="bg1">
                    <a:lumMod val="10000"/>
                  </a:schemeClr>
                </a:solidFill>
              </a:rPr>
              <a:t>.</a:t>
            </a:r>
          </a:p>
        </p:txBody>
      </p:sp>
      <p:sp>
        <p:nvSpPr>
          <p:cNvPr id="14" name="Oval 13">
            <a:extLst>
              <a:ext uri="{FF2B5EF4-FFF2-40B4-BE49-F238E27FC236}">
                <a16:creationId xmlns:a16="http://schemas.microsoft.com/office/drawing/2014/main" id="{84130ACE-0ACF-2AC4-CE2E-5D7E58F6A5BD}"/>
              </a:ext>
            </a:extLst>
          </p:cNvPr>
          <p:cNvSpPr/>
          <p:nvPr/>
        </p:nvSpPr>
        <p:spPr>
          <a:xfrm>
            <a:off x="435429" y="3883741"/>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02-Ex2">
            <a:hlinkClick r:id="" action="ppaction://media"/>
            <a:extLst>
              <a:ext uri="{FF2B5EF4-FFF2-40B4-BE49-F238E27FC236}">
                <a16:creationId xmlns:a16="http://schemas.microsoft.com/office/drawing/2014/main" id="{F53C2CEF-1AD6-56C7-3F6F-95E85584F8C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238081" y="757645"/>
            <a:ext cx="406400" cy="406400"/>
          </a:xfrm>
          <a:prstGeom prst="rect">
            <a:avLst/>
          </a:prstGeom>
        </p:spPr>
      </p:pic>
    </p:spTree>
    <p:extLst>
      <p:ext uri="{BB962C8B-B14F-4D97-AF65-F5344CB8AC3E}">
        <p14:creationId xmlns:p14="http://schemas.microsoft.com/office/powerpoint/2010/main" val="377981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6370" fill="hold"/>
                                        <p:tgtEl>
                                          <p:spTgt spid="9"/>
                                        </p:tgtEl>
                                      </p:cBhvr>
                                    </p:cmd>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9"/>
                </p:tgtEl>
              </p:cMediaNode>
            </p:audio>
            <p:audio>
              <p:cMediaNode vol="80000">
                <p:cTn id="38" fill="hold" display="0">
                  <p:stCondLst>
                    <p:cond delay="indefinite"/>
                  </p:stCondLst>
                  <p:endCondLst>
                    <p:cond evt="onStopAudio" delay="0">
                      <p:tgtEl>
                        <p:sldTgt/>
                      </p:tgtEl>
                    </p:cond>
                  </p:endCondLst>
                </p:cTn>
                <p:tgtEl>
                  <p:spTgt spid="2"/>
                </p:tgtEl>
              </p:cMediaNode>
            </p:audio>
          </p:childTnLst>
        </p:cTn>
      </p:par>
    </p:tnLst>
    <p:bldLst>
      <p:bldP spid="6" grpId="0"/>
      <p:bldP spid="7" grpId="0"/>
      <p:bldP spid="5" grpId="0"/>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E7BF9DC5-F052-5575-A755-A12F6287566A}"/>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8675B974-706E-3855-3AC9-10BAE5CC4465}"/>
              </a:ext>
            </a:extLst>
          </p:cNvPr>
          <p:cNvSpPr>
            <a:spLocks noGrp="1"/>
          </p:cNvSpPr>
          <p:nvPr>
            <p:ph type="title"/>
          </p:nvPr>
        </p:nvSpPr>
        <p:spPr>
          <a:xfrm>
            <a:off x="366626" y="400464"/>
            <a:ext cx="8497836" cy="764307"/>
          </a:xfrm>
        </p:spPr>
        <p:txBody>
          <a:bodyPr/>
          <a:lstStyle/>
          <a:p>
            <a:pPr algn="l"/>
            <a:r>
              <a:rPr lang="en-US" dirty="0"/>
              <a:t>3. Before listening again, </a:t>
            </a:r>
            <a:r>
              <a:rPr lang="en-US" u="sng" dirty="0"/>
              <a:t>underline</a:t>
            </a:r>
            <a:r>
              <a:rPr lang="en-US" dirty="0"/>
              <a:t> keywords.</a:t>
            </a:r>
            <a:br>
              <a:rPr lang="en-US" dirty="0"/>
            </a:br>
            <a:r>
              <a:rPr lang="en-US" dirty="0"/>
              <a:t>(words that contain important information)</a:t>
            </a:r>
          </a:p>
        </p:txBody>
      </p:sp>
      <p:sp>
        <p:nvSpPr>
          <p:cNvPr id="5" name="Google Shape;205;p9">
            <a:extLst>
              <a:ext uri="{FF2B5EF4-FFF2-40B4-BE49-F238E27FC236}">
                <a16:creationId xmlns:a16="http://schemas.microsoft.com/office/drawing/2014/main" id="{32D88765-5C9F-EE41-85D1-0D1001671280}"/>
              </a:ext>
            </a:extLst>
          </p:cNvPr>
          <p:cNvSpPr txBox="1"/>
          <p:nvPr/>
        </p:nvSpPr>
        <p:spPr>
          <a:xfrm>
            <a:off x="435429" y="1164771"/>
            <a:ext cx="4212771" cy="2800726"/>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1. Naughty Twins is a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comedy 			</a:t>
            </a:r>
          </a:p>
          <a:p>
            <a:pPr marR="0" lvl="0" algn="l" rtl="0">
              <a:spcAft>
                <a:spcPts val="0"/>
              </a:spcAft>
              <a:buClr>
                <a:schemeClr val="dk1"/>
              </a:buClr>
              <a:buSzPts val="2600"/>
            </a:pPr>
            <a:r>
              <a:rPr lang="en-US" sz="2200" dirty="0">
                <a:solidFill>
                  <a:schemeClr val="bg2"/>
                </a:solidFill>
                <a:latin typeface="+mj-lt"/>
                <a:ea typeface="Arial"/>
                <a:cs typeface="Arial"/>
                <a:sym typeface="Arial"/>
              </a:rPr>
              <a:t>B. science fiction film 	</a:t>
            </a:r>
          </a:p>
          <a:p>
            <a:pPr marR="0" lvl="0" algn="l" rtl="0">
              <a:spcAft>
                <a:spcPts val="0"/>
              </a:spcAft>
              <a:buClr>
                <a:schemeClr val="dk1"/>
              </a:buClr>
              <a:buSzPts val="2600"/>
            </a:pPr>
            <a:r>
              <a:rPr lang="en-US" sz="2200" dirty="0">
                <a:solidFill>
                  <a:schemeClr val="bg2"/>
                </a:solidFill>
                <a:latin typeface="+mj-lt"/>
                <a:ea typeface="Arial"/>
                <a:cs typeface="Arial"/>
                <a:sym typeface="Arial"/>
              </a:rPr>
              <a:t>C. horror film</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2. The main characters are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old classmates 		</a:t>
            </a:r>
          </a:p>
          <a:p>
            <a:pPr marR="0" lvl="0" algn="l" rtl="0">
              <a:spcAft>
                <a:spcPts val="0"/>
              </a:spcAft>
              <a:buClr>
                <a:schemeClr val="dk1"/>
              </a:buClr>
              <a:buSzPts val="2600"/>
            </a:pPr>
            <a:r>
              <a:rPr lang="en-US" sz="2200" dirty="0">
                <a:solidFill>
                  <a:schemeClr val="bg2"/>
                </a:solidFill>
                <a:latin typeface="+mj-lt"/>
                <a:ea typeface="Arial"/>
                <a:cs typeface="Arial"/>
                <a:sym typeface="Arial"/>
              </a:rPr>
              <a:t>B. twin brothers 		</a:t>
            </a:r>
          </a:p>
          <a:p>
            <a:pPr marR="0" lvl="0" algn="l" rtl="0">
              <a:spcAft>
                <a:spcPts val="0"/>
              </a:spcAft>
              <a:buClr>
                <a:schemeClr val="dk1"/>
              </a:buClr>
              <a:buSzPts val="2600"/>
            </a:pPr>
            <a:r>
              <a:rPr lang="en-US" sz="2200" dirty="0">
                <a:solidFill>
                  <a:schemeClr val="bg2"/>
                </a:solidFill>
                <a:latin typeface="+mj-lt"/>
                <a:ea typeface="Arial"/>
                <a:cs typeface="Arial"/>
                <a:sym typeface="Arial"/>
              </a:rPr>
              <a:t>C. twin sisters</a:t>
            </a:r>
            <a:endParaRPr sz="2200" dirty="0">
              <a:solidFill>
                <a:schemeClr val="bg2"/>
              </a:solidFill>
              <a:latin typeface="+mj-lt"/>
              <a:ea typeface="Arial"/>
              <a:cs typeface="Arial"/>
              <a:sym typeface="Arial"/>
            </a:endParaRPr>
          </a:p>
        </p:txBody>
      </p:sp>
      <p:sp>
        <p:nvSpPr>
          <p:cNvPr id="6" name="Google Shape;205;p9">
            <a:extLst>
              <a:ext uri="{FF2B5EF4-FFF2-40B4-BE49-F238E27FC236}">
                <a16:creationId xmlns:a16="http://schemas.microsoft.com/office/drawing/2014/main" id="{9C1525A9-5DF0-C293-C69F-3BF359443A8F}"/>
              </a:ext>
            </a:extLst>
          </p:cNvPr>
          <p:cNvSpPr txBox="1"/>
          <p:nvPr/>
        </p:nvSpPr>
        <p:spPr>
          <a:xfrm>
            <a:off x="4572000" y="1164771"/>
            <a:ext cx="4180114" cy="3477835"/>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3. Where do the twins meet each other for the first time?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At a summer camp. 	</a:t>
            </a:r>
          </a:p>
          <a:p>
            <a:pPr marR="0" lvl="0" algn="l" rtl="0">
              <a:spcAft>
                <a:spcPts val="0"/>
              </a:spcAft>
              <a:buClr>
                <a:schemeClr val="dk1"/>
              </a:buClr>
              <a:buSzPts val="2600"/>
            </a:pPr>
            <a:r>
              <a:rPr lang="en-US" sz="2200" dirty="0">
                <a:solidFill>
                  <a:schemeClr val="bg2"/>
                </a:solidFill>
                <a:latin typeface="+mj-lt"/>
                <a:ea typeface="Arial"/>
                <a:cs typeface="Arial"/>
                <a:sym typeface="Arial"/>
              </a:rPr>
              <a:t>B. At a summer school. 	</a:t>
            </a:r>
          </a:p>
          <a:p>
            <a:pPr marR="0" lvl="0" algn="l" rtl="0">
              <a:spcAft>
                <a:spcPts val="0"/>
              </a:spcAft>
              <a:buClr>
                <a:schemeClr val="dk1"/>
              </a:buClr>
              <a:buSzPts val="2600"/>
            </a:pPr>
            <a:r>
              <a:rPr lang="en-US" sz="2200" dirty="0">
                <a:solidFill>
                  <a:schemeClr val="bg2"/>
                </a:solidFill>
                <a:latin typeface="+mj-lt"/>
                <a:ea typeface="Arial"/>
                <a:cs typeface="Arial"/>
                <a:sym typeface="Arial"/>
              </a:rPr>
              <a:t>C. At a hospital.</a:t>
            </a:r>
          </a:p>
          <a:p>
            <a:pPr marR="0" lvl="0" algn="l" rtl="0">
              <a:spcAft>
                <a:spcPts val="0"/>
              </a:spcAft>
              <a:buClr>
                <a:schemeClr val="dk1"/>
              </a:buClr>
              <a:buSzPts val="2600"/>
            </a:pPr>
            <a:r>
              <a:rPr lang="en-US" sz="2200" dirty="0">
                <a:solidFill>
                  <a:schemeClr val="bg2"/>
                </a:solidFill>
                <a:latin typeface="+mj-lt"/>
                <a:ea typeface="Arial"/>
                <a:cs typeface="Arial"/>
                <a:sym typeface="Arial"/>
              </a:rPr>
              <a:t>4. People say Naughty Twins is a film that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young people should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B. young people shouldn’t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C. is shocking </a:t>
            </a:r>
          </a:p>
        </p:txBody>
      </p:sp>
      <p:cxnSp>
        <p:nvCxnSpPr>
          <p:cNvPr id="8" name="Straight Connector 7">
            <a:extLst>
              <a:ext uri="{FF2B5EF4-FFF2-40B4-BE49-F238E27FC236}">
                <a16:creationId xmlns:a16="http://schemas.microsoft.com/office/drawing/2014/main" id="{723B0F96-0658-96D6-6A99-BBB7571BE604}"/>
              </a:ext>
            </a:extLst>
          </p:cNvPr>
          <p:cNvCxnSpPr>
            <a:cxnSpLocks/>
          </p:cNvCxnSpPr>
          <p:nvPr/>
        </p:nvCxnSpPr>
        <p:spPr>
          <a:xfrm>
            <a:off x="849086" y="1513115"/>
            <a:ext cx="1828800"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F232FEE-6B59-E94B-2590-25F8CD6D818D}"/>
              </a:ext>
            </a:extLst>
          </p:cNvPr>
          <p:cNvCxnSpPr>
            <a:cxnSpLocks/>
          </p:cNvCxnSpPr>
          <p:nvPr/>
        </p:nvCxnSpPr>
        <p:spPr>
          <a:xfrm>
            <a:off x="849086" y="1850572"/>
            <a:ext cx="1001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A7323BF-32A4-E7CA-DE4C-D68072FE55AA}"/>
              </a:ext>
            </a:extLst>
          </p:cNvPr>
          <p:cNvCxnSpPr>
            <a:cxnSpLocks/>
          </p:cNvCxnSpPr>
          <p:nvPr/>
        </p:nvCxnSpPr>
        <p:spPr>
          <a:xfrm>
            <a:off x="849086" y="2188029"/>
            <a:ext cx="18288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2DFAB74-C920-069A-E487-E30A93310B7D}"/>
              </a:ext>
            </a:extLst>
          </p:cNvPr>
          <p:cNvCxnSpPr>
            <a:cxnSpLocks/>
          </p:cNvCxnSpPr>
          <p:nvPr/>
        </p:nvCxnSpPr>
        <p:spPr>
          <a:xfrm>
            <a:off x="849086" y="2514600"/>
            <a:ext cx="76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9A96126-18B5-F0AF-2AA1-4B7D77F04D19}"/>
              </a:ext>
            </a:extLst>
          </p:cNvPr>
          <p:cNvCxnSpPr>
            <a:cxnSpLocks/>
          </p:cNvCxnSpPr>
          <p:nvPr/>
        </p:nvCxnSpPr>
        <p:spPr>
          <a:xfrm>
            <a:off x="1371600" y="2841171"/>
            <a:ext cx="2002971"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6B8DE76-7073-DB5A-CA5E-FAEC7125C4EB}"/>
              </a:ext>
            </a:extLst>
          </p:cNvPr>
          <p:cNvCxnSpPr>
            <a:cxnSpLocks/>
          </p:cNvCxnSpPr>
          <p:nvPr/>
        </p:nvCxnSpPr>
        <p:spPr>
          <a:xfrm>
            <a:off x="1295400" y="3189514"/>
            <a:ext cx="1458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0A6BA1F-B0FB-BE22-D6CB-1805C46C1CE6}"/>
              </a:ext>
            </a:extLst>
          </p:cNvPr>
          <p:cNvCxnSpPr>
            <a:cxnSpLocks/>
          </p:cNvCxnSpPr>
          <p:nvPr/>
        </p:nvCxnSpPr>
        <p:spPr>
          <a:xfrm>
            <a:off x="881743" y="3526971"/>
            <a:ext cx="15348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740517-F1F9-027E-C669-E9EE7BFE8ECC}"/>
              </a:ext>
            </a:extLst>
          </p:cNvPr>
          <p:cNvCxnSpPr>
            <a:cxnSpLocks/>
          </p:cNvCxnSpPr>
          <p:nvPr/>
        </p:nvCxnSpPr>
        <p:spPr>
          <a:xfrm>
            <a:off x="881743" y="3864429"/>
            <a:ext cx="13933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582D1-911C-A7B8-0E2C-AB557EE28CB4}"/>
              </a:ext>
            </a:extLst>
          </p:cNvPr>
          <p:cNvCxnSpPr>
            <a:cxnSpLocks/>
          </p:cNvCxnSpPr>
          <p:nvPr/>
        </p:nvCxnSpPr>
        <p:spPr>
          <a:xfrm>
            <a:off x="6803571" y="4180114"/>
            <a:ext cx="16110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A2088CA-40F0-950E-0CA1-125D8AE00651}"/>
              </a:ext>
            </a:extLst>
          </p:cNvPr>
          <p:cNvCxnSpPr>
            <a:cxnSpLocks/>
          </p:cNvCxnSpPr>
          <p:nvPr/>
        </p:nvCxnSpPr>
        <p:spPr>
          <a:xfrm>
            <a:off x="6765471" y="3853543"/>
            <a:ext cx="13443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A7C59E-9E9E-9B9B-B12B-4D58102D40D2}"/>
              </a:ext>
            </a:extLst>
          </p:cNvPr>
          <p:cNvCxnSpPr>
            <a:cxnSpLocks/>
          </p:cNvCxnSpPr>
          <p:nvPr/>
        </p:nvCxnSpPr>
        <p:spPr>
          <a:xfrm>
            <a:off x="5323114" y="4517572"/>
            <a:ext cx="1077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B1E117F-FA0D-EA3B-B262-E98BF855491E}"/>
              </a:ext>
            </a:extLst>
          </p:cNvPr>
          <p:cNvCxnSpPr>
            <a:cxnSpLocks/>
          </p:cNvCxnSpPr>
          <p:nvPr/>
        </p:nvCxnSpPr>
        <p:spPr>
          <a:xfrm>
            <a:off x="6651172" y="2188029"/>
            <a:ext cx="7619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5BB350C-6631-B63E-1A1D-1E4D63110100}"/>
              </a:ext>
            </a:extLst>
          </p:cNvPr>
          <p:cNvCxnSpPr>
            <a:cxnSpLocks/>
          </p:cNvCxnSpPr>
          <p:nvPr/>
        </p:nvCxnSpPr>
        <p:spPr>
          <a:xfrm>
            <a:off x="6651172" y="2514600"/>
            <a:ext cx="8817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7550760-DD74-0F43-3990-AE17B5EC1943}"/>
              </a:ext>
            </a:extLst>
          </p:cNvPr>
          <p:cNvCxnSpPr>
            <a:cxnSpLocks/>
          </p:cNvCxnSpPr>
          <p:nvPr/>
        </p:nvCxnSpPr>
        <p:spPr>
          <a:xfrm>
            <a:off x="5595257" y="2852057"/>
            <a:ext cx="10559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D95DC4C3-1336-886F-4FD6-3D8FC6B5F256}"/>
              </a:ext>
            </a:extLst>
          </p:cNvPr>
          <p:cNvCxnSpPr>
            <a:cxnSpLocks/>
          </p:cNvCxnSpPr>
          <p:nvPr/>
        </p:nvCxnSpPr>
        <p:spPr>
          <a:xfrm>
            <a:off x="4974771" y="1513115"/>
            <a:ext cx="827315"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FA0920D-EB72-D461-10FF-712B47F42D7F}"/>
              </a:ext>
            </a:extLst>
          </p:cNvPr>
          <p:cNvCxnSpPr>
            <a:cxnSpLocks/>
          </p:cNvCxnSpPr>
          <p:nvPr/>
        </p:nvCxnSpPr>
        <p:spPr>
          <a:xfrm>
            <a:off x="4974771" y="3189515"/>
            <a:ext cx="1426029"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7A69CF8-366E-5631-69ED-0BBDE60A765C}"/>
              </a:ext>
            </a:extLst>
          </p:cNvPr>
          <p:cNvCxnSpPr>
            <a:cxnSpLocks/>
          </p:cNvCxnSpPr>
          <p:nvPr/>
        </p:nvCxnSpPr>
        <p:spPr>
          <a:xfrm>
            <a:off x="6749143" y="1513115"/>
            <a:ext cx="136071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938993A-A009-BDD3-052B-FC6EAD805AC4}"/>
              </a:ext>
            </a:extLst>
          </p:cNvPr>
          <p:cNvCxnSpPr>
            <a:cxnSpLocks/>
          </p:cNvCxnSpPr>
          <p:nvPr/>
        </p:nvCxnSpPr>
        <p:spPr>
          <a:xfrm>
            <a:off x="4648200" y="3526971"/>
            <a:ext cx="1230086"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774704B-AC18-E1DA-5717-92EEE7121F0F}"/>
              </a:ext>
            </a:extLst>
          </p:cNvPr>
          <p:cNvCxnSpPr>
            <a:cxnSpLocks/>
          </p:cNvCxnSpPr>
          <p:nvPr/>
        </p:nvCxnSpPr>
        <p:spPr>
          <a:xfrm>
            <a:off x="6955971" y="1850572"/>
            <a:ext cx="107768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sp>
        <p:nvSpPr>
          <p:cNvPr id="50" name="Title 1">
            <a:extLst>
              <a:ext uri="{FF2B5EF4-FFF2-40B4-BE49-F238E27FC236}">
                <a16:creationId xmlns:a16="http://schemas.microsoft.com/office/drawing/2014/main" id="{2D21F8DD-5665-57CD-DC22-FC7714F4A632}"/>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pic>
        <p:nvPicPr>
          <p:cNvPr id="51" name="060">
            <a:hlinkClick r:id="" action="ppaction://media"/>
            <a:extLst>
              <a:ext uri="{FF2B5EF4-FFF2-40B4-BE49-F238E27FC236}">
                <a16:creationId xmlns:a16="http://schemas.microsoft.com/office/drawing/2014/main" id="{8DA9C3D3-F54F-BC0F-917C-AF533F7F88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2286" y="614408"/>
            <a:ext cx="406400" cy="406400"/>
          </a:xfrm>
          <a:prstGeom prst="rect">
            <a:avLst/>
          </a:prstGeom>
        </p:spPr>
      </p:pic>
    </p:spTree>
    <p:extLst>
      <p:ext uri="{BB962C8B-B14F-4D97-AF65-F5344CB8AC3E}">
        <p14:creationId xmlns:p14="http://schemas.microsoft.com/office/powerpoint/2010/main" val="310411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Vertical)">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inVertical)">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arn(inVertical)">
                                      <p:cBhvr>
                                        <p:cTn id="45" dur="5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barn(inVertical)">
                                      <p:cBhvr>
                                        <p:cTn id="55" dur="500"/>
                                        <p:tgtEl>
                                          <p:spTgt spid="3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2"/>
                                        </p:tgtEl>
                                        <p:attrNameLst>
                                          <p:attrName>style.visibility</p:attrName>
                                        </p:attrNameLst>
                                      </p:cBhvr>
                                      <p:to>
                                        <p:strVal val="visible"/>
                                      </p:to>
                                    </p:set>
                                    <p:animEffect transition="in" filter="barn(inVertical)">
                                      <p:cBhvr>
                                        <p:cTn id="60" dur="500"/>
                                        <p:tgtEl>
                                          <p:spTgt spid="4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barn(inVertical)">
                                      <p:cBhvr>
                                        <p:cTn id="65" dur="500"/>
                                        <p:tgtEl>
                                          <p:spTgt spid="48"/>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barn(inVertical)">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barn(inVertical)">
                                      <p:cBhvr>
                                        <p:cTn id="75" dur="500"/>
                                        <p:tgtEl>
                                          <p:spTgt spid="3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barn(inVertical)">
                                      <p:cBhvr>
                                        <p:cTn id="80" dur="500"/>
                                        <p:tgtEl>
                                          <p:spTgt spid="31"/>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barn(inVertical)">
                                      <p:cBhvr>
                                        <p:cTn id="85" dur="500"/>
                                        <p:tgtEl>
                                          <p:spTgt spid="40"/>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barn(inVertical)">
                                      <p:cBhvr>
                                        <p:cTn id="90" dur="500"/>
                                        <p:tgtEl>
                                          <p:spTgt spid="46"/>
                                        </p:tgtEl>
                                      </p:cBhvr>
                                    </p:animEffec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nodeType="clickEffect">
                                  <p:stCondLst>
                                    <p:cond delay="0"/>
                                  </p:stCondLst>
                                  <p:childTnLst>
                                    <p:set>
                                      <p:cBhvr>
                                        <p:cTn id="94" dur="1" fill="hold">
                                          <p:stCondLst>
                                            <p:cond delay="0"/>
                                          </p:stCondLst>
                                        </p:cTn>
                                        <p:tgtEl>
                                          <p:spTgt spid="27"/>
                                        </p:tgtEl>
                                        <p:attrNameLst>
                                          <p:attrName>style.visibility</p:attrName>
                                        </p:attrNameLst>
                                      </p:cBhvr>
                                      <p:to>
                                        <p:strVal val="visible"/>
                                      </p:to>
                                    </p:set>
                                    <p:animEffect transition="in" filter="barn(inVertical)">
                                      <p:cBhvr>
                                        <p:cTn id="95" dur="500"/>
                                        <p:tgtEl>
                                          <p:spTgt spid="27"/>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barn(inVertical)">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500"/>
                                        <p:tgtEl>
                                          <p:spTgt spid="28"/>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xit" presetSubtype="21" fill="hold" grpId="0" nodeType="clickEffect">
                                  <p:stCondLst>
                                    <p:cond delay="0"/>
                                  </p:stCondLst>
                                  <p:childTnLst>
                                    <p:animEffect transition="out" filter="barn(inVertical)">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16" presetClass="entr" presetSubtype="21" fill="hold" grpId="0" nodeType="withEffect">
                                  <p:stCondLst>
                                    <p:cond delay="0"/>
                                  </p:stCondLst>
                                  <p:childTnLst>
                                    <p:set>
                                      <p:cBhvr>
                                        <p:cTn id="112" dur="1" fill="hold">
                                          <p:stCondLst>
                                            <p:cond delay="0"/>
                                          </p:stCondLst>
                                        </p:cTn>
                                        <p:tgtEl>
                                          <p:spTgt spid="50"/>
                                        </p:tgtEl>
                                        <p:attrNameLst>
                                          <p:attrName>style.visibility</p:attrName>
                                        </p:attrNameLst>
                                      </p:cBhvr>
                                      <p:to>
                                        <p:strVal val="visible"/>
                                      </p:to>
                                    </p:set>
                                    <p:animEffect transition="in" filter="barn(inVertical)">
                                      <p:cBhvr>
                                        <p:cTn id="11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51"/>
                </p:tgtEl>
              </p:cMediaNode>
            </p:audio>
          </p:childTnLst>
        </p:cTn>
      </p:par>
    </p:tnLst>
    <p:bldLst>
      <p:bldP spid="4" grpId="0"/>
      <p:bldP spid="5" grpId="0"/>
      <p:bldP spid="6" grpId="0"/>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9CA23FA-29CA-FEC5-368A-825882523668}"/>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205;p9">
            <a:extLst>
              <a:ext uri="{FF2B5EF4-FFF2-40B4-BE49-F238E27FC236}">
                <a16:creationId xmlns:a16="http://schemas.microsoft.com/office/drawing/2014/main" id="{6A4964FC-5E01-0747-DA63-B119B2DF4824}"/>
              </a:ext>
            </a:extLst>
          </p:cNvPr>
          <p:cNvSpPr txBox="1"/>
          <p:nvPr/>
        </p:nvSpPr>
        <p:spPr>
          <a:xfrm>
            <a:off x="435429" y="1164771"/>
            <a:ext cx="4212771" cy="2800726"/>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1. Naughty Twins is a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comedy 			</a:t>
            </a:r>
          </a:p>
          <a:p>
            <a:pPr marR="0" lvl="0" algn="l" rtl="0">
              <a:spcAft>
                <a:spcPts val="0"/>
              </a:spcAft>
              <a:buClr>
                <a:schemeClr val="dk1"/>
              </a:buClr>
              <a:buSzPts val="2600"/>
            </a:pPr>
            <a:r>
              <a:rPr lang="en-US" sz="2200" dirty="0">
                <a:solidFill>
                  <a:schemeClr val="bg2"/>
                </a:solidFill>
                <a:latin typeface="+mj-lt"/>
                <a:ea typeface="Arial"/>
                <a:cs typeface="Arial"/>
                <a:sym typeface="Arial"/>
              </a:rPr>
              <a:t>B. science fiction film 	</a:t>
            </a:r>
          </a:p>
          <a:p>
            <a:pPr marR="0" lvl="0" algn="l" rtl="0">
              <a:spcAft>
                <a:spcPts val="0"/>
              </a:spcAft>
              <a:buClr>
                <a:schemeClr val="dk1"/>
              </a:buClr>
              <a:buSzPts val="2600"/>
            </a:pPr>
            <a:r>
              <a:rPr lang="en-US" sz="2200" dirty="0">
                <a:solidFill>
                  <a:schemeClr val="bg2"/>
                </a:solidFill>
                <a:latin typeface="+mj-lt"/>
                <a:ea typeface="Arial"/>
                <a:cs typeface="Arial"/>
                <a:sym typeface="Arial"/>
              </a:rPr>
              <a:t>C. horror film</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2. The main characters are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old classmates 		</a:t>
            </a:r>
          </a:p>
          <a:p>
            <a:pPr marR="0" lvl="0" algn="l" rtl="0">
              <a:spcAft>
                <a:spcPts val="0"/>
              </a:spcAft>
              <a:buClr>
                <a:schemeClr val="dk1"/>
              </a:buClr>
              <a:buSzPts val="2600"/>
            </a:pPr>
            <a:r>
              <a:rPr lang="en-US" sz="2200" dirty="0">
                <a:solidFill>
                  <a:schemeClr val="bg2"/>
                </a:solidFill>
                <a:latin typeface="+mj-lt"/>
                <a:ea typeface="Arial"/>
                <a:cs typeface="Arial"/>
                <a:sym typeface="Arial"/>
              </a:rPr>
              <a:t>B. twin brothers 		</a:t>
            </a:r>
          </a:p>
          <a:p>
            <a:pPr marR="0" lvl="0" algn="l" rtl="0">
              <a:spcAft>
                <a:spcPts val="0"/>
              </a:spcAft>
              <a:buClr>
                <a:schemeClr val="dk1"/>
              </a:buClr>
              <a:buSzPts val="2600"/>
            </a:pPr>
            <a:r>
              <a:rPr lang="en-US" sz="2200" dirty="0">
                <a:solidFill>
                  <a:schemeClr val="bg2"/>
                </a:solidFill>
                <a:latin typeface="+mj-lt"/>
                <a:ea typeface="Arial"/>
                <a:cs typeface="Arial"/>
                <a:sym typeface="Arial"/>
              </a:rPr>
              <a:t>C. twin sisters</a:t>
            </a:r>
            <a:endParaRPr sz="2200" dirty="0">
              <a:solidFill>
                <a:schemeClr val="bg2"/>
              </a:solidFill>
              <a:latin typeface="+mj-lt"/>
              <a:ea typeface="Arial"/>
              <a:cs typeface="Arial"/>
              <a:sym typeface="Arial"/>
            </a:endParaRPr>
          </a:p>
        </p:txBody>
      </p:sp>
      <p:cxnSp>
        <p:nvCxnSpPr>
          <p:cNvPr id="5" name="Straight Connector 4">
            <a:extLst>
              <a:ext uri="{FF2B5EF4-FFF2-40B4-BE49-F238E27FC236}">
                <a16:creationId xmlns:a16="http://schemas.microsoft.com/office/drawing/2014/main" id="{048A55BE-3D10-18EA-DBBD-DEF45A39AD41}"/>
              </a:ext>
            </a:extLst>
          </p:cNvPr>
          <p:cNvCxnSpPr>
            <a:cxnSpLocks/>
          </p:cNvCxnSpPr>
          <p:nvPr/>
        </p:nvCxnSpPr>
        <p:spPr>
          <a:xfrm>
            <a:off x="849086" y="1513115"/>
            <a:ext cx="1828800"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DC61718-2938-7610-D89F-C34A548EFF3A}"/>
              </a:ext>
            </a:extLst>
          </p:cNvPr>
          <p:cNvCxnSpPr>
            <a:cxnSpLocks/>
          </p:cNvCxnSpPr>
          <p:nvPr/>
        </p:nvCxnSpPr>
        <p:spPr>
          <a:xfrm>
            <a:off x="849086" y="1850572"/>
            <a:ext cx="100148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C6148D0-AAFA-2CEF-CDA2-7CA21E2015C5}"/>
              </a:ext>
            </a:extLst>
          </p:cNvPr>
          <p:cNvCxnSpPr>
            <a:cxnSpLocks/>
          </p:cNvCxnSpPr>
          <p:nvPr/>
        </p:nvCxnSpPr>
        <p:spPr>
          <a:xfrm>
            <a:off x="849086" y="2188029"/>
            <a:ext cx="18288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19A2302-59EB-484F-2D29-182820090B44}"/>
              </a:ext>
            </a:extLst>
          </p:cNvPr>
          <p:cNvCxnSpPr>
            <a:cxnSpLocks/>
          </p:cNvCxnSpPr>
          <p:nvPr/>
        </p:nvCxnSpPr>
        <p:spPr>
          <a:xfrm>
            <a:off x="849086" y="2514600"/>
            <a:ext cx="762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7985A7C-2ED1-3DE5-0E60-ED94AE67AC86}"/>
              </a:ext>
            </a:extLst>
          </p:cNvPr>
          <p:cNvCxnSpPr>
            <a:cxnSpLocks/>
          </p:cNvCxnSpPr>
          <p:nvPr/>
        </p:nvCxnSpPr>
        <p:spPr>
          <a:xfrm>
            <a:off x="1371600" y="2841171"/>
            <a:ext cx="2002971"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12DF94-218C-2C3E-B0C7-CDA69F303A97}"/>
              </a:ext>
            </a:extLst>
          </p:cNvPr>
          <p:cNvCxnSpPr>
            <a:cxnSpLocks/>
          </p:cNvCxnSpPr>
          <p:nvPr/>
        </p:nvCxnSpPr>
        <p:spPr>
          <a:xfrm>
            <a:off x="1295400" y="3189514"/>
            <a:ext cx="1458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8F6191B-2063-4648-B492-5210946511B0}"/>
              </a:ext>
            </a:extLst>
          </p:cNvPr>
          <p:cNvCxnSpPr>
            <a:cxnSpLocks/>
          </p:cNvCxnSpPr>
          <p:nvPr/>
        </p:nvCxnSpPr>
        <p:spPr>
          <a:xfrm>
            <a:off x="881743" y="3526971"/>
            <a:ext cx="15348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DCBC406-B03E-F0E3-4153-F080E69BD3F5}"/>
              </a:ext>
            </a:extLst>
          </p:cNvPr>
          <p:cNvCxnSpPr>
            <a:cxnSpLocks/>
          </p:cNvCxnSpPr>
          <p:nvPr/>
        </p:nvCxnSpPr>
        <p:spPr>
          <a:xfrm>
            <a:off x="881743" y="3864429"/>
            <a:ext cx="1393371"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80F77BC1-8ED5-447B-AA42-AEDF0368E801}"/>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sp>
        <p:nvSpPr>
          <p:cNvPr id="14" name="Rectangle: Rounded Corners 13">
            <a:extLst>
              <a:ext uri="{FF2B5EF4-FFF2-40B4-BE49-F238E27FC236}">
                <a16:creationId xmlns:a16="http://schemas.microsoft.com/office/drawing/2014/main" id="{5493D6BA-5DCF-2F55-1E67-9BDF3093308B}"/>
              </a:ext>
            </a:extLst>
          </p:cNvPr>
          <p:cNvSpPr/>
          <p:nvPr/>
        </p:nvSpPr>
        <p:spPr>
          <a:xfrm>
            <a:off x="4648201" y="1164772"/>
            <a:ext cx="3893456" cy="1676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Mark, what film did you see last week? </a:t>
            </a:r>
          </a:p>
          <a:p>
            <a:r>
              <a:rPr lang="en-US" sz="2000" b="1" dirty="0">
                <a:solidFill>
                  <a:schemeClr val="bg1">
                    <a:lumMod val="10000"/>
                  </a:schemeClr>
                </a:solidFill>
              </a:rPr>
              <a:t>Mark: </a:t>
            </a:r>
            <a:r>
              <a:rPr lang="en-US" sz="2000" b="1" u="sng" dirty="0">
                <a:solidFill>
                  <a:srgbClr val="C00000"/>
                </a:solidFill>
              </a:rPr>
              <a:t>Naughty Twins</a:t>
            </a:r>
            <a:r>
              <a:rPr lang="en-US" sz="2000" dirty="0">
                <a:solidFill>
                  <a:schemeClr val="bg1">
                    <a:lumMod val="10000"/>
                  </a:schemeClr>
                </a:solidFill>
              </a:rPr>
              <a:t>. It’s a </a:t>
            </a:r>
            <a:r>
              <a:rPr lang="en-US" sz="2000" b="1" i="1" dirty="0">
                <a:solidFill>
                  <a:srgbClr val="C00000"/>
                </a:solidFill>
              </a:rPr>
              <a:t>comedy</a:t>
            </a:r>
            <a:r>
              <a:rPr lang="en-US" sz="2000" dirty="0">
                <a:solidFill>
                  <a:schemeClr val="bg1">
                    <a:lumMod val="10000"/>
                  </a:schemeClr>
                </a:solidFill>
              </a:rPr>
              <a:t> and its director is Nancy Simon. </a:t>
            </a:r>
          </a:p>
        </p:txBody>
      </p:sp>
      <p:sp>
        <p:nvSpPr>
          <p:cNvPr id="16" name="Oval 15">
            <a:extLst>
              <a:ext uri="{FF2B5EF4-FFF2-40B4-BE49-F238E27FC236}">
                <a16:creationId xmlns:a16="http://schemas.microsoft.com/office/drawing/2014/main" id="{C7B6BFF0-743C-F796-525F-1CB95030D6B7}"/>
              </a:ext>
            </a:extLst>
          </p:cNvPr>
          <p:cNvSpPr/>
          <p:nvPr/>
        </p:nvSpPr>
        <p:spPr>
          <a:xfrm>
            <a:off x="435429" y="1513115"/>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1B76D44E-3E60-3BF4-96A4-E55A117517A5}"/>
              </a:ext>
            </a:extLst>
          </p:cNvPr>
          <p:cNvSpPr/>
          <p:nvPr/>
        </p:nvSpPr>
        <p:spPr>
          <a:xfrm>
            <a:off x="4648201" y="2488934"/>
            <a:ext cx="3893456" cy="16764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900" b="1" dirty="0" err="1">
                <a:solidFill>
                  <a:schemeClr val="bg1">
                    <a:lumMod val="10000"/>
                  </a:schemeClr>
                </a:solidFill>
              </a:rPr>
              <a:t>Hoa</a:t>
            </a:r>
            <a:r>
              <a:rPr lang="en-US" sz="1900" b="1" dirty="0">
                <a:solidFill>
                  <a:schemeClr val="bg1">
                    <a:lumMod val="10000"/>
                  </a:schemeClr>
                </a:solidFill>
              </a:rPr>
              <a:t>: </a:t>
            </a:r>
            <a:r>
              <a:rPr lang="en-US" sz="1900" dirty="0">
                <a:solidFill>
                  <a:schemeClr val="bg1">
                    <a:lumMod val="10000"/>
                  </a:schemeClr>
                </a:solidFill>
              </a:rPr>
              <a:t>What is it about? </a:t>
            </a:r>
          </a:p>
          <a:p>
            <a:r>
              <a:rPr lang="en-US" sz="1900" b="1" dirty="0">
                <a:solidFill>
                  <a:schemeClr val="bg1">
                    <a:lumMod val="10000"/>
                  </a:schemeClr>
                </a:solidFill>
              </a:rPr>
              <a:t>Mark: </a:t>
            </a:r>
            <a:r>
              <a:rPr lang="en-US" sz="1900" dirty="0">
                <a:solidFill>
                  <a:schemeClr val="bg1">
                    <a:lumMod val="10000"/>
                  </a:schemeClr>
                </a:solidFill>
              </a:rPr>
              <a:t>It's </a:t>
            </a:r>
            <a:r>
              <a:rPr lang="en-US" sz="1900" b="1" u="sng" dirty="0">
                <a:solidFill>
                  <a:srgbClr val="C00000"/>
                </a:solidFill>
              </a:rPr>
              <a:t>about</a:t>
            </a:r>
            <a:r>
              <a:rPr lang="en-US" sz="1900" dirty="0">
                <a:solidFill>
                  <a:schemeClr val="bg1">
                    <a:lumMod val="10000"/>
                  </a:schemeClr>
                </a:solidFill>
              </a:rPr>
              <a:t> two naughty </a:t>
            </a:r>
            <a:r>
              <a:rPr lang="en-US" sz="1900" b="1" i="1" dirty="0">
                <a:solidFill>
                  <a:srgbClr val="C00000"/>
                </a:solidFill>
              </a:rPr>
              <a:t>girls</a:t>
            </a:r>
            <a:r>
              <a:rPr lang="en-US" sz="1900" dirty="0">
                <a:solidFill>
                  <a:schemeClr val="bg1">
                    <a:lumMod val="10000"/>
                  </a:schemeClr>
                </a:solidFill>
              </a:rPr>
              <a:t>. Although </a:t>
            </a:r>
            <a:r>
              <a:rPr lang="en-US" sz="1900" b="1" i="1" dirty="0">
                <a:solidFill>
                  <a:srgbClr val="C00000"/>
                </a:solidFill>
              </a:rPr>
              <a:t>they are twins</a:t>
            </a:r>
            <a:r>
              <a:rPr lang="en-US" sz="1900" dirty="0">
                <a:solidFill>
                  <a:schemeClr val="bg1">
                    <a:lumMod val="10000"/>
                  </a:schemeClr>
                </a:solidFill>
              </a:rPr>
              <a:t>, they don't grow up together after their parents' marriage ends. </a:t>
            </a:r>
          </a:p>
        </p:txBody>
      </p:sp>
      <p:sp>
        <p:nvSpPr>
          <p:cNvPr id="19" name="Oval 18">
            <a:extLst>
              <a:ext uri="{FF2B5EF4-FFF2-40B4-BE49-F238E27FC236}">
                <a16:creationId xmlns:a16="http://schemas.microsoft.com/office/drawing/2014/main" id="{90B0772F-B8A5-A7C5-95F6-4B74C5CCF98B}"/>
              </a:ext>
            </a:extLst>
          </p:cNvPr>
          <p:cNvSpPr/>
          <p:nvPr/>
        </p:nvSpPr>
        <p:spPr>
          <a:xfrm>
            <a:off x="435429" y="3538560"/>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912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8A8B81-D445-D9BE-C938-26551D20D482}"/>
              </a:ext>
            </a:extLst>
          </p:cNvPr>
          <p:cNvSpPr/>
          <p:nvPr/>
        </p:nvSpPr>
        <p:spPr>
          <a:xfrm>
            <a:off x="435429" y="4365171"/>
            <a:ext cx="8305800" cy="283029"/>
          </a:xfrm>
          <a:prstGeom prst="rect">
            <a:avLst/>
          </a:prstGeom>
          <a:solidFill>
            <a:srgbClr val="F5F1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4D4694B0-E97B-3309-5DB6-9374EE17FC48}"/>
              </a:ext>
            </a:extLst>
          </p:cNvPr>
          <p:cNvSpPr txBox="1">
            <a:spLocks/>
          </p:cNvSpPr>
          <p:nvPr/>
        </p:nvSpPr>
        <p:spPr>
          <a:xfrm>
            <a:off x="366626" y="388789"/>
            <a:ext cx="8497836" cy="7643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Lato Black"/>
              <a:buNone/>
              <a:defRPr sz="25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2800"/>
              <a:buFont typeface="Lato Black"/>
              <a:buNone/>
              <a:defRPr sz="2800" b="0" i="0" u="none" strike="noStrike" cap="none">
                <a:solidFill>
                  <a:schemeClr val="dk1"/>
                </a:solidFill>
                <a:latin typeface="Lato Black"/>
                <a:ea typeface="Lato Black"/>
                <a:cs typeface="Lato Black"/>
                <a:sym typeface="Lato Black"/>
              </a:defRPr>
            </a:lvl9pPr>
          </a:lstStyle>
          <a:p>
            <a:pPr algn="l"/>
            <a:r>
              <a:rPr lang="en-US"/>
              <a:t>3. Listen to the conversation again. Choose the best answer to each question below.</a:t>
            </a:r>
            <a:endParaRPr lang="en-US" dirty="0"/>
          </a:p>
        </p:txBody>
      </p:sp>
      <p:sp>
        <p:nvSpPr>
          <p:cNvPr id="4" name="Google Shape;205;p9">
            <a:extLst>
              <a:ext uri="{FF2B5EF4-FFF2-40B4-BE49-F238E27FC236}">
                <a16:creationId xmlns:a16="http://schemas.microsoft.com/office/drawing/2014/main" id="{5DF3E42D-09A8-8879-786F-C6A93402C3B5}"/>
              </a:ext>
            </a:extLst>
          </p:cNvPr>
          <p:cNvSpPr txBox="1"/>
          <p:nvPr/>
        </p:nvSpPr>
        <p:spPr>
          <a:xfrm>
            <a:off x="435429" y="1164771"/>
            <a:ext cx="4180114" cy="3477835"/>
          </a:xfrm>
          <a:prstGeom prst="rect">
            <a:avLst/>
          </a:prstGeom>
          <a:noFill/>
          <a:ln>
            <a:noFill/>
          </a:ln>
        </p:spPr>
        <p:txBody>
          <a:bodyPr spcFirstLastPara="1" wrap="square" lIns="91425" tIns="45700" rIns="91425" bIns="45700" anchor="t" anchorCtr="0">
            <a:spAutoFit/>
          </a:bodyPr>
          <a:lstStyle/>
          <a:p>
            <a:pPr marR="0" lvl="0" algn="l" rtl="0">
              <a:spcAft>
                <a:spcPts val="0"/>
              </a:spcAft>
              <a:buClr>
                <a:schemeClr val="dk1"/>
              </a:buClr>
              <a:buSzPts val="2600"/>
            </a:pPr>
            <a:r>
              <a:rPr lang="en-US" sz="2200" dirty="0">
                <a:solidFill>
                  <a:schemeClr val="bg2"/>
                </a:solidFill>
                <a:latin typeface="+mj-lt"/>
                <a:ea typeface="Arial"/>
                <a:cs typeface="Arial"/>
                <a:sym typeface="Arial"/>
              </a:rPr>
              <a:t>3. Where do the twins meet each other for the first time?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At a summer camp. 	</a:t>
            </a:r>
          </a:p>
          <a:p>
            <a:pPr marR="0" lvl="0" algn="l" rtl="0">
              <a:spcAft>
                <a:spcPts val="0"/>
              </a:spcAft>
              <a:buClr>
                <a:schemeClr val="dk1"/>
              </a:buClr>
              <a:buSzPts val="2600"/>
            </a:pPr>
            <a:r>
              <a:rPr lang="en-US" sz="2200" dirty="0">
                <a:solidFill>
                  <a:schemeClr val="bg2"/>
                </a:solidFill>
                <a:latin typeface="+mj-lt"/>
                <a:ea typeface="Arial"/>
                <a:cs typeface="Arial"/>
                <a:sym typeface="Arial"/>
              </a:rPr>
              <a:t>B. At a summer school. 	</a:t>
            </a:r>
          </a:p>
          <a:p>
            <a:pPr marR="0" lvl="0" algn="l" rtl="0">
              <a:spcAft>
                <a:spcPts val="0"/>
              </a:spcAft>
              <a:buClr>
                <a:schemeClr val="dk1"/>
              </a:buClr>
              <a:buSzPts val="2600"/>
            </a:pPr>
            <a:r>
              <a:rPr lang="en-US" sz="2200" dirty="0">
                <a:solidFill>
                  <a:schemeClr val="bg2"/>
                </a:solidFill>
                <a:latin typeface="+mj-lt"/>
                <a:ea typeface="Arial"/>
                <a:cs typeface="Arial"/>
                <a:sym typeface="Arial"/>
              </a:rPr>
              <a:t>C. At a hospital.</a:t>
            </a:r>
          </a:p>
          <a:p>
            <a:pPr marR="0" lvl="0" algn="l" rtl="0">
              <a:spcAft>
                <a:spcPts val="0"/>
              </a:spcAft>
              <a:buClr>
                <a:schemeClr val="dk1"/>
              </a:buClr>
              <a:buSzPts val="2600"/>
            </a:pPr>
            <a:r>
              <a:rPr lang="en-US" sz="2200" dirty="0">
                <a:solidFill>
                  <a:schemeClr val="bg2"/>
                </a:solidFill>
                <a:latin typeface="+mj-lt"/>
                <a:ea typeface="Arial"/>
                <a:cs typeface="Arial"/>
                <a:sym typeface="Arial"/>
              </a:rPr>
              <a:t>4. People say Naughty Twins is a film that ___.</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A. young people should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B. young people shouldn’t see</a:t>
            </a:r>
            <a:br>
              <a:rPr lang="en-US" sz="2200" dirty="0">
                <a:solidFill>
                  <a:schemeClr val="bg2"/>
                </a:solidFill>
                <a:latin typeface="+mj-lt"/>
                <a:ea typeface="Arial"/>
                <a:cs typeface="Arial"/>
                <a:sym typeface="Arial"/>
              </a:rPr>
            </a:br>
            <a:r>
              <a:rPr lang="en-US" sz="2200" dirty="0">
                <a:solidFill>
                  <a:schemeClr val="bg2"/>
                </a:solidFill>
                <a:latin typeface="+mj-lt"/>
                <a:ea typeface="Arial"/>
                <a:cs typeface="Arial"/>
                <a:sym typeface="Arial"/>
              </a:rPr>
              <a:t>C. is shocking </a:t>
            </a:r>
          </a:p>
        </p:txBody>
      </p:sp>
      <p:cxnSp>
        <p:nvCxnSpPr>
          <p:cNvPr id="5" name="Straight Connector 4">
            <a:extLst>
              <a:ext uri="{FF2B5EF4-FFF2-40B4-BE49-F238E27FC236}">
                <a16:creationId xmlns:a16="http://schemas.microsoft.com/office/drawing/2014/main" id="{49F2EF18-949B-1741-BD19-5FB2DF382025}"/>
              </a:ext>
            </a:extLst>
          </p:cNvPr>
          <p:cNvCxnSpPr>
            <a:cxnSpLocks/>
          </p:cNvCxnSpPr>
          <p:nvPr/>
        </p:nvCxnSpPr>
        <p:spPr>
          <a:xfrm>
            <a:off x="2667000" y="4180114"/>
            <a:ext cx="16110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9D82A44-A1C8-85AF-8567-FCBCFED69BA9}"/>
              </a:ext>
            </a:extLst>
          </p:cNvPr>
          <p:cNvCxnSpPr>
            <a:cxnSpLocks/>
          </p:cNvCxnSpPr>
          <p:nvPr/>
        </p:nvCxnSpPr>
        <p:spPr>
          <a:xfrm>
            <a:off x="2628900" y="3853543"/>
            <a:ext cx="13443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A8AD83B-13B5-D5BB-DE88-DA8B7AFBC915}"/>
              </a:ext>
            </a:extLst>
          </p:cNvPr>
          <p:cNvCxnSpPr>
            <a:cxnSpLocks/>
          </p:cNvCxnSpPr>
          <p:nvPr/>
        </p:nvCxnSpPr>
        <p:spPr>
          <a:xfrm>
            <a:off x="1186543" y="4517572"/>
            <a:ext cx="1077686"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162AF7A-97A2-E631-382C-8CD4197AB33E}"/>
              </a:ext>
            </a:extLst>
          </p:cNvPr>
          <p:cNvCxnSpPr>
            <a:cxnSpLocks/>
          </p:cNvCxnSpPr>
          <p:nvPr/>
        </p:nvCxnSpPr>
        <p:spPr>
          <a:xfrm>
            <a:off x="2514601" y="2188029"/>
            <a:ext cx="761998"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F7557FC-6CEF-4A88-F7B3-54B8BE37E0FC}"/>
              </a:ext>
            </a:extLst>
          </p:cNvPr>
          <p:cNvCxnSpPr>
            <a:cxnSpLocks/>
          </p:cNvCxnSpPr>
          <p:nvPr/>
        </p:nvCxnSpPr>
        <p:spPr>
          <a:xfrm>
            <a:off x="2514601" y="2514600"/>
            <a:ext cx="881742"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AC5F8B-D7C5-9A66-22B4-13CC27AADFC8}"/>
              </a:ext>
            </a:extLst>
          </p:cNvPr>
          <p:cNvCxnSpPr>
            <a:cxnSpLocks/>
          </p:cNvCxnSpPr>
          <p:nvPr/>
        </p:nvCxnSpPr>
        <p:spPr>
          <a:xfrm>
            <a:off x="1458686" y="2852057"/>
            <a:ext cx="105591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1C93D3E-D9E4-E375-8F71-E42E81B38509}"/>
              </a:ext>
            </a:extLst>
          </p:cNvPr>
          <p:cNvCxnSpPr>
            <a:cxnSpLocks/>
          </p:cNvCxnSpPr>
          <p:nvPr/>
        </p:nvCxnSpPr>
        <p:spPr>
          <a:xfrm>
            <a:off x="838200" y="1513115"/>
            <a:ext cx="827315"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27727BD-9B6A-EA93-FD52-5807D8068028}"/>
              </a:ext>
            </a:extLst>
          </p:cNvPr>
          <p:cNvCxnSpPr>
            <a:cxnSpLocks/>
          </p:cNvCxnSpPr>
          <p:nvPr/>
        </p:nvCxnSpPr>
        <p:spPr>
          <a:xfrm>
            <a:off x="838200" y="3189515"/>
            <a:ext cx="1426029"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49FE5C-4C93-C39D-777D-46E6EA6353EE}"/>
              </a:ext>
            </a:extLst>
          </p:cNvPr>
          <p:cNvCxnSpPr>
            <a:cxnSpLocks/>
          </p:cNvCxnSpPr>
          <p:nvPr/>
        </p:nvCxnSpPr>
        <p:spPr>
          <a:xfrm>
            <a:off x="2612572" y="1513115"/>
            <a:ext cx="136071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AABCE86-F877-AC92-ED66-2C930A9DCAEF}"/>
              </a:ext>
            </a:extLst>
          </p:cNvPr>
          <p:cNvCxnSpPr>
            <a:cxnSpLocks/>
          </p:cNvCxnSpPr>
          <p:nvPr/>
        </p:nvCxnSpPr>
        <p:spPr>
          <a:xfrm>
            <a:off x="511629" y="3526971"/>
            <a:ext cx="1230086"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A1E089D-3334-4254-C3CE-BC7BB9D8F2A8}"/>
              </a:ext>
            </a:extLst>
          </p:cNvPr>
          <p:cNvCxnSpPr>
            <a:cxnSpLocks/>
          </p:cNvCxnSpPr>
          <p:nvPr/>
        </p:nvCxnSpPr>
        <p:spPr>
          <a:xfrm>
            <a:off x="2819400" y="1850572"/>
            <a:ext cx="1077684" cy="0"/>
          </a:xfrm>
          <a:prstGeom prst="line">
            <a:avLst/>
          </a:prstGeom>
          <a:ln w="28575">
            <a:solidFill>
              <a:srgbClr val="EC646C"/>
            </a:solidFill>
          </a:ln>
        </p:spPr>
        <p:style>
          <a:lnRef idx="1">
            <a:schemeClr val="accent1"/>
          </a:lnRef>
          <a:fillRef idx="0">
            <a:schemeClr val="accent1"/>
          </a:fillRef>
          <a:effectRef idx="0">
            <a:schemeClr val="accent1"/>
          </a:effectRef>
          <a:fontRef idx="minor">
            <a:schemeClr val="tx1"/>
          </a:fontRef>
        </p:style>
      </p:cxnSp>
      <p:sp>
        <p:nvSpPr>
          <p:cNvPr id="16" name="Rectangle: Rounded Corners 15">
            <a:extLst>
              <a:ext uri="{FF2B5EF4-FFF2-40B4-BE49-F238E27FC236}">
                <a16:creationId xmlns:a16="http://schemas.microsoft.com/office/drawing/2014/main" id="{9EE250D2-4CE1-AB35-F698-184817E65FB1}"/>
              </a:ext>
            </a:extLst>
          </p:cNvPr>
          <p:cNvSpPr/>
          <p:nvPr/>
        </p:nvSpPr>
        <p:spPr>
          <a:xfrm>
            <a:off x="4648201" y="1164773"/>
            <a:ext cx="3893456" cy="1406978"/>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What happens next? </a:t>
            </a:r>
            <a:r>
              <a:rPr lang="en-US" sz="2000" b="1" dirty="0">
                <a:solidFill>
                  <a:schemeClr val="bg1">
                    <a:lumMod val="10000"/>
                  </a:schemeClr>
                </a:solidFill>
              </a:rPr>
              <a:t>Mark: </a:t>
            </a:r>
            <a:r>
              <a:rPr lang="en-US" sz="2000" dirty="0">
                <a:solidFill>
                  <a:schemeClr val="bg1">
                    <a:lumMod val="10000"/>
                  </a:schemeClr>
                </a:solidFill>
              </a:rPr>
              <a:t>The </a:t>
            </a:r>
            <a:r>
              <a:rPr lang="en-US" sz="2000" b="1" u="sng" dirty="0">
                <a:solidFill>
                  <a:srgbClr val="C00000"/>
                </a:solidFill>
              </a:rPr>
              <a:t>twins</a:t>
            </a:r>
            <a:r>
              <a:rPr lang="en-US" sz="2000" dirty="0">
                <a:solidFill>
                  <a:srgbClr val="C00000"/>
                </a:solidFill>
              </a:rPr>
              <a:t> </a:t>
            </a:r>
            <a:r>
              <a:rPr lang="en-US" sz="2000" b="1" u="sng" dirty="0">
                <a:solidFill>
                  <a:srgbClr val="C00000"/>
                </a:solidFill>
              </a:rPr>
              <a:t>meet</a:t>
            </a:r>
            <a:r>
              <a:rPr lang="en-US" sz="2000" dirty="0">
                <a:solidFill>
                  <a:srgbClr val="C00000"/>
                </a:solidFill>
              </a:rPr>
              <a:t> </a:t>
            </a:r>
            <a:r>
              <a:rPr lang="en-US" sz="2000" dirty="0">
                <a:solidFill>
                  <a:schemeClr val="bg1">
                    <a:lumMod val="10000"/>
                  </a:schemeClr>
                </a:solidFill>
              </a:rPr>
              <a:t>each other for the </a:t>
            </a:r>
            <a:r>
              <a:rPr lang="en-US" sz="2000" b="1" u="sng" dirty="0">
                <a:solidFill>
                  <a:srgbClr val="C00000"/>
                </a:solidFill>
              </a:rPr>
              <a:t>first time</a:t>
            </a:r>
            <a:r>
              <a:rPr lang="en-US" sz="2000" b="1" dirty="0">
                <a:solidFill>
                  <a:srgbClr val="C00000"/>
                </a:solidFill>
              </a:rPr>
              <a:t> </a:t>
            </a:r>
            <a:r>
              <a:rPr lang="en-US" sz="2000" b="1" u="sng" dirty="0">
                <a:solidFill>
                  <a:srgbClr val="C00000"/>
                </a:solidFill>
              </a:rPr>
              <a:t>at</a:t>
            </a:r>
            <a:r>
              <a:rPr lang="en-US" sz="2000" dirty="0">
                <a:solidFill>
                  <a:srgbClr val="C00000"/>
                </a:solidFill>
              </a:rPr>
              <a:t> </a:t>
            </a:r>
            <a:r>
              <a:rPr lang="en-US" sz="2000" dirty="0">
                <a:solidFill>
                  <a:schemeClr val="bg1">
                    <a:lumMod val="10000"/>
                  </a:schemeClr>
                </a:solidFill>
              </a:rPr>
              <a:t>a summer </a:t>
            </a:r>
            <a:r>
              <a:rPr lang="en-US" sz="2000" b="1" i="1" dirty="0">
                <a:solidFill>
                  <a:srgbClr val="C00000"/>
                </a:solidFill>
              </a:rPr>
              <a:t>camp</a:t>
            </a:r>
            <a:r>
              <a:rPr lang="en-US" sz="2000" dirty="0">
                <a:solidFill>
                  <a:schemeClr val="bg1">
                    <a:lumMod val="10000"/>
                  </a:schemeClr>
                </a:solidFill>
              </a:rPr>
              <a:t>. </a:t>
            </a:r>
          </a:p>
        </p:txBody>
      </p:sp>
      <p:sp>
        <p:nvSpPr>
          <p:cNvPr id="17" name="Oval 16">
            <a:extLst>
              <a:ext uri="{FF2B5EF4-FFF2-40B4-BE49-F238E27FC236}">
                <a16:creationId xmlns:a16="http://schemas.microsoft.com/office/drawing/2014/main" id="{D793F00F-F65A-1ADE-63A1-F0B354B91256}"/>
              </a:ext>
            </a:extLst>
          </p:cNvPr>
          <p:cNvSpPr/>
          <p:nvPr/>
        </p:nvSpPr>
        <p:spPr>
          <a:xfrm>
            <a:off x="435429" y="1850572"/>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B9D17B40-55F1-07AD-5FE9-675040397D17}"/>
              </a:ext>
            </a:extLst>
          </p:cNvPr>
          <p:cNvSpPr/>
          <p:nvPr/>
        </p:nvSpPr>
        <p:spPr>
          <a:xfrm>
            <a:off x="4648201" y="2650760"/>
            <a:ext cx="3893456" cy="1991846"/>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err="1">
                <a:solidFill>
                  <a:schemeClr val="bg1">
                    <a:lumMod val="10000"/>
                  </a:schemeClr>
                </a:solidFill>
              </a:rPr>
              <a:t>Hoa</a:t>
            </a:r>
            <a:r>
              <a:rPr lang="en-US" sz="2000" b="1" dirty="0">
                <a:solidFill>
                  <a:schemeClr val="bg1">
                    <a:lumMod val="10000"/>
                  </a:schemeClr>
                </a:solidFill>
              </a:rPr>
              <a:t>: </a:t>
            </a:r>
            <a:r>
              <a:rPr lang="en-US" sz="2000" dirty="0">
                <a:solidFill>
                  <a:schemeClr val="bg1">
                    <a:lumMod val="10000"/>
                  </a:schemeClr>
                </a:solidFill>
              </a:rPr>
              <a:t>Did it receive good reviews? </a:t>
            </a:r>
          </a:p>
          <a:p>
            <a:r>
              <a:rPr lang="en-US" sz="2000" b="1" dirty="0">
                <a:solidFill>
                  <a:schemeClr val="bg1">
                    <a:lumMod val="10000"/>
                  </a:schemeClr>
                </a:solidFill>
              </a:rPr>
              <a:t>Mark: </a:t>
            </a:r>
            <a:r>
              <a:rPr lang="en-US" sz="2000" dirty="0">
                <a:solidFill>
                  <a:schemeClr val="bg1">
                    <a:lumMod val="10000"/>
                  </a:schemeClr>
                </a:solidFill>
              </a:rPr>
              <a:t>Yes, </a:t>
            </a:r>
            <a:r>
              <a:rPr lang="en-US" sz="2000" b="1" u="sng" dirty="0">
                <a:solidFill>
                  <a:srgbClr val="C00000"/>
                </a:solidFill>
              </a:rPr>
              <a:t>most people</a:t>
            </a:r>
            <a:r>
              <a:rPr lang="en-US" sz="2000" dirty="0">
                <a:solidFill>
                  <a:schemeClr val="bg1">
                    <a:lumMod val="10000"/>
                  </a:schemeClr>
                </a:solidFill>
              </a:rPr>
              <a:t> </a:t>
            </a:r>
            <a:r>
              <a:rPr lang="en-US" sz="2000" b="1" u="sng" dirty="0">
                <a:solidFill>
                  <a:srgbClr val="C00000"/>
                </a:solidFill>
              </a:rPr>
              <a:t>say</a:t>
            </a:r>
            <a:r>
              <a:rPr lang="en-US" sz="2000" dirty="0">
                <a:solidFill>
                  <a:schemeClr val="bg1">
                    <a:lumMod val="10000"/>
                  </a:schemeClr>
                </a:solidFill>
              </a:rPr>
              <a:t> it's a </a:t>
            </a:r>
            <a:r>
              <a:rPr lang="en-US" sz="2000" b="1" i="1" dirty="0">
                <a:solidFill>
                  <a:srgbClr val="C00000"/>
                </a:solidFill>
              </a:rPr>
              <a:t>must-see</a:t>
            </a:r>
            <a:r>
              <a:rPr lang="en-US" sz="2000" dirty="0">
                <a:solidFill>
                  <a:schemeClr val="bg1">
                    <a:lumMod val="10000"/>
                  </a:schemeClr>
                </a:solidFill>
              </a:rPr>
              <a:t> for young people because it's funny and moving. </a:t>
            </a:r>
          </a:p>
        </p:txBody>
      </p:sp>
      <p:sp>
        <p:nvSpPr>
          <p:cNvPr id="19" name="Oval 18">
            <a:extLst>
              <a:ext uri="{FF2B5EF4-FFF2-40B4-BE49-F238E27FC236}">
                <a16:creationId xmlns:a16="http://schemas.microsoft.com/office/drawing/2014/main" id="{BBD6D691-E545-618A-2EA3-6CD5B6465163}"/>
              </a:ext>
            </a:extLst>
          </p:cNvPr>
          <p:cNvSpPr/>
          <p:nvPr/>
        </p:nvSpPr>
        <p:spPr>
          <a:xfrm>
            <a:off x="435429" y="3531888"/>
            <a:ext cx="381577" cy="38157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809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theme/theme1.xml><?xml version="1.0" encoding="utf-8"?>
<a:theme xmlns:a="http://schemas.openxmlformats.org/drawingml/2006/main" name="Cinema and PopCorn by Slidesgo">
  <a:themeElements>
    <a:clrScheme name="Simple Light">
      <a:dk1>
        <a:srgbClr val="EC646C"/>
      </a:dk1>
      <a:lt1>
        <a:srgbClr val="F5F1EA"/>
      </a:lt1>
      <a:dk2>
        <a:srgbClr val="33353D"/>
      </a:dk2>
      <a:lt2>
        <a:srgbClr val="E6E1DA"/>
      </a:lt2>
      <a:accent1>
        <a:srgbClr val="1C1C1C"/>
      </a:accent1>
      <a:accent2>
        <a:srgbClr val="727871"/>
      </a:accent2>
      <a:accent3>
        <a:srgbClr val="CCCCCC"/>
      </a:accent3>
      <a:accent4>
        <a:srgbClr val="FFFFFF"/>
      </a:accent4>
      <a:accent5>
        <a:srgbClr val="FFFFFF"/>
      </a:accent5>
      <a:accent6>
        <a:srgbClr val="FFFFFF"/>
      </a:accent6>
      <a:hlink>
        <a:srgbClr val="EC64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8307</TotalTime>
  <Words>1119</Words>
  <Application>Microsoft Office PowerPoint</Application>
  <PresentationFormat>On-screen Show (16:9)</PresentationFormat>
  <Paragraphs>104</Paragraphs>
  <Slides>16</Slides>
  <Notes>11</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Lato Black</vt:lpstr>
      <vt:lpstr>Raleway</vt:lpstr>
      <vt:lpstr>Calibri Light</vt:lpstr>
      <vt:lpstr>Times New Roman</vt:lpstr>
      <vt:lpstr>Calibri</vt:lpstr>
      <vt:lpstr>Arial</vt:lpstr>
      <vt:lpstr>Open Sans</vt:lpstr>
      <vt:lpstr>Cinema and PopCorn by Slidesgo</vt:lpstr>
      <vt:lpstr>Office Theme 2013 - 2022</vt:lpstr>
      <vt:lpstr>PowerPoint Presentation</vt:lpstr>
      <vt:lpstr>UNIT 8: FILM</vt:lpstr>
      <vt:lpstr>OBJECTIVES</vt:lpstr>
      <vt:lpstr>LISTENING</vt:lpstr>
      <vt:lpstr>1. Work in pairs. Discuss the following question.</vt:lpstr>
      <vt:lpstr>2.Mark and Hoa are talking about the film Naughty Twins. </vt:lpstr>
      <vt:lpstr>3. Before listening again, underline keywords. (words that contain important information)</vt:lpstr>
      <vt:lpstr>PowerPoint Presentation</vt:lpstr>
      <vt:lpstr>PowerPoint Presentation</vt:lpstr>
      <vt:lpstr>WRITING</vt:lpstr>
      <vt:lpstr>PowerPoint Presentation</vt:lpstr>
      <vt:lpstr>PowerPoint Presentation</vt:lpstr>
      <vt:lpstr>PowerPoint Presentation</vt:lpstr>
      <vt:lpstr>PowerPoint Presentation</vt:lpstr>
      <vt:lpstr>WRAP UP</vt:lpstr>
      <vt:lpstr>THANKS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8: FILM</dc:title>
  <cp:lastModifiedBy>Le Ha Chi</cp:lastModifiedBy>
  <cp:revision>70</cp:revision>
  <dcterms:modified xsi:type="dcterms:W3CDTF">2023-03-18T06:00:44Z</dcterms:modified>
</cp:coreProperties>
</file>